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xlsx" ContentType="application/vnd.openxmlformats-officedocument.spreadsheetml.sheet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3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theme/theme5.xml" ContentType="application/vnd.openxmlformats-officedocument.theme+xml"/>
  <Override PartName="/ppt/theme/theme6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charts/chart1.xml" ContentType="application/vnd.openxmlformats-officedocument.drawingml.chart+xml"/>
  <Override PartName="/ppt/notesSlides/notesSlide17.xml" ContentType="application/vnd.openxmlformats-officedocument.presentationml.notesSlide+xml"/>
  <Override PartName="/ppt/charts/chart2.xml" ContentType="application/vnd.openxmlformats-officedocument.drawingml.chart+xml"/>
  <Override PartName="/ppt/notesSlides/notesSlide18.xml" ContentType="application/vnd.openxmlformats-officedocument.presentationml.notesSlide+xml"/>
  <Override PartName="/ppt/charts/chart3.xml" ContentType="application/vnd.openxmlformats-officedocument.drawingml.chart+xml"/>
  <Override PartName="/ppt/notesSlides/notesSlide19.xml" ContentType="application/vnd.openxmlformats-officedocument.presentationml.notesSlide+xml"/>
  <Override PartName="/ppt/charts/chart4.xml" ContentType="application/vnd.openxmlformats-officedocument.drawingml.chart+xml"/>
  <Override PartName="/ppt/notesSlides/notesSlide20.xml" ContentType="application/vnd.openxmlformats-officedocument.presentationml.notesSlide+xml"/>
  <Override PartName="/ppt/charts/chart5.xml" ContentType="application/vnd.openxmlformats-officedocument.drawingml.chart+xml"/>
  <Override PartName="/ppt/notesSlides/notesSlide21.xml" ContentType="application/vnd.openxmlformats-officedocument.presentationml.notesSlide+xml"/>
  <Override PartName="/ppt/charts/chart6.xml" ContentType="application/vnd.openxmlformats-officedocument.drawingml.chart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charts/chart7.xml" ContentType="application/vnd.openxmlformats-officedocument.drawingml.chart+xml"/>
  <Override PartName="/ppt/drawings/drawing1.xml" ContentType="application/vnd.openxmlformats-officedocument.drawingml.chartshapes+xml"/>
  <Override PartName="/ppt/notesSlides/notesSlide44.xml" ContentType="application/vnd.openxmlformats-officedocument.presentationml.notesSlide+xml"/>
  <Override PartName="/ppt/charts/chart8.xml" ContentType="application/vnd.openxmlformats-officedocument.drawingml.chart+xml"/>
  <Override PartName="/ppt/drawings/drawing2.xml" ContentType="application/vnd.openxmlformats-officedocument.drawingml.chartshapes+xml"/>
  <Override PartName="/ppt/notesSlides/notesSlide45.xml" ContentType="application/vnd.openxmlformats-officedocument.presentationml.notesSlide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notesSlides/notesSlide46.xml" ContentType="application/vnd.openxmlformats-officedocument.presentationml.notesSl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notesSlides/notesSlide47.xml" ContentType="application/vnd.openxmlformats-officedocument.presentationml.notesSlide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notesSlides/notesSlide48.xml" ContentType="application/vnd.openxmlformats-officedocument.presentationml.notesSlide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notesSlides/notesSlide49.xml" ContentType="application/vnd.openxmlformats-officedocument.presentationml.notesSlide+xml"/>
  <Override PartName="/ppt/charts/chart17.xml" ContentType="application/vnd.openxmlformats-officedocument.drawingml.chart+xml"/>
  <Override PartName="/ppt/drawings/drawing3.xml" ContentType="application/vnd.openxmlformats-officedocument.drawingml.chartshapes+xml"/>
  <Override PartName="/ppt/charts/chart18.xml" ContentType="application/vnd.openxmlformats-officedocument.drawingml.chart+xml"/>
  <Override PartName="/ppt/notesSlides/notesSlide50.xml" ContentType="application/vnd.openxmlformats-officedocument.presentationml.notesSlide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charts/chart22.xml" ContentType="application/vnd.openxmlformats-officedocument.drawingml.chart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charts/chart23.xml" ContentType="application/vnd.openxmlformats-officedocument.drawingml.chart+xml"/>
  <Override PartName="/ppt/drawings/drawing4.xml" ContentType="application/vnd.openxmlformats-officedocument.drawingml.chartshapes+xml"/>
  <Override PartName="/ppt/notesSlides/notesSlide71.xml" ContentType="application/vnd.openxmlformats-officedocument.presentationml.notesSlide+xml"/>
  <Override PartName="/ppt/charts/chart24.xml" ContentType="application/vnd.openxmlformats-officedocument.drawingml.chart+xml"/>
  <Override PartName="/ppt/notesSlides/notesSlide72.xml" ContentType="application/vnd.openxmlformats-officedocument.presentationml.notesSlide+xml"/>
  <Override PartName="/ppt/charts/chart25.xml" ContentType="application/vnd.openxmlformats-officedocument.drawingml.chart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charts/chart28.xml" ContentType="application/vnd.openxmlformats-officedocument.drawingml.chart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charts/chart29.xml" ContentType="application/vnd.openxmlformats-officedocument.drawingml.chart+xml"/>
  <Override PartName="/ppt/notesSlides/notesSlide79.xml" ContentType="application/vnd.openxmlformats-officedocument.presentationml.notesSlide+xml"/>
  <Override PartName="/ppt/charts/chart30.xml" ContentType="application/vnd.openxmlformats-officedocument.drawingml.chart+xml"/>
  <Override PartName="/ppt/notesSlides/notesSlide80.xml" ContentType="application/vnd.openxmlformats-officedocument.presentationml.notesSlide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ppt/charts/style1.xml" ContentType="application/vnd.ms-office.chartstyle+xml"/>
  <Override PartName="/ppt/charts/colors1.xml" ContentType="application/vnd.ms-office.chartcolorstyle+xml"/>
  <Override PartName="/ppt/charts/style2.xml" ContentType="application/vnd.ms-office.chartstyle+xml"/>
  <Override PartName="/ppt/charts/colors2.xml" ContentType="application/vnd.ms-office.chartcolorstyl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4957" r:id="rId2"/>
    <p:sldMasterId id="2147484972" r:id="rId3"/>
    <p:sldMasterId id="2147484987" r:id="rId4"/>
  </p:sldMasterIdLst>
  <p:notesMasterIdLst>
    <p:notesMasterId r:id="rId103"/>
  </p:notesMasterIdLst>
  <p:handoutMasterIdLst>
    <p:handoutMasterId r:id="rId104"/>
  </p:handoutMasterIdLst>
  <p:sldIdLst>
    <p:sldId id="714" r:id="rId5"/>
    <p:sldId id="479" r:id="rId6"/>
    <p:sldId id="411" r:id="rId7"/>
    <p:sldId id="420" r:id="rId8"/>
    <p:sldId id="560" r:id="rId9"/>
    <p:sldId id="718" r:id="rId10"/>
    <p:sldId id="720" r:id="rId11"/>
    <p:sldId id="719" r:id="rId12"/>
    <p:sldId id="721" r:id="rId13"/>
    <p:sldId id="768" r:id="rId14"/>
    <p:sldId id="584" r:id="rId15"/>
    <p:sldId id="434" r:id="rId16"/>
    <p:sldId id="445" r:id="rId17"/>
    <p:sldId id="715" r:id="rId18"/>
    <p:sldId id="447" r:id="rId19"/>
    <p:sldId id="557" r:id="rId20"/>
    <p:sldId id="536" r:id="rId21"/>
    <p:sldId id="537" r:id="rId22"/>
    <p:sldId id="538" r:id="rId23"/>
    <p:sldId id="511" r:id="rId24"/>
    <p:sldId id="579" r:id="rId25"/>
    <p:sldId id="491" r:id="rId26"/>
    <p:sldId id="716" r:id="rId27"/>
    <p:sldId id="717" r:id="rId28"/>
    <p:sldId id="554" r:id="rId29"/>
    <p:sldId id="624" r:id="rId30"/>
    <p:sldId id="625" r:id="rId31"/>
    <p:sldId id="626" r:id="rId32"/>
    <p:sldId id="627" r:id="rId33"/>
    <p:sldId id="628" r:id="rId34"/>
    <p:sldId id="629" r:id="rId35"/>
    <p:sldId id="630" r:id="rId36"/>
    <p:sldId id="631" r:id="rId37"/>
    <p:sldId id="632" r:id="rId38"/>
    <p:sldId id="633" r:id="rId39"/>
    <p:sldId id="634" r:id="rId40"/>
    <p:sldId id="635" r:id="rId41"/>
    <p:sldId id="636" r:id="rId42"/>
    <p:sldId id="637" r:id="rId43"/>
    <p:sldId id="638" r:id="rId44"/>
    <p:sldId id="639" r:id="rId45"/>
    <p:sldId id="640" r:id="rId46"/>
    <p:sldId id="641" r:id="rId47"/>
    <p:sldId id="642" r:id="rId48"/>
    <p:sldId id="643" r:id="rId49"/>
    <p:sldId id="644" r:id="rId50"/>
    <p:sldId id="645" r:id="rId51"/>
    <p:sldId id="646" r:id="rId52"/>
    <p:sldId id="647" r:id="rId53"/>
    <p:sldId id="648" r:id="rId54"/>
    <p:sldId id="649" r:id="rId55"/>
    <p:sldId id="650" r:id="rId56"/>
    <p:sldId id="651" r:id="rId57"/>
    <p:sldId id="659" r:id="rId58"/>
    <p:sldId id="660" r:id="rId59"/>
    <p:sldId id="661" r:id="rId60"/>
    <p:sldId id="652" r:id="rId61"/>
    <p:sldId id="653" r:id="rId62"/>
    <p:sldId id="654" r:id="rId63"/>
    <p:sldId id="655" r:id="rId64"/>
    <p:sldId id="656" r:id="rId65"/>
    <p:sldId id="615" r:id="rId66"/>
    <p:sldId id="616" r:id="rId67"/>
    <p:sldId id="585" r:id="rId68"/>
    <p:sldId id="586" r:id="rId69"/>
    <p:sldId id="587" r:id="rId70"/>
    <p:sldId id="588" r:id="rId71"/>
    <p:sldId id="589" r:id="rId72"/>
    <p:sldId id="590" r:id="rId73"/>
    <p:sldId id="591" r:id="rId74"/>
    <p:sldId id="592" r:id="rId75"/>
    <p:sldId id="593" r:id="rId76"/>
    <p:sldId id="594" r:id="rId77"/>
    <p:sldId id="595" r:id="rId78"/>
    <p:sldId id="596" r:id="rId79"/>
    <p:sldId id="597" r:id="rId80"/>
    <p:sldId id="598" r:id="rId81"/>
    <p:sldId id="599" r:id="rId82"/>
    <p:sldId id="600" r:id="rId83"/>
    <p:sldId id="602" r:id="rId84"/>
    <p:sldId id="601" r:id="rId85"/>
    <p:sldId id="603" r:id="rId86"/>
    <p:sldId id="604" r:id="rId87"/>
    <p:sldId id="605" r:id="rId88"/>
    <p:sldId id="606" r:id="rId89"/>
    <p:sldId id="607" r:id="rId90"/>
    <p:sldId id="608" r:id="rId91"/>
    <p:sldId id="609" r:id="rId92"/>
    <p:sldId id="610" r:id="rId93"/>
    <p:sldId id="618" r:id="rId94"/>
    <p:sldId id="617" r:id="rId95"/>
    <p:sldId id="611" r:id="rId96"/>
    <p:sldId id="623" r:id="rId97"/>
    <p:sldId id="612" r:id="rId98"/>
    <p:sldId id="613" r:id="rId99"/>
    <p:sldId id="451" r:id="rId100"/>
    <p:sldId id="563" r:id="rId101"/>
    <p:sldId id="583" r:id="rId102"/>
  </p:sldIdLst>
  <p:sldSz cx="9144000" cy="6858000" type="screen4x3"/>
  <p:notesSz cx="9926638" cy="6669088"/>
  <p:defaultTextStyle>
    <a:defPPr>
      <a:defRPr lang="de-DE"/>
    </a:defPPr>
    <a:lvl1pPr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1pPr>
    <a:lvl2pPr marL="4572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2pPr>
    <a:lvl3pPr marL="9144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3pPr>
    <a:lvl4pPr marL="13716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4pPr>
    <a:lvl5pPr marL="1828800" algn="l" rtl="0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charset="0"/>
        <a:ea typeface="+mn-ea"/>
        <a:cs typeface="Arial" charset="0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charset="0"/>
        <a:ea typeface="+mn-ea"/>
        <a:cs typeface="Arial" charset="0"/>
      </a:defRPr>
    </a:lvl9pPr>
  </p:defaultTextStyle>
  <p:extLst>
    <p:ext uri="{EFAFB233-063F-42B5-8137-9DF3F51BA10A}">
      <p15:sldGuideLst xmlns=""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0" name="Moeller, Jens" initials="MJ" lastIdx="7" clrIdx="0"/>
  <p:cmAuthor id="1" name="FriederikeHohenstein" initials="F" lastIdx="2" clrIdx="1"/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43CEFF"/>
    <a:srgbClr val="FF3399"/>
    <a:srgbClr val="9966FF"/>
    <a:srgbClr val="9933FF"/>
    <a:srgbClr val="009900"/>
    <a:srgbClr val="6A93F0"/>
    <a:srgbClr val="3D73EB"/>
    <a:srgbClr val="DB8863"/>
    <a:srgbClr val="F37E1D"/>
    <a:srgbClr val="EAB7A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=""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ittlere Formatvorlage 2 - Akz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ittlere Formatvorlag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21E4AEA4-8DFA-4A89-87EB-49C32662AFE0}" styleName="Mittlere Formatvorlage 2 - Akz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10A1B5D5-9B99-4C35-A422-299274C87663}" styleName="Mittlere Formatvorlage 1 - Akz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054" autoAdjust="0"/>
    <p:restoredTop sz="88957" autoAdjust="0"/>
  </p:normalViewPr>
  <p:slideViewPr>
    <p:cSldViewPr>
      <p:cViewPr>
        <p:scale>
          <a:sx n="80" d="100"/>
          <a:sy n="80" d="100"/>
        </p:scale>
        <p:origin x="-1146" y="-72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2.xml"/><Relationship Id="rId21" Type="http://schemas.openxmlformats.org/officeDocument/2006/relationships/slide" Target="slides/slide17.xml"/><Relationship Id="rId42" Type="http://schemas.openxmlformats.org/officeDocument/2006/relationships/slide" Target="slides/slide38.xml"/><Relationship Id="rId47" Type="http://schemas.openxmlformats.org/officeDocument/2006/relationships/slide" Target="slides/slide43.xml"/><Relationship Id="rId63" Type="http://schemas.openxmlformats.org/officeDocument/2006/relationships/slide" Target="slides/slide59.xml"/><Relationship Id="rId68" Type="http://schemas.openxmlformats.org/officeDocument/2006/relationships/slide" Target="slides/slide64.xml"/><Relationship Id="rId84" Type="http://schemas.openxmlformats.org/officeDocument/2006/relationships/slide" Target="slides/slide80.xml"/><Relationship Id="rId89" Type="http://schemas.openxmlformats.org/officeDocument/2006/relationships/slide" Target="slides/slide85.xml"/><Relationship Id="rId16" Type="http://schemas.openxmlformats.org/officeDocument/2006/relationships/slide" Target="slides/slide12.xml"/><Relationship Id="rId107" Type="http://schemas.openxmlformats.org/officeDocument/2006/relationships/viewProps" Target="viewProps.xml"/><Relationship Id="rId11" Type="http://schemas.openxmlformats.org/officeDocument/2006/relationships/slide" Target="slides/slide7.xml"/><Relationship Id="rId32" Type="http://schemas.openxmlformats.org/officeDocument/2006/relationships/slide" Target="slides/slide28.xml"/><Relationship Id="rId37" Type="http://schemas.openxmlformats.org/officeDocument/2006/relationships/slide" Target="slides/slide33.xml"/><Relationship Id="rId53" Type="http://schemas.openxmlformats.org/officeDocument/2006/relationships/slide" Target="slides/slide49.xml"/><Relationship Id="rId58" Type="http://schemas.openxmlformats.org/officeDocument/2006/relationships/slide" Target="slides/slide54.xml"/><Relationship Id="rId74" Type="http://schemas.openxmlformats.org/officeDocument/2006/relationships/slide" Target="slides/slide70.xml"/><Relationship Id="rId79" Type="http://schemas.openxmlformats.org/officeDocument/2006/relationships/slide" Target="slides/slide75.xml"/><Relationship Id="rId102" Type="http://schemas.openxmlformats.org/officeDocument/2006/relationships/slide" Target="slides/slide98.xml"/><Relationship Id="rId5" Type="http://schemas.openxmlformats.org/officeDocument/2006/relationships/slide" Target="slides/slide1.xml"/><Relationship Id="rId90" Type="http://schemas.openxmlformats.org/officeDocument/2006/relationships/slide" Target="slides/slide86.xml"/><Relationship Id="rId95" Type="http://schemas.openxmlformats.org/officeDocument/2006/relationships/slide" Target="slides/slide91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43" Type="http://schemas.openxmlformats.org/officeDocument/2006/relationships/slide" Target="slides/slide39.xml"/><Relationship Id="rId48" Type="http://schemas.openxmlformats.org/officeDocument/2006/relationships/slide" Target="slides/slide44.xml"/><Relationship Id="rId64" Type="http://schemas.openxmlformats.org/officeDocument/2006/relationships/slide" Target="slides/slide60.xml"/><Relationship Id="rId69" Type="http://schemas.openxmlformats.org/officeDocument/2006/relationships/slide" Target="slides/slide65.xml"/><Relationship Id="rId80" Type="http://schemas.openxmlformats.org/officeDocument/2006/relationships/slide" Target="slides/slide76.xml"/><Relationship Id="rId85" Type="http://schemas.openxmlformats.org/officeDocument/2006/relationships/slide" Target="slides/slide81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33" Type="http://schemas.openxmlformats.org/officeDocument/2006/relationships/slide" Target="slides/slide29.xml"/><Relationship Id="rId38" Type="http://schemas.openxmlformats.org/officeDocument/2006/relationships/slide" Target="slides/slide34.xml"/><Relationship Id="rId59" Type="http://schemas.openxmlformats.org/officeDocument/2006/relationships/slide" Target="slides/slide55.xml"/><Relationship Id="rId103" Type="http://schemas.openxmlformats.org/officeDocument/2006/relationships/notesMaster" Target="notesMasters/notesMaster1.xml"/><Relationship Id="rId108" Type="http://schemas.openxmlformats.org/officeDocument/2006/relationships/theme" Target="theme/theme1.xml"/><Relationship Id="rId54" Type="http://schemas.openxmlformats.org/officeDocument/2006/relationships/slide" Target="slides/slide50.xml"/><Relationship Id="rId70" Type="http://schemas.openxmlformats.org/officeDocument/2006/relationships/slide" Target="slides/slide66.xml"/><Relationship Id="rId75" Type="http://schemas.openxmlformats.org/officeDocument/2006/relationships/slide" Target="slides/slide71.xml"/><Relationship Id="rId91" Type="http://schemas.openxmlformats.org/officeDocument/2006/relationships/slide" Target="slides/slide87.xml"/><Relationship Id="rId96" Type="http://schemas.openxmlformats.org/officeDocument/2006/relationships/slide" Target="slides/slide92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openxmlformats.org/officeDocument/2006/relationships/slide" Target="slides/slide32.xml"/><Relationship Id="rId49" Type="http://schemas.openxmlformats.org/officeDocument/2006/relationships/slide" Target="slides/slide45.xml"/><Relationship Id="rId57" Type="http://schemas.openxmlformats.org/officeDocument/2006/relationships/slide" Target="slides/slide53.xml"/><Relationship Id="rId106" Type="http://schemas.openxmlformats.org/officeDocument/2006/relationships/presProps" Target="presProps.xml"/><Relationship Id="rId10" Type="http://schemas.openxmlformats.org/officeDocument/2006/relationships/slide" Target="slides/slide6.xml"/><Relationship Id="rId31" Type="http://schemas.openxmlformats.org/officeDocument/2006/relationships/slide" Target="slides/slide27.xml"/><Relationship Id="rId44" Type="http://schemas.openxmlformats.org/officeDocument/2006/relationships/slide" Target="slides/slide40.xml"/><Relationship Id="rId52" Type="http://schemas.openxmlformats.org/officeDocument/2006/relationships/slide" Target="slides/slide48.xml"/><Relationship Id="rId60" Type="http://schemas.openxmlformats.org/officeDocument/2006/relationships/slide" Target="slides/slide56.xml"/><Relationship Id="rId65" Type="http://schemas.openxmlformats.org/officeDocument/2006/relationships/slide" Target="slides/slide61.xml"/><Relationship Id="rId73" Type="http://schemas.openxmlformats.org/officeDocument/2006/relationships/slide" Target="slides/slide69.xml"/><Relationship Id="rId78" Type="http://schemas.openxmlformats.org/officeDocument/2006/relationships/slide" Target="slides/slide74.xml"/><Relationship Id="rId81" Type="http://schemas.openxmlformats.org/officeDocument/2006/relationships/slide" Target="slides/slide77.xml"/><Relationship Id="rId86" Type="http://schemas.openxmlformats.org/officeDocument/2006/relationships/slide" Target="slides/slide82.xml"/><Relationship Id="rId94" Type="http://schemas.openxmlformats.org/officeDocument/2006/relationships/slide" Target="slides/slide90.xml"/><Relationship Id="rId99" Type="http://schemas.openxmlformats.org/officeDocument/2006/relationships/slide" Target="slides/slide95.xml"/><Relationship Id="rId101" Type="http://schemas.openxmlformats.org/officeDocument/2006/relationships/slide" Target="slides/slide97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9" Type="http://schemas.openxmlformats.org/officeDocument/2006/relationships/slide" Target="slides/slide35.xml"/><Relationship Id="rId109" Type="http://schemas.openxmlformats.org/officeDocument/2006/relationships/tableStyles" Target="tableStyles.xml"/><Relationship Id="rId34" Type="http://schemas.openxmlformats.org/officeDocument/2006/relationships/slide" Target="slides/slide30.xml"/><Relationship Id="rId50" Type="http://schemas.openxmlformats.org/officeDocument/2006/relationships/slide" Target="slides/slide46.xml"/><Relationship Id="rId55" Type="http://schemas.openxmlformats.org/officeDocument/2006/relationships/slide" Target="slides/slide51.xml"/><Relationship Id="rId76" Type="http://schemas.openxmlformats.org/officeDocument/2006/relationships/slide" Target="slides/slide72.xml"/><Relationship Id="rId97" Type="http://schemas.openxmlformats.org/officeDocument/2006/relationships/slide" Target="slides/slide93.xml"/><Relationship Id="rId104" Type="http://schemas.openxmlformats.org/officeDocument/2006/relationships/handoutMaster" Target="handoutMasters/handoutMaster1.xml"/><Relationship Id="rId7" Type="http://schemas.openxmlformats.org/officeDocument/2006/relationships/slide" Target="slides/slide3.xml"/><Relationship Id="rId71" Type="http://schemas.openxmlformats.org/officeDocument/2006/relationships/slide" Target="slides/slide67.xml"/><Relationship Id="rId92" Type="http://schemas.openxmlformats.org/officeDocument/2006/relationships/slide" Target="slides/slide88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4" Type="http://schemas.openxmlformats.org/officeDocument/2006/relationships/slide" Target="slides/slide20.xml"/><Relationship Id="rId40" Type="http://schemas.openxmlformats.org/officeDocument/2006/relationships/slide" Target="slides/slide36.xml"/><Relationship Id="rId45" Type="http://schemas.openxmlformats.org/officeDocument/2006/relationships/slide" Target="slides/slide41.xml"/><Relationship Id="rId66" Type="http://schemas.openxmlformats.org/officeDocument/2006/relationships/slide" Target="slides/slide62.xml"/><Relationship Id="rId87" Type="http://schemas.openxmlformats.org/officeDocument/2006/relationships/slide" Target="slides/slide83.xml"/><Relationship Id="rId61" Type="http://schemas.openxmlformats.org/officeDocument/2006/relationships/slide" Target="slides/slide57.xml"/><Relationship Id="rId82" Type="http://schemas.openxmlformats.org/officeDocument/2006/relationships/slide" Target="slides/slide78.xml"/><Relationship Id="rId19" Type="http://schemas.openxmlformats.org/officeDocument/2006/relationships/slide" Target="slides/slide15.xml"/><Relationship Id="rId14" Type="http://schemas.openxmlformats.org/officeDocument/2006/relationships/slide" Target="slides/slide10.xml"/><Relationship Id="rId30" Type="http://schemas.openxmlformats.org/officeDocument/2006/relationships/slide" Target="slides/slide26.xml"/><Relationship Id="rId35" Type="http://schemas.openxmlformats.org/officeDocument/2006/relationships/slide" Target="slides/slide31.xml"/><Relationship Id="rId56" Type="http://schemas.openxmlformats.org/officeDocument/2006/relationships/slide" Target="slides/slide52.xml"/><Relationship Id="rId77" Type="http://schemas.openxmlformats.org/officeDocument/2006/relationships/slide" Target="slides/slide73.xml"/><Relationship Id="rId100" Type="http://schemas.openxmlformats.org/officeDocument/2006/relationships/slide" Target="slides/slide96.xml"/><Relationship Id="rId105" Type="http://schemas.openxmlformats.org/officeDocument/2006/relationships/commentAuthors" Target="commentAuthors.xml"/><Relationship Id="rId8" Type="http://schemas.openxmlformats.org/officeDocument/2006/relationships/slide" Target="slides/slide4.xml"/><Relationship Id="rId51" Type="http://schemas.openxmlformats.org/officeDocument/2006/relationships/slide" Target="slides/slide47.xml"/><Relationship Id="rId72" Type="http://schemas.openxmlformats.org/officeDocument/2006/relationships/slide" Target="slides/slide68.xml"/><Relationship Id="rId93" Type="http://schemas.openxmlformats.org/officeDocument/2006/relationships/slide" Target="slides/slide89.xml"/><Relationship Id="rId98" Type="http://schemas.openxmlformats.org/officeDocument/2006/relationships/slide" Target="slides/slide94.xml"/><Relationship Id="rId3" Type="http://schemas.openxmlformats.org/officeDocument/2006/relationships/slideMaster" Target="slideMasters/slideMaster3.xml"/><Relationship Id="rId25" Type="http://schemas.openxmlformats.org/officeDocument/2006/relationships/slide" Target="slides/slide21.xml"/><Relationship Id="rId46" Type="http://schemas.openxmlformats.org/officeDocument/2006/relationships/slide" Target="slides/slide42.xml"/><Relationship Id="rId67" Type="http://schemas.openxmlformats.org/officeDocument/2006/relationships/slide" Target="slides/slide63.xml"/><Relationship Id="rId20" Type="http://schemas.openxmlformats.org/officeDocument/2006/relationships/slide" Target="slides/slide16.xml"/><Relationship Id="rId41" Type="http://schemas.openxmlformats.org/officeDocument/2006/relationships/slide" Target="slides/slide37.xml"/><Relationship Id="rId62" Type="http://schemas.openxmlformats.org/officeDocument/2006/relationships/slide" Target="slides/slide58.xml"/><Relationship Id="rId83" Type="http://schemas.openxmlformats.org/officeDocument/2006/relationships/slide" Target="slides/slide79.xml"/><Relationship Id="rId88" Type="http://schemas.openxmlformats.org/officeDocument/2006/relationships/slide" Target="slides/slide84.xml"/></Relationships>
</file>

<file path=ppt/charts/_rels/chart1.xml.rels><?xml version="1.0" encoding="UTF-8" standalone="yes"?>
<Relationships xmlns="http://schemas.openxmlformats.org/package/2006/relationships"><Relationship Id="rId3" Type="http://schemas.microsoft.com/office/2011/relationships/chartStyle" Target="style1.xml"/><Relationship Id="rId2" Type="http://schemas.microsoft.com/office/2011/relationships/chartColorStyle" Target="colors1.xml"/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13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oleObject" Target="file:///C:\Users\sugpo393\Desktop\Berechnungen_nationale%20Tagung.xlsx" TargetMode="External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2.xml.rels><?xml version="1.0" encoding="UTF-8" standalone="yes"?>
<Relationships xmlns="http://schemas.openxmlformats.org/package/2006/relationships"><Relationship Id="rId3" Type="http://schemas.microsoft.com/office/2011/relationships/chartStyle" Target="style2.xml"/><Relationship Id="rId2" Type="http://schemas.microsoft.com/office/2011/relationships/chartColorStyle" Target="colors2.xml"/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_rels/chart2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package" Target="../embeddings/Microsoft_Excel_Worksheet6.xlsx"/></Relationships>
</file>

<file path=ppt/charts/_rels/chart2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9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2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2.xlsx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3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5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AppData\Local\Temp\EFB%20Fakten.xlsx" TargetMode="External"/></Relationships>
</file>

<file path=ppt/charts/_rels/chart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oleObject" Target="file:///C:\Users\sugpo393\Desktop\Berechnungen_nationale%20Tagung.xlsx" TargetMode="External"/></Relationships>
</file>

<file path=ppt/charts/_rels/chart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oleObject" Target="file:///C:\Users\sugpo393\Desktop\Berechnungen_nationale%20Tagung.xlsx" TargetMode="External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sugpo393\Desktop\Berechnungen_nationale%20Tagung.xlsx" TargetMode="Externa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7930610236220517E-2"/>
          <c:y val="4.6677045462381245E-2"/>
          <c:w val="0.64960360745552237"/>
          <c:h val="0.71199105271829011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Tabelle1!$E$1</c:f>
              <c:strCache>
                <c:ptCount val="1"/>
                <c:pt idx="0">
                  <c:v>K9/15j. SESB</c:v>
                </c:pt>
              </c:strCache>
            </c:strRef>
          </c:tx>
          <c:spPr>
            <a:solidFill>
              <a:schemeClr val="accent3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Tabelle1!$A$2:$A$5</c:f>
              <c:strCache>
                <c:ptCount val="4"/>
                <c:pt idx="0">
                  <c:v>Schreiben</c:v>
                </c:pt>
                <c:pt idx="1">
                  <c:v>Lesen</c:v>
                </c:pt>
                <c:pt idx="2">
                  <c:v>Sprechen </c:v>
                </c:pt>
                <c:pt idx="3">
                  <c:v>Verstehen</c:v>
                </c:pt>
              </c:strCache>
            </c:strRef>
          </c:cat>
          <c:val>
            <c:numRef>
              <c:f>Tabelle1!$E$2:$E$5</c:f>
              <c:numCache>
                <c:formatCode>###0.00</c:formatCode>
                <c:ptCount val="4"/>
                <c:pt idx="0">
                  <c:v>3.3699999999999997</c:v>
                </c:pt>
                <c:pt idx="1">
                  <c:v>3.63</c:v>
                </c:pt>
                <c:pt idx="2">
                  <c:v>3.68</c:v>
                </c:pt>
                <c:pt idx="3">
                  <c:v>3.7800000000000002</c:v>
                </c:pt>
              </c:numCache>
            </c:numRef>
          </c:val>
        </c:ser>
        <c:ser>
          <c:idx val="4"/>
          <c:order val="1"/>
          <c:tx>
            <c:strRef>
              <c:f>Tabelle1!$F$1</c:f>
              <c:strCache>
                <c:ptCount val="1"/>
                <c:pt idx="0">
                  <c:v>K9/ 15j. VGLS</c:v>
                </c:pt>
              </c:strCache>
            </c:strRef>
          </c:tx>
          <c:spPr>
            <a:solidFill>
              <a:schemeClr val="accent4"/>
            </a:solidFill>
            <a:ln>
              <a:noFill/>
            </a:ln>
            <a:effectLst/>
          </c:spPr>
          <c:invertIfNegative val="0"/>
          <c:dLbls>
            <c:delete val="1"/>
          </c:dLbls>
          <c:cat>
            <c:strRef>
              <c:f>Tabelle1!$A$2:$A$5</c:f>
              <c:strCache>
                <c:ptCount val="4"/>
                <c:pt idx="0">
                  <c:v>Schreiben</c:v>
                </c:pt>
                <c:pt idx="1">
                  <c:v>Lesen</c:v>
                </c:pt>
                <c:pt idx="2">
                  <c:v>Sprechen </c:v>
                </c:pt>
                <c:pt idx="3">
                  <c:v>Verstehen</c:v>
                </c:pt>
              </c:strCache>
            </c:strRef>
          </c:cat>
          <c:val>
            <c:numRef>
              <c:f>Tabelle1!$F$2:$F$5</c:f>
              <c:numCache>
                <c:formatCode>###0.00</c:formatCode>
                <c:ptCount val="4"/>
                <c:pt idx="0">
                  <c:v>3.4699999999999998</c:v>
                </c:pt>
                <c:pt idx="1">
                  <c:v>3.6</c:v>
                </c:pt>
                <c:pt idx="2">
                  <c:v>3.67</c:v>
                </c:pt>
                <c:pt idx="3">
                  <c:v>3.72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49"/>
        <c:axId val="157631488"/>
        <c:axId val="2517824"/>
      </c:barChart>
      <c:catAx>
        <c:axId val="157631488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de-DE"/>
          </a:p>
        </c:txPr>
        <c:crossAx val="2517824"/>
        <c:crosses val="autoZero"/>
        <c:auto val="1"/>
        <c:lblAlgn val="ctr"/>
        <c:lblOffset val="100"/>
        <c:noMultiLvlLbl val="0"/>
      </c:catAx>
      <c:valAx>
        <c:axId val="2517824"/>
        <c:scaling>
          <c:orientation val="minMax"/>
          <c:max val="4"/>
          <c:min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tint val="75000"/>
                  <a:shade val="95000"/>
                  <a:satMod val="105000"/>
                </a:schemeClr>
              </a:solidFill>
              <a:prstDash val="solid"/>
              <a:round/>
            </a:ln>
            <a:effectLst/>
          </c:spPr>
        </c:majorGridlines>
        <c:numFmt formatCode="#,##0" sourceLinked="0"/>
        <c:majorTickMark val="out"/>
        <c:minorTickMark val="in"/>
        <c:tickLblPos val="nextTo"/>
        <c:spPr>
          <a:noFill/>
          <a:ln w="952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157631488"/>
        <c:crosses val="autoZero"/>
        <c:crossBetween val="between"/>
        <c:majorUnit val="1"/>
        <c:minorUnit val="0.5"/>
      </c:valAx>
      <c:spPr>
        <a:noFill/>
        <a:ln>
          <a:noFill/>
        </a:ln>
        <a:effectLst/>
      </c:spPr>
    </c:plotArea>
    <c:legend>
      <c:legendPos val="r"/>
      <c:layout>
        <c:manualLayout>
          <c:xMode val="edge"/>
          <c:yMode val="edge"/>
          <c:x val="0.75484991005489988"/>
          <c:y val="0.15577818939658156"/>
          <c:w val="0.23238239601936542"/>
          <c:h val="0.32148351037918915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de-DE"/>
        </a:p>
      </c:txPr>
    </c:legend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600"/>
      </a:pPr>
      <a:endParaRPr lang="de-DE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1627205191104566E-2"/>
          <c:y val="0.11336571291632166"/>
          <c:w val="0.69751290463691695"/>
          <c:h val="0.7761151210265383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'DLV_nach Sprachgruppen'!$B$9</c:f>
              <c:strCache>
                <c:ptCount val="1"/>
                <c:pt idx="0">
                  <c:v>VGLK 2003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'DLV_nach Sprachgruppen'!$C$8:$E$8</c:f>
              <c:strCache>
                <c:ptCount val="3"/>
                <c:pt idx="0">
                  <c:v>L1 Deutsch</c:v>
                </c:pt>
                <c:pt idx="1">
                  <c:v>Bilingual</c:v>
                </c:pt>
                <c:pt idx="2">
                  <c:v>L1 Partnersprache </c:v>
                </c:pt>
              </c:strCache>
            </c:strRef>
          </c:cat>
          <c:val>
            <c:numRef>
              <c:f>'DLV_nach Sprachgruppen'!$C$9:$E$9</c:f>
              <c:numCache>
                <c:formatCode>General</c:formatCode>
                <c:ptCount val="3"/>
                <c:pt idx="0">
                  <c:v>105.64</c:v>
                </c:pt>
                <c:pt idx="1">
                  <c:v>105.89</c:v>
                </c:pt>
                <c:pt idx="2">
                  <c:v>86.679999999999978</c:v>
                </c:pt>
              </c:numCache>
            </c:numRef>
          </c:val>
        </c:ser>
        <c:ser>
          <c:idx val="1"/>
          <c:order val="1"/>
          <c:tx>
            <c:strRef>
              <c:f>'DLV_nach Sprachgruppen'!$B$10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'DLV_nach Sprachgruppen'!$C$8:$E$8</c:f>
              <c:strCache>
                <c:ptCount val="3"/>
                <c:pt idx="0">
                  <c:v>L1 Deutsch</c:v>
                </c:pt>
                <c:pt idx="1">
                  <c:v>Bilingual</c:v>
                </c:pt>
                <c:pt idx="2">
                  <c:v>L1 Partnersprache </c:v>
                </c:pt>
              </c:strCache>
            </c:strRef>
          </c:cat>
          <c:val>
            <c:numRef>
              <c:f>'DLV_nach Sprachgruppen'!$C$10:$E$10</c:f>
              <c:numCache>
                <c:formatCode>General</c:formatCode>
                <c:ptCount val="3"/>
                <c:pt idx="0">
                  <c:v>110</c:v>
                </c:pt>
                <c:pt idx="1">
                  <c:v>107.25</c:v>
                </c:pt>
                <c:pt idx="2">
                  <c:v>91.76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3004928"/>
        <c:axId val="159100864"/>
      </c:barChart>
      <c:catAx>
        <c:axId val="16300492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500" baseline="0"/>
            </a:pPr>
            <a:endParaRPr lang="de-DE"/>
          </a:p>
        </c:txPr>
        <c:crossAx val="159100864"/>
        <c:crosses val="autoZero"/>
        <c:auto val="1"/>
        <c:lblAlgn val="ctr"/>
        <c:lblOffset val="100"/>
        <c:noMultiLvlLbl val="0"/>
      </c:catAx>
      <c:valAx>
        <c:axId val="159100864"/>
        <c:scaling>
          <c:orientation val="minMax"/>
          <c:max val="120"/>
          <c:min val="70"/>
        </c:scaling>
        <c:delete val="1"/>
        <c:axPos val="l"/>
        <c:majorGridlines/>
        <c:numFmt formatCode="General" sourceLinked="1"/>
        <c:majorTickMark val="out"/>
        <c:minorTickMark val="none"/>
        <c:tickLblPos val="none"/>
        <c:crossAx val="163004928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'DLV_nach Sprachgruppen'!$B$37</c:f>
              <c:strCache>
                <c:ptCount val="1"/>
                <c:pt idx="0">
                  <c:v>VGLK 2014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'DLV_nach Sprachgruppen'!$C$36:$E$36</c:f>
              <c:strCache>
                <c:ptCount val="3"/>
                <c:pt idx="0">
                  <c:v>L1 Deutsch </c:v>
                </c:pt>
                <c:pt idx="1">
                  <c:v>Bilingual</c:v>
                </c:pt>
                <c:pt idx="2">
                  <c:v>L1 Partnersprache </c:v>
                </c:pt>
              </c:strCache>
            </c:strRef>
          </c:cat>
          <c:val>
            <c:numRef>
              <c:f>'DLV_nach Sprachgruppen'!$C$37:$E$37</c:f>
              <c:numCache>
                <c:formatCode>General</c:formatCode>
                <c:ptCount val="3"/>
                <c:pt idx="0">
                  <c:v>106.21000000000002</c:v>
                </c:pt>
                <c:pt idx="1">
                  <c:v>107.14999999999999</c:v>
                </c:pt>
                <c:pt idx="2">
                  <c:v>82.29</c:v>
                </c:pt>
              </c:numCache>
            </c:numRef>
          </c:val>
        </c:ser>
        <c:ser>
          <c:idx val="1"/>
          <c:order val="1"/>
          <c:tx>
            <c:strRef>
              <c:f>'DLV_nach Sprachgruppen'!$B$38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'DLV_nach Sprachgruppen'!$C$36:$E$36</c:f>
              <c:strCache>
                <c:ptCount val="3"/>
                <c:pt idx="0">
                  <c:v>L1 Deutsch </c:v>
                </c:pt>
                <c:pt idx="1">
                  <c:v>Bilingual</c:v>
                </c:pt>
                <c:pt idx="2">
                  <c:v>L1 Partnersprache </c:v>
                </c:pt>
              </c:strCache>
            </c:strRef>
          </c:cat>
          <c:val>
            <c:numRef>
              <c:f>'DLV_nach Sprachgruppen'!$C$38:$E$38</c:f>
              <c:numCache>
                <c:formatCode>General</c:formatCode>
                <c:ptCount val="3"/>
                <c:pt idx="0">
                  <c:v>109.96000000000002</c:v>
                </c:pt>
                <c:pt idx="1">
                  <c:v>107.21000000000002</c:v>
                </c:pt>
                <c:pt idx="2">
                  <c:v>91.73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1902080"/>
        <c:axId val="159103168"/>
      </c:barChart>
      <c:catAx>
        <c:axId val="1619020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500" baseline="0"/>
            </a:pPr>
            <a:endParaRPr lang="de-DE"/>
          </a:p>
        </c:txPr>
        <c:crossAx val="159103168"/>
        <c:crosses val="autoZero"/>
        <c:auto val="0"/>
        <c:lblAlgn val="ctr"/>
        <c:lblOffset val="100"/>
        <c:noMultiLvlLbl val="0"/>
      </c:catAx>
      <c:valAx>
        <c:axId val="159103168"/>
        <c:scaling>
          <c:orientation val="minMax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61902080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9.1627205191104552E-2"/>
          <c:y val="0.11336571291632166"/>
          <c:w val="0.69751290463691717"/>
          <c:h val="0.7761151210265383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'DLV_nach Sprachgruppen'!$B$9</c:f>
              <c:strCache>
                <c:ptCount val="1"/>
                <c:pt idx="0">
                  <c:v>VGLK 2003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'DLV_nach Sprachgruppen'!$C$8:$E$8</c:f>
              <c:strCache>
                <c:ptCount val="3"/>
                <c:pt idx="0">
                  <c:v>L1 Deutsch</c:v>
                </c:pt>
                <c:pt idx="1">
                  <c:v>Bilingual</c:v>
                </c:pt>
                <c:pt idx="2">
                  <c:v>L1 Partnersprache </c:v>
                </c:pt>
              </c:strCache>
            </c:strRef>
          </c:cat>
          <c:val>
            <c:numRef>
              <c:f>'DLV_nach Sprachgruppen'!$C$9:$E$9</c:f>
              <c:numCache>
                <c:formatCode>General</c:formatCode>
                <c:ptCount val="3"/>
                <c:pt idx="0">
                  <c:v>105.64</c:v>
                </c:pt>
                <c:pt idx="1">
                  <c:v>105.89</c:v>
                </c:pt>
                <c:pt idx="2">
                  <c:v>86.679999999999978</c:v>
                </c:pt>
              </c:numCache>
            </c:numRef>
          </c:val>
        </c:ser>
        <c:ser>
          <c:idx val="1"/>
          <c:order val="1"/>
          <c:tx>
            <c:strRef>
              <c:f>'DLV_nach Sprachgruppen'!$B$10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'DLV_nach Sprachgruppen'!$C$8:$E$8</c:f>
              <c:strCache>
                <c:ptCount val="3"/>
                <c:pt idx="0">
                  <c:v>L1 Deutsch</c:v>
                </c:pt>
                <c:pt idx="1">
                  <c:v>Bilingual</c:v>
                </c:pt>
                <c:pt idx="2">
                  <c:v>L1 Partnersprache </c:v>
                </c:pt>
              </c:strCache>
            </c:strRef>
          </c:cat>
          <c:val>
            <c:numRef>
              <c:f>'DLV_nach Sprachgruppen'!$C$10:$E$10</c:f>
              <c:numCache>
                <c:formatCode>General</c:formatCode>
                <c:ptCount val="3"/>
                <c:pt idx="0">
                  <c:v>110</c:v>
                </c:pt>
                <c:pt idx="1">
                  <c:v>107.25</c:v>
                </c:pt>
                <c:pt idx="2">
                  <c:v>91.76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3319808"/>
        <c:axId val="163119104"/>
      </c:barChart>
      <c:catAx>
        <c:axId val="16331980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500" baseline="0"/>
            </a:pPr>
            <a:endParaRPr lang="de-DE"/>
          </a:p>
        </c:txPr>
        <c:crossAx val="163119104"/>
        <c:crosses val="autoZero"/>
        <c:auto val="1"/>
        <c:lblAlgn val="ctr"/>
        <c:lblOffset val="100"/>
        <c:noMultiLvlLbl val="0"/>
      </c:catAx>
      <c:valAx>
        <c:axId val="163119104"/>
        <c:scaling>
          <c:orientation val="minMax"/>
          <c:max val="120"/>
          <c:min val="70"/>
        </c:scaling>
        <c:delete val="1"/>
        <c:axPos val="l"/>
        <c:majorGridlines/>
        <c:numFmt formatCode="General" sourceLinked="1"/>
        <c:majorTickMark val="out"/>
        <c:minorTickMark val="none"/>
        <c:tickLblPos val="none"/>
        <c:crossAx val="163319808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'DLV_nach Sprachgruppen'!$B$45</c:f>
              <c:strCache>
                <c:ptCount val="1"/>
                <c:pt idx="0">
                  <c:v>VGLK2014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'DLV_nach Sprachgruppen'!$C$44:$E$44</c:f>
              <c:strCache>
                <c:ptCount val="3"/>
                <c:pt idx="0">
                  <c:v>L1 Deutsch</c:v>
                </c:pt>
                <c:pt idx="1">
                  <c:v>Bilingual</c:v>
                </c:pt>
                <c:pt idx="2">
                  <c:v>L1 Partnersprache</c:v>
                </c:pt>
              </c:strCache>
            </c:strRef>
          </c:cat>
          <c:val>
            <c:numRef>
              <c:f>'DLV_nach Sprachgruppen'!$C$45:$E$45</c:f>
              <c:numCache>
                <c:formatCode>General</c:formatCode>
                <c:ptCount val="3"/>
                <c:pt idx="0">
                  <c:v>103.11</c:v>
                </c:pt>
                <c:pt idx="1">
                  <c:v>105.54</c:v>
                </c:pt>
                <c:pt idx="2">
                  <c:v>88.7</c:v>
                </c:pt>
              </c:numCache>
            </c:numRef>
          </c:val>
        </c:ser>
        <c:ser>
          <c:idx val="1"/>
          <c:order val="1"/>
          <c:tx>
            <c:strRef>
              <c:f>'DLV_nach Sprachgruppen'!$B$46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'DLV_nach Sprachgruppen'!$C$44:$E$44</c:f>
              <c:strCache>
                <c:ptCount val="3"/>
                <c:pt idx="0">
                  <c:v>L1 Deutsch</c:v>
                </c:pt>
                <c:pt idx="1">
                  <c:v>Bilingual</c:v>
                </c:pt>
                <c:pt idx="2">
                  <c:v>L1 Partnersprache</c:v>
                </c:pt>
              </c:strCache>
            </c:strRef>
          </c:cat>
          <c:val>
            <c:numRef>
              <c:f>'DLV_nach Sprachgruppen'!$C$46:$E$46</c:f>
              <c:numCache>
                <c:formatCode>General</c:formatCode>
                <c:ptCount val="3"/>
                <c:pt idx="0">
                  <c:v>108.35</c:v>
                </c:pt>
                <c:pt idx="1">
                  <c:v>104.61</c:v>
                </c:pt>
                <c:pt idx="2">
                  <c:v>94.36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3245056"/>
        <c:axId val="163121408"/>
      </c:barChart>
      <c:catAx>
        <c:axId val="16324505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63121408"/>
        <c:crosses val="autoZero"/>
        <c:auto val="1"/>
        <c:lblAlgn val="ctr"/>
        <c:lblOffset val="100"/>
        <c:noMultiLvlLbl val="0"/>
      </c:catAx>
      <c:valAx>
        <c:axId val="163121408"/>
        <c:scaling>
          <c:orientation val="minMax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63245056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'DLV_nach Sprachgruppen'!$B$20</c:f>
              <c:strCache>
                <c:ptCount val="1"/>
                <c:pt idx="0">
                  <c:v>VGLK 2003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'DLV_nach Sprachgruppen'!$C$19:$E$19</c:f>
              <c:strCache>
                <c:ptCount val="3"/>
                <c:pt idx="0">
                  <c:v>L1 Deutsch </c:v>
                </c:pt>
                <c:pt idx="1">
                  <c:v>Bilingual</c:v>
                </c:pt>
                <c:pt idx="2">
                  <c:v>L1 Partnersprache</c:v>
                </c:pt>
              </c:strCache>
            </c:strRef>
          </c:cat>
          <c:val>
            <c:numRef>
              <c:f>'DLV_nach Sprachgruppen'!$C$20:$E$20</c:f>
              <c:numCache>
                <c:formatCode>General</c:formatCode>
                <c:ptCount val="3"/>
                <c:pt idx="0">
                  <c:v>104.93</c:v>
                </c:pt>
                <c:pt idx="1">
                  <c:v>105.96000000000002</c:v>
                </c:pt>
                <c:pt idx="2">
                  <c:v>98.32</c:v>
                </c:pt>
              </c:numCache>
            </c:numRef>
          </c:val>
        </c:ser>
        <c:ser>
          <c:idx val="1"/>
          <c:order val="1"/>
          <c:tx>
            <c:strRef>
              <c:f>'DLV_nach Sprachgruppen'!$B$21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'DLV_nach Sprachgruppen'!$C$19:$E$19</c:f>
              <c:strCache>
                <c:ptCount val="3"/>
                <c:pt idx="0">
                  <c:v>L1 Deutsch </c:v>
                </c:pt>
                <c:pt idx="1">
                  <c:v>Bilingual</c:v>
                </c:pt>
                <c:pt idx="2">
                  <c:v>L1 Partnersprache</c:v>
                </c:pt>
              </c:strCache>
            </c:strRef>
          </c:cat>
          <c:val>
            <c:numRef>
              <c:f>'DLV_nach Sprachgruppen'!$C$21:$E$21</c:f>
              <c:numCache>
                <c:formatCode>General</c:formatCode>
                <c:ptCount val="3"/>
                <c:pt idx="0">
                  <c:v>106.38</c:v>
                </c:pt>
                <c:pt idx="1">
                  <c:v>102.11</c:v>
                </c:pt>
                <c:pt idx="2">
                  <c:v>98.4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3922048"/>
        <c:axId val="163123136"/>
      </c:barChart>
      <c:catAx>
        <c:axId val="11392204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63123136"/>
        <c:crosses val="autoZero"/>
        <c:auto val="1"/>
        <c:lblAlgn val="ctr"/>
        <c:lblOffset val="100"/>
        <c:noMultiLvlLbl val="0"/>
      </c:catAx>
      <c:valAx>
        <c:axId val="163123136"/>
        <c:scaling>
          <c:orientation val="minMax"/>
          <c:max val="120"/>
          <c:min val="70"/>
        </c:scaling>
        <c:delete val="1"/>
        <c:axPos val="l"/>
        <c:majorGridlines/>
        <c:numFmt formatCode="General" sourceLinked="1"/>
        <c:majorTickMark val="out"/>
        <c:minorTickMark val="none"/>
        <c:tickLblPos val="none"/>
        <c:crossAx val="113922048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'DLV_nach Sprachgruppen'!$B$45</c:f>
              <c:strCache>
                <c:ptCount val="1"/>
                <c:pt idx="0">
                  <c:v>VGLK2014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'DLV_nach Sprachgruppen'!$C$44:$E$44</c:f>
              <c:strCache>
                <c:ptCount val="3"/>
                <c:pt idx="0">
                  <c:v>L1 Deutsch</c:v>
                </c:pt>
                <c:pt idx="1">
                  <c:v>Bilingual</c:v>
                </c:pt>
                <c:pt idx="2">
                  <c:v>L1 Partnersprache</c:v>
                </c:pt>
              </c:strCache>
            </c:strRef>
          </c:cat>
          <c:val>
            <c:numRef>
              <c:f>'DLV_nach Sprachgruppen'!$C$45:$E$45</c:f>
              <c:numCache>
                <c:formatCode>General</c:formatCode>
                <c:ptCount val="3"/>
                <c:pt idx="0">
                  <c:v>103.11</c:v>
                </c:pt>
                <c:pt idx="1">
                  <c:v>105.54</c:v>
                </c:pt>
                <c:pt idx="2">
                  <c:v>88.7</c:v>
                </c:pt>
              </c:numCache>
            </c:numRef>
          </c:val>
        </c:ser>
        <c:ser>
          <c:idx val="1"/>
          <c:order val="1"/>
          <c:tx>
            <c:strRef>
              <c:f>'DLV_nach Sprachgruppen'!$B$46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'DLV_nach Sprachgruppen'!$C$44:$E$44</c:f>
              <c:strCache>
                <c:ptCount val="3"/>
                <c:pt idx="0">
                  <c:v>L1 Deutsch</c:v>
                </c:pt>
                <c:pt idx="1">
                  <c:v>Bilingual</c:v>
                </c:pt>
                <c:pt idx="2">
                  <c:v>L1 Partnersprache</c:v>
                </c:pt>
              </c:strCache>
            </c:strRef>
          </c:cat>
          <c:val>
            <c:numRef>
              <c:f>'DLV_nach Sprachgruppen'!$C$46:$E$46</c:f>
              <c:numCache>
                <c:formatCode>General</c:formatCode>
                <c:ptCount val="3"/>
                <c:pt idx="0">
                  <c:v>108.35</c:v>
                </c:pt>
                <c:pt idx="1">
                  <c:v>104.61</c:v>
                </c:pt>
                <c:pt idx="2">
                  <c:v>94.36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4042368"/>
        <c:axId val="163126016"/>
      </c:barChart>
      <c:catAx>
        <c:axId val="11404236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63126016"/>
        <c:crosses val="autoZero"/>
        <c:auto val="1"/>
        <c:lblAlgn val="ctr"/>
        <c:lblOffset val="100"/>
        <c:noMultiLvlLbl val="0"/>
      </c:catAx>
      <c:valAx>
        <c:axId val="163126016"/>
        <c:scaling>
          <c:orientation val="minMax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14042368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'DLV_nach Sprachgruppen'!$B$20</c:f>
              <c:strCache>
                <c:ptCount val="1"/>
                <c:pt idx="0">
                  <c:v>VGLK 2003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cat>
            <c:strRef>
              <c:f>'DLV_nach Sprachgruppen'!$C$19:$E$19</c:f>
              <c:strCache>
                <c:ptCount val="3"/>
                <c:pt idx="0">
                  <c:v>L1 Deutsch </c:v>
                </c:pt>
                <c:pt idx="1">
                  <c:v>Bilingual</c:v>
                </c:pt>
                <c:pt idx="2">
                  <c:v>L1 Partnersprache</c:v>
                </c:pt>
              </c:strCache>
            </c:strRef>
          </c:cat>
          <c:val>
            <c:numRef>
              <c:f>'DLV_nach Sprachgruppen'!$C$20:$E$20</c:f>
              <c:numCache>
                <c:formatCode>General</c:formatCode>
                <c:ptCount val="3"/>
                <c:pt idx="0">
                  <c:v>104.93</c:v>
                </c:pt>
                <c:pt idx="1">
                  <c:v>105.96000000000002</c:v>
                </c:pt>
                <c:pt idx="2">
                  <c:v>94.410000000000025</c:v>
                </c:pt>
              </c:numCache>
            </c:numRef>
          </c:val>
        </c:ser>
        <c:ser>
          <c:idx val="1"/>
          <c:order val="1"/>
          <c:tx>
            <c:strRef>
              <c:f>'DLV_nach Sprachgruppen'!$B$21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'DLV_nach Sprachgruppen'!$C$19:$E$19</c:f>
              <c:strCache>
                <c:ptCount val="3"/>
                <c:pt idx="0">
                  <c:v>L1 Deutsch </c:v>
                </c:pt>
                <c:pt idx="1">
                  <c:v>Bilingual</c:v>
                </c:pt>
                <c:pt idx="2">
                  <c:v>L1 Partnersprache</c:v>
                </c:pt>
              </c:strCache>
            </c:strRef>
          </c:cat>
          <c:val>
            <c:numRef>
              <c:f>'DLV_nach Sprachgruppen'!$C$21:$E$21</c:f>
              <c:numCache>
                <c:formatCode>General</c:formatCode>
                <c:ptCount val="3"/>
                <c:pt idx="0">
                  <c:v>106.38</c:v>
                </c:pt>
                <c:pt idx="1">
                  <c:v>102.11</c:v>
                </c:pt>
                <c:pt idx="2">
                  <c:v>92.38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4042880"/>
        <c:axId val="163168256"/>
      </c:barChart>
      <c:catAx>
        <c:axId val="11404288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63168256"/>
        <c:crosses val="autoZero"/>
        <c:auto val="1"/>
        <c:lblAlgn val="ctr"/>
        <c:lblOffset val="100"/>
        <c:noMultiLvlLbl val="0"/>
      </c:catAx>
      <c:valAx>
        <c:axId val="163168256"/>
        <c:scaling>
          <c:orientation val="minMax"/>
          <c:max val="120"/>
          <c:min val="70"/>
        </c:scaling>
        <c:delete val="1"/>
        <c:axPos val="l"/>
        <c:majorGridlines/>
        <c:numFmt formatCode="General" sourceLinked="1"/>
        <c:majorTickMark val="out"/>
        <c:minorTickMark val="none"/>
        <c:tickLblPos val="none"/>
        <c:crossAx val="114042880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invertIfNegative val="0"/>
          <c:cat>
            <c:strRef>
              <c:f>'DLV_nach Sprachgruppen'!$B$62:$B$70</c:f>
              <c:strCache>
                <c:ptCount val="9"/>
                <c:pt idx="0">
                  <c:v>Englisch</c:v>
                </c:pt>
                <c:pt idx="1">
                  <c:v>Französisch</c:v>
                </c:pt>
                <c:pt idx="2">
                  <c:v>Griechisch</c:v>
                </c:pt>
                <c:pt idx="3">
                  <c:v>Italienisch</c:v>
                </c:pt>
                <c:pt idx="4">
                  <c:v>Polnisch</c:v>
                </c:pt>
                <c:pt idx="5">
                  <c:v>Portugiesisch</c:v>
                </c:pt>
                <c:pt idx="6">
                  <c:v>Russisch</c:v>
                </c:pt>
                <c:pt idx="7">
                  <c:v>Spanisch</c:v>
                </c:pt>
                <c:pt idx="8">
                  <c:v>Türkisch</c:v>
                </c:pt>
              </c:strCache>
            </c:strRef>
          </c:cat>
          <c:val>
            <c:numRef>
              <c:f>'DLV_nach Sprachgruppen'!$C$62:$C$70</c:f>
              <c:numCache>
                <c:formatCode>General</c:formatCode>
                <c:ptCount val="9"/>
                <c:pt idx="0">
                  <c:v>110.38</c:v>
                </c:pt>
                <c:pt idx="1">
                  <c:v>110.4</c:v>
                </c:pt>
                <c:pt idx="2">
                  <c:v>98.5</c:v>
                </c:pt>
                <c:pt idx="3">
                  <c:v>101.93</c:v>
                </c:pt>
                <c:pt idx="4">
                  <c:v>80.010000000000005</c:v>
                </c:pt>
                <c:pt idx="5">
                  <c:v>103.55</c:v>
                </c:pt>
                <c:pt idx="6">
                  <c:v>99.9</c:v>
                </c:pt>
                <c:pt idx="7">
                  <c:v>105.16</c:v>
                </c:pt>
                <c:pt idx="8">
                  <c:v>92.08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3480576"/>
        <c:axId val="163170560"/>
      </c:barChart>
      <c:catAx>
        <c:axId val="16348057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 baseline="0"/>
            </a:pPr>
            <a:endParaRPr lang="de-DE"/>
          </a:p>
        </c:txPr>
        <c:crossAx val="163170560"/>
        <c:crosses val="autoZero"/>
        <c:auto val="1"/>
        <c:lblAlgn val="ctr"/>
        <c:lblOffset val="100"/>
        <c:noMultiLvlLbl val="0"/>
      </c:catAx>
      <c:valAx>
        <c:axId val="163170560"/>
        <c:scaling>
          <c:orientation val="minMax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 baseline="0"/>
            </a:pPr>
            <a:endParaRPr lang="de-DE"/>
          </a:p>
        </c:txPr>
        <c:crossAx val="163480576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2768541424470658"/>
          <c:y val="8.6786022091821527E-2"/>
          <c:w val="0.66004633634345311"/>
          <c:h val="0.90795551336046865"/>
        </c:manualLayout>
      </c:layout>
      <c:barChart>
        <c:barDir val="bar"/>
        <c:grouping val="clustered"/>
        <c:varyColors val="0"/>
        <c:ser>
          <c:idx val="0"/>
          <c:order val="0"/>
          <c:invertIfNegative val="0"/>
          <c:cat>
            <c:strRef>
              <c:f>'DLV_nach Sprachgruppen'!$B$91:$B$99</c:f>
              <c:strCache>
                <c:ptCount val="9"/>
                <c:pt idx="0">
                  <c:v>Englisch</c:v>
                </c:pt>
                <c:pt idx="1">
                  <c:v>Französisch</c:v>
                </c:pt>
                <c:pt idx="2">
                  <c:v>Griechisch</c:v>
                </c:pt>
                <c:pt idx="3">
                  <c:v>Italienisch</c:v>
                </c:pt>
                <c:pt idx="4">
                  <c:v>Polnisch</c:v>
                </c:pt>
                <c:pt idx="5">
                  <c:v>Portugiesisch</c:v>
                </c:pt>
                <c:pt idx="6">
                  <c:v>Russisch</c:v>
                </c:pt>
                <c:pt idx="7">
                  <c:v>Spanisch</c:v>
                </c:pt>
                <c:pt idx="8">
                  <c:v>Türkisch</c:v>
                </c:pt>
              </c:strCache>
            </c:strRef>
          </c:cat>
          <c:val>
            <c:numRef>
              <c:f>'DLV_nach Sprachgruppen'!$C$91:$C$99</c:f>
              <c:numCache>
                <c:formatCode>General</c:formatCode>
                <c:ptCount val="9"/>
                <c:pt idx="0">
                  <c:v>110.55</c:v>
                </c:pt>
                <c:pt idx="1">
                  <c:v>110.57</c:v>
                </c:pt>
                <c:pt idx="2">
                  <c:v>98.669999999999987</c:v>
                </c:pt>
                <c:pt idx="3">
                  <c:v>102.1</c:v>
                </c:pt>
                <c:pt idx="4">
                  <c:v>80.179999999999978</c:v>
                </c:pt>
                <c:pt idx="5">
                  <c:v>103.73</c:v>
                </c:pt>
                <c:pt idx="6">
                  <c:v>100.08</c:v>
                </c:pt>
                <c:pt idx="7">
                  <c:v>105.33</c:v>
                </c:pt>
                <c:pt idx="8">
                  <c:v>92.25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4041856"/>
        <c:axId val="163172288"/>
      </c:barChart>
      <c:catAx>
        <c:axId val="11404185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163172288"/>
        <c:crosses val="autoZero"/>
        <c:auto val="1"/>
        <c:lblAlgn val="ctr"/>
        <c:lblOffset val="100"/>
        <c:noMultiLvlLbl val="0"/>
      </c:catAx>
      <c:valAx>
        <c:axId val="163172288"/>
        <c:scaling>
          <c:orientation val="minMax"/>
          <c:max val="120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 baseline="0"/>
            </a:pPr>
            <a:endParaRPr lang="de-DE"/>
          </a:p>
        </c:txPr>
        <c:crossAx val="114041856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800" baseline="0"/>
      </a:pPr>
      <a:endParaRPr lang="de-DE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3629056"/>
        <c:axId val="163174592"/>
      </c:barChart>
      <c:catAx>
        <c:axId val="163629056"/>
        <c:scaling>
          <c:orientation val="maxMin"/>
        </c:scaling>
        <c:delete val="0"/>
        <c:axPos val="l"/>
        <c:majorTickMark val="out"/>
        <c:minorTickMark val="none"/>
        <c:tickLblPos val="nextTo"/>
        <c:crossAx val="163174592"/>
        <c:crosses val="autoZero"/>
        <c:auto val="1"/>
        <c:lblAlgn val="ctr"/>
        <c:lblOffset val="100"/>
        <c:noMultiLvlLbl val="0"/>
      </c:catAx>
      <c:valAx>
        <c:axId val="163174592"/>
        <c:scaling>
          <c:orientation val="minMax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crossAx val="163629056"/>
        <c:crosses val="autoZero"/>
        <c:crossBetween val="between"/>
      </c:valAx>
    </c:plotArea>
    <c:plotVisOnly val="1"/>
    <c:dispBlanksAs val="gap"/>
    <c:showDLblsOverMax val="0"/>
  </c:chart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7930610236220475E-2"/>
          <c:y val="4.6677045462381245E-2"/>
          <c:w val="0.82844723881626448"/>
          <c:h val="0.71199105271828855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Spalte1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Pt>
            <c:idx val="1"/>
            <c:invertIfNegative val="0"/>
            <c:bubble3D val="0"/>
            <c:spPr>
              <a:solidFill>
                <a:schemeClr val="accent2"/>
              </a:solidFill>
              <a:ln>
                <a:noFill/>
              </a:ln>
              <a:effectLst/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  <a:ln>
                <a:noFill/>
              </a:ln>
              <a:effectLst/>
            </c:spPr>
          </c:dPt>
          <c:dPt>
            <c:idx val="3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</c:dPt>
          <c:dPt>
            <c:idx val="4"/>
            <c:invertIfNegative val="0"/>
            <c:bubble3D val="0"/>
            <c:spPr>
              <a:solidFill>
                <a:schemeClr val="accent4"/>
              </a:solidFill>
              <a:ln>
                <a:noFill/>
              </a:ln>
              <a:effectLst/>
            </c:spPr>
          </c:dPt>
          <c:dLbls>
            <c:delete val="1"/>
          </c:dLbls>
          <c:cat>
            <c:strRef>
              <c:f>Tabelle1!$A$2:$A$5</c:f>
              <c:strCache>
                <c:ptCount val="4"/>
                <c:pt idx="0">
                  <c:v>K4 VGLS</c:v>
                </c:pt>
                <c:pt idx="1">
                  <c:v>K4 SESB</c:v>
                </c:pt>
                <c:pt idx="2">
                  <c:v>K9/15j. SESB</c:v>
                </c:pt>
                <c:pt idx="3">
                  <c:v>K9/15j. VGLS</c:v>
                </c:pt>
              </c:strCache>
            </c:strRef>
          </c:cat>
          <c:val>
            <c:numRef>
              <c:f>Tabelle1!$B$2:$B$5</c:f>
              <c:numCache>
                <c:formatCode>General</c:formatCode>
                <c:ptCount val="4"/>
                <c:pt idx="0">
                  <c:v>3.7050000000000001</c:v>
                </c:pt>
                <c:pt idx="1">
                  <c:v>3.625</c:v>
                </c:pt>
                <c:pt idx="2" formatCode="###0.00">
                  <c:v>3.2840909090909052</c:v>
                </c:pt>
                <c:pt idx="3" formatCode="###0.00">
                  <c:v>3.5222641509433976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8"/>
        <c:axId val="157943296"/>
        <c:axId val="2522432"/>
      </c:barChart>
      <c:catAx>
        <c:axId val="157943296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spPr>
          <a:noFill/>
          <a:ln w="952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Calibri" panose="020F0502020204030204" pitchFamily="34" charset="0"/>
                <a:ea typeface="+mn-ea"/>
                <a:cs typeface="+mn-cs"/>
              </a:defRPr>
            </a:pPr>
            <a:endParaRPr lang="de-DE"/>
          </a:p>
        </c:txPr>
        <c:crossAx val="2522432"/>
        <c:crosses val="autoZero"/>
        <c:auto val="1"/>
        <c:lblAlgn val="ctr"/>
        <c:lblOffset val="100"/>
        <c:noMultiLvlLbl val="0"/>
      </c:catAx>
      <c:valAx>
        <c:axId val="2522432"/>
        <c:scaling>
          <c:orientation val="minMax"/>
          <c:max val="5"/>
          <c:min val="1"/>
        </c:scaling>
        <c:delete val="0"/>
        <c:axPos val="l"/>
        <c:majorGridlines>
          <c:spPr>
            <a:ln w="9525" cap="flat" cmpd="sng" algn="ctr">
              <a:solidFill>
                <a:schemeClr val="tx1">
                  <a:tint val="75000"/>
                  <a:shade val="95000"/>
                  <a:satMod val="105000"/>
                </a:schemeClr>
              </a:solidFill>
              <a:prstDash val="solid"/>
              <a:round/>
            </a:ln>
            <a:effectLst/>
          </c:spPr>
        </c:majorGridlines>
        <c:numFmt formatCode="General" sourceLinked="1"/>
        <c:majorTickMark val="out"/>
        <c:minorTickMark val="in"/>
        <c:tickLblPos val="nextTo"/>
        <c:spPr>
          <a:noFill/>
          <a:ln w="9525" cap="flat" cmpd="sng" algn="ctr">
            <a:solidFill>
              <a:schemeClr val="tx1">
                <a:tint val="75000"/>
                <a:shade val="95000"/>
                <a:satMod val="105000"/>
              </a:schemeClr>
            </a:solidFill>
            <a:prstDash val="solid"/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157943296"/>
        <c:crosses val="autoZero"/>
        <c:crossBetween val="between"/>
        <c:majorUnit val="1"/>
        <c:minorUnit val="0.5"/>
      </c:valAx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 w="9525" cap="flat" cmpd="sng" algn="ctr">
      <a:noFill/>
      <a:prstDash val="solid"/>
    </a:ln>
    <a:effectLst/>
  </c:spPr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3629568"/>
        <c:axId val="164126720"/>
      </c:barChart>
      <c:catAx>
        <c:axId val="163629568"/>
        <c:scaling>
          <c:orientation val="maxMin"/>
        </c:scaling>
        <c:delete val="0"/>
        <c:axPos val="l"/>
        <c:majorTickMark val="out"/>
        <c:minorTickMark val="none"/>
        <c:tickLblPos val="nextTo"/>
        <c:crossAx val="164126720"/>
        <c:crosses val="autoZero"/>
        <c:auto val="1"/>
        <c:lblAlgn val="ctr"/>
        <c:lblOffset val="100"/>
        <c:noMultiLvlLbl val="0"/>
      </c:catAx>
      <c:valAx>
        <c:axId val="164126720"/>
        <c:scaling>
          <c:orientation val="minMax"/>
          <c:max val="120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crossAx val="163629568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invertIfNegative val="0"/>
          <c:cat>
            <c:strRef>
              <c:f>'DLV_nach Sprachgruppen'!$B$134:$B$142</c:f>
              <c:strCache>
                <c:ptCount val="9"/>
                <c:pt idx="0">
                  <c:v>Englisch</c:v>
                </c:pt>
                <c:pt idx="1">
                  <c:v>Französisch</c:v>
                </c:pt>
                <c:pt idx="2">
                  <c:v>Griechisch</c:v>
                </c:pt>
                <c:pt idx="3">
                  <c:v>Italienisch</c:v>
                </c:pt>
                <c:pt idx="4">
                  <c:v>Polnisch</c:v>
                </c:pt>
                <c:pt idx="5">
                  <c:v>Portugiesisch</c:v>
                </c:pt>
                <c:pt idx="6">
                  <c:v>Russisch</c:v>
                </c:pt>
                <c:pt idx="7">
                  <c:v>Spanisch</c:v>
                </c:pt>
                <c:pt idx="8">
                  <c:v>Türkisch</c:v>
                </c:pt>
              </c:strCache>
            </c:strRef>
          </c:cat>
          <c:val>
            <c:numRef>
              <c:f>'DLV_nach Sprachgruppen'!$C$134:$C$142</c:f>
              <c:numCache>
                <c:formatCode>General</c:formatCode>
                <c:ptCount val="9"/>
                <c:pt idx="0">
                  <c:v>108.99000000000002</c:v>
                </c:pt>
                <c:pt idx="1">
                  <c:v>108.75</c:v>
                </c:pt>
                <c:pt idx="2">
                  <c:v>101.93</c:v>
                </c:pt>
                <c:pt idx="3">
                  <c:v>105.11999999999999</c:v>
                </c:pt>
                <c:pt idx="4">
                  <c:v>90.86</c:v>
                </c:pt>
                <c:pt idx="5">
                  <c:v>107.03</c:v>
                </c:pt>
                <c:pt idx="6">
                  <c:v>100.36999999999999</c:v>
                </c:pt>
                <c:pt idx="7">
                  <c:v>102.05</c:v>
                </c:pt>
                <c:pt idx="8">
                  <c:v>105.13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3630592"/>
        <c:axId val="164128448"/>
      </c:barChart>
      <c:catAx>
        <c:axId val="16363059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 baseline="0"/>
            </a:pPr>
            <a:endParaRPr lang="de-DE"/>
          </a:p>
        </c:txPr>
        <c:crossAx val="164128448"/>
        <c:crosses val="autoZero"/>
        <c:auto val="1"/>
        <c:lblAlgn val="ctr"/>
        <c:lblOffset val="100"/>
        <c:noMultiLvlLbl val="0"/>
      </c:catAx>
      <c:valAx>
        <c:axId val="164128448"/>
        <c:scaling>
          <c:orientation val="minMax"/>
          <c:max val="120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63630592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bar"/>
        <c:grouping val="clustered"/>
        <c:varyColors val="0"/>
        <c:ser>
          <c:idx val="0"/>
          <c:order val="0"/>
          <c:invertIfNegative val="0"/>
          <c:cat>
            <c:strRef>
              <c:f>'DLV_nach Sprachgruppen'!$B$146:$B$154</c:f>
              <c:strCache>
                <c:ptCount val="9"/>
                <c:pt idx="0">
                  <c:v>Englisch</c:v>
                </c:pt>
                <c:pt idx="1">
                  <c:v>Französisch</c:v>
                </c:pt>
                <c:pt idx="2">
                  <c:v>Griechisch</c:v>
                </c:pt>
                <c:pt idx="3">
                  <c:v>Italienisch</c:v>
                </c:pt>
                <c:pt idx="4">
                  <c:v>Polnisch</c:v>
                </c:pt>
                <c:pt idx="5">
                  <c:v>Portugiesisch</c:v>
                </c:pt>
                <c:pt idx="6">
                  <c:v>Russisch</c:v>
                </c:pt>
                <c:pt idx="7">
                  <c:v>Spanisch</c:v>
                </c:pt>
                <c:pt idx="8">
                  <c:v>Türkisch</c:v>
                </c:pt>
              </c:strCache>
            </c:strRef>
          </c:cat>
          <c:val>
            <c:numRef>
              <c:f>'DLV_nach Sprachgruppen'!$C$146:$C$154</c:f>
              <c:numCache>
                <c:formatCode>General</c:formatCode>
                <c:ptCount val="9"/>
                <c:pt idx="0">
                  <c:v>108.89</c:v>
                </c:pt>
                <c:pt idx="1">
                  <c:v>108.59</c:v>
                </c:pt>
                <c:pt idx="2">
                  <c:v>101.82</c:v>
                </c:pt>
                <c:pt idx="3">
                  <c:v>105.35</c:v>
                </c:pt>
                <c:pt idx="4">
                  <c:v>91.4</c:v>
                </c:pt>
                <c:pt idx="5">
                  <c:v>106.95</c:v>
                </c:pt>
                <c:pt idx="6">
                  <c:v>101.77</c:v>
                </c:pt>
                <c:pt idx="7">
                  <c:v>102.92</c:v>
                </c:pt>
                <c:pt idx="8">
                  <c:v>105.16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4499456"/>
        <c:axId val="164130176"/>
      </c:barChart>
      <c:catAx>
        <c:axId val="164499456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 baseline="0"/>
            </a:pPr>
            <a:endParaRPr lang="de-DE"/>
          </a:p>
        </c:txPr>
        <c:crossAx val="164130176"/>
        <c:crosses val="autoZero"/>
        <c:auto val="1"/>
        <c:lblAlgn val="ctr"/>
        <c:lblOffset val="100"/>
        <c:noMultiLvlLbl val="0"/>
      </c:catAx>
      <c:valAx>
        <c:axId val="164130176"/>
        <c:scaling>
          <c:orientation val="minMax"/>
          <c:max val="120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64499456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VGLS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Tabelle1!$A$2:$A$3</c:f>
              <c:strCache>
                <c:ptCount val="2"/>
                <c:pt idx="0">
                  <c:v>nichtadjustiert</c:v>
                </c:pt>
                <c:pt idx="1">
                  <c:v>adjustiert</c:v>
                </c:pt>
              </c:strCache>
            </c:strRef>
          </c:cat>
          <c:val>
            <c:numRef>
              <c:f>Tabelle1!$B$2:$B$3</c:f>
              <c:numCache>
                <c:formatCode>General</c:formatCode>
                <c:ptCount val="2"/>
                <c:pt idx="0">
                  <c:v>99.111999999999995</c:v>
                </c:pt>
                <c:pt idx="1">
                  <c:v>103.301</c:v>
                </c:pt>
              </c:numCache>
            </c:numRef>
          </c:val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Tabelle1!$A$2:$A$3</c:f>
              <c:strCache>
                <c:ptCount val="2"/>
                <c:pt idx="0">
                  <c:v>nichtadjustiert</c:v>
                </c:pt>
                <c:pt idx="1">
                  <c:v>adjustiert</c:v>
                </c:pt>
              </c:strCache>
            </c:strRef>
          </c:cat>
          <c:val>
            <c:numRef>
              <c:f>Tabelle1!$C$2:$C$3</c:f>
              <c:numCache>
                <c:formatCode>General</c:formatCode>
                <c:ptCount val="2"/>
                <c:pt idx="0">
                  <c:v>104.71599999999999</c:v>
                </c:pt>
                <c:pt idx="1">
                  <c:v>107.12499999999999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70513920"/>
        <c:axId val="169780352"/>
      </c:barChart>
      <c:catAx>
        <c:axId val="1705139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169780352"/>
        <c:crosses val="autoZero"/>
        <c:auto val="1"/>
        <c:lblAlgn val="ctr"/>
        <c:lblOffset val="100"/>
        <c:noMultiLvlLbl val="0"/>
      </c:catAx>
      <c:valAx>
        <c:axId val="169780352"/>
        <c:scaling>
          <c:orientation val="minMax"/>
          <c:max val="120"/>
          <c:min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170513920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de-DE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de-DE"/>
    </a:p>
  </c:txPr>
  <c:externalData r:id="rId1">
    <c:autoUpdate val="0"/>
  </c:externalData>
  <c:userShapes r:id="rId2"/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94863385366571"/>
          <c:y val="3.0984839475575357E-2"/>
          <c:w val="0.63577158627380692"/>
          <c:h val="0.8822015730148867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Tabelle1!$A$2</c:f>
              <c:strCache>
                <c:ptCount val="1"/>
                <c:pt idx="0">
                  <c:v>VGLS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Tabelle1!$B$1:$D$1</c:f>
              <c:strCache>
                <c:ptCount val="3"/>
                <c:pt idx="0">
                  <c:v>Deutsch als L1</c:v>
                </c:pt>
                <c:pt idx="1">
                  <c:v>Bilingual</c:v>
                </c:pt>
                <c:pt idx="2">
                  <c:v>Deutsch als L2</c:v>
                </c:pt>
              </c:strCache>
            </c:strRef>
          </c:cat>
          <c:val>
            <c:numRef>
              <c:f>Tabelle1!$B$2:$D$2</c:f>
              <c:numCache>
                <c:formatCode>General</c:formatCode>
                <c:ptCount val="3"/>
                <c:pt idx="0">
                  <c:v>106.35299999999998</c:v>
                </c:pt>
                <c:pt idx="1">
                  <c:v>94.058999999999983</c:v>
                </c:pt>
                <c:pt idx="2">
                  <c:v>85.722999999999999</c:v>
                </c:pt>
              </c:numCache>
            </c:numRef>
          </c:val>
        </c:ser>
        <c:ser>
          <c:idx val="1"/>
          <c:order val="1"/>
          <c:tx>
            <c:strRef>
              <c:f>Tabelle1!$A$3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Tabelle1!$B$1:$D$1</c:f>
              <c:strCache>
                <c:ptCount val="3"/>
                <c:pt idx="0">
                  <c:v>Deutsch als L1</c:v>
                </c:pt>
                <c:pt idx="1">
                  <c:v>Bilingual</c:v>
                </c:pt>
                <c:pt idx="2">
                  <c:v>Deutsch als L2</c:v>
                </c:pt>
              </c:strCache>
            </c:strRef>
          </c:cat>
          <c:val>
            <c:numRef>
              <c:f>Tabelle1!$B$3:$D$3</c:f>
              <c:numCache>
                <c:formatCode>General</c:formatCode>
                <c:ptCount val="3"/>
                <c:pt idx="0">
                  <c:v>110.96599999999999</c:v>
                </c:pt>
                <c:pt idx="1">
                  <c:v>108.04700000000004</c:v>
                </c:pt>
                <c:pt idx="2">
                  <c:v>94.717000000000027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0803712"/>
        <c:axId val="169786112"/>
      </c:barChart>
      <c:catAx>
        <c:axId val="170803712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/>
            </a:pPr>
            <a:endParaRPr lang="de-DE"/>
          </a:p>
        </c:txPr>
        <c:crossAx val="169786112"/>
        <c:crosses val="autoZero"/>
        <c:auto val="1"/>
        <c:lblAlgn val="ctr"/>
        <c:lblOffset val="100"/>
        <c:noMultiLvlLbl val="0"/>
      </c:catAx>
      <c:valAx>
        <c:axId val="169786112"/>
        <c:scaling>
          <c:orientation val="minMax"/>
          <c:max val="120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/>
            </a:pPr>
            <a:endParaRPr lang="de-DE"/>
          </a:p>
        </c:txPr>
        <c:crossAx val="170803712"/>
        <c:crosses val="autoZero"/>
        <c:crossBetween val="between"/>
        <c:majorUnit val="10"/>
      </c:valAx>
    </c:plotArea>
    <c:legend>
      <c:legendPos val="r"/>
      <c:layout>
        <c:manualLayout>
          <c:xMode val="edge"/>
          <c:yMode val="edge"/>
          <c:x val="0.79335793357933582"/>
          <c:y val="0.4163635773049702"/>
          <c:w val="0.18694065729600443"/>
          <c:h val="0.15495971257430924"/>
        </c:manualLayout>
      </c:layout>
      <c:overlay val="0"/>
      <c:txPr>
        <a:bodyPr/>
        <a:lstStyle/>
        <a:p>
          <a:pPr>
            <a:defRPr sz="2000"/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392990817112233E-2"/>
          <c:y val="4.3240598397995933E-2"/>
          <c:w val="0.65694842317624136"/>
          <c:h val="0.7950659124422935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Tabelle1!$A$2</c:f>
              <c:strCache>
                <c:ptCount val="1"/>
                <c:pt idx="0">
                  <c:v>VGLS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Tabelle1!$B$1:$D$1</c:f>
              <c:strCache>
                <c:ptCount val="3"/>
                <c:pt idx="0">
                  <c:v>Deutsch als L1</c:v>
                </c:pt>
                <c:pt idx="1">
                  <c:v>Bilingual</c:v>
                </c:pt>
                <c:pt idx="2">
                  <c:v>Deutsch als L2</c:v>
                </c:pt>
              </c:strCache>
            </c:strRef>
          </c:cat>
          <c:val>
            <c:numRef>
              <c:f>Tabelle1!$B$2:$D$2</c:f>
              <c:numCache>
                <c:formatCode>General</c:formatCode>
                <c:ptCount val="3"/>
                <c:pt idx="0">
                  <c:v>102.28400000000002</c:v>
                </c:pt>
                <c:pt idx="1">
                  <c:v>97.853000000000009</c:v>
                </c:pt>
                <c:pt idx="2">
                  <c:v>95.562000000000012</c:v>
                </c:pt>
              </c:numCache>
            </c:numRef>
          </c:val>
        </c:ser>
        <c:ser>
          <c:idx val="1"/>
          <c:order val="1"/>
          <c:tx>
            <c:strRef>
              <c:f>Tabelle1!$A$3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Tabelle1!$B$1:$D$1</c:f>
              <c:strCache>
                <c:ptCount val="3"/>
                <c:pt idx="0">
                  <c:v>Deutsch als L1</c:v>
                </c:pt>
                <c:pt idx="1">
                  <c:v>Bilingual</c:v>
                </c:pt>
                <c:pt idx="2">
                  <c:v>Deutsch als L2</c:v>
                </c:pt>
              </c:strCache>
            </c:strRef>
          </c:cat>
          <c:val>
            <c:numRef>
              <c:f>Tabelle1!$B$3:$D$3</c:f>
              <c:numCache>
                <c:formatCode>General</c:formatCode>
                <c:ptCount val="3"/>
                <c:pt idx="0">
                  <c:v>104.45100000000002</c:v>
                </c:pt>
                <c:pt idx="1">
                  <c:v>101.95100000000002</c:v>
                </c:pt>
                <c:pt idx="2">
                  <c:v>96.982000000000014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0608128"/>
        <c:axId val="171278912"/>
      </c:barChart>
      <c:catAx>
        <c:axId val="17060812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/>
            </a:pPr>
            <a:endParaRPr lang="de-DE"/>
          </a:p>
        </c:txPr>
        <c:crossAx val="171278912"/>
        <c:crosses val="autoZero"/>
        <c:auto val="1"/>
        <c:lblAlgn val="ctr"/>
        <c:lblOffset val="100"/>
        <c:noMultiLvlLbl val="0"/>
      </c:catAx>
      <c:valAx>
        <c:axId val="171278912"/>
        <c:scaling>
          <c:orientation val="minMax"/>
          <c:max val="120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70608128"/>
        <c:crosses val="autoZero"/>
        <c:crossBetween val="between"/>
        <c:majorUnit val="10"/>
      </c:valAx>
    </c:plotArea>
    <c:legend>
      <c:legendPos val="r"/>
      <c:layout>
        <c:manualLayout>
          <c:xMode val="edge"/>
          <c:yMode val="edge"/>
          <c:x val="0.87054410880618671"/>
          <c:y val="0.39867966059326765"/>
          <c:w val="0.11462109090682555"/>
          <c:h val="0.15539890409002188"/>
        </c:manualLayout>
      </c:layout>
      <c:overlay val="0"/>
      <c:txPr>
        <a:bodyPr/>
        <a:lstStyle/>
        <a:p>
          <a:pPr>
            <a:defRPr sz="2000"/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Spalte1</c:v>
                </c:pt>
              </c:strCache>
            </c:strRef>
          </c:tx>
          <c:invertIfNegative val="0"/>
          <c:cat>
            <c:strRef>
              <c:f>Tabelle1!$A$2:$A$10</c:f>
              <c:strCache>
                <c:ptCount val="9"/>
                <c:pt idx="0">
                  <c:v>Englisch</c:v>
                </c:pt>
                <c:pt idx="1">
                  <c:v>Französisch</c:v>
                </c:pt>
                <c:pt idx="2">
                  <c:v>Griechisch</c:v>
                </c:pt>
                <c:pt idx="3">
                  <c:v>Italienisch</c:v>
                </c:pt>
                <c:pt idx="4">
                  <c:v>Polnisch</c:v>
                </c:pt>
                <c:pt idx="5">
                  <c:v>Portugiesisch</c:v>
                </c:pt>
                <c:pt idx="6">
                  <c:v>Russisch</c:v>
                </c:pt>
                <c:pt idx="7">
                  <c:v>Spanisch</c:v>
                </c:pt>
                <c:pt idx="8">
                  <c:v>Türkisch</c:v>
                </c:pt>
              </c:strCache>
            </c:strRef>
          </c:cat>
          <c:val>
            <c:numRef>
              <c:f>Tabelle1!$B$2:$B$10</c:f>
              <c:numCache>
                <c:formatCode>General</c:formatCode>
                <c:ptCount val="9"/>
                <c:pt idx="0">
                  <c:v>123.99299999999999</c:v>
                </c:pt>
                <c:pt idx="1">
                  <c:v>112.29299999999999</c:v>
                </c:pt>
                <c:pt idx="2">
                  <c:v>102.19499999999999</c:v>
                </c:pt>
                <c:pt idx="3">
                  <c:v>103.66399999999999</c:v>
                </c:pt>
                <c:pt idx="4">
                  <c:v>89.19</c:v>
                </c:pt>
                <c:pt idx="5">
                  <c:v>101.86699999999999</c:v>
                </c:pt>
                <c:pt idx="6">
                  <c:v>108.645</c:v>
                </c:pt>
                <c:pt idx="7">
                  <c:v>101.262</c:v>
                </c:pt>
                <c:pt idx="8">
                  <c:v>90.503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0805248"/>
        <c:axId val="171281792"/>
      </c:barChart>
      <c:catAx>
        <c:axId val="170805248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171281792"/>
        <c:crosses val="autoZero"/>
        <c:auto val="1"/>
        <c:lblAlgn val="ctr"/>
        <c:lblOffset val="100"/>
        <c:noMultiLvlLbl val="0"/>
      </c:catAx>
      <c:valAx>
        <c:axId val="171281792"/>
        <c:scaling>
          <c:orientation val="minMax"/>
          <c:max val="130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crossAx val="170805248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Spalte1</c:v>
                </c:pt>
              </c:strCache>
            </c:strRef>
          </c:tx>
          <c:invertIfNegative val="0"/>
          <c:cat>
            <c:strRef>
              <c:f>Tabelle1!$A$2:$A$10</c:f>
              <c:strCache>
                <c:ptCount val="9"/>
                <c:pt idx="0">
                  <c:v>Englisch</c:v>
                </c:pt>
                <c:pt idx="1">
                  <c:v>Französisch</c:v>
                </c:pt>
                <c:pt idx="2">
                  <c:v>Griechisch</c:v>
                </c:pt>
                <c:pt idx="3">
                  <c:v>Italienisch</c:v>
                </c:pt>
                <c:pt idx="4">
                  <c:v>Polnisch</c:v>
                </c:pt>
                <c:pt idx="5">
                  <c:v>Portugiesisch</c:v>
                </c:pt>
                <c:pt idx="6">
                  <c:v>Russisch</c:v>
                </c:pt>
                <c:pt idx="7">
                  <c:v>Spanisch</c:v>
                </c:pt>
                <c:pt idx="8">
                  <c:v>Türkisch</c:v>
                </c:pt>
              </c:strCache>
            </c:strRef>
          </c:cat>
          <c:val>
            <c:numRef>
              <c:f>Tabelle1!$B$2:$B$10</c:f>
              <c:numCache>
                <c:formatCode>General</c:formatCode>
                <c:ptCount val="9"/>
                <c:pt idx="0">
                  <c:v>111.027</c:v>
                </c:pt>
                <c:pt idx="1">
                  <c:v>109.99600000000002</c:v>
                </c:pt>
                <c:pt idx="2">
                  <c:v>100.318</c:v>
                </c:pt>
                <c:pt idx="3">
                  <c:v>103.46400000000004</c:v>
                </c:pt>
                <c:pt idx="4">
                  <c:v>104.41900000000004</c:v>
                </c:pt>
                <c:pt idx="5">
                  <c:v>106.99300000000002</c:v>
                </c:pt>
                <c:pt idx="6">
                  <c:v>115.29900000000002</c:v>
                </c:pt>
                <c:pt idx="7">
                  <c:v>103.33</c:v>
                </c:pt>
                <c:pt idx="8">
                  <c:v>108.24400000000004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1656704"/>
        <c:axId val="171280064"/>
      </c:barChart>
      <c:catAx>
        <c:axId val="171656704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171280064"/>
        <c:crosses val="autoZero"/>
        <c:auto val="1"/>
        <c:lblAlgn val="ctr"/>
        <c:lblOffset val="100"/>
        <c:noMultiLvlLbl val="0"/>
      </c:catAx>
      <c:valAx>
        <c:axId val="171280064"/>
        <c:scaling>
          <c:orientation val="minMax"/>
          <c:max val="130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crossAx val="171656704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Tabelle1!$C$1</c:f>
              <c:strCache>
                <c:ptCount val="1"/>
                <c:pt idx="0">
                  <c:v>PISA 2012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dLbls>
            <c:dLbl>
              <c:idx val="0"/>
              <c:layout/>
              <c:tx>
                <c:rich>
                  <a:bodyPr/>
                  <a:lstStyle/>
                  <a:p>
                    <a:r>
                      <a:rPr lang="en-US" sz="1800">
                        <a:solidFill>
                          <a:schemeClr val="tx1"/>
                        </a:solidFill>
                      </a:rPr>
                      <a:t>Türkei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0-CE5A-4533-A065-B5E705F8E7E8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1"/>
              <c:layout/>
              <c:tx>
                <c:rich>
                  <a:bodyPr/>
                  <a:lstStyle/>
                  <a:p>
                    <a:r>
                      <a:rPr lang="en-US" sz="1800">
                        <a:solidFill>
                          <a:schemeClr val="tx1"/>
                        </a:solidFill>
                      </a:rPr>
                      <a:t>Portugal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1-CE5A-4533-A065-B5E705F8E7E8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2"/>
              <c:layout/>
              <c:tx>
                <c:rich>
                  <a:bodyPr/>
                  <a:lstStyle/>
                  <a:p>
                    <a:r>
                      <a:rPr lang="en-US" sz="1800">
                        <a:solidFill>
                          <a:schemeClr val="tx1"/>
                        </a:solidFill>
                      </a:rPr>
                      <a:t>Spanien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2-CE5A-4533-A065-B5E705F8E7E8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3"/>
              <c:layout/>
              <c:tx>
                <c:rich>
                  <a:bodyPr/>
                  <a:lstStyle/>
                  <a:p>
                    <a:r>
                      <a:rPr lang="en-US" sz="1800">
                        <a:solidFill>
                          <a:schemeClr val="tx1"/>
                        </a:solidFill>
                      </a:rPr>
                      <a:t>Russland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3-CE5A-4533-A065-B5E705F8E7E8}"/>
                </c:ex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4"/>
              <c:layout/>
              <c:tx>
                <c:rich>
                  <a:bodyPr/>
                  <a:lstStyle/>
                  <a:p>
                    <a:r>
                      <a:rPr lang="en-US" sz="1800" dirty="0" err="1">
                        <a:solidFill>
                          <a:schemeClr val="tx1"/>
                        </a:solidFill>
                      </a:rPr>
                      <a:t>Griechenland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5"/>
              <c:layout/>
              <c:tx>
                <c:rich>
                  <a:bodyPr/>
                  <a:lstStyle/>
                  <a:p>
                    <a:r>
                      <a:rPr lang="en-US" sz="1800">
                        <a:solidFill>
                          <a:schemeClr val="tx1"/>
                        </a:solidFill>
                      </a:rPr>
                      <a:t>Italien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6"/>
              <c:layout/>
              <c:tx>
                <c:rich>
                  <a:bodyPr/>
                  <a:lstStyle/>
                  <a:p>
                    <a:r>
                      <a:rPr lang="en-US" sz="1800">
                        <a:solidFill>
                          <a:schemeClr val="tx1"/>
                        </a:solidFill>
                      </a:rPr>
                      <a:t>Frankreich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7"/>
              <c:layout/>
              <c:tx>
                <c:rich>
                  <a:bodyPr/>
                  <a:lstStyle/>
                  <a:p>
                    <a:r>
                      <a:rPr lang="en-US" sz="1800">
                        <a:solidFill>
                          <a:schemeClr val="tx1"/>
                        </a:solidFill>
                      </a:rPr>
                      <a:t>Polen</a:t>
                    </a:r>
                    <a:endParaRPr lang="en-US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>
                <c:ext xmlns:c15="http://schemas.microsoft.com/office/drawing/2012/chart" uri="{CE6537A1-D6FC-4f65-9D91-7224C49458BB}">
                  <c15:layout/>
                </c:ext>
              </c:extLst>
            </c:dLbl>
            <c:dLbl>
              <c:idx val="8"/>
              <c:layout>
                <c:manualLayout>
                  <c:x val="4.6400586619949023E-3"/>
                  <c:y val="1.0875180535496048E-2"/>
                </c:manualLayout>
              </c:layout>
              <c:tx>
                <c:rich>
                  <a:bodyPr/>
                  <a:lstStyle/>
                  <a:p>
                    <a:r>
                      <a:rPr lang="en-US" sz="1800" dirty="0">
                        <a:solidFill>
                          <a:schemeClr val="tx1"/>
                        </a:solidFill>
                      </a:rPr>
                      <a:t>UK</a:t>
                    </a:r>
                    <a:endParaRPr lang="en-US" dirty="0"/>
                  </a:p>
                </c:rich>
              </c:tx>
              <c:showLegendKey val="0"/>
              <c:showVal val="1"/>
              <c:showCatName val="0"/>
              <c:showSerName val="0"/>
              <c:showPercent val="0"/>
              <c:showBubbleSize val="0"/>
              <c:extLst xmlns:c16r2="http://schemas.microsoft.com/office/drawing/2015/06/chart">
                <c:ext xmlns:c16="http://schemas.microsoft.com/office/drawing/2014/chart" uri="{C3380CC4-5D6E-409C-BE32-E72D297353CC}">
                  <c16:uniqueId val="{00000008-CE5A-4533-A065-B5E705F8E7E8}"/>
                </c:ext>
                <c:ext xmlns:c15="http://schemas.microsoft.com/office/drawing/2012/chart" uri="{CE6537A1-D6FC-4f65-9D91-7224C49458BB}">
                  <c15:layout>
                    <c:manualLayout>
                      <c:w val="4.6771605119124322E-2"/>
                      <c:h val="7.9292810058141691E-2"/>
                    </c:manualLayout>
                  </c15:layout>
                </c:ext>
              </c:extLst>
            </c:dLbl>
            <c:spPr>
              <a:noFill/>
              <a:ln>
                <a:noFill/>
              </a:ln>
              <a:effectLst/>
            </c:spPr>
            <c:txPr>
              <a:bodyPr/>
              <a:lstStyle/>
              <a:p>
                <a:pPr>
                  <a:defRPr sz="1800">
                    <a:solidFill>
                      <a:schemeClr val="tx1"/>
                    </a:solidFill>
                  </a:defRPr>
                </a:pPr>
                <a:endParaRPr lang="de-DE"/>
              </a:p>
            </c:txPr>
            <c:showLegendKey val="0"/>
            <c:showVal val="0"/>
            <c:showCatName val="0"/>
            <c:showSerName val="0"/>
            <c:showPercent val="0"/>
            <c:showBubbleSize val="0"/>
            <c:extLst xmlns:c16r2="http://schemas.microsoft.com/office/drawing/2015/06/chart">
              <c:ext xmlns:c15="http://schemas.microsoft.com/office/drawing/2012/chart" uri="{CE6537A1-D6FC-4f65-9D91-7224C49458BB}">
                <c15:showLeaderLines val="0"/>
              </c:ext>
            </c:extLst>
          </c:dLbls>
          <c:cat>
            <c:strRef>
              <c:f>Tabelle1!$A$2:$A$10</c:f>
              <c:strCache>
                <c:ptCount val="9"/>
                <c:pt idx="0">
                  <c:v>Türkisch</c:v>
                </c:pt>
                <c:pt idx="1">
                  <c:v>Portugiesisch</c:v>
                </c:pt>
                <c:pt idx="2">
                  <c:v>Spanisch</c:v>
                </c:pt>
                <c:pt idx="3">
                  <c:v>Russisch</c:v>
                </c:pt>
                <c:pt idx="4">
                  <c:v>Griechisch</c:v>
                </c:pt>
                <c:pt idx="5">
                  <c:v>Italienisch</c:v>
                </c:pt>
                <c:pt idx="6">
                  <c:v>Französisch</c:v>
                </c:pt>
                <c:pt idx="7">
                  <c:v>Polnisch</c:v>
                </c:pt>
                <c:pt idx="8">
                  <c:v>Englisch</c:v>
                </c:pt>
              </c:strCache>
            </c:strRef>
          </c:cat>
          <c:val>
            <c:numRef>
              <c:f>Tabelle1!$C$2:$C$10</c:f>
              <c:numCache>
                <c:formatCode>General</c:formatCode>
                <c:ptCount val="9"/>
                <c:pt idx="0">
                  <c:v>475</c:v>
                </c:pt>
                <c:pt idx="1">
                  <c:v>488</c:v>
                </c:pt>
                <c:pt idx="2">
                  <c:v>488</c:v>
                </c:pt>
                <c:pt idx="3">
                  <c:v>475</c:v>
                </c:pt>
                <c:pt idx="4">
                  <c:v>477</c:v>
                </c:pt>
                <c:pt idx="5">
                  <c:v>490</c:v>
                </c:pt>
                <c:pt idx="6">
                  <c:v>505</c:v>
                </c:pt>
                <c:pt idx="7">
                  <c:v>518</c:v>
                </c:pt>
                <c:pt idx="8">
                  <c:v>499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0-1470-1F48-86B8-8822392CA8CE}"/>
            </c:ext>
          </c:extLst>
        </c:ser>
        <c:ser>
          <c:idx val="1"/>
          <c:order val="1"/>
          <c:tx>
            <c:strRef>
              <c:f>Tabelle1!$B$1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Tabelle1!$A$2:$A$10</c:f>
              <c:strCache>
                <c:ptCount val="9"/>
                <c:pt idx="0">
                  <c:v>Türkisch</c:v>
                </c:pt>
                <c:pt idx="1">
                  <c:v>Portugiesisch</c:v>
                </c:pt>
                <c:pt idx="2">
                  <c:v>Spanisch</c:v>
                </c:pt>
                <c:pt idx="3">
                  <c:v>Russisch</c:v>
                </c:pt>
                <c:pt idx="4">
                  <c:v>Griechisch</c:v>
                </c:pt>
                <c:pt idx="5">
                  <c:v>Italienisch</c:v>
                </c:pt>
                <c:pt idx="6">
                  <c:v>Französisch</c:v>
                </c:pt>
                <c:pt idx="7">
                  <c:v>Polnisch</c:v>
                </c:pt>
                <c:pt idx="8">
                  <c:v>Englisch</c:v>
                </c:pt>
              </c:strCache>
            </c:strRef>
          </c:cat>
          <c:val>
            <c:numRef>
              <c:f>Tabelle1!$B$2:$B$10</c:f>
              <c:numCache>
                <c:formatCode>General</c:formatCode>
                <c:ptCount val="9"/>
                <c:pt idx="0">
                  <c:v>317</c:v>
                </c:pt>
                <c:pt idx="1">
                  <c:v>369</c:v>
                </c:pt>
                <c:pt idx="2">
                  <c:v>406</c:v>
                </c:pt>
                <c:pt idx="3">
                  <c:v>428</c:v>
                </c:pt>
                <c:pt idx="4">
                  <c:v>441</c:v>
                </c:pt>
                <c:pt idx="5">
                  <c:v>446</c:v>
                </c:pt>
                <c:pt idx="6">
                  <c:v>453</c:v>
                </c:pt>
                <c:pt idx="7">
                  <c:v>457</c:v>
                </c:pt>
                <c:pt idx="8">
                  <c:v>535</c:v>
                </c:pt>
              </c:numCache>
            </c:numRef>
          </c:val>
          <c:extLst xmlns:c16r2="http://schemas.microsoft.com/office/drawing/2015/06/chart">
            <c:ext xmlns:c16="http://schemas.microsoft.com/office/drawing/2014/chart" uri="{C3380CC4-5D6E-409C-BE32-E72D297353CC}">
              <c16:uniqueId val="{00000001-1470-1F48-86B8-8822392CA8C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82"/>
        <c:axId val="170825728"/>
        <c:axId val="170665088"/>
      </c:barChart>
      <c:catAx>
        <c:axId val="170825728"/>
        <c:scaling>
          <c:orientation val="minMax"/>
        </c:scaling>
        <c:delete val="0"/>
        <c:axPos val="l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170665088"/>
        <c:crosses val="autoZero"/>
        <c:auto val="1"/>
        <c:lblAlgn val="ctr"/>
        <c:lblOffset val="100"/>
        <c:noMultiLvlLbl val="0"/>
      </c:catAx>
      <c:valAx>
        <c:axId val="170665088"/>
        <c:scaling>
          <c:orientation val="minMax"/>
          <c:max val="600"/>
          <c:min val="200"/>
        </c:scaling>
        <c:delete val="0"/>
        <c:axPos val="b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800" b="0" i="0" u="none" strike="noStrike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pPr>
            <a:endParaRPr lang="de-DE"/>
          </a:p>
        </c:txPr>
        <c:crossAx val="170825728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1800" b="0" i="0" u="none" strike="noStrike" kern="1200" baseline="0">
              <a:solidFill>
                <a:schemeClr val="tx1"/>
              </a:solidFill>
              <a:latin typeface="+mn-lt"/>
              <a:ea typeface="+mn-ea"/>
              <a:cs typeface="+mn-cs"/>
            </a:defRPr>
          </a:pPr>
          <a:endParaRPr lang="de-DE"/>
        </a:p>
      </c:txPr>
    </c:legend>
    <c:plotVisOnly val="1"/>
    <c:dispBlanksAs val="gap"/>
    <c:showDLblsOverMax val="0"/>
  </c:chart>
  <c:spPr>
    <a:solidFill>
      <a:schemeClr val="bg1"/>
    </a:solidFill>
    <a:ln w="9525" cap="flat" cmpd="sng" algn="ctr">
      <a:solidFill>
        <a:schemeClr val="tx1">
          <a:lumMod val="15000"/>
          <a:lumOff val="85000"/>
        </a:schemeClr>
      </a:solidFill>
      <a:round/>
    </a:ln>
    <a:effectLst/>
  </c:spPr>
  <c:txPr>
    <a:bodyPr/>
    <a:lstStyle/>
    <a:p>
      <a:pPr>
        <a:defRPr/>
      </a:pPr>
      <a:endParaRPr lang="de-DE"/>
    </a:p>
  </c:txPr>
  <c:externalData r:id="rId1">
    <c:autoUpdate val="0"/>
  </c:externalData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VGLS</c:v>
                </c:pt>
              </c:strCache>
            </c:strRef>
          </c:tx>
          <c:spPr>
            <a:solidFill>
              <a:schemeClr val="accent2"/>
            </a:solidFill>
            <a:ln>
              <a:noFill/>
            </a:ln>
            <a:effectLst/>
          </c:spPr>
          <c:invertIfNegative val="0"/>
          <c:cat>
            <c:strRef>
              <c:f>Tabelle1!$A$2:$A$3</c:f>
              <c:strCache>
                <c:ptCount val="2"/>
                <c:pt idx="0">
                  <c:v>nichtadjustiert</c:v>
                </c:pt>
                <c:pt idx="1">
                  <c:v>adjustiert</c:v>
                </c:pt>
              </c:strCache>
            </c:strRef>
          </c:cat>
          <c:val>
            <c:numRef>
              <c:f>Tabelle1!$B$2:$B$3</c:f>
              <c:numCache>
                <c:formatCode>General</c:formatCode>
                <c:ptCount val="2"/>
                <c:pt idx="0">
                  <c:v>97.72</c:v>
                </c:pt>
                <c:pt idx="1">
                  <c:v>97.95</c:v>
                </c:pt>
              </c:numCache>
            </c:numRef>
          </c:val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  <a:ln>
              <a:noFill/>
            </a:ln>
            <a:effectLst/>
          </c:spPr>
          <c:invertIfNegative val="0"/>
          <c:cat>
            <c:strRef>
              <c:f>Tabelle1!$A$2:$A$3</c:f>
              <c:strCache>
                <c:ptCount val="2"/>
                <c:pt idx="0">
                  <c:v>nichtadjustiert</c:v>
                </c:pt>
                <c:pt idx="1">
                  <c:v>adjustiert</c:v>
                </c:pt>
              </c:strCache>
            </c:strRef>
          </c:cat>
          <c:val>
            <c:numRef>
              <c:f>Tabelle1!$C$2:$C$3</c:f>
              <c:numCache>
                <c:formatCode>General</c:formatCode>
                <c:ptCount val="2"/>
                <c:pt idx="0">
                  <c:v>105.795</c:v>
                </c:pt>
                <c:pt idx="1">
                  <c:v>107.29700000000004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219"/>
        <c:overlap val="-27"/>
        <c:axId val="171490304"/>
        <c:axId val="171285248"/>
      </c:barChart>
      <c:catAx>
        <c:axId val="1714903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15000"/>
                <a:lumOff val="85000"/>
              </a:schemeClr>
            </a:solidFill>
            <a:round/>
          </a:ln>
          <a:effectLst/>
        </c:spPr>
        <c:txPr>
          <a:bodyPr rot="-60000000" vert="horz"/>
          <a:lstStyle/>
          <a:p>
            <a:pPr>
              <a:defRPr/>
            </a:pPr>
            <a:endParaRPr lang="de-DE"/>
          </a:p>
        </c:txPr>
        <c:crossAx val="171285248"/>
        <c:crosses val="autoZero"/>
        <c:auto val="1"/>
        <c:lblAlgn val="ctr"/>
        <c:lblOffset val="100"/>
        <c:noMultiLvlLbl val="0"/>
      </c:catAx>
      <c:valAx>
        <c:axId val="171285248"/>
        <c:scaling>
          <c:orientation val="minMax"/>
          <c:max val="120"/>
          <c:min val="70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vert="horz"/>
          <a:lstStyle/>
          <a:p>
            <a:pPr>
              <a:defRPr/>
            </a:pPr>
            <a:endParaRPr lang="de-DE"/>
          </a:p>
        </c:txPr>
        <c:crossAx val="171490304"/>
        <c:crosses val="autoZero"/>
        <c:crossBetween val="between"/>
        <c:majorUnit val="10"/>
      </c:valAx>
      <c:spPr>
        <a:noFill/>
        <a:ln>
          <a:noFill/>
        </a:ln>
        <a:effectLst/>
      </c:spPr>
    </c:plotArea>
    <c:legend>
      <c:legendPos val="b"/>
      <c:layout/>
      <c:overlay val="0"/>
      <c:spPr>
        <a:noFill/>
        <a:ln>
          <a:noFill/>
        </a:ln>
        <a:effectLst/>
      </c:spPr>
      <c:txPr>
        <a:bodyPr rot="0" vert="horz"/>
        <a:lstStyle/>
        <a:p>
          <a:pPr>
            <a:defRPr/>
          </a:pPr>
          <a:endParaRPr lang="de-DE"/>
        </a:p>
      </c:txPr>
    </c:legend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7930610236220475E-2"/>
          <c:y val="4.6677045462381245E-2"/>
          <c:w val="0.74533255556584266"/>
          <c:h val="0.71199105271828855"/>
        </c:manualLayout>
      </c:layout>
      <c:barChart>
        <c:barDir val="col"/>
        <c:grouping val="clustered"/>
        <c:varyColors val="0"/>
        <c:ser>
          <c:idx val="3"/>
          <c:order val="0"/>
          <c:tx>
            <c:strRef>
              <c:f>Tabelle1!$E$1</c:f>
              <c:strCache>
                <c:ptCount val="1"/>
                <c:pt idx="0">
                  <c:v>K9/15j. SESB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Lbls>
            <c:delete val="1"/>
          </c:dLbls>
          <c:cat>
            <c:strRef>
              <c:f>Tabelle1!$A$2:$A$4</c:f>
              <c:strCache>
                <c:ptCount val="3"/>
                <c:pt idx="0">
                  <c:v>kein MGH</c:v>
                </c:pt>
                <c:pt idx="1">
                  <c:v>einseitiger MGH</c:v>
                </c:pt>
                <c:pt idx="2">
                  <c:v>beidseitiger MGH</c:v>
                </c:pt>
              </c:strCache>
            </c:strRef>
          </c:cat>
          <c:val>
            <c:numRef>
              <c:f>Tabelle1!$E$2:$E$4</c:f>
              <c:numCache>
                <c:formatCode>###0.00</c:formatCode>
                <c:ptCount val="3"/>
                <c:pt idx="0">
                  <c:v>3.727272727272728</c:v>
                </c:pt>
                <c:pt idx="1">
                  <c:v>3.2999999999999994</c:v>
                </c:pt>
                <c:pt idx="2">
                  <c:v>3.1137724550898191</c:v>
                </c:pt>
              </c:numCache>
            </c:numRef>
          </c:val>
        </c:ser>
        <c:ser>
          <c:idx val="4"/>
          <c:order val="1"/>
          <c:tx>
            <c:strRef>
              <c:f>Tabelle1!$F$1</c:f>
              <c:strCache>
                <c:ptCount val="1"/>
                <c:pt idx="0">
                  <c:v>K9/15j. VGLS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dLbls>
            <c:delete val="1"/>
          </c:dLbls>
          <c:cat>
            <c:strRef>
              <c:f>Tabelle1!$A$2:$A$4</c:f>
              <c:strCache>
                <c:ptCount val="3"/>
                <c:pt idx="0">
                  <c:v>kein MGH</c:v>
                </c:pt>
                <c:pt idx="1">
                  <c:v>einseitiger MGH</c:v>
                </c:pt>
                <c:pt idx="2">
                  <c:v>beidseitiger MGH</c:v>
                </c:pt>
              </c:strCache>
            </c:strRef>
          </c:cat>
          <c:val>
            <c:numRef>
              <c:f>Tabelle1!$F$2:$F$4</c:f>
              <c:numCache>
                <c:formatCode>###0.00</c:formatCode>
                <c:ptCount val="3"/>
                <c:pt idx="0">
                  <c:v>3.7058152793614632</c:v>
                </c:pt>
                <c:pt idx="1">
                  <c:v>3.5774647887323958</c:v>
                </c:pt>
                <c:pt idx="2">
                  <c:v>3.3702702702702667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134"/>
        <c:overlap val="-4"/>
        <c:axId val="157986304"/>
        <c:axId val="151674176"/>
      </c:barChart>
      <c:catAx>
        <c:axId val="157986304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 baseline="0">
                <a:latin typeface="Calibri" panose="020F0502020204030204" pitchFamily="34" charset="0"/>
              </a:defRPr>
            </a:pPr>
            <a:endParaRPr lang="de-DE"/>
          </a:p>
        </c:txPr>
        <c:crossAx val="151674176"/>
        <c:crosses val="autoZero"/>
        <c:auto val="1"/>
        <c:lblAlgn val="ctr"/>
        <c:lblOffset val="100"/>
        <c:noMultiLvlLbl val="0"/>
      </c:catAx>
      <c:valAx>
        <c:axId val="151674176"/>
        <c:scaling>
          <c:orientation val="minMax"/>
          <c:max val="5"/>
          <c:min val="1"/>
        </c:scaling>
        <c:delete val="0"/>
        <c:axPos val="l"/>
        <c:majorGridlines/>
        <c:numFmt formatCode="#,##0" sourceLinked="0"/>
        <c:majorTickMark val="out"/>
        <c:minorTickMark val="in"/>
        <c:tickLblPos val="nextTo"/>
        <c:txPr>
          <a:bodyPr/>
          <a:lstStyle/>
          <a:p>
            <a:pPr>
              <a:defRPr sz="1800"/>
            </a:pPr>
            <a:endParaRPr lang="de-DE"/>
          </a:p>
        </c:txPr>
        <c:crossAx val="157986304"/>
        <c:crosses val="autoZero"/>
        <c:crossBetween val="between"/>
        <c:majorUnit val="1"/>
        <c:minorUnit val="0.5"/>
      </c:valAx>
    </c:plotArea>
    <c:legend>
      <c:legendPos val="r"/>
      <c:overlay val="1"/>
      <c:txPr>
        <a:bodyPr/>
        <a:lstStyle/>
        <a:p>
          <a:pPr>
            <a:defRPr sz="1800"/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494863385366571"/>
          <c:y val="3.0984839475575357E-2"/>
          <c:w val="0.63577158627380692"/>
          <c:h val="0.88220157301488678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Tabelle1!$A$2</c:f>
              <c:strCache>
                <c:ptCount val="1"/>
                <c:pt idx="0">
                  <c:v>VGLS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Tabelle1!$B$1:$D$1</c:f>
              <c:strCache>
                <c:ptCount val="3"/>
                <c:pt idx="0">
                  <c:v>Deutsch als L1</c:v>
                </c:pt>
                <c:pt idx="1">
                  <c:v>Bilingual</c:v>
                </c:pt>
                <c:pt idx="2">
                  <c:v>Deutsch als L2</c:v>
                </c:pt>
              </c:strCache>
            </c:strRef>
          </c:cat>
          <c:val>
            <c:numRef>
              <c:f>Tabelle1!$B$2:$D$2</c:f>
              <c:numCache>
                <c:formatCode>General</c:formatCode>
                <c:ptCount val="3"/>
                <c:pt idx="0">
                  <c:v>102.32</c:v>
                </c:pt>
                <c:pt idx="1">
                  <c:v>96.051000000000002</c:v>
                </c:pt>
                <c:pt idx="2">
                  <c:v>87.006999999999991</c:v>
                </c:pt>
              </c:numCache>
            </c:numRef>
          </c:val>
        </c:ser>
        <c:ser>
          <c:idx val="1"/>
          <c:order val="1"/>
          <c:tx>
            <c:strRef>
              <c:f>Tabelle1!$A$3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Tabelle1!$B$1:$D$1</c:f>
              <c:strCache>
                <c:ptCount val="3"/>
                <c:pt idx="0">
                  <c:v>Deutsch als L1</c:v>
                </c:pt>
                <c:pt idx="1">
                  <c:v>Bilingual</c:v>
                </c:pt>
                <c:pt idx="2">
                  <c:v>Deutsch als L2</c:v>
                </c:pt>
              </c:strCache>
            </c:strRef>
          </c:cat>
          <c:val>
            <c:numRef>
              <c:f>Tabelle1!$B$3:$D$3</c:f>
              <c:numCache>
                <c:formatCode>General</c:formatCode>
                <c:ptCount val="3"/>
                <c:pt idx="0">
                  <c:v>109.908</c:v>
                </c:pt>
                <c:pt idx="1">
                  <c:v>110.76599999999999</c:v>
                </c:pt>
                <c:pt idx="2">
                  <c:v>101.79100000000004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1813376"/>
        <c:axId val="170667968"/>
      </c:barChart>
      <c:catAx>
        <c:axId val="1718133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2000"/>
            </a:pPr>
            <a:endParaRPr lang="de-DE"/>
          </a:p>
        </c:txPr>
        <c:crossAx val="170667968"/>
        <c:crosses val="autoZero"/>
        <c:auto val="1"/>
        <c:lblAlgn val="ctr"/>
        <c:lblOffset val="100"/>
        <c:noMultiLvlLbl val="0"/>
      </c:catAx>
      <c:valAx>
        <c:axId val="170667968"/>
        <c:scaling>
          <c:orientation val="minMax"/>
          <c:max val="120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/>
            </a:pPr>
            <a:endParaRPr lang="de-DE"/>
          </a:p>
        </c:txPr>
        <c:crossAx val="171813376"/>
        <c:crosses val="autoZero"/>
        <c:crossBetween val="between"/>
        <c:majorUnit val="10"/>
      </c:valAx>
    </c:plotArea>
    <c:legend>
      <c:legendPos val="r"/>
      <c:layout>
        <c:manualLayout>
          <c:xMode val="edge"/>
          <c:yMode val="edge"/>
          <c:x val="0.79335793357933582"/>
          <c:y val="0.4163635773049702"/>
          <c:w val="0.18694065729600443"/>
          <c:h val="0.15495971257430924"/>
        </c:manualLayout>
      </c:layout>
      <c:overlay val="0"/>
      <c:txPr>
        <a:bodyPr/>
        <a:lstStyle/>
        <a:p>
          <a:pPr>
            <a:defRPr sz="2000"/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9.2392990817112233E-2"/>
          <c:y val="4.3240598397995933E-2"/>
          <c:w val="0.75759174906491866"/>
          <c:h val="0.79506591244229352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Tabelle1!$A$2</c:f>
              <c:strCache>
                <c:ptCount val="1"/>
                <c:pt idx="0">
                  <c:v>VGLS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Tabelle1!$B$1:$D$1</c:f>
              <c:strCache>
                <c:ptCount val="3"/>
                <c:pt idx="0">
                  <c:v>Deutsch als L1</c:v>
                </c:pt>
                <c:pt idx="1">
                  <c:v>Bilingual</c:v>
                </c:pt>
                <c:pt idx="2">
                  <c:v>Deutsch als L2</c:v>
                </c:pt>
              </c:strCache>
            </c:strRef>
          </c:cat>
          <c:val>
            <c:numRef>
              <c:f>Tabelle1!$B$2:$D$2</c:f>
              <c:numCache>
                <c:formatCode>General</c:formatCode>
                <c:ptCount val="3"/>
                <c:pt idx="0">
                  <c:v>98.057999999999993</c:v>
                </c:pt>
                <c:pt idx="1">
                  <c:v>99.941000000000045</c:v>
                </c:pt>
                <c:pt idx="2">
                  <c:v>97.226000000000013</c:v>
                </c:pt>
              </c:numCache>
            </c:numRef>
          </c:val>
        </c:ser>
        <c:ser>
          <c:idx val="1"/>
          <c:order val="1"/>
          <c:tx>
            <c:strRef>
              <c:f>Tabelle1!$A$3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Tabelle1!$B$1:$D$1</c:f>
              <c:strCache>
                <c:ptCount val="3"/>
                <c:pt idx="0">
                  <c:v>Deutsch als L1</c:v>
                </c:pt>
                <c:pt idx="1">
                  <c:v>Bilingual</c:v>
                </c:pt>
                <c:pt idx="2">
                  <c:v>Deutsch als L2</c:v>
                </c:pt>
              </c:strCache>
            </c:strRef>
          </c:cat>
          <c:val>
            <c:numRef>
              <c:f>Tabelle1!$B$3:$D$3</c:f>
              <c:numCache>
                <c:formatCode>General</c:formatCode>
                <c:ptCount val="3"/>
                <c:pt idx="0">
                  <c:v>105.43300000000002</c:v>
                </c:pt>
                <c:pt idx="1">
                  <c:v>106.64100000000002</c:v>
                </c:pt>
                <c:pt idx="2">
                  <c:v>105.58900000000001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1905536"/>
        <c:axId val="171304064"/>
      </c:barChart>
      <c:catAx>
        <c:axId val="17190553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/>
            </a:pPr>
            <a:endParaRPr lang="de-DE"/>
          </a:p>
        </c:txPr>
        <c:crossAx val="171304064"/>
        <c:crosses val="autoZero"/>
        <c:auto val="1"/>
        <c:lblAlgn val="ctr"/>
        <c:lblOffset val="100"/>
        <c:noMultiLvlLbl val="0"/>
      </c:catAx>
      <c:valAx>
        <c:axId val="171304064"/>
        <c:scaling>
          <c:orientation val="minMax"/>
          <c:max val="120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71905536"/>
        <c:crosses val="autoZero"/>
        <c:crossBetween val="between"/>
        <c:majorUnit val="10"/>
      </c:valAx>
    </c:plotArea>
    <c:legend>
      <c:legendPos val="r"/>
      <c:layout>
        <c:manualLayout>
          <c:xMode val="edge"/>
          <c:yMode val="edge"/>
          <c:x val="0.88530816395775769"/>
          <c:y val="0.41255966469250921"/>
          <c:w val="0.10039162315298304"/>
          <c:h val="0.1687987328997131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Spalte1</c:v>
                </c:pt>
              </c:strCache>
            </c:strRef>
          </c:tx>
          <c:invertIfNegative val="0"/>
          <c:cat>
            <c:strRef>
              <c:f>Tabelle1!$A$2:$A$9</c:f>
              <c:strCache>
                <c:ptCount val="8"/>
                <c:pt idx="0">
                  <c:v>Französisch</c:v>
                </c:pt>
                <c:pt idx="1">
                  <c:v>Griechisch</c:v>
                </c:pt>
                <c:pt idx="2">
                  <c:v>Italienisch</c:v>
                </c:pt>
                <c:pt idx="3">
                  <c:v>Polnisch</c:v>
                </c:pt>
                <c:pt idx="4">
                  <c:v>Portugiesisch</c:v>
                </c:pt>
                <c:pt idx="5">
                  <c:v>Russisch</c:v>
                </c:pt>
                <c:pt idx="6">
                  <c:v>Spanisch</c:v>
                </c:pt>
                <c:pt idx="7">
                  <c:v>Türkisch</c:v>
                </c:pt>
              </c:strCache>
            </c:strRef>
          </c:cat>
          <c:val>
            <c:numRef>
              <c:f>Tabelle1!$B$2:$B$9</c:f>
              <c:numCache>
                <c:formatCode>General</c:formatCode>
                <c:ptCount val="8"/>
                <c:pt idx="0">
                  <c:v>116.33099999999999</c:v>
                </c:pt>
                <c:pt idx="1">
                  <c:v>114.69099999999999</c:v>
                </c:pt>
                <c:pt idx="2">
                  <c:v>111.62299999999998</c:v>
                </c:pt>
                <c:pt idx="3">
                  <c:v>99.095000000000013</c:v>
                </c:pt>
                <c:pt idx="4">
                  <c:v>108.07899999999998</c:v>
                </c:pt>
                <c:pt idx="5">
                  <c:v>102.705</c:v>
                </c:pt>
                <c:pt idx="6">
                  <c:v>108.61099999999999</c:v>
                </c:pt>
                <c:pt idx="7">
                  <c:v>89.97999999999999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2419072"/>
        <c:axId val="171306368"/>
      </c:barChart>
      <c:catAx>
        <c:axId val="17241907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171306368"/>
        <c:crosses val="autoZero"/>
        <c:auto val="1"/>
        <c:lblAlgn val="ctr"/>
        <c:lblOffset val="100"/>
        <c:noMultiLvlLbl val="0"/>
      </c:catAx>
      <c:valAx>
        <c:axId val="171306368"/>
        <c:scaling>
          <c:orientation val="minMax"/>
          <c:max val="130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crossAx val="172419072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Spalte1</c:v>
                </c:pt>
              </c:strCache>
            </c:strRef>
          </c:tx>
          <c:invertIfNegative val="0"/>
          <c:cat>
            <c:strRef>
              <c:f>Tabelle1!$A$2:$A$9</c:f>
              <c:strCache>
                <c:ptCount val="8"/>
                <c:pt idx="0">
                  <c:v>Französisch</c:v>
                </c:pt>
                <c:pt idx="1">
                  <c:v>Griechisch</c:v>
                </c:pt>
                <c:pt idx="2">
                  <c:v>Italienisch</c:v>
                </c:pt>
                <c:pt idx="3">
                  <c:v>Polnisch</c:v>
                </c:pt>
                <c:pt idx="4">
                  <c:v>Portugiesisch</c:v>
                </c:pt>
                <c:pt idx="5">
                  <c:v>Russisch</c:v>
                </c:pt>
                <c:pt idx="6">
                  <c:v>Spanisch</c:v>
                </c:pt>
                <c:pt idx="7">
                  <c:v>Türkisch</c:v>
                </c:pt>
              </c:strCache>
            </c:strRef>
          </c:cat>
          <c:val>
            <c:numRef>
              <c:f>Tabelle1!$B$2:$B$9</c:f>
              <c:numCache>
                <c:formatCode>General</c:formatCode>
                <c:ptCount val="8"/>
                <c:pt idx="0">
                  <c:v>108.577</c:v>
                </c:pt>
                <c:pt idx="1">
                  <c:v>105.601</c:v>
                </c:pt>
                <c:pt idx="2">
                  <c:v>105.21400000000004</c:v>
                </c:pt>
                <c:pt idx="3">
                  <c:v>107.143</c:v>
                </c:pt>
                <c:pt idx="4">
                  <c:v>107.566</c:v>
                </c:pt>
                <c:pt idx="5">
                  <c:v>101.31</c:v>
                </c:pt>
                <c:pt idx="6">
                  <c:v>105.026</c:v>
                </c:pt>
                <c:pt idx="7">
                  <c:v>101.53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72536832"/>
        <c:axId val="171304640"/>
      </c:barChart>
      <c:catAx>
        <c:axId val="172536832"/>
        <c:scaling>
          <c:orientation val="maxMin"/>
        </c:scaling>
        <c:delete val="0"/>
        <c:axPos val="l"/>
        <c:numFmt formatCode="General" sourceLinked="0"/>
        <c:majorTickMark val="out"/>
        <c:minorTickMark val="none"/>
        <c:tickLblPos val="nextTo"/>
        <c:crossAx val="171304640"/>
        <c:crosses val="autoZero"/>
        <c:auto val="1"/>
        <c:lblAlgn val="ctr"/>
        <c:lblOffset val="100"/>
        <c:noMultiLvlLbl val="0"/>
      </c:catAx>
      <c:valAx>
        <c:axId val="171304640"/>
        <c:scaling>
          <c:orientation val="minMax"/>
          <c:max val="130"/>
          <c:min val="70"/>
        </c:scaling>
        <c:delete val="0"/>
        <c:axPos val="t"/>
        <c:majorGridlines/>
        <c:numFmt formatCode="General" sourceLinked="1"/>
        <c:majorTickMark val="out"/>
        <c:minorTickMark val="none"/>
        <c:tickLblPos val="nextTo"/>
        <c:crossAx val="172536832"/>
        <c:crosses val="autoZero"/>
        <c:crossBetween val="between"/>
        <c:majorUnit val="10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8.6061122176901025E-2"/>
          <c:y val="4.6677045462381245E-2"/>
          <c:w val="0.6961009005696347"/>
          <c:h val="0.7119910527182921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K4 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dLbls>
            <c:delete val="1"/>
          </c:dLbls>
          <c:cat>
            <c:strRef>
              <c:f>Tabelle1!$A$2:$A$3</c:f>
              <c:strCache>
                <c:ptCount val="2"/>
                <c:pt idx="0">
                  <c:v>Innerhalb der Schule</c:v>
                </c:pt>
                <c:pt idx="1">
                  <c:v>Außerhalb der Schule</c:v>
                </c:pt>
              </c:strCache>
            </c:strRef>
          </c:cat>
          <c:val>
            <c:numRef>
              <c:f>Tabelle1!$B$2:$B$3</c:f>
              <c:numCache>
                <c:formatCode>###,000</c:formatCode>
                <c:ptCount val="2"/>
                <c:pt idx="0">
                  <c:v>3.1813526944344397</c:v>
                </c:pt>
                <c:pt idx="1">
                  <c:v>2.5196795042293503</c:v>
                </c:pt>
              </c:numCache>
            </c:numRef>
          </c:val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K4 VGLS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dLbls>
            <c:delete val="1"/>
          </c:dLbls>
          <c:cat>
            <c:strRef>
              <c:f>Tabelle1!$A$2:$A$3</c:f>
              <c:strCache>
                <c:ptCount val="2"/>
                <c:pt idx="0">
                  <c:v>Innerhalb der Schule</c:v>
                </c:pt>
                <c:pt idx="1">
                  <c:v>Außerhalb der Schule</c:v>
                </c:pt>
              </c:strCache>
            </c:strRef>
          </c:cat>
          <c:val>
            <c:numRef>
              <c:f>Tabelle1!$C$2:$C$3</c:f>
              <c:numCache>
                <c:formatCode>###,000</c:formatCode>
                <c:ptCount val="2"/>
                <c:pt idx="0">
                  <c:v>3.1357536966603314</c:v>
                </c:pt>
                <c:pt idx="1">
                  <c:v>2.4510813517202634</c:v>
                </c:pt>
              </c:numCache>
            </c:numRef>
          </c:val>
        </c:ser>
        <c:dLbls>
          <c:showLegendKey val="0"/>
          <c:showVal val="1"/>
          <c:showCatName val="0"/>
          <c:showSerName val="0"/>
          <c:showPercent val="0"/>
          <c:showBubbleSize val="0"/>
        </c:dLbls>
        <c:gapWidth val="249"/>
        <c:overlap val="-15"/>
        <c:axId val="158364672"/>
        <c:axId val="76269824"/>
      </c:barChart>
      <c:catAx>
        <c:axId val="158364672"/>
        <c:scaling>
          <c:orientation val="minMax"/>
        </c:scaling>
        <c:delete val="0"/>
        <c:axPos val="b"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 baseline="0">
                <a:latin typeface="Calibri" panose="020F0502020204030204" pitchFamily="34" charset="0"/>
              </a:defRPr>
            </a:pPr>
            <a:endParaRPr lang="de-DE"/>
          </a:p>
        </c:txPr>
        <c:crossAx val="76269824"/>
        <c:crosses val="autoZero"/>
        <c:auto val="1"/>
        <c:lblAlgn val="ctr"/>
        <c:lblOffset val="100"/>
        <c:noMultiLvlLbl val="0"/>
      </c:catAx>
      <c:valAx>
        <c:axId val="76269824"/>
        <c:scaling>
          <c:orientation val="minMax"/>
          <c:max val="4"/>
          <c:min val="1"/>
        </c:scaling>
        <c:delete val="0"/>
        <c:axPos val="l"/>
        <c:majorGridlines/>
        <c:numFmt formatCode="#,##0" sourceLinked="0"/>
        <c:majorTickMark val="out"/>
        <c:minorTickMark val="in"/>
        <c:tickLblPos val="nextTo"/>
        <c:txPr>
          <a:bodyPr/>
          <a:lstStyle/>
          <a:p>
            <a:pPr>
              <a:defRPr sz="1800" baseline="0">
                <a:latin typeface="Calibri" panose="020F0502020204030204" pitchFamily="34" charset="0"/>
              </a:defRPr>
            </a:pPr>
            <a:endParaRPr lang="de-DE"/>
          </a:p>
        </c:txPr>
        <c:crossAx val="158364672"/>
        <c:crosses val="autoZero"/>
        <c:crossBetween val="between"/>
        <c:majorUnit val="1"/>
        <c:minorUnit val="0.5"/>
      </c:valAx>
    </c:plotArea>
    <c:legend>
      <c:legendPos val="r"/>
      <c:layout>
        <c:manualLayout>
          <c:xMode val="edge"/>
          <c:yMode val="edge"/>
          <c:x val="0.79995621141238815"/>
          <c:y val="0.21894090775835268"/>
          <c:w val="0.18126201823132426"/>
          <c:h val="0.36979027588029745"/>
        </c:manualLayout>
      </c:layout>
      <c:overlay val="0"/>
      <c:txPr>
        <a:bodyPr/>
        <a:lstStyle/>
        <a:p>
          <a:pPr>
            <a:defRPr sz="1800"/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de-DE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3111841977876694E-2"/>
          <c:y val="4.6140748031496065E-2"/>
          <c:w val="0.87930740385244854"/>
          <c:h val="0.71871259842519764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Tabelle1!$B$1</c:f>
              <c:strCache>
                <c:ptCount val="1"/>
                <c:pt idx="0">
                  <c:v>K4 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Tabelle1!$A$2:$A$4</c:f>
              <c:strCache>
                <c:ptCount val="3"/>
                <c:pt idx="0">
                  <c:v>Unterricht</c:v>
                </c:pt>
                <c:pt idx="1">
                  <c:v>Sozialklima</c:v>
                </c:pt>
                <c:pt idx="2">
                  <c:v>Förderung interkultureller Kompetenzen</c:v>
                </c:pt>
              </c:strCache>
            </c:strRef>
          </c:cat>
          <c:val>
            <c:numRef>
              <c:f>Tabelle1!$B$2:$B$4</c:f>
              <c:numCache>
                <c:formatCode>###0.00</c:formatCode>
                <c:ptCount val="3"/>
                <c:pt idx="0">
                  <c:v>3.1626373626373661</c:v>
                </c:pt>
                <c:pt idx="1">
                  <c:v>3.3107221006564544</c:v>
                </c:pt>
                <c:pt idx="2">
                  <c:v>3.2165178571428577</c:v>
                </c:pt>
              </c:numCache>
            </c:numRef>
          </c:val>
        </c:ser>
        <c:ser>
          <c:idx val="1"/>
          <c:order val="1"/>
          <c:tx>
            <c:strRef>
              <c:f>Tabelle1!$C$1</c:f>
              <c:strCache>
                <c:ptCount val="1"/>
                <c:pt idx="0">
                  <c:v>K6 SESB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Tabelle1!$A$2:$A$4</c:f>
              <c:strCache>
                <c:ptCount val="3"/>
                <c:pt idx="0">
                  <c:v>Unterricht</c:v>
                </c:pt>
                <c:pt idx="1">
                  <c:v>Sozialklima</c:v>
                </c:pt>
                <c:pt idx="2">
                  <c:v>Förderung interkultureller Kompetenzen</c:v>
                </c:pt>
              </c:strCache>
            </c:strRef>
          </c:cat>
          <c:val>
            <c:numRef>
              <c:f>Tabelle1!$C$2:$C$4</c:f>
              <c:numCache>
                <c:formatCode>###0.00</c:formatCode>
                <c:ptCount val="3"/>
                <c:pt idx="0">
                  <c:v>3.0827814569536436</c:v>
                </c:pt>
                <c:pt idx="1">
                  <c:v>3.1677631578947385</c:v>
                </c:pt>
                <c:pt idx="2">
                  <c:v>3.2189542483660154</c:v>
                </c:pt>
              </c:numCache>
            </c:numRef>
          </c:val>
        </c:ser>
        <c:ser>
          <c:idx val="2"/>
          <c:order val="2"/>
          <c:tx>
            <c:strRef>
              <c:f>Tabelle1!$D$1</c:f>
              <c:strCache>
                <c:ptCount val="1"/>
                <c:pt idx="0">
                  <c:v>K9/15j. SESB</c:v>
                </c:pt>
              </c:strCache>
            </c:strRef>
          </c:tx>
          <c:spPr>
            <a:solidFill>
              <a:schemeClr val="accent4"/>
            </a:solidFill>
          </c:spPr>
          <c:invertIfNegative val="0"/>
          <c:cat>
            <c:strRef>
              <c:f>Tabelle1!$A$2:$A$4</c:f>
              <c:strCache>
                <c:ptCount val="3"/>
                <c:pt idx="0">
                  <c:v>Unterricht</c:v>
                </c:pt>
                <c:pt idx="1">
                  <c:v>Sozialklima</c:v>
                </c:pt>
                <c:pt idx="2">
                  <c:v>Förderung interkultureller Kompetenzen</c:v>
                </c:pt>
              </c:strCache>
            </c:strRef>
          </c:cat>
          <c:val>
            <c:numRef>
              <c:f>Tabelle1!$D$2:$D$4</c:f>
              <c:numCache>
                <c:formatCode>###0.00</c:formatCode>
                <c:ptCount val="3"/>
                <c:pt idx="0">
                  <c:v>2.8017241379310351</c:v>
                </c:pt>
                <c:pt idx="1">
                  <c:v>2.9480519480519511</c:v>
                </c:pt>
                <c:pt idx="2">
                  <c:v>2.9090909090909101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15"/>
        <c:overlap val="-28"/>
        <c:axId val="158128128"/>
        <c:axId val="76271552"/>
      </c:barChart>
      <c:catAx>
        <c:axId val="15812812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 rot="0"/>
          <a:lstStyle/>
          <a:p>
            <a:pPr>
              <a:defRPr sz="1800"/>
            </a:pPr>
            <a:endParaRPr lang="de-DE"/>
          </a:p>
        </c:txPr>
        <c:crossAx val="76271552"/>
        <c:crosses val="autoZero"/>
        <c:auto val="0"/>
        <c:lblAlgn val="ctr"/>
        <c:lblOffset val="100"/>
        <c:noMultiLvlLbl val="0"/>
      </c:catAx>
      <c:valAx>
        <c:axId val="76271552"/>
        <c:scaling>
          <c:orientation val="minMax"/>
          <c:max val="4"/>
          <c:min val="1"/>
        </c:scaling>
        <c:delete val="0"/>
        <c:axPos val="l"/>
        <c:majorGridlines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/>
            </a:pPr>
            <a:endParaRPr lang="de-DE"/>
          </a:p>
        </c:txPr>
        <c:crossAx val="158128128"/>
        <c:crosses val="autoZero"/>
        <c:crossBetween val="between"/>
        <c:majorUnit val="1"/>
        <c:minorUnit val="2.0000000000000011E-2"/>
      </c:valAx>
    </c:plotArea>
    <c:legend>
      <c:legendPos val="t"/>
      <c:layout>
        <c:manualLayout>
          <c:xMode val="edge"/>
          <c:yMode val="edge"/>
          <c:x val="0.25261696711191794"/>
          <c:y val="7.1874999999999994E-2"/>
          <c:w val="0.43621681479166191"/>
          <c:h val="7.4050688976377954E-2"/>
        </c:manualLayout>
      </c:layout>
      <c:overlay val="0"/>
      <c:txPr>
        <a:bodyPr/>
        <a:lstStyle/>
        <a:p>
          <a:pPr>
            <a:defRPr sz="1800"/>
          </a:pPr>
          <a:endParaRPr lang="de-DE"/>
        </a:p>
      </c:txPr>
    </c:legend>
    <c:plotVisOnly val="1"/>
    <c:dispBlanksAs val="gap"/>
    <c:showDLblsOverMax val="0"/>
  </c:chart>
  <c:txPr>
    <a:bodyPr/>
    <a:lstStyle/>
    <a:p>
      <a:pPr>
        <a:defRPr sz="1200"/>
      </a:pPr>
      <a:endParaRPr lang="de-DE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5.2120969225336974E-2"/>
          <c:y val="3.5113425296729214E-2"/>
          <c:w val="0.91377596163270469"/>
          <c:h val="0.81678501857389574"/>
        </c:manualLayout>
      </c:layout>
      <c:barChart>
        <c:barDir val="col"/>
        <c:grouping val="clustered"/>
        <c:varyColors val="0"/>
        <c:ser>
          <c:idx val="0"/>
          <c:order val="0"/>
          <c:spPr>
            <a:solidFill>
              <a:srgbClr val="43CEFF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1"/>
              </a:solidFill>
            </c:spPr>
          </c:dPt>
          <c:dPt>
            <c:idx val="1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2"/>
            <c:invertIfNegative val="0"/>
            <c:bubble3D val="0"/>
            <c:spPr>
              <a:solidFill>
                <a:schemeClr val="accent3"/>
              </a:solidFill>
            </c:spPr>
          </c:dPt>
          <c:cat>
            <c:strRef>
              <c:f>Tabelle1!$B$130:$B$132</c:f>
              <c:strCache>
                <c:ptCount val="3"/>
                <c:pt idx="0">
                  <c:v>K4</c:v>
                </c:pt>
                <c:pt idx="1">
                  <c:v>VGLS</c:v>
                </c:pt>
                <c:pt idx="2">
                  <c:v>K6</c:v>
                </c:pt>
              </c:strCache>
            </c:strRef>
          </c:cat>
          <c:val>
            <c:numRef>
              <c:f>Tabelle1!$C$130:$C$132</c:f>
              <c:numCache>
                <c:formatCode>General</c:formatCode>
                <c:ptCount val="3"/>
                <c:pt idx="0">
                  <c:v>3.88</c:v>
                </c:pt>
                <c:pt idx="1">
                  <c:v>3.8699999999999997</c:v>
                </c:pt>
                <c:pt idx="2">
                  <c:v>3.77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56747776"/>
        <c:axId val="76273856"/>
      </c:barChart>
      <c:catAx>
        <c:axId val="15674777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crossAx val="76273856"/>
        <c:crosses val="autoZero"/>
        <c:auto val="1"/>
        <c:lblAlgn val="ctr"/>
        <c:lblOffset val="100"/>
        <c:noMultiLvlLbl val="0"/>
      </c:catAx>
      <c:valAx>
        <c:axId val="76273856"/>
        <c:scaling>
          <c:orientation val="minMax"/>
          <c:max val="5"/>
          <c:min val="1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crossAx val="156747776"/>
        <c:crosses val="autoZero"/>
        <c:crossBetween val="between"/>
        <c:majorUnit val="1"/>
      </c:valAx>
    </c:plotArea>
    <c:plotVisOnly val="1"/>
    <c:dispBlanksAs val="gap"/>
    <c:showDLblsOverMax val="0"/>
  </c:chart>
  <c:txPr>
    <a:bodyPr/>
    <a:lstStyle/>
    <a:p>
      <a:pPr>
        <a:defRPr sz="1600" baseline="0"/>
      </a:pPr>
      <a:endParaRPr lang="de-DE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7451339829343583E-2"/>
          <c:y val="3.229756878865319E-2"/>
          <c:w val="0.81680848097488146"/>
          <c:h val="0.83571455023515961"/>
        </c:manualLayout>
      </c:layout>
      <c:barChart>
        <c:barDir val="col"/>
        <c:grouping val="clustered"/>
        <c:varyColors val="0"/>
        <c:ser>
          <c:idx val="0"/>
          <c:order val="0"/>
          <c:tx>
            <c:strRef>
              <c:f>Deutsch_gesamt!$B$36</c:f>
              <c:strCache>
                <c:ptCount val="1"/>
                <c:pt idx="0">
                  <c:v>VGLK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</c:dPt>
          <c:dPt>
            <c:idx val="1"/>
            <c:invertIfNegative val="0"/>
            <c:bubble3D val="0"/>
            <c:spPr>
              <a:solidFill>
                <a:schemeClr val="accent3"/>
              </a:solidFill>
            </c:spPr>
          </c:dPt>
          <c:cat>
            <c:strRef>
              <c:f>Deutsch_gesamt!$C$35:$D$35</c:f>
              <c:strCache>
                <c:ptCount val="2"/>
                <c:pt idx="0">
                  <c:v>VGLK 2014 /SESB</c:v>
                </c:pt>
                <c:pt idx="1">
                  <c:v>VGLK 2003 /SESB</c:v>
                </c:pt>
              </c:strCache>
            </c:strRef>
          </c:cat>
          <c:val>
            <c:numRef>
              <c:f>Deutsch_gesamt!$C$36:$D$36</c:f>
              <c:numCache>
                <c:formatCode>General</c:formatCode>
                <c:ptCount val="2"/>
                <c:pt idx="0">
                  <c:v>98.61</c:v>
                </c:pt>
                <c:pt idx="1">
                  <c:v>99.78</c:v>
                </c:pt>
              </c:numCache>
            </c:numRef>
          </c:val>
        </c:ser>
        <c:ser>
          <c:idx val="1"/>
          <c:order val="1"/>
          <c:tx>
            <c:strRef>
              <c:f>Deutsch_gesamt!$B$37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Deutsch_gesamt!$C$35:$D$35</c:f>
              <c:strCache>
                <c:ptCount val="2"/>
                <c:pt idx="0">
                  <c:v>VGLK 2014 /SESB</c:v>
                </c:pt>
                <c:pt idx="1">
                  <c:v>VGLK 2003 /SESB</c:v>
                </c:pt>
              </c:strCache>
            </c:strRef>
          </c:cat>
          <c:val>
            <c:numRef>
              <c:f>Deutsch_gesamt!$C$37:$D$37</c:f>
              <c:numCache>
                <c:formatCode>General</c:formatCode>
                <c:ptCount val="2"/>
                <c:pt idx="0">
                  <c:v>101.6</c:v>
                </c:pt>
                <c:pt idx="1">
                  <c:v>101.6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14101760"/>
        <c:axId val="160224896"/>
      </c:barChart>
      <c:catAx>
        <c:axId val="114101760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 baseline="0"/>
            </a:pPr>
            <a:endParaRPr lang="de-DE"/>
          </a:p>
        </c:txPr>
        <c:crossAx val="160224896"/>
        <c:crosses val="autoZero"/>
        <c:auto val="1"/>
        <c:lblAlgn val="ctr"/>
        <c:lblOffset val="100"/>
        <c:noMultiLvlLbl val="0"/>
      </c:catAx>
      <c:valAx>
        <c:axId val="160224896"/>
        <c:scaling>
          <c:orientation val="minMax"/>
          <c:max val="120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 baseline="0"/>
            </a:pPr>
            <a:endParaRPr lang="de-DE"/>
          </a:p>
        </c:txPr>
        <c:crossAx val="114101760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Deutsch_gesamt!$B$45</c:f>
              <c:strCache>
                <c:ptCount val="1"/>
                <c:pt idx="0">
                  <c:v>VGLK </c:v>
                </c:pt>
              </c:strCache>
            </c:strRef>
          </c:tx>
          <c:spPr>
            <a:solidFill>
              <a:schemeClr val="accent3"/>
            </a:solidFill>
          </c:spPr>
          <c:invertIfNegative val="0"/>
          <c:dPt>
            <c:idx val="0"/>
            <c:invertIfNegative val="0"/>
            <c:bubble3D val="0"/>
            <c:spPr>
              <a:solidFill>
                <a:schemeClr val="accent2"/>
              </a:solidFill>
            </c:spPr>
          </c:dPt>
          <c:cat>
            <c:strRef>
              <c:f>Deutsch_gesamt!$C$44:$D$44</c:f>
              <c:strCache>
                <c:ptCount val="2"/>
                <c:pt idx="0">
                  <c:v>VGLK 2014/SESB</c:v>
                </c:pt>
                <c:pt idx="1">
                  <c:v>VGLK 2003/ SESB</c:v>
                </c:pt>
              </c:strCache>
            </c:strRef>
          </c:cat>
          <c:val>
            <c:numRef>
              <c:f>Deutsch_gesamt!$C$45:$D$45</c:f>
              <c:numCache>
                <c:formatCode>General</c:formatCode>
                <c:ptCount val="2"/>
                <c:pt idx="0">
                  <c:v>103.04</c:v>
                </c:pt>
                <c:pt idx="1">
                  <c:v>106.2</c:v>
                </c:pt>
              </c:numCache>
            </c:numRef>
          </c:val>
        </c:ser>
        <c:ser>
          <c:idx val="1"/>
          <c:order val="1"/>
          <c:tx>
            <c:strRef>
              <c:f>Deutsch_gesamt!$B$46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Deutsch_gesamt!$C$44:$D$44</c:f>
              <c:strCache>
                <c:ptCount val="2"/>
                <c:pt idx="0">
                  <c:v>VGLK 2014/SESB</c:v>
                </c:pt>
                <c:pt idx="1">
                  <c:v>VGLK 2003/ SESB</c:v>
                </c:pt>
              </c:strCache>
            </c:strRef>
          </c:cat>
          <c:val>
            <c:numRef>
              <c:f>Deutsch_gesamt!$C$46:$D$46</c:f>
              <c:numCache>
                <c:formatCode>General</c:formatCode>
                <c:ptCount val="2"/>
                <c:pt idx="0">
                  <c:v>105.58</c:v>
                </c:pt>
                <c:pt idx="1">
                  <c:v>105.52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1863168"/>
        <c:axId val="159096832"/>
      </c:barChart>
      <c:catAx>
        <c:axId val="161863168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800" baseline="0"/>
            </a:pPr>
            <a:endParaRPr lang="de-DE"/>
          </a:p>
        </c:txPr>
        <c:crossAx val="159096832"/>
        <c:crosses val="autoZero"/>
        <c:auto val="1"/>
        <c:lblAlgn val="ctr"/>
        <c:lblOffset val="100"/>
        <c:noMultiLvlLbl val="0"/>
      </c:catAx>
      <c:valAx>
        <c:axId val="159096832"/>
        <c:scaling>
          <c:orientation val="minMax"/>
          <c:max val="120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800" baseline="0"/>
            </a:pPr>
            <a:endParaRPr lang="de-DE"/>
          </a:p>
        </c:txPr>
        <c:crossAx val="161863168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de-DE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/>
      <c:barChart>
        <c:barDir val="col"/>
        <c:grouping val="clustered"/>
        <c:varyColors val="0"/>
        <c:ser>
          <c:idx val="0"/>
          <c:order val="0"/>
          <c:tx>
            <c:strRef>
              <c:f>'DLV_nach Sprachgruppen'!$B$37</c:f>
              <c:strCache>
                <c:ptCount val="1"/>
                <c:pt idx="0">
                  <c:v>VGLK 2014</c:v>
                </c:pt>
              </c:strCache>
            </c:strRef>
          </c:tx>
          <c:spPr>
            <a:solidFill>
              <a:schemeClr val="accent2"/>
            </a:solidFill>
          </c:spPr>
          <c:invertIfNegative val="0"/>
          <c:cat>
            <c:strRef>
              <c:f>'DLV_nach Sprachgruppen'!$C$36:$E$36</c:f>
              <c:strCache>
                <c:ptCount val="3"/>
                <c:pt idx="0">
                  <c:v>L1 Deutsch </c:v>
                </c:pt>
                <c:pt idx="1">
                  <c:v>Bilingual</c:v>
                </c:pt>
                <c:pt idx="2">
                  <c:v>L1 Partnersprache </c:v>
                </c:pt>
              </c:strCache>
            </c:strRef>
          </c:cat>
          <c:val>
            <c:numRef>
              <c:f>'DLV_nach Sprachgruppen'!$C$37:$E$37</c:f>
              <c:numCache>
                <c:formatCode>General</c:formatCode>
                <c:ptCount val="3"/>
                <c:pt idx="0">
                  <c:v>106.21000000000002</c:v>
                </c:pt>
                <c:pt idx="1">
                  <c:v>107.14999999999999</c:v>
                </c:pt>
                <c:pt idx="2">
                  <c:v>82.29</c:v>
                </c:pt>
              </c:numCache>
            </c:numRef>
          </c:val>
        </c:ser>
        <c:ser>
          <c:idx val="1"/>
          <c:order val="1"/>
          <c:tx>
            <c:strRef>
              <c:f>'DLV_nach Sprachgruppen'!$B$38</c:f>
              <c:strCache>
                <c:ptCount val="1"/>
                <c:pt idx="0">
                  <c:v>SESB</c:v>
                </c:pt>
              </c:strCache>
            </c:strRef>
          </c:tx>
          <c:spPr>
            <a:solidFill>
              <a:schemeClr val="accent1"/>
            </a:solidFill>
          </c:spPr>
          <c:invertIfNegative val="0"/>
          <c:cat>
            <c:strRef>
              <c:f>'DLV_nach Sprachgruppen'!$C$36:$E$36</c:f>
              <c:strCache>
                <c:ptCount val="3"/>
                <c:pt idx="0">
                  <c:v>L1 Deutsch </c:v>
                </c:pt>
                <c:pt idx="1">
                  <c:v>Bilingual</c:v>
                </c:pt>
                <c:pt idx="2">
                  <c:v>L1 Partnersprache </c:v>
                </c:pt>
              </c:strCache>
            </c:strRef>
          </c:cat>
          <c:val>
            <c:numRef>
              <c:f>'DLV_nach Sprachgruppen'!$C$38:$E$38</c:f>
              <c:numCache>
                <c:formatCode>General</c:formatCode>
                <c:ptCount val="3"/>
                <c:pt idx="0">
                  <c:v>109.96000000000002</c:v>
                </c:pt>
                <c:pt idx="1">
                  <c:v>107.21000000000002</c:v>
                </c:pt>
                <c:pt idx="2">
                  <c:v>91.73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163004416"/>
        <c:axId val="159099136"/>
      </c:barChart>
      <c:catAx>
        <c:axId val="163004416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txPr>
          <a:bodyPr/>
          <a:lstStyle/>
          <a:p>
            <a:pPr>
              <a:defRPr sz="1500" baseline="0"/>
            </a:pPr>
            <a:endParaRPr lang="de-DE"/>
          </a:p>
        </c:txPr>
        <c:crossAx val="159099136"/>
        <c:crosses val="autoZero"/>
        <c:auto val="0"/>
        <c:lblAlgn val="ctr"/>
        <c:lblOffset val="100"/>
        <c:noMultiLvlLbl val="0"/>
      </c:catAx>
      <c:valAx>
        <c:axId val="159099136"/>
        <c:scaling>
          <c:orientation val="minMax"/>
          <c:min val="70"/>
        </c:scaling>
        <c:delete val="0"/>
        <c:axPos val="l"/>
        <c:majorGridlines/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 baseline="0"/>
            </a:pPr>
            <a:endParaRPr lang="de-DE"/>
          </a:p>
        </c:txPr>
        <c:crossAx val="163004416"/>
        <c:crosses val="autoZero"/>
        <c:crossBetween val="between"/>
        <c:majorUnit val="10"/>
      </c:valAx>
    </c:plotArea>
    <c:plotVisOnly val="1"/>
    <c:dispBlanksAs val="gap"/>
    <c:showDLblsOverMax val="0"/>
  </c:chart>
  <c:externalData r:id="rId1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charts/style2.xml><?xml version="1.0" encoding="utf-8"?>
<cs:chartStyle xmlns:cs="http://schemas.microsoft.com/office/drawing/2012/chartStyle" xmlns:a="http://schemas.openxmlformats.org/drawingml/2006/main" id="102">
  <cs:axisTitle>
    <cs:lnRef idx="0"/>
    <cs:fillRef idx="0"/>
    <cs:effectRef idx="0"/>
    <cs:fontRef idx="minor">
      <a:schemeClr val="tx1"/>
    </cs:fontRef>
    <cs:defRPr sz="1000" b="1" kern="1200"/>
  </cs:axisTitle>
  <cs:category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categoryAxis>
  <cs:chartArea mods="allowNoFillOverride allowNoLineOverride">
    <cs:lnRef idx="1">
      <a:schemeClr val="tx1">
        <a:tint val="75000"/>
      </a:schemeClr>
    </cs:lnRef>
    <cs:fillRef idx="1">
      <a:schemeClr val="bg1"/>
    </cs:fillRef>
    <cs:effectRef idx="0"/>
    <cs:fontRef idx="minor">
      <a:schemeClr val="tx1"/>
    </cs:fontRef>
    <cs:spPr>
      <a:ln>
        <a:round/>
      </a:ln>
    </cs:spPr>
    <cs:defRPr sz="1000" kern="1200"/>
  </cs:chartArea>
  <cs:dataLabel>
    <cs:lnRef idx="0"/>
    <cs:fillRef idx="0"/>
    <cs:effectRef idx="0"/>
    <cs:fontRef idx="minor">
      <a:schemeClr val="tx1"/>
    </cs:fontRef>
    <cs:defRPr sz="1000" kern="1200"/>
  </cs:dataLabel>
  <cs:dataLabelCallout>
    <cs:lnRef idx="0"/>
    <cs:fillRef idx="0"/>
    <cs:effectRef idx="0"/>
    <cs:fontRef idx="minor">
      <a:schemeClr val="dk1"/>
    </cs:fontRef>
    <cs:spPr>
      <a:solidFill>
        <a:schemeClr val="lt1"/>
      </a:solidFill>
      <a:ln>
        <a:solidFill>
          <a:schemeClr val="dk1">
            <a:lumMod val="65000"/>
            <a:lumOff val="35000"/>
          </a:schemeClr>
        </a:solidFill>
      </a:ln>
    </cs:spPr>
    <cs:defRPr sz="1000" kern="1200"/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1">
      <cs:styleClr val="auto"/>
    </cs:lnRef>
    <cs:lineWidthScale>3</cs:lineWidthScale>
    <cs:fillRef idx="0"/>
    <cs:effectRef idx="0"/>
    <cs:fontRef idx="minor">
      <a:schemeClr val="tx1"/>
    </cs:fontRef>
    <cs:spPr>
      <a:ln cap="rnd">
        <a:round/>
      </a:ln>
    </cs:spPr>
  </cs:dataPointLine>
  <cs:dataPointMarker>
    <cs:lnRef idx="1">
      <cs:styleClr val="auto"/>
    </cs:lnRef>
    <cs:fillRef idx="1">
      <cs:styleClr val="auto"/>
    </cs:fillRef>
    <cs:effectRef idx="0"/>
    <cs:fontRef idx="minor">
      <a:schemeClr val="tx1"/>
    </cs:fontRef>
    <cs:spPr>
      <a:ln>
        <a:round/>
      </a:ln>
    </cs:spPr>
  </cs:dataPointMarker>
  <cs:dataPointMarkerLayout/>
  <cs:dataPointWireframe>
    <cs:lnRef idx="1">
      <cs:styleClr val="auto"/>
    </cs:lnRef>
    <cs:fillRef idx="0"/>
    <cs:effectRef idx="0"/>
    <cs:fontRef idx="minor">
      <a:schemeClr val="tx1"/>
    </cs:fontRef>
    <cs:spPr>
      <a:ln>
        <a:round/>
      </a:ln>
    </cs:spPr>
  </cs:dataPointWireframe>
  <cs:dataTable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dataTable>
  <cs:downBar>
    <cs:lnRef idx="1">
      <a:schemeClr val="tx1"/>
    </cs:lnRef>
    <cs:fillRef idx="1">
      <a:schemeClr val="dk1">
        <a:tint val="95000"/>
      </a:schemeClr>
    </cs:fillRef>
    <cs:effectRef idx="0"/>
    <cs:fontRef idx="minor">
      <a:schemeClr val="tx1"/>
    </cs:fontRef>
    <cs:spPr>
      <a:ln>
        <a:round/>
      </a:ln>
    </cs:spPr>
  </cs:downBar>
  <cs:drop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dropLine>
  <cs:errorBar>
    <cs:lnRef idx="1">
      <a:schemeClr val="tx1"/>
    </cs:lnRef>
    <cs:fillRef idx="1">
      <a:schemeClr val="tx1"/>
    </cs:fillRef>
    <cs:effectRef idx="0"/>
    <cs:fontRef idx="minor">
      <a:schemeClr val="tx1"/>
    </cs:fontRef>
    <cs:spPr>
      <a:ln>
        <a:round/>
      </a:ln>
    </cs:spPr>
  </cs:errorBar>
  <cs:flo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floor>
  <cs:gridlineMajor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</cs:gridlineMajor>
  <cs:gridlineMinor>
    <cs:lnRef idx="1">
      <a:schemeClr val="tx1">
        <a:tint val="50000"/>
      </a:schemeClr>
    </cs:lnRef>
    <cs:fillRef idx="0"/>
    <cs:effectRef idx="0"/>
    <cs:fontRef idx="minor">
      <a:schemeClr val="tx1"/>
    </cs:fontRef>
    <cs:spPr>
      <a:ln>
        <a:round/>
      </a:ln>
    </cs:spPr>
  </cs:gridlineMinor>
  <cs:hiLo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hiLoLine>
  <cs:leader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leaderLine>
  <cs:legend>
    <cs:lnRef idx="0"/>
    <cs:fillRef idx="0"/>
    <cs:effectRef idx="0"/>
    <cs:fontRef idx="minor">
      <a:schemeClr val="tx1"/>
    </cs:fontRef>
    <cs:defRPr sz="1000" kern="1200"/>
  </cs:legend>
  <cs:plotArea mods="allowNoFillOverride allowNoLineOverride">
    <cs:lnRef idx="0"/>
    <cs:fillRef idx="1">
      <a:schemeClr val="bg1"/>
    </cs:fillRef>
    <cs:effectRef idx="0"/>
    <cs:fontRef idx="minor">
      <a:schemeClr val="tx1"/>
    </cs:fontRef>
  </cs:plotArea>
  <cs:plotArea3D>
    <cs:lnRef idx="0"/>
    <cs:fillRef idx="0"/>
    <cs:effectRef idx="0"/>
    <cs:fontRef idx="minor">
      <a:schemeClr val="tx1"/>
    </cs:fontRef>
  </cs:plotArea3D>
  <cs:series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seriesAxis>
  <cs:seriesLine>
    <cs:lnRef idx="1">
      <a:schemeClr val="tx1"/>
    </cs:lnRef>
    <cs:fillRef idx="0"/>
    <cs:effectRef idx="0"/>
    <cs:fontRef idx="minor">
      <a:schemeClr val="tx1"/>
    </cs:fontRef>
    <cs:spPr>
      <a:ln>
        <a:round/>
      </a:ln>
    </cs:spPr>
  </cs:seriesLine>
  <cs:title>
    <cs:lnRef idx="0"/>
    <cs:fillRef idx="0"/>
    <cs:effectRef idx="0"/>
    <cs:fontRef idx="minor">
      <a:schemeClr val="tx1"/>
    </cs:fontRef>
    <cs:defRPr sz="1800" b="1" kern="1200"/>
  </cs:title>
  <cs:trendline>
    <cs:lnRef idx="1">
      <a:schemeClr val="tx1"/>
    </cs:lnRef>
    <cs:fillRef idx="0"/>
    <cs:effectRef idx="0"/>
    <cs:fontRef idx="minor">
      <a:schemeClr val="tx1"/>
    </cs:fontRef>
    <cs:spPr>
      <a:ln cap="rnd">
        <a:round/>
      </a:ln>
    </cs:spPr>
  </cs:trendline>
  <cs:trendlineLabel>
    <cs:lnRef idx="0"/>
    <cs:fillRef idx="0"/>
    <cs:effectRef idx="0"/>
    <cs:fontRef idx="minor">
      <a:schemeClr val="tx1"/>
    </cs:fontRef>
    <cs:defRPr sz="1000" kern="1200"/>
  </cs:trendlineLabel>
  <cs:upBar>
    <cs:lnRef idx="1">
      <a:schemeClr val="tx1"/>
    </cs:lnRef>
    <cs:fillRef idx="1">
      <a:schemeClr val="dk1">
        <a:tint val="5000"/>
      </a:schemeClr>
    </cs:fillRef>
    <cs:effectRef idx="0"/>
    <cs:fontRef idx="minor">
      <a:schemeClr val="tx1"/>
    </cs:fontRef>
    <cs:spPr>
      <a:ln>
        <a:round/>
      </a:ln>
    </cs:spPr>
  </cs:upBar>
  <cs:valueAxis>
    <cs:lnRef idx="1">
      <a:schemeClr val="tx1">
        <a:tint val="75000"/>
      </a:schemeClr>
    </cs:lnRef>
    <cs:fillRef idx="0"/>
    <cs:effectRef idx="0"/>
    <cs:fontRef idx="minor">
      <a:schemeClr val="tx1"/>
    </cs:fontRef>
    <cs:spPr>
      <a:ln>
        <a:round/>
      </a:ln>
    </cs:spPr>
    <cs:defRPr sz="1000" kern="1200"/>
  </cs:valueAxis>
  <cs:wall>
    <cs:lnRef idx="0"/>
    <cs:fillRef idx="0"/>
    <cs:effectRef idx="0"/>
    <cs:fontRef idx="minor">
      <a:schemeClr val="tx1"/>
    </cs:fontRef>
  </cs:wall>
</cs:chartStyl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0.78043</cdr:x>
      <cdr:y>0</cdr:y>
    </cdr:from>
    <cdr:to>
      <cdr:x>1</cdr:x>
      <cdr:y>0.2311</cdr:y>
    </cdr:to>
    <cdr:sp macro="" textlink="">
      <cdr:nvSpPr>
        <cdr:cNvPr id="3" name="Rechteck 2"/>
        <cdr:cNvSpPr/>
      </cdr:nvSpPr>
      <cdr:spPr>
        <a:xfrm xmlns:a="http://schemas.openxmlformats.org/drawingml/2006/main">
          <a:off x="5732115" y="0"/>
          <a:ext cx="1612701" cy="998471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bg1"/>
          </a:solidFill>
        </a:ln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de-DE"/>
        </a:p>
      </cdr:txBody>
    </cdr:sp>
  </cdr:relSizeAnchor>
  <cdr:relSizeAnchor xmlns:cdr="http://schemas.openxmlformats.org/drawingml/2006/chartDrawing">
    <cdr:from>
      <cdr:x>0.80392</cdr:x>
      <cdr:y>0.0189</cdr:y>
    </cdr:from>
    <cdr:to>
      <cdr:x>0.82353</cdr:x>
      <cdr:y>0.05223</cdr:y>
    </cdr:to>
    <cdr:sp macro="" textlink="">
      <cdr:nvSpPr>
        <cdr:cNvPr id="4" name="Rechteck 3"/>
        <cdr:cNvSpPr/>
      </cdr:nvSpPr>
      <cdr:spPr>
        <a:xfrm xmlns:a="http://schemas.openxmlformats.org/drawingml/2006/main">
          <a:off x="5904656" y="81649"/>
          <a:ext cx="144016" cy="144016"/>
        </a:xfrm>
        <a:prstGeom xmlns:a="http://schemas.openxmlformats.org/drawingml/2006/main" prst="rect">
          <a:avLst/>
        </a:prstGeom>
        <a:solidFill xmlns:a="http://schemas.openxmlformats.org/drawingml/2006/main">
          <a:schemeClr val="accent2">
            <a:lumMod val="75000"/>
          </a:schemeClr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de-DE"/>
        </a:p>
      </cdr:txBody>
    </cdr:sp>
  </cdr:relSizeAnchor>
  <cdr:relSizeAnchor xmlns:cdr="http://schemas.openxmlformats.org/drawingml/2006/chartDrawing">
    <cdr:from>
      <cdr:x>0.80392</cdr:x>
      <cdr:y>0.15</cdr:y>
    </cdr:from>
    <cdr:to>
      <cdr:x>0.82353</cdr:x>
      <cdr:y>0.18333</cdr:y>
    </cdr:to>
    <cdr:sp macro="" textlink="">
      <cdr:nvSpPr>
        <cdr:cNvPr id="5" name="Rechteck 4"/>
        <cdr:cNvSpPr/>
      </cdr:nvSpPr>
      <cdr:spPr>
        <a:xfrm xmlns:a="http://schemas.openxmlformats.org/drawingml/2006/main">
          <a:off x="5904656" y="648072"/>
          <a:ext cx="144016" cy="144016"/>
        </a:xfrm>
        <a:prstGeom xmlns:a="http://schemas.openxmlformats.org/drawingml/2006/main" prst="rect">
          <a:avLst/>
        </a:prstGeom>
        <a:solidFill xmlns:a="http://schemas.openxmlformats.org/drawingml/2006/main">
          <a:schemeClr val="accent1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de-DE"/>
        </a:p>
      </cdr:txBody>
    </cdr:sp>
  </cdr:relSizeAnchor>
  <cdr:relSizeAnchor xmlns:cdr="http://schemas.openxmlformats.org/drawingml/2006/chartDrawing">
    <cdr:from>
      <cdr:x>0.80392</cdr:x>
      <cdr:y>0.08333</cdr:y>
    </cdr:from>
    <cdr:to>
      <cdr:x>0.82353</cdr:x>
      <cdr:y>0.11825</cdr:y>
    </cdr:to>
    <cdr:sp macro="" textlink="">
      <cdr:nvSpPr>
        <cdr:cNvPr id="6" name="Rechteck 5"/>
        <cdr:cNvSpPr/>
      </cdr:nvSpPr>
      <cdr:spPr>
        <a:xfrm xmlns:a="http://schemas.openxmlformats.org/drawingml/2006/main">
          <a:off x="5904656" y="360040"/>
          <a:ext cx="144016" cy="150856"/>
        </a:xfrm>
        <a:prstGeom xmlns:a="http://schemas.openxmlformats.org/drawingml/2006/main" prst="rect">
          <a:avLst/>
        </a:prstGeom>
        <a:solidFill xmlns:a="http://schemas.openxmlformats.org/drawingml/2006/main">
          <a:schemeClr val="accent3">
            <a:lumMod val="75000"/>
          </a:schemeClr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de-DE"/>
        </a:p>
      </cdr:txBody>
    </cdr:sp>
  </cdr:relSizeAnchor>
  <cdr:relSizeAnchor xmlns:cdr="http://schemas.openxmlformats.org/drawingml/2006/chartDrawing">
    <cdr:from>
      <cdr:x>0.82222</cdr:x>
      <cdr:y>0</cdr:y>
    </cdr:from>
    <cdr:to>
      <cdr:x>1</cdr:x>
      <cdr:y>0.06667</cdr:y>
    </cdr:to>
    <cdr:sp macro="" textlink="">
      <cdr:nvSpPr>
        <cdr:cNvPr id="7" name="Textfeld 6"/>
        <cdr:cNvSpPr txBox="1"/>
      </cdr:nvSpPr>
      <cdr:spPr>
        <a:xfrm xmlns:a="http://schemas.openxmlformats.org/drawingml/2006/main">
          <a:off x="6039055" y="0"/>
          <a:ext cx="1305761" cy="288046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de-DE" sz="1800" dirty="0" smtClean="0"/>
            <a:t>VGLK 2014 </a:t>
          </a:r>
          <a:endParaRPr lang="de-DE" sz="1800" dirty="0"/>
        </a:p>
      </cdr:txBody>
    </cdr:sp>
  </cdr:relSizeAnchor>
  <cdr:relSizeAnchor xmlns:cdr="http://schemas.openxmlformats.org/drawingml/2006/chartDrawing">
    <cdr:from>
      <cdr:x>0.83139</cdr:x>
      <cdr:y>0.13799</cdr:y>
    </cdr:from>
    <cdr:to>
      <cdr:x>0.95884</cdr:x>
      <cdr:y>0.21444</cdr:y>
    </cdr:to>
    <cdr:sp macro="" textlink="">
      <cdr:nvSpPr>
        <cdr:cNvPr id="8" name="Textfeld 7"/>
        <cdr:cNvSpPr txBox="1"/>
      </cdr:nvSpPr>
      <cdr:spPr>
        <a:xfrm xmlns:a="http://schemas.openxmlformats.org/drawingml/2006/main">
          <a:off x="6106407" y="596183"/>
          <a:ext cx="936096" cy="330280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de-DE" sz="1800" dirty="0" smtClean="0"/>
            <a:t>SESB </a:t>
          </a:r>
          <a:endParaRPr lang="de-DE" sz="1800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0.78871</cdr:x>
      <cdr:y>0.01392</cdr:y>
    </cdr:from>
    <cdr:to>
      <cdr:x>1</cdr:x>
      <cdr:y>0.23964</cdr:y>
    </cdr:to>
    <cdr:sp macro="" textlink="">
      <cdr:nvSpPr>
        <cdr:cNvPr id="2" name="Rechteck 1"/>
        <cdr:cNvSpPr/>
      </cdr:nvSpPr>
      <cdr:spPr>
        <a:xfrm xmlns:a="http://schemas.openxmlformats.org/drawingml/2006/main">
          <a:off x="6020104" y="57134"/>
          <a:ext cx="1612744" cy="926458"/>
        </a:xfrm>
        <a:prstGeom xmlns:a="http://schemas.openxmlformats.org/drawingml/2006/main" prst="rect">
          <a:avLst/>
        </a:prstGeom>
        <a:ln xmlns:a="http://schemas.openxmlformats.org/drawingml/2006/main">
          <a:solidFill>
            <a:schemeClr val="bg1"/>
          </a:solidFill>
        </a:ln>
      </cdr:spPr>
      <cdr:style>
        <a:lnRef xmlns:a="http://schemas.openxmlformats.org/drawingml/2006/main" idx="2">
          <a:schemeClr val="accent6"/>
        </a:lnRef>
        <a:fillRef xmlns:a="http://schemas.openxmlformats.org/drawingml/2006/main" idx="1">
          <a:schemeClr val="lt1"/>
        </a:fillRef>
        <a:effectRef xmlns:a="http://schemas.openxmlformats.org/drawingml/2006/main" idx="0">
          <a:schemeClr val="accent6"/>
        </a:effectRef>
        <a:fontRef xmlns:a="http://schemas.openxmlformats.org/drawingml/2006/main" idx="minor">
          <a:schemeClr val="dk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dk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de-DE" sz="1400"/>
        </a:p>
      </cdr:txBody>
    </cdr:sp>
  </cdr:relSizeAnchor>
  <cdr:relSizeAnchor xmlns:cdr="http://schemas.openxmlformats.org/drawingml/2006/chartDrawing">
    <cdr:from>
      <cdr:x>0.81132</cdr:x>
      <cdr:y>0.03509</cdr:y>
    </cdr:from>
    <cdr:to>
      <cdr:x>0.83019</cdr:x>
      <cdr:y>0.07018</cdr:y>
    </cdr:to>
    <cdr:sp macro="" textlink="">
      <cdr:nvSpPr>
        <cdr:cNvPr id="3" name="Rechteck 2"/>
        <cdr:cNvSpPr/>
      </cdr:nvSpPr>
      <cdr:spPr>
        <a:xfrm xmlns:a="http://schemas.openxmlformats.org/drawingml/2006/main">
          <a:off x="6192688" y="144016"/>
          <a:ext cx="144016" cy="144016"/>
        </a:xfrm>
        <a:prstGeom xmlns:a="http://schemas.openxmlformats.org/drawingml/2006/main" prst="rect">
          <a:avLst/>
        </a:prstGeom>
        <a:solidFill xmlns:a="http://schemas.openxmlformats.org/drawingml/2006/main">
          <a:schemeClr val="accent2">
            <a:lumMod val="75000"/>
          </a:schemeClr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de-DE"/>
        </a:p>
      </cdr:txBody>
    </cdr:sp>
  </cdr:relSizeAnchor>
  <cdr:relSizeAnchor xmlns:cdr="http://schemas.openxmlformats.org/drawingml/2006/chartDrawing">
    <cdr:from>
      <cdr:x>0.81132</cdr:x>
      <cdr:y>0.17711</cdr:y>
    </cdr:from>
    <cdr:to>
      <cdr:x>0.83019</cdr:x>
      <cdr:y>0.21219</cdr:y>
    </cdr:to>
    <cdr:sp macro="" textlink="">
      <cdr:nvSpPr>
        <cdr:cNvPr id="4" name="Rechteck 3"/>
        <cdr:cNvSpPr/>
      </cdr:nvSpPr>
      <cdr:spPr>
        <a:xfrm xmlns:a="http://schemas.openxmlformats.org/drawingml/2006/main">
          <a:off x="6192688" y="726920"/>
          <a:ext cx="144016" cy="144016"/>
        </a:xfrm>
        <a:prstGeom xmlns:a="http://schemas.openxmlformats.org/drawingml/2006/main" prst="rect">
          <a:avLst/>
        </a:prstGeom>
        <a:solidFill xmlns:a="http://schemas.openxmlformats.org/drawingml/2006/main">
          <a:schemeClr val="accent1"/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de-DE"/>
        </a:p>
      </cdr:txBody>
    </cdr:sp>
  </cdr:relSizeAnchor>
  <cdr:relSizeAnchor xmlns:cdr="http://schemas.openxmlformats.org/drawingml/2006/chartDrawing">
    <cdr:from>
      <cdr:x>0.81132</cdr:x>
      <cdr:y>0.10526</cdr:y>
    </cdr:from>
    <cdr:to>
      <cdr:x>0.83019</cdr:x>
      <cdr:y>0.14202</cdr:y>
    </cdr:to>
    <cdr:sp macro="" textlink="">
      <cdr:nvSpPr>
        <cdr:cNvPr id="5" name="Rechteck 4"/>
        <cdr:cNvSpPr/>
      </cdr:nvSpPr>
      <cdr:spPr>
        <a:xfrm xmlns:a="http://schemas.openxmlformats.org/drawingml/2006/main">
          <a:off x="6192688" y="432048"/>
          <a:ext cx="144016" cy="150856"/>
        </a:xfrm>
        <a:prstGeom xmlns:a="http://schemas.openxmlformats.org/drawingml/2006/main" prst="rect">
          <a:avLst/>
        </a:prstGeom>
        <a:solidFill xmlns:a="http://schemas.openxmlformats.org/drawingml/2006/main">
          <a:schemeClr val="accent3">
            <a:lumMod val="75000"/>
          </a:schemeClr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endParaRPr lang="de-DE"/>
        </a:p>
      </cdr:txBody>
    </cdr:sp>
  </cdr:relSizeAnchor>
  <cdr:relSizeAnchor xmlns:cdr="http://schemas.openxmlformats.org/drawingml/2006/chartDrawing">
    <cdr:from>
      <cdr:x>0.8343</cdr:x>
      <cdr:y>0.01754</cdr:y>
    </cdr:from>
    <cdr:to>
      <cdr:x>1</cdr:x>
      <cdr:y>0.08772</cdr:y>
    </cdr:to>
    <cdr:sp macro="" textlink="">
      <cdr:nvSpPr>
        <cdr:cNvPr id="6" name="Textfeld 5"/>
        <cdr:cNvSpPr txBox="1"/>
      </cdr:nvSpPr>
      <cdr:spPr>
        <a:xfrm xmlns:a="http://schemas.openxmlformats.org/drawingml/2006/main">
          <a:off x="6368084" y="71992"/>
          <a:ext cx="1264764" cy="288051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de-DE" sz="1800" dirty="0" smtClean="0"/>
            <a:t>VGLK 2014</a:t>
          </a:r>
          <a:endParaRPr lang="de-DE" sz="1800" dirty="0"/>
        </a:p>
      </cdr:txBody>
    </cdr:sp>
  </cdr:relSizeAnchor>
  <cdr:relSizeAnchor xmlns:cdr="http://schemas.openxmlformats.org/drawingml/2006/chartDrawing">
    <cdr:from>
      <cdr:x>0.83019</cdr:x>
      <cdr:y>0.08772</cdr:y>
    </cdr:from>
    <cdr:to>
      <cdr:x>1</cdr:x>
      <cdr:y>0.19298</cdr:y>
    </cdr:to>
    <cdr:sp macro="" textlink="">
      <cdr:nvSpPr>
        <cdr:cNvPr id="7" name="Textfeld 6"/>
        <cdr:cNvSpPr txBox="1"/>
      </cdr:nvSpPr>
      <cdr:spPr>
        <a:xfrm xmlns:a="http://schemas.openxmlformats.org/drawingml/2006/main">
          <a:off x="6336705" y="360043"/>
          <a:ext cx="1296143" cy="432045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de-DE" sz="1800" dirty="0" smtClean="0"/>
            <a:t> VGLK 2003</a:t>
          </a:r>
          <a:endParaRPr lang="de-DE" sz="1800" dirty="0"/>
        </a:p>
      </cdr:txBody>
    </cdr:sp>
  </cdr:relSizeAnchor>
  <cdr:relSizeAnchor xmlns:cdr="http://schemas.openxmlformats.org/drawingml/2006/chartDrawing">
    <cdr:from>
      <cdr:x>0.84314</cdr:x>
      <cdr:y>0.14966</cdr:y>
    </cdr:from>
    <cdr:to>
      <cdr:x>0.9982</cdr:x>
      <cdr:y>0.24561</cdr:y>
    </cdr:to>
    <cdr:sp macro="" textlink="">
      <cdr:nvSpPr>
        <cdr:cNvPr id="8" name="Textfeld 7"/>
        <cdr:cNvSpPr txBox="1"/>
      </cdr:nvSpPr>
      <cdr:spPr>
        <a:xfrm xmlns:a="http://schemas.openxmlformats.org/drawingml/2006/main">
          <a:off x="6435559" y="614273"/>
          <a:ext cx="1183550" cy="393839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de-DE" sz="1800" dirty="0" smtClean="0"/>
            <a:t>SESB</a:t>
          </a:r>
          <a:endParaRPr lang="de-DE" sz="1800" dirty="0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0.76432</cdr:x>
      <cdr:y>0</cdr:y>
    </cdr:from>
    <cdr:to>
      <cdr:x>0.76826</cdr:x>
      <cdr:y>1</cdr:y>
    </cdr:to>
    <cdr:sp macro="" textlink="">
      <cdr:nvSpPr>
        <cdr:cNvPr id="4" name="Gerade Verbindung 3"/>
        <cdr:cNvSpPr/>
      </cdr:nvSpPr>
      <cdr:spPr>
        <a:xfrm xmlns:a="http://schemas.openxmlformats.org/drawingml/2006/main">
          <a:off x="3384376" y="0"/>
          <a:ext cx="17446" cy="4926838"/>
        </a:xfrm>
        <a:prstGeom xmlns:a="http://schemas.openxmlformats.org/drawingml/2006/main" prst="line">
          <a:avLst/>
        </a:prstGeom>
        <a:ln xmlns:a="http://schemas.openxmlformats.org/drawingml/2006/main" w="38100"/>
      </cdr:spPr>
      <cdr:style>
        <a:lnRef xmlns:a="http://schemas.openxmlformats.org/drawingml/2006/main" idx="2">
          <a:schemeClr val="accent3"/>
        </a:lnRef>
        <a:fillRef xmlns:a="http://schemas.openxmlformats.org/drawingml/2006/main" idx="0">
          <a:schemeClr val="accent3"/>
        </a:fillRef>
        <a:effectRef xmlns:a="http://schemas.openxmlformats.org/drawingml/2006/main" idx="1">
          <a:schemeClr val="accent3"/>
        </a:effectRef>
        <a:fontRef xmlns:a="http://schemas.openxmlformats.org/drawingml/2006/main" idx="minor">
          <a:schemeClr val="tx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de-DE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0.28571</cdr:x>
      <cdr:y>0.81034</cdr:y>
    </cdr:from>
    <cdr:to>
      <cdr:x>0.45599</cdr:x>
      <cdr:y>0.87078</cdr:y>
    </cdr:to>
    <cdr:sp macro="" textlink="">
      <cdr:nvSpPr>
        <cdr:cNvPr id="2" name="Rechteck 1"/>
        <cdr:cNvSpPr/>
      </cdr:nvSpPr>
      <cdr:spPr>
        <a:xfrm xmlns:a="http://schemas.openxmlformats.org/drawingml/2006/main">
          <a:off x="1872208" y="3384376"/>
          <a:ext cx="1115745" cy="252407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25400" cap="flat" cmpd="sng" algn="ctr">
          <a:solidFill>
            <a:sysClr val="window" lastClr="FFFFFF"/>
          </a:solidFill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defPPr>
            <a:defRPr lang="de-DE"/>
          </a:defPPr>
          <a:lvl1pPr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ysClr val="window" lastClr="FFFFFF"/>
              </a:solidFill>
              <a:latin typeface="Calibri"/>
            </a:defRPr>
          </a:lvl1pPr>
          <a:lvl2pPr marL="457200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ysClr val="window" lastClr="FFFFFF"/>
              </a:solidFill>
              <a:latin typeface="Calibri"/>
            </a:defRPr>
          </a:lvl2pPr>
          <a:lvl3pPr marL="914400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ysClr val="window" lastClr="FFFFFF"/>
              </a:solidFill>
              <a:latin typeface="Calibri"/>
            </a:defRPr>
          </a:lvl3pPr>
          <a:lvl4pPr marL="1371600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ysClr val="window" lastClr="FFFFFF"/>
              </a:solidFill>
              <a:latin typeface="Calibri"/>
            </a:defRPr>
          </a:lvl4pPr>
          <a:lvl5pPr marL="1828800" algn="l" rtl="0" fontAlgn="base">
            <a:spcBef>
              <a:spcPct val="0"/>
            </a:spcBef>
            <a:spcAft>
              <a:spcPct val="0"/>
            </a:spcAft>
            <a:defRPr kern="1200">
              <a:solidFill>
                <a:sysClr val="window" lastClr="FFFFFF"/>
              </a:solidFill>
              <a:latin typeface="Calibri"/>
            </a:defRPr>
          </a:lvl5pPr>
          <a:lvl6pPr marL="2286000" algn="l" defTabSz="914400" rtl="0" eaLnBrk="1" latinLnBrk="0" hangingPunct="1">
            <a:defRPr kern="1200">
              <a:solidFill>
                <a:sysClr val="window" lastClr="FFFFFF"/>
              </a:solidFill>
              <a:latin typeface="Calibri"/>
            </a:defRPr>
          </a:lvl6pPr>
          <a:lvl7pPr marL="2743200" algn="l" defTabSz="914400" rtl="0" eaLnBrk="1" latinLnBrk="0" hangingPunct="1">
            <a:defRPr kern="1200">
              <a:solidFill>
                <a:sysClr val="window" lastClr="FFFFFF"/>
              </a:solidFill>
              <a:latin typeface="Calibri"/>
            </a:defRPr>
          </a:lvl7pPr>
          <a:lvl8pPr marL="3200400" algn="l" defTabSz="914400" rtl="0" eaLnBrk="1" latinLnBrk="0" hangingPunct="1">
            <a:defRPr kern="1200">
              <a:solidFill>
                <a:sysClr val="window" lastClr="FFFFFF"/>
              </a:solidFill>
              <a:latin typeface="Calibri"/>
            </a:defRPr>
          </a:lvl8pPr>
          <a:lvl9pPr marL="3657600" algn="l" defTabSz="914400" rtl="0" eaLnBrk="1" latinLnBrk="0" hangingPunct="1">
            <a:defRPr kern="12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r>
            <a:rPr lang="de-DE" sz="1800" dirty="0" smtClean="0">
              <a:solidFill>
                <a:sysClr val="windowText" lastClr="000000"/>
              </a:solidFill>
            </a:rPr>
            <a:t>-bereinigt</a:t>
          </a:r>
          <a:endParaRPr lang="de-DE" sz="1800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0.67033</cdr:x>
      <cdr:y>0.82759</cdr:y>
    </cdr:from>
    <cdr:to>
      <cdr:x>0.8406</cdr:x>
      <cdr:y>0.88802</cdr:y>
    </cdr:to>
    <cdr:sp macro="" textlink="">
      <cdr:nvSpPr>
        <cdr:cNvPr id="3" name="Rechteck 2"/>
        <cdr:cNvSpPr/>
      </cdr:nvSpPr>
      <cdr:spPr>
        <a:xfrm xmlns:a="http://schemas.openxmlformats.org/drawingml/2006/main">
          <a:off x="4392488" y="3456384"/>
          <a:ext cx="1115745" cy="252407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  <a:ln xmlns:a="http://schemas.openxmlformats.org/drawingml/2006/main" w="25400" cap="flat" cmpd="sng" algn="ctr">
          <a:solidFill>
            <a:sysClr val="window" lastClr="FFFFFF"/>
          </a:solidFill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tlCol="0" anchor="ctr"/>
        <a:lstStyle xmlns:a="http://schemas.openxmlformats.org/drawingml/2006/main">
          <a:lvl1pPr marL="0" indent="0">
            <a:defRPr sz="1100">
              <a:solidFill>
                <a:sysClr val="window" lastClr="FFFFFF"/>
              </a:solidFill>
              <a:latin typeface="Calibri"/>
            </a:defRPr>
          </a:lvl1pPr>
          <a:lvl2pPr marL="457200" indent="0">
            <a:defRPr sz="1100">
              <a:solidFill>
                <a:sysClr val="window" lastClr="FFFFFF"/>
              </a:solidFill>
              <a:latin typeface="Calibri"/>
            </a:defRPr>
          </a:lvl2pPr>
          <a:lvl3pPr marL="914400" indent="0">
            <a:defRPr sz="1100">
              <a:solidFill>
                <a:sysClr val="window" lastClr="FFFFFF"/>
              </a:solidFill>
              <a:latin typeface="Calibri"/>
            </a:defRPr>
          </a:lvl3pPr>
          <a:lvl4pPr marL="1371600" indent="0">
            <a:defRPr sz="1100">
              <a:solidFill>
                <a:sysClr val="window" lastClr="FFFFFF"/>
              </a:solidFill>
              <a:latin typeface="Calibri"/>
            </a:defRPr>
          </a:lvl4pPr>
          <a:lvl5pPr marL="1828800" indent="0">
            <a:defRPr sz="1100">
              <a:solidFill>
                <a:sysClr val="window" lastClr="FFFFFF"/>
              </a:solidFill>
              <a:latin typeface="Calibri"/>
            </a:defRPr>
          </a:lvl5pPr>
          <a:lvl6pPr marL="2286000" indent="0">
            <a:defRPr sz="1100">
              <a:solidFill>
                <a:sysClr val="window" lastClr="FFFFFF"/>
              </a:solidFill>
              <a:latin typeface="Calibri"/>
            </a:defRPr>
          </a:lvl6pPr>
          <a:lvl7pPr marL="2743200" indent="0">
            <a:defRPr sz="1100">
              <a:solidFill>
                <a:sysClr val="window" lastClr="FFFFFF"/>
              </a:solidFill>
              <a:latin typeface="Calibri"/>
            </a:defRPr>
          </a:lvl7pPr>
          <a:lvl8pPr marL="3200400" indent="0">
            <a:defRPr sz="1100">
              <a:solidFill>
                <a:sysClr val="window" lastClr="FFFFFF"/>
              </a:solidFill>
              <a:latin typeface="Calibri"/>
            </a:defRPr>
          </a:lvl8pPr>
          <a:lvl9pPr marL="3657600" indent="0">
            <a:defRPr sz="11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r>
            <a:rPr lang="de-DE" sz="1800" dirty="0" smtClean="0">
              <a:solidFill>
                <a:sysClr val="windowText" lastClr="000000"/>
              </a:solidFill>
            </a:rPr>
            <a:t>bereinigt</a:t>
          </a:r>
          <a:endParaRPr lang="de-DE" sz="1800" dirty="0">
            <a:solidFill>
              <a:sysClr val="windowText" lastClr="000000"/>
            </a:solidFill>
          </a:endParaRPr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>
          <a:xfrm>
            <a:off x="2" y="2"/>
            <a:ext cx="4302625" cy="333828"/>
          </a:xfrm>
          <a:prstGeom prst="rect">
            <a:avLst/>
          </a:prstGeom>
        </p:spPr>
        <p:txBody>
          <a:bodyPr vert="horz" lIns="91432" tIns="45716" rIns="91432" bIns="45716" rtlCol="0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quarter" idx="1"/>
          </p:nvPr>
        </p:nvSpPr>
        <p:spPr>
          <a:xfrm>
            <a:off x="5621697" y="2"/>
            <a:ext cx="4302625" cy="333828"/>
          </a:xfrm>
          <a:prstGeom prst="rect">
            <a:avLst/>
          </a:prstGeom>
        </p:spPr>
        <p:txBody>
          <a:bodyPr vert="horz" lIns="91432" tIns="45716" rIns="91432" bIns="45716" rtlCol="0"/>
          <a:lstStyle>
            <a:lvl1pPr algn="r">
              <a:defRPr sz="1200"/>
            </a:lvl1pPr>
          </a:lstStyle>
          <a:p>
            <a:fld id="{3D4F2D10-718D-4F49-9606-52CD5429C7A9}" type="datetimeFigureOut">
              <a:rPr lang="de-DE" smtClean="0"/>
              <a:pPr/>
              <a:t>31.08.2016</a:t>
            </a:fld>
            <a:endParaRPr lang="de-DE"/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2"/>
          </p:nvPr>
        </p:nvSpPr>
        <p:spPr>
          <a:xfrm>
            <a:off x="2" y="6334194"/>
            <a:ext cx="4302625" cy="333827"/>
          </a:xfrm>
          <a:prstGeom prst="rect">
            <a:avLst/>
          </a:prstGeom>
        </p:spPr>
        <p:txBody>
          <a:bodyPr vert="horz" lIns="91432" tIns="45716" rIns="91432" bIns="45716" rtlCol="0" anchor="b"/>
          <a:lstStyle>
            <a:lvl1pPr algn="l">
              <a:defRPr sz="1200"/>
            </a:lvl1pPr>
          </a:lstStyle>
          <a:p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3"/>
          </p:nvPr>
        </p:nvSpPr>
        <p:spPr>
          <a:xfrm>
            <a:off x="5621697" y="6334194"/>
            <a:ext cx="4302625" cy="333827"/>
          </a:xfrm>
          <a:prstGeom prst="rect">
            <a:avLst/>
          </a:prstGeom>
        </p:spPr>
        <p:txBody>
          <a:bodyPr vert="horz" lIns="91432" tIns="45716" rIns="91432" bIns="45716" rtlCol="0" anchor="b"/>
          <a:lstStyle>
            <a:lvl1pPr algn="r">
              <a:defRPr sz="1200"/>
            </a:lvl1pPr>
          </a:lstStyle>
          <a:p>
            <a:fld id="{5F256FDA-3A4F-43BE-B1B1-BB22FF4FAFD7}" type="slidenum">
              <a:rPr lang="de-DE" smtClean="0"/>
              <a:pPr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517138744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4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2" y="2"/>
            <a:ext cx="4302625" cy="3338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2" tIns="45716" rIns="91432" bIns="45716" numCol="1" anchor="t" anchorCtr="0" compatLnSpc="1">
            <a:prstTxWarp prst="textNoShape">
              <a:avLst/>
            </a:prstTxWarp>
          </a:bodyPr>
          <a:lstStyle>
            <a:lvl1pPr>
              <a:defRPr sz="1200"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95235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5621697" y="2"/>
            <a:ext cx="4302625" cy="3338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2" tIns="45716" rIns="91432" bIns="45716" numCol="1" anchor="t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9940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3295650" y="500063"/>
            <a:ext cx="3335338" cy="2501900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</p:spPr>
      </p:sp>
      <p:sp>
        <p:nvSpPr>
          <p:cNvPr id="95237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992201" y="3167631"/>
            <a:ext cx="7942238" cy="3001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2" tIns="45716" rIns="91432" bIns="4571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noProof="0" smtClean="0"/>
              <a:t>Textmasterformate durch Klicken bearbeiten</a:t>
            </a:r>
          </a:p>
          <a:p>
            <a:pPr lvl="1"/>
            <a:r>
              <a:rPr lang="de-DE" noProof="0" smtClean="0"/>
              <a:t>Zweite Ebene</a:t>
            </a:r>
          </a:p>
          <a:p>
            <a:pPr lvl="2"/>
            <a:r>
              <a:rPr lang="de-DE" noProof="0" smtClean="0"/>
              <a:t>Dritte Ebene</a:t>
            </a:r>
          </a:p>
          <a:p>
            <a:pPr lvl="3"/>
            <a:r>
              <a:rPr lang="de-DE" noProof="0" smtClean="0"/>
              <a:t>Vierte Ebene</a:t>
            </a:r>
          </a:p>
          <a:p>
            <a:pPr lvl="4"/>
            <a:r>
              <a:rPr lang="de-DE" noProof="0" smtClean="0"/>
              <a:t>Fünfte Ebene</a:t>
            </a:r>
          </a:p>
        </p:txBody>
      </p:sp>
      <p:sp>
        <p:nvSpPr>
          <p:cNvPr id="95238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2" y="6334194"/>
            <a:ext cx="4302625" cy="3338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2" tIns="45716" rIns="91432" bIns="45716" numCol="1" anchor="b" anchorCtr="0" compatLnSpc="1">
            <a:prstTxWarp prst="textNoShape">
              <a:avLst/>
            </a:prstTxWarp>
          </a:bodyPr>
          <a:lstStyle>
            <a:lvl1pPr>
              <a:defRPr sz="1200">
                <a:cs typeface="+mn-cs"/>
              </a:defRPr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95239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5621697" y="6334194"/>
            <a:ext cx="4302625" cy="33382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91432" tIns="45716" rIns="91432" bIns="45716" numCol="1" anchor="b" anchorCtr="0" compatLnSpc="1">
            <a:prstTxWarp prst="textNoShape">
              <a:avLst/>
            </a:prstTxWarp>
          </a:bodyPr>
          <a:lstStyle>
            <a:lvl1pPr algn="r">
              <a:defRPr sz="1200">
                <a:cs typeface="+mn-cs"/>
              </a:defRPr>
            </a:lvl1pPr>
          </a:lstStyle>
          <a:p>
            <a:pPr>
              <a:defRPr/>
            </a:pPr>
            <a:fld id="{717B0AE2-C02B-4F9D-A5A1-7AEEA8F0DDC5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16562357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1pPr>
    <a:lvl2pPr marL="4572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2pPr>
    <a:lvl3pPr marL="9144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3pPr>
    <a:lvl4pPr marL="13716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4pPr>
    <a:lvl5pPr marL="1828800" algn="l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1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 dirty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64EC5FE-7737-45C8-85F9-9BF4690F632B}" type="slidenum">
              <a:rPr lang="de-DE" smtClean="0">
                <a:solidFill>
                  <a:prstClr val="black"/>
                </a:solidFill>
              </a:rPr>
              <a:pPr/>
              <a:t>2</a:t>
            </a:fld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72666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11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55423400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12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992896937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13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Gabriele Meier, 2010</a:t>
            </a:r>
          </a:p>
          <a:p>
            <a:r>
              <a:rPr lang="de-DE" dirty="0" smtClean="0"/>
              <a:t>Sigrid Graefe-</a:t>
            </a:r>
            <a:r>
              <a:rPr lang="de-DE" dirty="0" err="1" smtClean="0"/>
              <a:t>Bentzien</a:t>
            </a:r>
            <a:r>
              <a:rPr lang="de-DE" dirty="0" smtClean="0"/>
              <a:t>, 2001</a:t>
            </a:r>
          </a:p>
        </p:txBody>
      </p:sp>
    </p:spTree>
    <p:extLst>
      <p:ext uri="{BB962C8B-B14F-4D97-AF65-F5344CB8AC3E}">
        <p14:creationId xmlns:p14="http://schemas.microsoft.com/office/powerpoint/2010/main" val="55625275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14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554234003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15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53468078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16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11810451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17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88357572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18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37684246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19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704424241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20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417358971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68DD550E-614A-4E22-88FF-429CF5F30716}" type="slidenum">
              <a:rPr lang="de-DE"/>
              <a:pPr>
                <a:defRPr/>
              </a:pPr>
              <a:t>3</a:t>
            </a:fld>
            <a:endParaRPr lang="de-DE" dirty="0"/>
          </a:p>
        </p:txBody>
      </p:sp>
      <p:sp>
        <p:nvSpPr>
          <p:cNvPr id="40963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0964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73793448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21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525190139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22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85235379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24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167722575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25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49560979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26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022906665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27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96298566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28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4014812971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29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283304010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30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531387758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31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873554195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4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07118678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32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21523707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33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215237077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34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067154795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35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413622289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36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4228242604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37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112399409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38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785337224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39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483954091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40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4192995102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41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355523059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5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284519083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42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944498139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43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420200026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44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55524654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45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568039386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46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833288661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47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740614190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48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740614190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49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753182964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50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753182964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51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16455622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1121657-BD73-4860-B2FE-63A99E9C2DCA}" type="slidenum">
              <a:rPr lang="de-DE" smtClean="0"/>
              <a:pPr>
                <a:defRPr/>
              </a:pPr>
              <a:t>6</a:t>
            </a:fld>
            <a:endParaRPr lang="de-DE" smtClean="0"/>
          </a:p>
        </p:txBody>
      </p:sp>
      <p:sp>
        <p:nvSpPr>
          <p:cNvPr id="75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de-DE" smtClean="0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52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734815369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53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696016054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54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495737779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55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982519284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56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732782200"/>
      </p:ext>
    </p:extLst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57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112562956"/>
      </p:ext>
    </p:extLst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58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095245446"/>
      </p:ext>
    </p:extLst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59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705266075"/>
      </p:ext>
    </p:extLst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60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504471929"/>
      </p:ext>
    </p:extLst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61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2" name="Folienbildplatzhalter 1"/>
          <p:cNvSpPr>
            <a:spLocks noGrp="1" noRot="1" noChangeAspect="1" noTextEdit="1"/>
          </p:cNvSpPr>
          <p:nvPr>
            <p:ph type="sldImg"/>
          </p:nvPr>
        </p:nvSpPr>
        <p:spPr>
          <a:ln/>
        </p:spPr>
      </p:sp>
      <p:sp>
        <p:nvSpPr>
          <p:cNvPr id="81923" name="Notizenplatzhalter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smtClean="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C5C2743D-9E34-4738-9239-974DF1914F4C}" type="slidenum">
              <a:rPr lang="de-DE" smtClean="0"/>
              <a:pPr>
                <a:defRPr/>
              </a:pPr>
              <a:t>7</a:t>
            </a:fld>
            <a:endParaRPr lang="de-DE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62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996654827"/>
      </p:ext>
    </p:extLst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63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696385980"/>
      </p:ext>
    </p:extLst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64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279884815"/>
      </p:ext>
    </p:extLst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65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001750454"/>
      </p:ext>
    </p:extLst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66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433003873"/>
      </p:ext>
    </p:extLst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67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223883334"/>
      </p:ext>
    </p:extLst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68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553819571"/>
      </p:ext>
    </p:extLst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69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3700696406"/>
      </p:ext>
    </p:extLst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70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232355077"/>
      </p:ext>
    </p:extLst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71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47205366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4DA9F593-7EAD-44A2-9537-4835D1678BEE}" type="slidenum">
              <a:rPr lang="de-DE" smtClean="0"/>
              <a:pPr>
                <a:defRPr/>
              </a:pPr>
              <a:t>8</a:t>
            </a:fld>
            <a:endParaRPr lang="de-DE" smtClean="0"/>
          </a:p>
        </p:txBody>
      </p:sp>
      <p:sp>
        <p:nvSpPr>
          <p:cNvPr id="8089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090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de-DE" smtClean="0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72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/>
              <a:t>Das erste Anschreiben </a:t>
            </a:r>
            <a:r>
              <a:rPr lang="de-DE" baseline="0" dirty="0"/>
              <a:t>ist </a:t>
            </a:r>
            <a:r>
              <a:rPr lang="de-DE" baseline="0"/>
              <a:t>nicht erwähnt.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896050674"/>
      </p:ext>
    </p:extLst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74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1097399"/>
      </p:ext>
    </p:extLst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75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77748664"/>
      </p:ext>
    </p:extLst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78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31768568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79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/>
              <a:t/>
            </a:r>
            <a:br>
              <a:rPr lang="de-DE" dirty="0"/>
            </a:b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61480711"/>
      </p:ext>
    </p:extLst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80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973120054"/>
      </p:ext>
    </p:extLst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81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180225166"/>
      </p:ext>
    </p:extLst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82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/>
              <a:t>Das erste Anschreiben </a:t>
            </a:r>
            <a:r>
              <a:rPr lang="de-DE" baseline="0" dirty="0"/>
              <a:t>ist </a:t>
            </a:r>
            <a:r>
              <a:rPr lang="de-DE" baseline="0"/>
              <a:t>nicht erwähnt.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340017751"/>
      </p:ext>
    </p:extLst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de-DE" dirty="0">
                <a:latin typeface="Arial"/>
                <a:cs typeface="Arial"/>
              </a:rPr>
              <a:t/>
            </a:r>
            <a:br>
              <a:rPr lang="de-DE" dirty="0">
                <a:latin typeface="Arial"/>
                <a:cs typeface="Arial"/>
              </a:rPr>
            </a:br>
            <a:endParaRPr lang="de-DE" dirty="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717B0AE2-C02B-4F9D-A5A1-7AEEA8F0DDC5}" type="slidenum">
              <a:rPr lang="de-DE">
                <a:solidFill>
                  <a:prstClr val="black"/>
                </a:solidFill>
              </a:rPr>
              <a:pPr>
                <a:defRPr/>
              </a:pPr>
              <a:t>83</a:t>
            </a:fld>
            <a:endParaRPr lang="de-DE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0252963"/>
      </p:ext>
    </p:extLst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84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153682723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D9B7D169-1BFD-4AB8-AA93-53EA018FC092}" type="slidenum">
              <a:rPr lang="de-DE"/>
              <a:pPr>
                <a:defRPr/>
              </a:pPr>
              <a:t>9</a:t>
            </a:fld>
            <a:endParaRPr lang="de-DE"/>
          </a:p>
        </p:txBody>
      </p:sp>
      <p:sp>
        <p:nvSpPr>
          <p:cNvPr id="8294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8294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smtClean="0"/>
          </a:p>
        </p:txBody>
      </p:sp>
    </p:spTree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85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219797408"/>
      </p:ext>
    </p:extLst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88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66018702"/>
      </p:ext>
    </p:extLst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89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95256866"/>
      </p:ext>
    </p:extLst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90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86939899"/>
      </p:ext>
    </p:extLst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91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49831662"/>
      </p:ext>
    </p:extLst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92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66299990"/>
      </p:ext>
    </p:extLst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93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509608113"/>
      </p:ext>
    </p:extLst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94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509608113"/>
      </p:ext>
    </p:extLst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95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96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115207921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71121657-BD73-4860-B2FE-63A99E9C2DCA}" type="slidenum">
              <a:rPr lang="de-DE" smtClean="0"/>
              <a:pPr>
                <a:defRPr/>
              </a:pPr>
              <a:t>10</a:t>
            </a:fld>
            <a:endParaRPr lang="de-DE" smtClean="0"/>
          </a:p>
        </p:txBody>
      </p:sp>
      <p:sp>
        <p:nvSpPr>
          <p:cNvPr id="75779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75780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eaLnBrk="1" hangingPunct="1"/>
            <a:endParaRPr lang="de-DE" smtClean="0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>
                <a:solidFill>
                  <a:prstClr val="black"/>
                </a:solidFill>
              </a:rPr>
              <a:pPr>
                <a:defRPr/>
              </a:pPr>
              <a:t>97</a:t>
            </a:fld>
            <a:endParaRPr lang="de-DE">
              <a:solidFill>
                <a:prstClr val="black"/>
              </a:solidFill>
            </a:endParaRPr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r>
              <a:rPr lang="de-DE" dirty="0" smtClean="0"/>
              <a:t>Das erste Anschreiben </a:t>
            </a:r>
            <a:r>
              <a:rPr lang="de-DE" baseline="0" dirty="0" smtClean="0"/>
              <a:t>ist </a:t>
            </a:r>
            <a:r>
              <a:rPr lang="de-DE" baseline="0" smtClean="0"/>
              <a:t>nicht erwähnt.</a:t>
            </a:r>
            <a:endParaRPr lang="de-DE" dirty="0" smtClean="0"/>
          </a:p>
        </p:txBody>
      </p:sp>
    </p:spTree>
    <p:extLst>
      <p:ext uri="{BB962C8B-B14F-4D97-AF65-F5344CB8AC3E}">
        <p14:creationId xmlns:p14="http://schemas.microsoft.com/office/powerpoint/2010/main" val="2509608113"/>
      </p:ext>
    </p:extLst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7"/>
          <p:cNvSpPr>
            <a:spLocks noGrp="1" noChangeArrowheads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52E66962-9686-42E1-96C8-1EA4F861F437}" type="slidenum">
              <a:rPr lang="de-DE"/>
              <a:pPr>
                <a:defRPr/>
              </a:pPr>
              <a:t>98</a:t>
            </a:fld>
            <a:endParaRPr lang="de-DE"/>
          </a:p>
        </p:txBody>
      </p:sp>
      <p:sp>
        <p:nvSpPr>
          <p:cNvPr id="41987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41988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endParaRPr lang="de-DE" dirty="0" smtClean="0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3.png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3.xml"/><Relationship Id="rId4" Type="http://schemas.openxmlformats.org/officeDocument/2006/relationships/image" Target="../media/image3.png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Line 7"/>
          <p:cNvSpPr>
            <a:spLocks noChangeShapeType="1"/>
          </p:cNvSpPr>
          <p:nvPr/>
        </p:nvSpPr>
        <p:spPr bwMode="auto">
          <a:xfrm>
            <a:off x="1905000" y="1219200"/>
            <a:ext cx="0" cy="2057400"/>
          </a:xfrm>
          <a:prstGeom prst="line">
            <a:avLst/>
          </a:prstGeom>
          <a:noFill/>
          <a:ln w="34925">
            <a:solidFill>
              <a:schemeClr val="tx2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de-DE">
              <a:cs typeface="+mn-cs"/>
            </a:endParaRPr>
          </a:p>
        </p:txBody>
      </p:sp>
      <p:sp>
        <p:nvSpPr>
          <p:cNvPr id="5" name="Oval 8"/>
          <p:cNvSpPr>
            <a:spLocks noChangeArrowheads="1"/>
          </p:cNvSpPr>
          <p:nvPr/>
        </p:nvSpPr>
        <p:spPr bwMode="auto">
          <a:xfrm>
            <a:off x="163513" y="2103438"/>
            <a:ext cx="347662" cy="347662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de-DE" sz="2400">
              <a:latin typeface="Times New Roman" pitchFamily="18" charset="0"/>
              <a:cs typeface="+mn-cs"/>
            </a:endParaRPr>
          </a:p>
        </p:txBody>
      </p:sp>
      <p:sp>
        <p:nvSpPr>
          <p:cNvPr id="6" name="Oval 9"/>
          <p:cNvSpPr>
            <a:spLocks noChangeArrowheads="1"/>
          </p:cNvSpPr>
          <p:nvPr/>
        </p:nvSpPr>
        <p:spPr bwMode="auto">
          <a:xfrm>
            <a:off x="739775" y="2105025"/>
            <a:ext cx="349250" cy="347663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de-DE" sz="2400">
              <a:latin typeface="Times New Roman" pitchFamily="18" charset="0"/>
              <a:cs typeface="+mn-cs"/>
            </a:endParaRPr>
          </a:p>
        </p:txBody>
      </p:sp>
      <p:sp>
        <p:nvSpPr>
          <p:cNvPr id="7" name="Oval 10"/>
          <p:cNvSpPr>
            <a:spLocks noChangeArrowheads="1"/>
          </p:cNvSpPr>
          <p:nvPr/>
        </p:nvSpPr>
        <p:spPr bwMode="auto">
          <a:xfrm>
            <a:off x="1317625" y="2105025"/>
            <a:ext cx="347663" cy="347663"/>
          </a:xfrm>
          <a:prstGeom prst="ellipse">
            <a:avLst/>
          </a:prstGeom>
          <a:solidFill>
            <a:schemeClr val="accent2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de-DE" sz="2400">
              <a:latin typeface="Times New Roman" pitchFamily="18" charset="0"/>
              <a:cs typeface="+mn-cs"/>
            </a:endParaRPr>
          </a:p>
        </p:txBody>
      </p:sp>
      <p:sp>
        <p:nvSpPr>
          <p:cNvPr id="5122" name="Rectangle 2"/>
          <p:cNvSpPr>
            <a:spLocks noGrp="1" noChangeArrowheads="1"/>
          </p:cNvSpPr>
          <p:nvPr>
            <p:ph type="ctrTitle"/>
          </p:nvPr>
        </p:nvSpPr>
        <p:spPr>
          <a:xfrm>
            <a:off x="2133600" y="1371600"/>
            <a:ext cx="6477000" cy="17526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Titelmasterformat durch Klicken bearbeiten</a:t>
            </a:r>
          </a:p>
        </p:txBody>
      </p:sp>
      <p:sp>
        <p:nvSpPr>
          <p:cNvPr id="5123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2133600" y="3733800"/>
            <a:ext cx="6477000" cy="1981200"/>
          </a:xfrm>
        </p:spPr>
        <p:txBody>
          <a:bodyPr/>
          <a:lstStyle>
            <a:lvl1pPr marL="0" indent="0">
              <a:buFont typeface="Wingdings" pitchFamily="2" charset="2"/>
              <a:buNone/>
              <a:defRPr/>
            </a:lvl1pPr>
          </a:lstStyle>
          <a:p>
            <a:r>
              <a:rPr lang="de-DE"/>
              <a:t>Formatvorlage des Untertitelmasters durch Klicken bearbeiten</a:t>
            </a:r>
          </a:p>
        </p:txBody>
      </p:sp>
      <p:sp>
        <p:nvSpPr>
          <p:cNvPr id="8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7086600" y="6248400"/>
            <a:ext cx="1524000" cy="457200"/>
          </a:xfrm>
          <a:prstGeom prst="rect">
            <a:avLst/>
          </a:prstGeom>
        </p:spPr>
        <p:txBody>
          <a:bodyPr/>
          <a:lstStyle>
            <a:lvl1pPr algn="r"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9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8100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10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2209800" y="6248400"/>
            <a:ext cx="1219200" cy="457200"/>
          </a:xfrm>
          <a:prstGeom prst="rect">
            <a:avLst/>
          </a:prstGeom>
        </p:spPr>
        <p:txBody>
          <a:bodyPr/>
          <a:lstStyle>
            <a:lvl1pPr algn="l">
              <a:defRPr/>
            </a:lvl1pPr>
          </a:lstStyle>
          <a:p>
            <a:pPr>
              <a:defRPr/>
            </a:pPr>
            <a:fld id="{32025B21-71F5-43B8-8782-240566AA5CFE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BC892F8-074E-4F8B-81A8-8FB0389C0A6B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05588" y="190500"/>
            <a:ext cx="2070100" cy="6046788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395288" y="190500"/>
            <a:ext cx="6057900" cy="6046788"/>
          </a:xfrm>
        </p:spPr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6628596-156A-474E-A3C2-AF257ECC98A1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xAndObj" preserve="1">
  <p:cSld name="Titel, Text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524000" y="190500"/>
            <a:ext cx="7151688" cy="935038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half" idx="1"/>
          </p:nvPr>
        </p:nvSpPr>
        <p:spPr>
          <a:xfrm>
            <a:off x="395288" y="1484313"/>
            <a:ext cx="4064000" cy="4752975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11688" y="1484313"/>
            <a:ext cx="4064000" cy="4752975"/>
          </a:xfrm>
        </p:spPr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E0133A91-0EB1-4496-8FF0-74F9F1748A5F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ung 5"/>
          <p:cNvGrpSpPr/>
          <p:nvPr/>
        </p:nvGrpSpPr>
        <p:grpSpPr>
          <a:xfrm>
            <a:off x="0" y="0"/>
            <a:ext cx="9144000" cy="1099672"/>
            <a:chOff x="0" y="0"/>
            <a:chExt cx="9144000" cy="1099672"/>
          </a:xfrm>
        </p:grpSpPr>
        <p:grpSp>
          <p:nvGrpSpPr>
            <p:cNvPr id="8" name="Gruppieren 13"/>
            <p:cNvGrpSpPr/>
            <p:nvPr/>
          </p:nvGrpSpPr>
          <p:grpSpPr>
            <a:xfrm>
              <a:off x="0" y="0"/>
              <a:ext cx="9144000" cy="1097280"/>
              <a:chOff x="0" y="0"/>
              <a:chExt cx="9144000" cy="1097280"/>
            </a:xfrm>
          </p:grpSpPr>
          <p:sp>
            <p:nvSpPr>
              <p:cNvPr id="13" name="Rectangle 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9144000" cy="1097280"/>
              </a:xfrm>
              <a:prstGeom prst="rect">
                <a:avLst/>
              </a:prstGeom>
              <a:solidFill>
                <a:srgbClr val="92D05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4" name="Group 707"/>
              <p:cNvGrpSpPr>
                <a:grpSpLocks noChangeAspect="1"/>
              </p:cNvGrpSpPr>
              <p:nvPr/>
            </p:nvGrpSpPr>
            <p:grpSpPr bwMode="auto">
              <a:xfrm>
                <a:off x="6948264" y="0"/>
                <a:ext cx="2194560" cy="1097280"/>
                <a:chOff x="226" y="226"/>
                <a:chExt cx="4081" cy="2041"/>
              </a:xfrm>
            </p:grpSpPr>
            <p:sp>
              <p:nvSpPr>
                <p:cNvPr id="15" name="Rectangle 708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906"/>
                  <a:ext cx="4081" cy="13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" name="Rectangle 7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1598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" name="Rectangle 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929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" name="Group 711"/>
                <p:cNvGrpSpPr>
                  <a:grpSpLocks noChangeAspect="1"/>
                </p:cNvGrpSpPr>
                <p:nvPr/>
              </p:nvGrpSpPr>
              <p:grpSpPr bwMode="auto">
                <a:xfrm>
                  <a:off x="317" y="1980"/>
                  <a:ext cx="2682" cy="208"/>
                  <a:chOff x="317" y="1980"/>
                  <a:chExt cx="2682" cy="208"/>
                </a:xfrm>
              </p:grpSpPr>
              <p:sp>
                <p:nvSpPr>
                  <p:cNvPr id="64" name="Freeform 71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7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6" y="173"/>
                      </a:cxn>
                      <a:cxn ang="0">
                        <a:pos x="438" y="135"/>
                      </a:cxn>
                      <a:cxn ang="0">
                        <a:pos x="425" y="100"/>
                      </a:cxn>
                      <a:cxn ang="0">
                        <a:pos x="403" y="69"/>
                      </a:cxn>
                      <a:cxn ang="0">
                        <a:pos x="377" y="43"/>
                      </a:cxn>
                      <a:cxn ang="0">
                        <a:pos x="345" y="22"/>
                      </a:cxn>
                      <a:cxn ang="0">
                        <a:pos x="307" y="8"/>
                      </a:cxn>
                      <a:cxn ang="0">
                        <a:pos x="265" y="1"/>
                      </a:cxn>
                      <a:cxn ang="0">
                        <a:pos x="0" y="0"/>
                      </a:cxn>
                      <a:cxn ang="0">
                        <a:pos x="97" y="638"/>
                      </a:cxn>
                      <a:cxn ang="0">
                        <a:pos x="242" y="388"/>
                      </a:cxn>
                      <a:cxn ang="0">
                        <a:pos x="287" y="384"/>
                      </a:cxn>
                      <a:cxn ang="0">
                        <a:pos x="327" y="372"/>
                      </a:cxn>
                      <a:cxn ang="0">
                        <a:pos x="361" y="355"/>
                      </a:cxn>
                      <a:cxn ang="0">
                        <a:pos x="391" y="333"/>
                      </a:cxn>
                      <a:cxn ang="0">
                        <a:pos x="414" y="304"/>
                      </a:cxn>
                      <a:cxn ang="0">
                        <a:pos x="432" y="271"/>
                      </a:cxn>
                      <a:cxn ang="0">
                        <a:pos x="443" y="234"/>
                      </a:cxn>
                      <a:cxn ang="0">
                        <a:pos x="446" y="194"/>
                      </a:cxn>
                      <a:cxn ang="0">
                        <a:pos x="349" y="206"/>
                      </a:cxn>
                      <a:cxn ang="0">
                        <a:pos x="345" y="229"/>
                      </a:cxn>
                      <a:cxn ang="0">
                        <a:pos x="337" y="248"/>
                      </a:cxn>
                      <a:cxn ang="0">
                        <a:pos x="326" y="264"/>
                      </a:cxn>
                      <a:cxn ang="0">
                        <a:pos x="310" y="279"/>
                      </a:cxn>
                      <a:cxn ang="0">
                        <a:pos x="293" y="289"/>
                      </a:cxn>
                      <a:cxn ang="0">
                        <a:pos x="273" y="296"/>
                      </a:cxn>
                      <a:cxn ang="0">
                        <a:pos x="249" y="299"/>
                      </a:cxn>
                      <a:cxn ang="0">
                        <a:pos x="97" y="300"/>
                      </a:cxn>
                      <a:cxn ang="0">
                        <a:pos x="237" y="87"/>
                      </a:cxn>
                      <a:cxn ang="0">
                        <a:pos x="261" y="89"/>
                      </a:cxn>
                      <a:cxn ang="0">
                        <a:pos x="283" y="95"/>
                      </a:cxn>
                      <a:cxn ang="0">
                        <a:pos x="302" y="103"/>
                      </a:cxn>
                      <a:cxn ang="0">
                        <a:pos x="319" y="115"/>
                      </a:cxn>
                      <a:cxn ang="0">
                        <a:pos x="332" y="131"/>
                      </a:cxn>
                      <a:cxn ang="0">
                        <a:pos x="342" y="149"/>
                      </a:cxn>
                      <a:cxn ang="0">
                        <a:pos x="348" y="170"/>
                      </a:cxn>
                      <a:cxn ang="0">
                        <a:pos x="350" y="194"/>
                      </a:cxn>
                    </a:cxnLst>
                    <a:rect l="0" t="0" r="r" b="b"/>
                    <a:pathLst>
                      <a:path w="446" h="638">
                        <a:moveTo>
                          <a:pt x="446" y="194"/>
                        </a:moveTo>
                        <a:lnTo>
                          <a:pt x="446" y="173"/>
                        </a:lnTo>
                        <a:lnTo>
                          <a:pt x="443" y="154"/>
                        </a:lnTo>
                        <a:lnTo>
                          <a:pt x="438" y="135"/>
                        </a:lnTo>
                        <a:lnTo>
                          <a:pt x="432" y="116"/>
                        </a:lnTo>
                        <a:lnTo>
                          <a:pt x="425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1" y="55"/>
                        </a:lnTo>
                        <a:lnTo>
                          <a:pt x="377" y="43"/>
                        </a:lnTo>
                        <a:lnTo>
                          <a:pt x="361" y="33"/>
                        </a:lnTo>
                        <a:lnTo>
                          <a:pt x="345" y="22"/>
                        </a:lnTo>
                        <a:lnTo>
                          <a:pt x="327" y="15"/>
                        </a:lnTo>
                        <a:lnTo>
                          <a:pt x="307" y="8"/>
                        </a:lnTo>
                        <a:lnTo>
                          <a:pt x="287" y="4"/>
                        </a:lnTo>
                        <a:lnTo>
                          <a:pt x="265" y="1"/>
                        </a:lnTo>
                        <a:lnTo>
                          <a:pt x="24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388"/>
                        </a:lnTo>
                        <a:lnTo>
                          <a:pt x="242" y="388"/>
                        </a:lnTo>
                        <a:lnTo>
                          <a:pt x="265" y="387"/>
                        </a:lnTo>
                        <a:lnTo>
                          <a:pt x="287" y="384"/>
                        </a:lnTo>
                        <a:lnTo>
                          <a:pt x="307" y="379"/>
                        </a:lnTo>
                        <a:lnTo>
                          <a:pt x="327" y="372"/>
                        </a:lnTo>
                        <a:lnTo>
                          <a:pt x="345" y="365"/>
                        </a:lnTo>
                        <a:lnTo>
                          <a:pt x="361" y="355"/>
                        </a:lnTo>
                        <a:lnTo>
                          <a:pt x="377" y="345"/>
                        </a:lnTo>
                        <a:lnTo>
                          <a:pt x="391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5" y="288"/>
                        </a:lnTo>
                        <a:lnTo>
                          <a:pt x="432" y="271"/>
                        </a:lnTo>
                        <a:lnTo>
                          <a:pt x="438" y="253"/>
                        </a:lnTo>
                        <a:lnTo>
                          <a:pt x="443" y="234"/>
                        </a:lnTo>
                        <a:lnTo>
                          <a:pt x="446" y="214"/>
                        </a:lnTo>
                        <a:lnTo>
                          <a:pt x="446" y="194"/>
                        </a:lnTo>
                        <a:close/>
                        <a:moveTo>
                          <a:pt x="350" y="194"/>
                        </a:moveTo>
                        <a:lnTo>
                          <a:pt x="349" y="206"/>
                        </a:lnTo>
                        <a:lnTo>
                          <a:pt x="348" y="217"/>
                        </a:lnTo>
                        <a:lnTo>
                          <a:pt x="345" y="229"/>
                        </a:lnTo>
                        <a:lnTo>
                          <a:pt x="342" y="239"/>
                        </a:lnTo>
                        <a:lnTo>
                          <a:pt x="337" y="248"/>
                        </a:lnTo>
                        <a:lnTo>
                          <a:pt x="332" y="257"/>
                        </a:lnTo>
                        <a:lnTo>
                          <a:pt x="326" y="264"/>
                        </a:lnTo>
                        <a:lnTo>
                          <a:pt x="319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3" y="289"/>
                        </a:lnTo>
                        <a:lnTo>
                          <a:pt x="283" y="293"/>
                        </a:lnTo>
                        <a:lnTo>
                          <a:pt x="273" y="296"/>
                        </a:lnTo>
                        <a:lnTo>
                          <a:pt x="261" y="298"/>
                        </a:lnTo>
                        <a:lnTo>
                          <a:pt x="249" y="299"/>
                        </a:lnTo>
                        <a:lnTo>
                          <a:pt x="237" y="300"/>
                        </a:lnTo>
                        <a:lnTo>
                          <a:pt x="97" y="300"/>
                        </a:lnTo>
                        <a:lnTo>
                          <a:pt x="97" y="87"/>
                        </a:lnTo>
                        <a:lnTo>
                          <a:pt x="237" y="87"/>
                        </a:lnTo>
                        <a:lnTo>
                          <a:pt x="249" y="88"/>
                        </a:lnTo>
                        <a:lnTo>
                          <a:pt x="261" y="89"/>
                        </a:lnTo>
                        <a:lnTo>
                          <a:pt x="273" y="91"/>
                        </a:lnTo>
                        <a:lnTo>
                          <a:pt x="283" y="95"/>
                        </a:lnTo>
                        <a:lnTo>
                          <a:pt x="293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9" y="115"/>
                        </a:lnTo>
                        <a:lnTo>
                          <a:pt x="326" y="122"/>
                        </a:lnTo>
                        <a:lnTo>
                          <a:pt x="332" y="131"/>
                        </a:lnTo>
                        <a:lnTo>
                          <a:pt x="337" y="140"/>
                        </a:lnTo>
                        <a:lnTo>
                          <a:pt x="342" y="149"/>
                        </a:lnTo>
                        <a:lnTo>
                          <a:pt x="345" y="159"/>
                        </a:lnTo>
                        <a:lnTo>
                          <a:pt x="348" y="170"/>
                        </a:lnTo>
                        <a:lnTo>
                          <a:pt x="349" y="182"/>
                        </a:lnTo>
                        <a:lnTo>
                          <a:pt x="350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5" name="Freeform 713"/>
                  <p:cNvSpPr>
                    <a:spLocks noChangeAspect="1"/>
                  </p:cNvSpPr>
                  <p:nvPr/>
                </p:nvSpPr>
                <p:spPr bwMode="auto">
                  <a:xfrm>
                    <a:off x="442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7"/>
                      </a:cxn>
                      <a:cxn ang="0">
                        <a:pos x="344" y="229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4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4"/>
                      </a:cxn>
                      <a:cxn ang="0">
                        <a:pos x="113" y="116"/>
                      </a:cxn>
                      <a:cxn ang="0">
                        <a:pos x="123" y="101"/>
                      </a:cxn>
                      <a:cxn ang="0">
                        <a:pos x="137" y="88"/>
                      </a:cxn>
                      <a:cxn ang="0">
                        <a:pos x="157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8" y="87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3"/>
                      </a:cxn>
                      <a:cxn ang="0">
                        <a:pos x="288" y="12"/>
                      </a:cxn>
                      <a:cxn ang="0">
                        <a:pos x="218" y="1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3" y="35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4" y="153"/>
                      </a:cxn>
                      <a:cxn ang="0">
                        <a:pos x="32" y="190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7" y="276"/>
                      </a:cxn>
                      <a:cxn ang="0">
                        <a:pos x="273" y="283"/>
                      </a:cxn>
                      <a:cxn ang="0">
                        <a:pos x="283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1"/>
                      </a:cxn>
                      <a:cxn ang="0">
                        <a:pos x="191" y="386"/>
                      </a:cxn>
                      <a:cxn ang="0">
                        <a:pos x="140" y="381"/>
                      </a:cxn>
                      <a:cxn ang="0">
                        <a:pos x="106" y="371"/>
                      </a:cxn>
                      <a:cxn ang="0">
                        <a:pos x="82" y="358"/>
                      </a:cxn>
                      <a:cxn ang="0">
                        <a:pos x="60" y="339"/>
                      </a:cxn>
                      <a:cxn ang="0">
                        <a:pos x="21" y="417"/>
                      </a:cxn>
                      <a:cxn ang="0">
                        <a:pos x="53" y="437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8" y="445"/>
                      </a:cxn>
                      <a:cxn ang="0">
                        <a:pos x="338" y="419"/>
                      </a:cxn>
                      <a:cxn ang="0">
                        <a:pos x="365" y="383"/>
                      </a:cxn>
                      <a:cxn ang="0">
                        <a:pos x="380" y="337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7"/>
                        </a:lnTo>
                        <a:lnTo>
                          <a:pt x="359" y="247"/>
                        </a:lnTo>
                        <a:lnTo>
                          <a:pt x="352" y="237"/>
                        </a:lnTo>
                        <a:lnTo>
                          <a:pt x="344" y="229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5"/>
                        </a:lnTo>
                        <a:lnTo>
                          <a:pt x="245" y="192"/>
                        </a:lnTo>
                        <a:lnTo>
                          <a:pt x="174" y="186"/>
                        </a:lnTo>
                        <a:lnTo>
                          <a:pt x="156" y="183"/>
                        </a:lnTo>
                        <a:lnTo>
                          <a:pt x="143" y="180"/>
                        </a:lnTo>
                        <a:lnTo>
                          <a:pt x="137" y="177"/>
                        </a:lnTo>
                        <a:lnTo>
                          <a:pt x="132" y="175"/>
                        </a:lnTo>
                        <a:lnTo>
                          <a:pt x="128" y="172"/>
                        </a:lnTo>
                        <a:lnTo>
                          <a:pt x="124" y="168"/>
                        </a:lnTo>
                        <a:lnTo>
                          <a:pt x="121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3"/>
                        </a:lnTo>
                        <a:lnTo>
                          <a:pt x="110" y="134"/>
                        </a:lnTo>
                        <a:lnTo>
                          <a:pt x="110" y="128"/>
                        </a:lnTo>
                        <a:lnTo>
                          <a:pt x="111" y="122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3" y="101"/>
                        </a:lnTo>
                        <a:lnTo>
                          <a:pt x="127" y="97"/>
                        </a:lnTo>
                        <a:lnTo>
                          <a:pt x="131" y="92"/>
                        </a:lnTo>
                        <a:lnTo>
                          <a:pt x="137" y="88"/>
                        </a:lnTo>
                        <a:lnTo>
                          <a:pt x="143" y="85"/>
                        </a:lnTo>
                        <a:lnTo>
                          <a:pt x="149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6"/>
                        </a:lnTo>
                        <a:lnTo>
                          <a:pt x="209" y="76"/>
                        </a:lnTo>
                        <a:lnTo>
                          <a:pt x="225" y="77"/>
                        </a:lnTo>
                        <a:lnTo>
                          <a:pt x="240" y="80"/>
                        </a:lnTo>
                        <a:lnTo>
                          <a:pt x="254" y="83"/>
                        </a:lnTo>
                        <a:lnTo>
                          <a:pt x="268" y="87"/>
                        </a:lnTo>
                        <a:lnTo>
                          <a:pt x="282" y="93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8" y="23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2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8" y="1"/>
                        </a:lnTo>
                        <a:lnTo>
                          <a:pt x="194" y="0"/>
                        </a:lnTo>
                        <a:lnTo>
                          <a:pt x="177" y="1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7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3" y="35"/>
                        </a:lnTo>
                        <a:lnTo>
                          <a:pt x="61" y="46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1" y="92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8"/>
                        </a:lnTo>
                        <a:lnTo>
                          <a:pt x="24" y="153"/>
                        </a:lnTo>
                        <a:lnTo>
                          <a:pt x="25" y="167"/>
                        </a:lnTo>
                        <a:lnTo>
                          <a:pt x="28" y="179"/>
                        </a:lnTo>
                        <a:lnTo>
                          <a:pt x="32" y="190"/>
                        </a:lnTo>
                        <a:lnTo>
                          <a:pt x="37" y="202"/>
                        </a:lnTo>
                        <a:lnTo>
                          <a:pt x="43" y="212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5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7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30" y="270"/>
                        </a:lnTo>
                        <a:lnTo>
                          <a:pt x="245" y="272"/>
                        </a:lnTo>
                        <a:lnTo>
                          <a:pt x="257" y="276"/>
                        </a:lnTo>
                        <a:lnTo>
                          <a:pt x="263" y="278"/>
                        </a:lnTo>
                        <a:lnTo>
                          <a:pt x="268" y="281"/>
                        </a:lnTo>
                        <a:lnTo>
                          <a:pt x="273" y="283"/>
                        </a:lnTo>
                        <a:lnTo>
                          <a:pt x="277" y="287"/>
                        </a:lnTo>
                        <a:lnTo>
                          <a:pt x="280" y="290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4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2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1"/>
                        </a:lnTo>
                        <a:lnTo>
                          <a:pt x="230" y="383"/>
                        </a:lnTo>
                        <a:lnTo>
                          <a:pt x="211" y="385"/>
                        </a:lnTo>
                        <a:lnTo>
                          <a:pt x="191" y="386"/>
                        </a:lnTo>
                        <a:lnTo>
                          <a:pt x="175" y="386"/>
                        </a:lnTo>
                        <a:lnTo>
                          <a:pt x="157" y="384"/>
                        </a:lnTo>
                        <a:lnTo>
                          <a:pt x="140" y="381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3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7" y="346"/>
                        </a:lnTo>
                        <a:lnTo>
                          <a:pt x="60" y="339"/>
                        </a:lnTo>
                        <a:lnTo>
                          <a:pt x="0" y="400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7"/>
                        </a:lnTo>
                        <a:lnTo>
                          <a:pt x="64" y="444"/>
                        </a:lnTo>
                        <a:lnTo>
                          <a:pt x="77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1" y="463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5"/>
                        </a:lnTo>
                        <a:lnTo>
                          <a:pt x="313" y="436"/>
                        </a:lnTo>
                        <a:lnTo>
                          <a:pt x="327" y="428"/>
                        </a:lnTo>
                        <a:lnTo>
                          <a:pt x="338" y="419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5" y="383"/>
                        </a:lnTo>
                        <a:lnTo>
                          <a:pt x="372" y="369"/>
                        </a:lnTo>
                        <a:lnTo>
                          <a:pt x="377" y="354"/>
                        </a:lnTo>
                        <a:lnTo>
                          <a:pt x="380" y="337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6" name="Freeform 714"/>
                  <p:cNvSpPr>
                    <a:spLocks noChangeAspect="1"/>
                  </p:cNvSpPr>
                  <p:nvPr/>
                </p:nvSpPr>
                <p:spPr bwMode="auto">
                  <a:xfrm>
                    <a:off x="548" y="2027"/>
                    <a:ext cx="103" cy="158"/>
                  </a:xfrm>
                  <a:custGeom>
                    <a:avLst/>
                    <a:gdLst/>
                    <a:ahLst/>
                    <a:cxnLst>
                      <a:cxn ang="0">
                        <a:pos x="409" y="0"/>
                      </a:cxn>
                      <a:cxn ang="0">
                        <a:pos x="311" y="0"/>
                      </a:cxn>
                      <a:cxn ang="0">
                        <a:pos x="205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59" y="432"/>
                      </a:cxn>
                      <a:cxn ang="0">
                        <a:pos x="133" y="504"/>
                      </a:cxn>
                      <a:cxn ang="0">
                        <a:pos x="128" y="516"/>
                      </a:cxn>
                      <a:cxn ang="0">
                        <a:pos x="123" y="526"/>
                      </a:cxn>
                      <a:cxn ang="0">
                        <a:pos x="117" y="535"/>
                      </a:cxn>
                      <a:cxn ang="0">
                        <a:pos x="110" y="542"/>
                      </a:cxn>
                      <a:cxn ang="0">
                        <a:pos x="102" y="547"/>
                      </a:cxn>
                      <a:cxn ang="0">
                        <a:pos x="92" y="550"/>
                      </a:cxn>
                      <a:cxn ang="0">
                        <a:pos x="81" y="552"/>
                      </a:cxn>
                      <a:cxn ang="0">
                        <a:pos x="68" y="552"/>
                      </a:cxn>
                      <a:cxn ang="0">
                        <a:pos x="44" y="552"/>
                      </a:cxn>
                      <a:cxn ang="0">
                        <a:pos x="44" y="634"/>
                      </a:cxn>
                      <a:cxn ang="0">
                        <a:pos x="81" y="634"/>
                      </a:cxn>
                      <a:cxn ang="0">
                        <a:pos x="94" y="634"/>
                      </a:cxn>
                      <a:cxn ang="0">
                        <a:pos x="107" y="632"/>
                      </a:cxn>
                      <a:cxn ang="0">
                        <a:pos x="120" y="630"/>
                      </a:cxn>
                      <a:cxn ang="0">
                        <a:pos x="131" y="627"/>
                      </a:cxn>
                      <a:cxn ang="0">
                        <a:pos x="143" y="623"/>
                      </a:cxn>
                      <a:cxn ang="0">
                        <a:pos x="155" y="617"/>
                      </a:cxn>
                      <a:cxn ang="0">
                        <a:pos x="165" y="610"/>
                      </a:cxn>
                      <a:cxn ang="0">
                        <a:pos x="174" y="602"/>
                      </a:cxn>
                      <a:cxn ang="0">
                        <a:pos x="179" y="596"/>
                      </a:cxn>
                      <a:cxn ang="0">
                        <a:pos x="184" y="591"/>
                      </a:cxn>
                      <a:cxn ang="0">
                        <a:pos x="188" y="584"/>
                      </a:cxn>
                      <a:cxn ang="0">
                        <a:pos x="192" y="577"/>
                      </a:cxn>
                      <a:cxn ang="0">
                        <a:pos x="197" y="570"/>
                      </a:cxn>
                      <a:cxn ang="0">
                        <a:pos x="201" y="562"/>
                      </a:cxn>
                      <a:cxn ang="0">
                        <a:pos x="205" y="554"/>
                      </a:cxn>
                      <a:cxn ang="0">
                        <a:pos x="208" y="545"/>
                      </a:cxn>
                      <a:cxn ang="0">
                        <a:pos x="409" y="0"/>
                      </a:cxn>
                    </a:cxnLst>
                    <a:rect l="0" t="0" r="r" b="b"/>
                    <a:pathLst>
                      <a:path w="409" h="634">
                        <a:moveTo>
                          <a:pt x="409" y="0"/>
                        </a:moveTo>
                        <a:lnTo>
                          <a:pt x="311" y="0"/>
                        </a:lnTo>
                        <a:lnTo>
                          <a:pt x="205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59" y="432"/>
                        </a:lnTo>
                        <a:lnTo>
                          <a:pt x="133" y="504"/>
                        </a:lnTo>
                        <a:lnTo>
                          <a:pt x="128" y="516"/>
                        </a:lnTo>
                        <a:lnTo>
                          <a:pt x="123" y="526"/>
                        </a:lnTo>
                        <a:lnTo>
                          <a:pt x="117" y="535"/>
                        </a:lnTo>
                        <a:lnTo>
                          <a:pt x="110" y="542"/>
                        </a:lnTo>
                        <a:lnTo>
                          <a:pt x="102" y="547"/>
                        </a:lnTo>
                        <a:lnTo>
                          <a:pt x="92" y="550"/>
                        </a:lnTo>
                        <a:lnTo>
                          <a:pt x="81" y="552"/>
                        </a:lnTo>
                        <a:lnTo>
                          <a:pt x="68" y="552"/>
                        </a:lnTo>
                        <a:lnTo>
                          <a:pt x="44" y="552"/>
                        </a:lnTo>
                        <a:lnTo>
                          <a:pt x="44" y="634"/>
                        </a:lnTo>
                        <a:lnTo>
                          <a:pt x="81" y="634"/>
                        </a:lnTo>
                        <a:lnTo>
                          <a:pt x="94" y="634"/>
                        </a:lnTo>
                        <a:lnTo>
                          <a:pt x="107" y="632"/>
                        </a:lnTo>
                        <a:lnTo>
                          <a:pt x="120" y="630"/>
                        </a:lnTo>
                        <a:lnTo>
                          <a:pt x="131" y="627"/>
                        </a:lnTo>
                        <a:lnTo>
                          <a:pt x="143" y="623"/>
                        </a:lnTo>
                        <a:lnTo>
                          <a:pt x="155" y="617"/>
                        </a:lnTo>
                        <a:lnTo>
                          <a:pt x="165" y="610"/>
                        </a:lnTo>
                        <a:lnTo>
                          <a:pt x="174" y="602"/>
                        </a:lnTo>
                        <a:lnTo>
                          <a:pt x="179" y="596"/>
                        </a:lnTo>
                        <a:lnTo>
                          <a:pt x="184" y="591"/>
                        </a:lnTo>
                        <a:lnTo>
                          <a:pt x="188" y="584"/>
                        </a:lnTo>
                        <a:lnTo>
                          <a:pt x="192" y="577"/>
                        </a:lnTo>
                        <a:lnTo>
                          <a:pt x="197" y="570"/>
                        </a:lnTo>
                        <a:lnTo>
                          <a:pt x="201" y="562"/>
                        </a:lnTo>
                        <a:lnTo>
                          <a:pt x="205" y="554"/>
                        </a:lnTo>
                        <a:lnTo>
                          <a:pt x="208" y="545"/>
                        </a:lnTo>
                        <a:lnTo>
                          <a:pt x="40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7" name="Freeform 715"/>
                  <p:cNvSpPr>
                    <a:spLocks noChangeAspect="1"/>
                  </p:cNvSpPr>
                  <p:nvPr/>
                </p:nvSpPr>
                <p:spPr bwMode="auto">
                  <a:xfrm>
                    <a:off x="662" y="2025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8" y="340"/>
                      </a:cxn>
                      <a:cxn ang="0">
                        <a:pos x="268" y="360"/>
                      </a:cxn>
                      <a:cxn ang="0">
                        <a:pos x="248" y="373"/>
                      </a:cxn>
                      <a:cxn ang="0">
                        <a:pos x="226" y="381"/>
                      </a:cxn>
                      <a:cxn ang="0">
                        <a:pos x="202" y="383"/>
                      </a:cxn>
                      <a:cxn ang="0">
                        <a:pos x="176" y="380"/>
                      </a:cxn>
                      <a:cxn ang="0">
                        <a:pos x="154" y="373"/>
                      </a:cxn>
                      <a:cxn ang="0">
                        <a:pos x="134" y="360"/>
                      </a:cxn>
                      <a:cxn ang="0">
                        <a:pos x="118" y="342"/>
                      </a:cxn>
                      <a:cxn ang="0">
                        <a:pos x="105" y="322"/>
                      </a:cxn>
                      <a:cxn ang="0">
                        <a:pos x="97" y="298"/>
                      </a:cxn>
                      <a:cxn ang="0">
                        <a:pos x="92" y="268"/>
                      </a:cxn>
                      <a:cxn ang="0">
                        <a:pos x="90" y="231"/>
                      </a:cxn>
                      <a:cxn ang="0">
                        <a:pos x="92" y="196"/>
                      </a:cxn>
                      <a:cxn ang="0">
                        <a:pos x="97" y="166"/>
                      </a:cxn>
                      <a:cxn ang="0">
                        <a:pos x="105" y="141"/>
                      </a:cxn>
                      <a:cxn ang="0">
                        <a:pos x="118" y="121"/>
                      </a:cxn>
                      <a:cxn ang="0">
                        <a:pos x="134" y="105"/>
                      </a:cxn>
                      <a:cxn ang="0">
                        <a:pos x="154" y="91"/>
                      </a:cxn>
                      <a:cxn ang="0">
                        <a:pos x="176" y="84"/>
                      </a:cxn>
                      <a:cxn ang="0">
                        <a:pos x="202" y="81"/>
                      </a:cxn>
                      <a:cxn ang="0">
                        <a:pos x="226" y="83"/>
                      </a:cxn>
                      <a:cxn ang="0">
                        <a:pos x="248" y="90"/>
                      </a:cxn>
                      <a:cxn ang="0">
                        <a:pos x="268" y="105"/>
                      </a:cxn>
                      <a:cxn ang="0">
                        <a:pos x="288" y="124"/>
                      </a:cxn>
                      <a:cxn ang="0">
                        <a:pos x="335" y="48"/>
                      </a:cxn>
                      <a:cxn ang="0">
                        <a:pos x="310" y="28"/>
                      </a:cxn>
                      <a:cxn ang="0">
                        <a:pos x="292" y="18"/>
                      </a:cxn>
                      <a:cxn ang="0">
                        <a:pos x="275" y="11"/>
                      </a:cxn>
                      <a:cxn ang="0">
                        <a:pos x="256" y="5"/>
                      </a:cxn>
                      <a:cxn ang="0">
                        <a:pos x="224" y="1"/>
                      </a:cxn>
                      <a:cxn ang="0">
                        <a:pos x="182" y="1"/>
                      </a:cxn>
                      <a:cxn ang="0">
                        <a:pos x="145" y="7"/>
                      </a:cxn>
                      <a:cxn ang="0">
                        <a:pos x="110" y="19"/>
                      </a:cxn>
                      <a:cxn ang="0">
                        <a:pos x="84" y="33"/>
                      </a:cxn>
                      <a:cxn ang="0">
                        <a:pos x="69" y="46"/>
                      </a:cxn>
                      <a:cxn ang="0">
                        <a:pos x="55" y="59"/>
                      </a:cxn>
                      <a:cxn ang="0">
                        <a:pos x="42" y="75"/>
                      </a:cxn>
                      <a:cxn ang="0">
                        <a:pos x="31" y="92"/>
                      </a:cxn>
                      <a:cxn ang="0">
                        <a:pos x="21" y="113"/>
                      </a:cxn>
                      <a:cxn ang="0">
                        <a:pos x="13" y="135"/>
                      </a:cxn>
                      <a:cxn ang="0">
                        <a:pos x="6" y="160"/>
                      </a:cxn>
                      <a:cxn ang="0">
                        <a:pos x="2" y="186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7"/>
                      </a:cxn>
                      <a:cxn ang="0">
                        <a:pos x="6" y="304"/>
                      </a:cxn>
                      <a:cxn ang="0">
                        <a:pos x="13" y="328"/>
                      </a:cxn>
                      <a:cxn ang="0">
                        <a:pos x="21" y="351"/>
                      </a:cxn>
                      <a:cxn ang="0">
                        <a:pos x="31" y="371"/>
                      </a:cxn>
                      <a:cxn ang="0">
                        <a:pos x="42" y="389"/>
                      </a:cxn>
                      <a:cxn ang="0">
                        <a:pos x="55" y="405"/>
                      </a:cxn>
                      <a:cxn ang="0">
                        <a:pos x="69" y="419"/>
                      </a:cxn>
                      <a:cxn ang="0">
                        <a:pos x="84" y="430"/>
                      </a:cxn>
                      <a:cxn ang="0">
                        <a:pos x="110" y="446"/>
                      </a:cxn>
                      <a:cxn ang="0">
                        <a:pos x="145" y="458"/>
                      </a:cxn>
                      <a:cxn ang="0">
                        <a:pos x="182" y="464"/>
                      </a:cxn>
                      <a:cxn ang="0">
                        <a:pos x="224" y="464"/>
                      </a:cxn>
                      <a:cxn ang="0">
                        <a:pos x="256" y="459"/>
                      </a:cxn>
                      <a:cxn ang="0">
                        <a:pos x="275" y="454"/>
                      </a:cxn>
                      <a:cxn ang="0">
                        <a:pos x="292" y="446"/>
                      </a:cxn>
                      <a:cxn ang="0">
                        <a:pos x="310" y="435"/>
                      </a:cxn>
                      <a:cxn ang="0">
                        <a:pos x="335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8" y="340"/>
                        </a:lnTo>
                        <a:lnTo>
                          <a:pt x="278" y="351"/>
                        </a:lnTo>
                        <a:lnTo>
                          <a:pt x="268" y="360"/>
                        </a:lnTo>
                        <a:lnTo>
                          <a:pt x="258" y="368"/>
                        </a:lnTo>
                        <a:lnTo>
                          <a:pt x="248" y="373"/>
                        </a:lnTo>
                        <a:lnTo>
                          <a:pt x="237" y="378"/>
                        </a:lnTo>
                        <a:lnTo>
                          <a:pt x="226" y="381"/>
                        </a:lnTo>
                        <a:lnTo>
                          <a:pt x="215" y="382"/>
                        </a:lnTo>
                        <a:lnTo>
                          <a:pt x="202" y="383"/>
                        </a:lnTo>
                        <a:lnTo>
                          <a:pt x="188" y="382"/>
                        </a:lnTo>
                        <a:lnTo>
                          <a:pt x="176" y="380"/>
                        </a:lnTo>
                        <a:lnTo>
                          <a:pt x="165" y="377"/>
                        </a:lnTo>
                        <a:lnTo>
                          <a:pt x="154" y="373"/>
                        </a:lnTo>
                        <a:lnTo>
                          <a:pt x="143" y="367"/>
                        </a:lnTo>
                        <a:lnTo>
                          <a:pt x="134" y="360"/>
                        </a:lnTo>
                        <a:lnTo>
                          <a:pt x="125" y="352"/>
                        </a:lnTo>
                        <a:lnTo>
                          <a:pt x="118" y="342"/>
                        </a:lnTo>
                        <a:lnTo>
                          <a:pt x="111" y="333"/>
                        </a:lnTo>
                        <a:lnTo>
                          <a:pt x="105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3" y="283"/>
                        </a:lnTo>
                        <a:lnTo>
                          <a:pt x="92" y="268"/>
                        </a:lnTo>
                        <a:lnTo>
                          <a:pt x="91" y="251"/>
                        </a:lnTo>
                        <a:lnTo>
                          <a:pt x="90" y="231"/>
                        </a:lnTo>
                        <a:lnTo>
                          <a:pt x="91" y="213"/>
                        </a:lnTo>
                        <a:lnTo>
                          <a:pt x="92" y="196"/>
                        </a:lnTo>
                        <a:lnTo>
                          <a:pt x="93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5" y="141"/>
                        </a:lnTo>
                        <a:lnTo>
                          <a:pt x="111" y="131"/>
                        </a:lnTo>
                        <a:lnTo>
                          <a:pt x="118" y="121"/>
                        </a:lnTo>
                        <a:lnTo>
                          <a:pt x="125" y="112"/>
                        </a:lnTo>
                        <a:lnTo>
                          <a:pt x="134" y="105"/>
                        </a:lnTo>
                        <a:lnTo>
                          <a:pt x="143" y="98"/>
                        </a:lnTo>
                        <a:lnTo>
                          <a:pt x="154" y="91"/>
                        </a:lnTo>
                        <a:lnTo>
                          <a:pt x="165" y="87"/>
                        </a:lnTo>
                        <a:lnTo>
                          <a:pt x="176" y="84"/>
                        </a:lnTo>
                        <a:lnTo>
                          <a:pt x="188" y="82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6" y="83"/>
                        </a:lnTo>
                        <a:lnTo>
                          <a:pt x="237" y="86"/>
                        </a:lnTo>
                        <a:lnTo>
                          <a:pt x="248" y="90"/>
                        </a:lnTo>
                        <a:lnTo>
                          <a:pt x="258" y="97"/>
                        </a:lnTo>
                        <a:lnTo>
                          <a:pt x="268" y="105"/>
                        </a:lnTo>
                        <a:lnTo>
                          <a:pt x="278" y="113"/>
                        </a:lnTo>
                        <a:lnTo>
                          <a:pt x="288" y="124"/>
                        </a:lnTo>
                        <a:lnTo>
                          <a:pt x="352" y="63"/>
                        </a:lnTo>
                        <a:lnTo>
                          <a:pt x="335" y="48"/>
                        </a:lnTo>
                        <a:lnTo>
                          <a:pt x="319" y="34"/>
                        </a:lnTo>
                        <a:lnTo>
                          <a:pt x="310" y="28"/>
                        </a:lnTo>
                        <a:lnTo>
                          <a:pt x="302" y="23"/>
                        </a:lnTo>
                        <a:lnTo>
                          <a:pt x="292" y="18"/>
                        </a:lnTo>
                        <a:lnTo>
                          <a:pt x="284" y="14"/>
                        </a:lnTo>
                        <a:lnTo>
                          <a:pt x="275" y="11"/>
                        </a:lnTo>
                        <a:lnTo>
                          <a:pt x="265" y="8"/>
                        </a:lnTo>
                        <a:lnTo>
                          <a:pt x="256" y="5"/>
                        </a:lnTo>
                        <a:lnTo>
                          <a:pt x="245" y="3"/>
                        </a:lnTo>
                        <a:lnTo>
                          <a:pt x="224" y="1"/>
                        </a:lnTo>
                        <a:lnTo>
                          <a:pt x="202" y="0"/>
                        </a:lnTo>
                        <a:lnTo>
                          <a:pt x="182" y="1"/>
                        </a:lnTo>
                        <a:lnTo>
                          <a:pt x="164" y="3"/>
                        </a:lnTo>
                        <a:lnTo>
                          <a:pt x="145" y="7"/>
                        </a:lnTo>
                        <a:lnTo>
                          <a:pt x="127" y="12"/>
                        </a:lnTo>
                        <a:lnTo>
                          <a:pt x="110" y="19"/>
                        </a:lnTo>
                        <a:lnTo>
                          <a:pt x="92" y="28"/>
                        </a:lnTo>
                        <a:lnTo>
                          <a:pt x="84" y="33"/>
                        </a:lnTo>
                        <a:lnTo>
                          <a:pt x="77" y="39"/>
                        </a:lnTo>
                        <a:lnTo>
                          <a:pt x="69" y="46"/>
                        </a:lnTo>
                        <a:lnTo>
                          <a:pt x="62" y="52"/>
                        </a:lnTo>
                        <a:lnTo>
                          <a:pt x="55" y="59"/>
                        </a:lnTo>
                        <a:lnTo>
                          <a:pt x="49" y="67"/>
                        </a:lnTo>
                        <a:lnTo>
                          <a:pt x="42" y="75"/>
                        </a:lnTo>
                        <a:lnTo>
                          <a:pt x="36" y="83"/>
                        </a:lnTo>
                        <a:lnTo>
                          <a:pt x="31" y="92"/>
                        </a:lnTo>
                        <a:lnTo>
                          <a:pt x="25" y="103"/>
                        </a:lnTo>
                        <a:lnTo>
                          <a:pt x="21" y="113"/>
                        </a:lnTo>
                        <a:lnTo>
                          <a:pt x="17" y="124"/>
                        </a:lnTo>
                        <a:lnTo>
                          <a:pt x="13" y="135"/>
                        </a:lnTo>
                        <a:lnTo>
                          <a:pt x="9" y="148"/>
                        </a:lnTo>
                        <a:lnTo>
                          <a:pt x="6" y="160"/>
                        </a:lnTo>
                        <a:lnTo>
                          <a:pt x="4" y="173"/>
                        </a:lnTo>
                        <a:lnTo>
                          <a:pt x="2" y="186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7"/>
                        </a:lnTo>
                        <a:lnTo>
                          <a:pt x="4" y="290"/>
                        </a:lnTo>
                        <a:lnTo>
                          <a:pt x="6" y="304"/>
                        </a:lnTo>
                        <a:lnTo>
                          <a:pt x="9" y="316"/>
                        </a:lnTo>
                        <a:lnTo>
                          <a:pt x="13" y="328"/>
                        </a:lnTo>
                        <a:lnTo>
                          <a:pt x="17" y="340"/>
                        </a:lnTo>
                        <a:lnTo>
                          <a:pt x="21" y="351"/>
                        </a:lnTo>
                        <a:lnTo>
                          <a:pt x="25" y="361"/>
                        </a:lnTo>
                        <a:lnTo>
                          <a:pt x="31" y="371"/>
                        </a:lnTo>
                        <a:lnTo>
                          <a:pt x="36" y="380"/>
                        </a:lnTo>
                        <a:lnTo>
                          <a:pt x="42" y="389"/>
                        </a:lnTo>
                        <a:lnTo>
                          <a:pt x="49" y="398"/>
                        </a:lnTo>
                        <a:lnTo>
                          <a:pt x="55" y="405"/>
                        </a:lnTo>
                        <a:lnTo>
                          <a:pt x="62" y="412"/>
                        </a:lnTo>
                        <a:lnTo>
                          <a:pt x="69" y="419"/>
                        </a:lnTo>
                        <a:lnTo>
                          <a:pt x="77" y="425"/>
                        </a:lnTo>
                        <a:lnTo>
                          <a:pt x="84" y="430"/>
                        </a:lnTo>
                        <a:lnTo>
                          <a:pt x="92" y="436"/>
                        </a:lnTo>
                        <a:lnTo>
                          <a:pt x="110" y="446"/>
                        </a:lnTo>
                        <a:lnTo>
                          <a:pt x="127" y="453"/>
                        </a:lnTo>
                        <a:lnTo>
                          <a:pt x="145" y="458"/>
                        </a:lnTo>
                        <a:lnTo>
                          <a:pt x="164" y="462"/>
                        </a:lnTo>
                        <a:lnTo>
                          <a:pt x="182" y="464"/>
                        </a:lnTo>
                        <a:lnTo>
                          <a:pt x="202" y="465"/>
                        </a:lnTo>
                        <a:lnTo>
                          <a:pt x="224" y="464"/>
                        </a:lnTo>
                        <a:lnTo>
                          <a:pt x="245" y="461"/>
                        </a:lnTo>
                        <a:lnTo>
                          <a:pt x="256" y="459"/>
                        </a:lnTo>
                        <a:lnTo>
                          <a:pt x="265" y="457"/>
                        </a:lnTo>
                        <a:lnTo>
                          <a:pt x="275" y="454"/>
                        </a:lnTo>
                        <a:lnTo>
                          <a:pt x="284" y="450"/>
                        </a:lnTo>
                        <a:lnTo>
                          <a:pt x="292" y="446"/>
                        </a:lnTo>
                        <a:lnTo>
                          <a:pt x="302" y="440"/>
                        </a:lnTo>
                        <a:lnTo>
                          <a:pt x="310" y="435"/>
                        </a:lnTo>
                        <a:lnTo>
                          <a:pt x="319" y="429"/>
                        </a:lnTo>
                        <a:lnTo>
                          <a:pt x="335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8" name="Freeform 716"/>
                  <p:cNvSpPr>
                    <a:spLocks noChangeAspect="1"/>
                  </p:cNvSpPr>
                  <p:nvPr/>
                </p:nvSpPr>
                <p:spPr bwMode="auto">
                  <a:xfrm>
                    <a:off x="776" y="1981"/>
                    <a:ext cx="91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10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5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2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1" y="347"/>
                      </a:cxn>
                      <a:cxn ang="0">
                        <a:pos x="96" y="326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69"/>
                      </a:cxn>
                      <a:cxn ang="0">
                        <a:pos x="156" y="263"/>
                      </a:cxn>
                      <a:cxn ang="0">
                        <a:pos x="174" y="260"/>
                      </a:cxn>
                      <a:cxn ang="0">
                        <a:pos x="194" y="260"/>
                      </a:cxn>
                      <a:cxn ang="0">
                        <a:pos x="211" y="263"/>
                      </a:cxn>
                      <a:cxn ang="0">
                        <a:pos x="227" y="269"/>
                      </a:cxn>
                      <a:cxn ang="0">
                        <a:pos x="241" y="279"/>
                      </a:cxn>
                      <a:cxn ang="0">
                        <a:pos x="255" y="291"/>
                      </a:cxn>
                      <a:cxn ang="0">
                        <a:pos x="264" y="306"/>
                      </a:cxn>
                      <a:cxn ang="0">
                        <a:pos x="271" y="325"/>
                      </a:cxn>
                      <a:cxn ang="0">
                        <a:pos x="274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8"/>
                        </a:lnTo>
                        <a:lnTo>
                          <a:pt x="364" y="310"/>
                        </a:lnTo>
                        <a:lnTo>
                          <a:pt x="361" y="293"/>
                        </a:lnTo>
                        <a:lnTo>
                          <a:pt x="356" y="278"/>
                        </a:lnTo>
                        <a:lnTo>
                          <a:pt x="351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5" y="225"/>
                        </a:lnTo>
                        <a:lnTo>
                          <a:pt x="315" y="214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7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2"/>
                        </a:lnTo>
                        <a:lnTo>
                          <a:pt x="130" y="199"/>
                        </a:lnTo>
                        <a:lnTo>
                          <a:pt x="117" y="207"/>
                        </a:lnTo>
                        <a:lnTo>
                          <a:pt x="104" y="217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1" y="347"/>
                        </a:lnTo>
                        <a:lnTo>
                          <a:pt x="94" y="336"/>
                        </a:lnTo>
                        <a:lnTo>
                          <a:pt x="96" y="326"/>
                        </a:lnTo>
                        <a:lnTo>
                          <a:pt x="99" y="315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8" y="285"/>
                        </a:lnTo>
                        <a:lnTo>
                          <a:pt x="125" y="279"/>
                        </a:lnTo>
                        <a:lnTo>
                          <a:pt x="132" y="273"/>
                        </a:lnTo>
                        <a:lnTo>
                          <a:pt x="139" y="269"/>
                        </a:lnTo>
                        <a:lnTo>
                          <a:pt x="148" y="266"/>
                        </a:lnTo>
                        <a:lnTo>
                          <a:pt x="156" y="263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3" y="260"/>
                        </a:lnTo>
                        <a:lnTo>
                          <a:pt x="194" y="260"/>
                        </a:lnTo>
                        <a:lnTo>
                          <a:pt x="202" y="261"/>
                        </a:lnTo>
                        <a:lnTo>
                          <a:pt x="211" y="263"/>
                        </a:lnTo>
                        <a:lnTo>
                          <a:pt x="219" y="266"/>
                        </a:lnTo>
                        <a:lnTo>
                          <a:pt x="227" y="269"/>
                        </a:lnTo>
                        <a:lnTo>
                          <a:pt x="235" y="273"/>
                        </a:lnTo>
                        <a:lnTo>
                          <a:pt x="241" y="279"/>
                        </a:lnTo>
                        <a:lnTo>
                          <a:pt x="249" y="284"/>
                        </a:lnTo>
                        <a:lnTo>
                          <a:pt x="255" y="291"/>
                        </a:lnTo>
                        <a:lnTo>
                          <a:pt x="260" y="298"/>
                        </a:lnTo>
                        <a:lnTo>
                          <a:pt x="264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4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" name="Freeform 71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89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178"/>
                      </a:cxn>
                      <a:cxn ang="0">
                        <a:pos x="366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9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9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6" y="345"/>
                      </a:cxn>
                      <a:cxn ang="0">
                        <a:pos x="377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4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8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9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9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8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4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7" y="178"/>
                        </a:lnTo>
                        <a:lnTo>
                          <a:pt x="374" y="154"/>
                        </a:lnTo>
                        <a:lnTo>
                          <a:pt x="369" y="131"/>
                        </a:lnTo>
                        <a:lnTo>
                          <a:pt x="366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6" y="54"/>
                        </a:lnTo>
                        <a:lnTo>
                          <a:pt x="314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70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3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8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6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3" y="100"/>
                        </a:lnTo>
                        <a:lnTo>
                          <a:pt x="19" y="110"/>
                        </a:lnTo>
                        <a:lnTo>
                          <a:pt x="15" y="120"/>
                        </a:lnTo>
                        <a:lnTo>
                          <a:pt x="12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2" y="333"/>
                        </a:lnTo>
                        <a:lnTo>
                          <a:pt x="15" y="345"/>
                        </a:lnTo>
                        <a:lnTo>
                          <a:pt x="19" y="355"/>
                        </a:lnTo>
                        <a:lnTo>
                          <a:pt x="23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6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8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3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70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4" y="422"/>
                        </a:lnTo>
                        <a:lnTo>
                          <a:pt x="326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6" y="345"/>
                        </a:lnTo>
                        <a:lnTo>
                          <a:pt x="369" y="333"/>
                        </a:lnTo>
                        <a:lnTo>
                          <a:pt x="374" y="311"/>
                        </a:lnTo>
                        <a:lnTo>
                          <a:pt x="377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4" y="332"/>
                        </a:lnTo>
                        <a:lnTo>
                          <a:pt x="270" y="338"/>
                        </a:lnTo>
                        <a:lnTo>
                          <a:pt x="266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8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1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3" y="356"/>
                        </a:lnTo>
                        <a:lnTo>
                          <a:pt x="119" y="351"/>
                        </a:lnTo>
                        <a:lnTo>
                          <a:pt x="114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4" y="118"/>
                        </a:lnTo>
                        <a:lnTo>
                          <a:pt x="119" y="113"/>
                        </a:lnTo>
                        <a:lnTo>
                          <a:pt x="123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1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8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6" y="118"/>
                        </a:lnTo>
                        <a:lnTo>
                          <a:pt x="270" y="125"/>
                        </a:lnTo>
                        <a:lnTo>
                          <a:pt x="274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1022" y="1981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0"/>
                      </a:cxn>
                      <a:cxn ang="0">
                        <a:pos x="141" y="560"/>
                      </a:cxn>
                      <a:cxn ang="0">
                        <a:pos x="129" y="559"/>
                      </a:cxn>
                      <a:cxn ang="0">
                        <a:pos x="118" y="557"/>
                      </a:cxn>
                      <a:cxn ang="0">
                        <a:pos x="113" y="555"/>
                      </a:cxn>
                      <a:cxn ang="0">
                        <a:pos x="109" y="553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4"/>
                      </a:cxn>
                      <a:cxn ang="0">
                        <a:pos x="97" y="540"/>
                      </a:cxn>
                      <a:cxn ang="0">
                        <a:pos x="96" y="535"/>
                      </a:cxn>
                      <a:cxn ang="0">
                        <a:pos x="94" y="531"/>
                      </a:cxn>
                      <a:cxn ang="0">
                        <a:pos x="92" y="519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1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1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1"/>
                      </a:cxn>
                      <a:cxn ang="0">
                        <a:pos x="38" y="609"/>
                      </a:cxn>
                      <a:cxn ang="0">
                        <a:pos x="47" y="616"/>
                      </a:cxn>
                      <a:cxn ang="0">
                        <a:pos x="57" y="623"/>
                      </a:cxn>
                      <a:cxn ang="0">
                        <a:pos x="69" y="629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9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0"/>
                        </a:lnTo>
                        <a:lnTo>
                          <a:pt x="141" y="560"/>
                        </a:lnTo>
                        <a:lnTo>
                          <a:pt x="129" y="559"/>
                        </a:lnTo>
                        <a:lnTo>
                          <a:pt x="118" y="557"/>
                        </a:lnTo>
                        <a:lnTo>
                          <a:pt x="113" y="555"/>
                        </a:lnTo>
                        <a:lnTo>
                          <a:pt x="109" y="553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4"/>
                        </a:lnTo>
                        <a:lnTo>
                          <a:pt x="97" y="540"/>
                        </a:lnTo>
                        <a:lnTo>
                          <a:pt x="96" y="535"/>
                        </a:lnTo>
                        <a:lnTo>
                          <a:pt x="94" y="531"/>
                        </a:lnTo>
                        <a:lnTo>
                          <a:pt x="92" y="519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1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1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1"/>
                        </a:lnTo>
                        <a:lnTo>
                          <a:pt x="38" y="609"/>
                        </a:lnTo>
                        <a:lnTo>
                          <a:pt x="47" y="616"/>
                        </a:lnTo>
                        <a:lnTo>
                          <a:pt x="57" y="623"/>
                        </a:lnTo>
                        <a:lnTo>
                          <a:pt x="69" y="629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9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" name="Freeform 71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83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8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8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3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7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8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8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7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3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69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7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2" y="100"/>
                        </a:lnTo>
                        <a:lnTo>
                          <a:pt x="18" y="110"/>
                        </a:lnTo>
                        <a:lnTo>
                          <a:pt x="14" y="120"/>
                        </a:lnTo>
                        <a:lnTo>
                          <a:pt x="11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1" y="333"/>
                        </a:lnTo>
                        <a:lnTo>
                          <a:pt x="14" y="345"/>
                        </a:lnTo>
                        <a:lnTo>
                          <a:pt x="18" y="355"/>
                        </a:lnTo>
                        <a:lnTo>
                          <a:pt x="22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7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69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3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0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2" y="356"/>
                        </a:lnTo>
                        <a:lnTo>
                          <a:pt x="118" y="351"/>
                        </a:lnTo>
                        <a:lnTo>
                          <a:pt x="113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3" y="118"/>
                        </a:lnTo>
                        <a:lnTo>
                          <a:pt x="118" y="113"/>
                        </a:lnTo>
                        <a:lnTo>
                          <a:pt x="122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0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3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" name="Freeform 72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203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3" y="3"/>
                      </a:cxn>
                      <a:cxn ang="0">
                        <a:pos x="142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1" y="279"/>
                      </a:cxn>
                      <a:cxn ang="0">
                        <a:pos x="11" y="339"/>
                      </a:cxn>
                      <a:cxn ang="0">
                        <a:pos x="24" y="372"/>
                      </a:cxn>
                      <a:cxn ang="0">
                        <a:pos x="42" y="400"/>
                      </a:cxn>
                      <a:cxn ang="0">
                        <a:pos x="71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4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39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6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1" y="288"/>
                      </a:cxn>
                      <a:cxn ang="0">
                        <a:pos x="261" y="322"/>
                      </a:cxn>
                      <a:cxn ang="0">
                        <a:pos x="241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1" y="251"/>
                      </a:cxn>
                      <a:cxn ang="0">
                        <a:pos x="93" y="171"/>
                      </a:cxn>
                      <a:cxn ang="0">
                        <a:pos x="102" y="136"/>
                      </a:cxn>
                      <a:cxn ang="0">
                        <a:pos x="118" y="108"/>
                      </a:cxn>
                      <a:cxn ang="0">
                        <a:pos x="144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5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5" y="23"/>
                        </a:lnTo>
                        <a:lnTo>
                          <a:pt x="239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3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2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2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1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1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1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1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2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1" y="425"/>
                        </a:lnTo>
                        <a:lnTo>
                          <a:pt x="83" y="432"/>
                        </a:lnTo>
                        <a:lnTo>
                          <a:pt x="97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2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2" y="446"/>
                        </a:lnTo>
                        <a:lnTo>
                          <a:pt x="208" y="442"/>
                        </a:lnTo>
                        <a:lnTo>
                          <a:pt x="222" y="437"/>
                        </a:lnTo>
                        <a:lnTo>
                          <a:pt x="236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0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4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6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39" y="568"/>
                        </a:lnTo>
                        <a:lnTo>
                          <a:pt x="126" y="565"/>
                        </a:lnTo>
                        <a:lnTo>
                          <a:pt x="114" y="561"/>
                        </a:lnTo>
                        <a:lnTo>
                          <a:pt x="103" y="555"/>
                        </a:lnTo>
                        <a:lnTo>
                          <a:pt x="92" y="548"/>
                        </a:lnTo>
                        <a:lnTo>
                          <a:pt x="81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7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4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5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5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7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7" y="581"/>
                        </a:lnTo>
                        <a:lnTo>
                          <a:pt x="338" y="566"/>
                        </a:lnTo>
                        <a:lnTo>
                          <a:pt x="346" y="551"/>
                        </a:lnTo>
                        <a:lnTo>
                          <a:pt x="354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5" y="251"/>
                        </a:lnTo>
                        <a:lnTo>
                          <a:pt x="273" y="276"/>
                        </a:lnTo>
                        <a:lnTo>
                          <a:pt x="271" y="288"/>
                        </a:lnTo>
                        <a:lnTo>
                          <a:pt x="269" y="301"/>
                        </a:lnTo>
                        <a:lnTo>
                          <a:pt x="265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1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6" y="363"/>
                        </a:lnTo>
                        <a:lnTo>
                          <a:pt x="144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2" y="311"/>
                        </a:lnTo>
                        <a:lnTo>
                          <a:pt x="99" y="301"/>
                        </a:lnTo>
                        <a:lnTo>
                          <a:pt x="95" y="288"/>
                        </a:lnTo>
                        <a:lnTo>
                          <a:pt x="93" y="276"/>
                        </a:lnTo>
                        <a:lnTo>
                          <a:pt x="91" y="251"/>
                        </a:lnTo>
                        <a:lnTo>
                          <a:pt x="90" y="224"/>
                        </a:lnTo>
                        <a:lnTo>
                          <a:pt x="91" y="197"/>
                        </a:lnTo>
                        <a:lnTo>
                          <a:pt x="93" y="171"/>
                        </a:lnTo>
                        <a:lnTo>
                          <a:pt x="95" y="159"/>
                        </a:lnTo>
                        <a:lnTo>
                          <a:pt x="99" y="147"/>
                        </a:lnTo>
                        <a:lnTo>
                          <a:pt x="102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4" y="88"/>
                        </a:lnTo>
                        <a:lnTo>
                          <a:pt x="156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1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5" y="136"/>
                        </a:lnTo>
                        <a:lnTo>
                          <a:pt x="269" y="147"/>
                        </a:lnTo>
                        <a:lnTo>
                          <a:pt x="271" y="159"/>
                        </a:lnTo>
                        <a:lnTo>
                          <a:pt x="273" y="171"/>
                        </a:lnTo>
                        <a:lnTo>
                          <a:pt x="275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" name="Freeform 72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31" y="1980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0"/>
                      </a:cxn>
                      <a:cxn ang="0">
                        <a:pos x="94" y="186"/>
                      </a:cxn>
                      <a:cxn ang="0">
                        <a:pos x="3" y="186"/>
                      </a:cxn>
                      <a:cxn ang="0">
                        <a:pos x="3" y="640"/>
                      </a:cxn>
                      <a:cxn ang="0">
                        <a:pos x="94" y="640"/>
                      </a:cxn>
                      <a:cxn ang="0">
                        <a:pos x="97" y="96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97" y="96"/>
                      </a:cxn>
                    </a:cxnLst>
                    <a:rect l="0" t="0" r="r" b="b"/>
                    <a:pathLst>
                      <a:path w="97" h="640">
                        <a:moveTo>
                          <a:pt x="94" y="640"/>
                        </a:moveTo>
                        <a:lnTo>
                          <a:pt x="94" y="186"/>
                        </a:lnTo>
                        <a:lnTo>
                          <a:pt x="3" y="186"/>
                        </a:lnTo>
                        <a:lnTo>
                          <a:pt x="3" y="640"/>
                        </a:lnTo>
                        <a:lnTo>
                          <a:pt x="94" y="640"/>
                        </a:lnTo>
                        <a:close/>
                        <a:moveTo>
                          <a:pt x="97" y="96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97" y="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4" name="Freeform 72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85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4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2" y="9"/>
                      </a:cxn>
                      <a:cxn ang="0">
                        <a:pos x="104" y="19"/>
                      </a:cxn>
                      <a:cxn ang="0">
                        <a:pos x="81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2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1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1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8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7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5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5" h="465">
                        <a:moveTo>
                          <a:pt x="385" y="259"/>
                        </a:moveTo>
                        <a:lnTo>
                          <a:pt x="385" y="218"/>
                        </a:lnTo>
                        <a:lnTo>
                          <a:pt x="384" y="195"/>
                        </a:lnTo>
                        <a:lnTo>
                          <a:pt x="382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5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3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1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5" y="84"/>
                        </a:lnTo>
                        <a:lnTo>
                          <a:pt x="30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30" y="372"/>
                        </a:lnTo>
                        <a:lnTo>
                          <a:pt x="35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2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3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3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1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1" y="436"/>
                        </a:lnTo>
                        <a:lnTo>
                          <a:pt x="331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80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8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5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7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5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2" y="133"/>
                        </a:lnTo>
                        <a:lnTo>
                          <a:pt x="285" y="140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1556" y="1980"/>
                    <a:ext cx="58" cy="160"/>
                  </a:xfrm>
                  <a:custGeom>
                    <a:avLst/>
                    <a:gdLst/>
                    <a:ahLst/>
                    <a:cxnLst>
                      <a:cxn ang="0">
                        <a:pos x="233" y="266"/>
                      </a:cxn>
                      <a:cxn ang="0">
                        <a:pos x="233" y="196"/>
                      </a:cxn>
                      <a:cxn ang="0">
                        <a:pos x="142" y="196"/>
                      </a:cxn>
                      <a:cxn ang="0">
                        <a:pos x="142" y="131"/>
                      </a:cxn>
                      <a:cxn ang="0">
                        <a:pos x="143" y="119"/>
                      </a:cxn>
                      <a:cxn ang="0">
                        <a:pos x="145" y="108"/>
                      </a:cxn>
                      <a:cxn ang="0">
                        <a:pos x="147" y="104"/>
                      </a:cxn>
                      <a:cxn ang="0">
                        <a:pos x="150" y="99"/>
                      </a:cxn>
                      <a:cxn ang="0">
                        <a:pos x="152" y="96"/>
                      </a:cxn>
                      <a:cxn ang="0">
                        <a:pos x="155" y="92"/>
                      </a:cxn>
                      <a:cxn ang="0">
                        <a:pos x="158" y="89"/>
                      </a:cxn>
                      <a:cxn ang="0">
                        <a:pos x="162" y="86"/>
                      </a:cxn>
                      <a:cxn ang="0">
                        <a:pos x="166" y="84"/>
                      </a:cxn>
                      <a:cxn ang="0">
                        <a:pos x="171" y="82"/>
                      </a:cxn>
                      <a:cxn ang="0">
                        <a:pos x="181" y="78"/>
                      </a:cxn>
                      <a:cxn ang="0">
                        <a:pos x="192" y="77"/>
                      </a:cxn>
                      <a:cxn ang="0">
                        <a:pos x="233" y="77"/>
                      </a:cxn>
                      <a:cxn ang="0">
                        <a:pos x="233" y="0"/>
                      </a:cxn>
                      <a:cxn ang="0">
                        <a:pos x="176" y="0"/>
                      </a:cxn>
                      <a:cxn ang="0">
                        <a:pos x="161" y="1"/>
                      </a:cxn>
                      <a:cxn ang="0">
                        <a:pos x="145" y="3"/>
                      </a:cxn>
                      <a:cxn ang="0">
                        <a:pos x="132" y="6"/>
                      </a:cxn>
                      <a:cxn ang="0">
                        <a:pos x="120" y="10"/>
                      </a:cxn>
                      <a:cxn ang="0">
                        <a:pos x="109" y="16"/>
                      </a:cxn>
                      <a:cxn ang="0">
                        <a:pos x="99" y="22"/>
                      </a:cxn>
                      <a:cxn ang="0">
                        <a:pos x="89" y="31"/>
                      </a:cxn>
                      <a:cxn ang="0">
                        <a:pos x="81" y="39"/>
                      </a:cxn>
                      <a:cxn ang="0">
                        <a:pos x="74" y="48"/>
                      </a:cxn>
                      <a:cxn ang="0">
                        <a:pos x="68" y="57"/>
                      </a:cxn>
                      <a:cxn ang="0">
                        <a:pos x="63" y="68"/>
                      </a:cxn>
                      <a:cxn ang="0">
                        <a:pos x="59" y="78"/>
                      </a:cxn>
                      <a:cxn ang="0">
                        <a:pos x="56" y="90"/>
                      </a:cxn>
                      <a:cxn ang="0">
                        <a:pos x="53" y="102"/>
                      </a:cxn>
                      <a:cxn ang="0">
                        <a:pos x="52" y="114"/>
                      </a:cxn>
                      <a:cxn ang="0">
                        <a:pos x="52" y="126"/>
                      </a:cxn>
                      <a:cxn ang="0">
                        <a:pos x="52" y="196"/>
                      </a:cxn>
                      <a:cxn ang="0">
                        <a:pos x="0" y="196"/>
                      </a:cxn>
                      <a:cxn ang="0">
                        <a:pos x="0" y="266"/>
                      </a:cxn>
                      <a:cxn ang="0">
                        <a:pos x="52" y="266"/>
                      </a:cxn>
                      <a:cxn ang="0">
                        <a:pos x="52" y="642"/>
                      </a:cxn>
                      <a:cxn ang="0">
                        <a:pos x="142" y="642"/>
                      </a:cxn>
                      <a:cxn ang="0">
                        <a:pos x="142" y="266"/>
                      </a:cxn>
                      <a:cxn ang="0">
                        <a:pos x="233" y="266"/>
                      </a:cxn>
                    </a:cxnLst>
                    <a:rect l="0" t="0" r="r" b="b"/>
                    <a:pathLst>
                      <a:path w="233" h="642">
                        <a:moveTo>
                          <a:pt x="233" y="266"/>
                        </a:moveTo>
                        <a:lnTo>
                          <a:pt x="233" y="196"/>
                        </a:lnTo>
                        <a:lnTo>
                          <a:pt x="142" y="196"/>
                        </a:lnTo>
                        <a:lnTo>
                          <a:pt x="142" y="131"/>
                        </a:lnTo>
                        <a:lnTo>
                          <a:pt x="143" y="119"/>
                        </a:lnTo>
                        <a:lnTo>
                          <a:pt x="145" y="108"/>
                        </a:lnTo>
                        <a:lnTo>
                          <a:pt x="147" y="104"/>
                        </a:lnTo>
                        <a:lnTo>
                          <a:pt x="150" y="99"/>
                        </a:lnTo>
                        <a:lnTo>
                          <a:pt x="152" y="96"/>
                        </a:lnTo>
                        <a:lnTo>
                          <a:pt x="155" y="92"/>
                        </a:lnTo>
                        <a:lnTo>
                          <a:pt x="158" y="89"/>
                        </a:lnTo>
                        <a:lnTo>
                          <a:pt x="162" y="86"/>
                        </a:lnTo>
                        <a:lnTo>
                          <a:pt x="166" y="84"/>
                        </a:lnTo>
                        <a:lnTo>
                          <a:pt x="171" y="82"/>
                        </a:lnTo>
                        <a:lnTo>
                          <a:pt x="181" y="78"/>
                        </a:lnTo>
                        <a:lnTo>
                          <a:pt x="192" y="77"/>
                        </a:lnTo>
                        <a:lnTo>
                          <a:pt x="233" y="77"/>
                        </a:lnTo>
                        <a:lnTo>
                          <a:pt x="233" y="0"/>
                        </a:lnTo>
                        <a:lnTo>
                          <a:pt x="176" y="0"/>
                        </a:lnTo>
                        <a:lnTo>
                          <a:pt x="161" y="1"/>
                        </a:lnTo>
                        <a:lnTo>
                          <a:pt x="145" y="3"/>
                        </a:lnTo>
                        <a:lnTo>
                          <a:pt x="132" y="6"/>
                        </a:lnTo>
                        <a:lnTo>
                          <a:pt x="120" y="10"/>
                        </a:lnTo>
                        <a:lnTo>
                          <a:pt x="109" y="16"/>
                        </a:lnTo>
                        <a:lnTo>
                          <a:pt x="99" y="22"/>
                        </a:lnTo>
                        <a:lnTo>
                          <a:pt x="89" y="31"/>
                        </a:lnTo>
                        <a:lnTo>
                          <a:pt x="81" y="39"/>
                        </a:lnTo>
                        <a:lnTo>
                          <a:pt x="74" y="48"/>
                        </a:lnTo>
                        <a:lnTo>
                          <a:pt x="68" y="57"/>
                        </a:lnTo>
                        <a:lnTo>
                          <a:pt x="63" y="68"/>
                        </a:lnTo>
                        <a:lnTo>
                          <a:pt x="59" y="78"/>
                        </a:lnTo>
                        <a:lnTo>
                          <a:pt x="56" y="90"/>
                        </a:lnTo>
                        <a:lnTo>
                          <a:pt x="53" y="102"/>
                        </a:lnTo>
                        <a:lnTo>
                          <a:pt x="52" y="114"/>
                        </a:lnTo>
                        <a:lnTo>
                          <a:pt x="52" y="126"/>
                        </a:lnTo>
                        <a:lnTo>
                          <a:pt x="52" y="196"/>
                        </a:lnTo>
                        <a:lnTo>
                          <a:pt x="0" y="196"/>
                        </a:lnTo>
                        <a:lnTo>
                          <a:pt x="0" y="266"/>
                        </a:lnTo>
                        <a:lnTo>
                          <a:pt x="52" y="266"/>
                        </a:lnTo>
                        <a:lnTo>
                          <a:pt x="52" y="642"/>
                        </a:lnTo>
                        <a:lnTo>
                          <a:pt x="142" y="642"/>
                        </a:lnTo>
                        <a:lnTo>
                          <a:pt x="142" y="266"/>
                        </a:lnTo>
                        <a:lnTo>
                          <a:pt x="233" y="26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6" name="Freeform 72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637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184"/>
                      </a:cxn>
                      <a:cxn ang="0">
                        <a:pos x="277" y="461"/>
                      </a:cxn>
                      <a:cxn ang="0">
                        <a:pos x="276" y="486"/>
                      </a:cxn>
                      <a:cxn ang="0">
                        <a:pos x="269" y="506"/>
                      </a:cxn>
                      <a:cxn ang="0">
                        <a:pos x="260" y="524"/>
                      </a:cxn>
                      <a:cxn ang="0">
                        <a:pos x="249" y="538"/>
                      </a:cxn>
                      <a:cxn ang="0">
                        <a:pos x="235" y="548"/>
                      </a:cxn>
                      <a:cxn ang="0">
                        <a:pos x="219" y="556"/>
                      </a:cxn>
                      <a:cxn ang="0">
                        <a:pos x="202" y="560"/>
                      </a:cxn>
                      <a:cxn ang="0">
                        <a:pos x="183" y="562"/>
                      </a:cxn>
                      <a:cxn ang="0">
                        <a:pos x="164" y="560"/>
                      </a:cxn>
                      <a:cxn ang="0">
                        <a:pos x="147" y="556"/>
                      </a:cxn>
                      <a:cxn ang="0">
                        <a:pos x="132" y="549"/>
                      </a:cxn>
                      <a:cxn ang="0">
                        <a:pos x="118" y="538"/>
                      </a:cxn>
                      <a:cxn ang="0">
                        <a:pos x="107" y="524"/>
                      </a:cxn>
                      <a:cxn ang="0">
                        <a:pos x="99" y="506"/>
                      </a:cxn>
                      <a:cxn ang="0">
                        <a:pos x="94" y="486"/>
                      </a:cxn>
                      <a:cxn ang="0">
                        <a:pos x="92" y="461"/>
                      </a:cxn>
                      <a:cxn ang="0">
                        <a:pos x="0" y="184"/>
                      </a:cxn>
                      <a:cxn ang="0">
                        <a:pos x="1" y="493"/>
                      </a:cxn>
                      <a:cxn ang="0">
                        <a:pos x="5" y="529"/>
                      </a:cxn>
                      <a:cxn ang="0">
                        <a:pos x="16" y="560"/>
                      </a:cxn>
                      <a:cxn ang="0">
                        <a:pos x="29" y="583"/>
                      </a:cxn>
                      <a:cxn ang="0">
                        <a:pos x="40" y="596"/>
                      </a:cxn>
                      <a:cxn ang="0">
                        <a:pos x="56" y="611"/>
                      </a:cxn>
                      <a:cxn ang="0">
                        <a:pos x="81" y="627"/>
                      </a:cxn>
                      <a:cxn ang="0">
                        <a:pos x="109" y="638"/>
                      </a:cxn>
                      <a:cxn ang="0">
                        <a:pos x="141" y="643"/>
                      </a:cxn>
                      <a:cxn ang="0">
                        <a:pos x="175" y="643"/>
                      </a:cxn>
                      <a:cxn ang="0">
                        <a:pos x="208" y="637"/>
                      </a:cxn>
                      <a:cxn ang="0">
                        <a:pos x="239" y="624"/>
                      </a:cxn>
                      <a:cxn ang="0">
                        <a:pos x="266" y="604"/>
                      </a:cxn>
                      <a:cxn ang="0">
                        <a:pos x="279" y="638"/>
                      </a:cxn>
                      <a:cxn ang="0">
                        <a:pos x="129" y="97"/>
                      </a:cxn>
                      <a:cxn ang="0">
                        <a:pos x="46" y="0"/>
                      </a:cxn>
                      <a:cxn ang="0">
                        <a:pos x="129" y="97"/>
                      </a:cxn>
                      <a:cxn ang="0">
                        <a:pos x="321" y="0"/>
                      </a:cxn>
                      <a:cxn ang="0">
                        <a:pos x="240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184"/>
                        </a:lnTo>
                        <a:lnTo>
                          <a:pt x="277" y="184"/>
                        </a:lnTo>
                        <a:lnTo>
                          <a:pt x="277" y="461"/>
                        </a:lnTo>
                        <a:lnTo>
                          <a:pt x="277" y="474"/>
                        </a:lnTo>
                        <a:lnTo>
                          <a:pt x="276" y="486"/>
                        </a:lnTo>
                        <a:lnTo>
                          <a:pt x="272" y="496"/>
                        </a:lnTo>
                        <a:lnTo>
                          <a:pt x="269" y="506"/>
                        </a:lnTo>
                        <a:lnTo>
                          <a:pt x="265" y="515"/>
                        </a:lnTo>
                        <a:lnTo>
                          <a:pt x="260" y="524"/>
                        </a:lnTo>
                        <a:lnTo>
                          <a:pt x="255" y="531"/>
                        </a:lnTo>
                        <a:lnTo>
                          <a:pt x="249" y="538"/>
                        </a:lnTo>
                        <a:lnTo>
                          <a:pt x="243" y="544"/>
                        </a:lnTo>
                        <a:lnTo>
                          <a:pt x="235" y="548"/>
                        </a:lnTo>
                        <a:lnTo>
                          <a:pt x="228" y="553"/>
                        </a:lnTo>
                        <a:lnTo>
                          <a:pt x="219" y="556"/>
                        </a:lnTo>
                        <a:lnTo>
                          <a:pt x="210" y="559"/>
                        </a:lnTo>
                        <a:lnTo>
                          <a:pt x="202" y="560"/>
                        </a:lnTo>
                        <a:lnTo>
                          <a:pt x="193" y="561"/>
                        </a:lnTo>
                        <a:lnTo>
                          <a:pt x="183" y="562"/>
                        </a:lnTo>
                        <a:lnTo>
                          <a:pt x="173" y="561"/>
                        </a:lnTo>
                        <a:lnTo>
                          <a:pt x="164" y="560"/>
                        </a:lnTo>
                        <a:lnTo>
                          <a:pt x="155" y="559"/>
                        </a:lnTo>
                        <a:lnTo>
                          <a:pt x="147" y="556"/>
                        </a:lnTo>
                        <a:lnTo>
                          <a:pt x="139" y="553"/>
                        </a:lnTo>
                        <a:lnTo>
                          <a:pt x="132" y="549"/>
                        </a:lnTo>
                        <a:lnTo>
                          <a:pt x="125" y="544"/>
                        </a:lnTo>
                        <a:lnTo>
                          <a:pt x="118" y="538"/>
                        </a:lnTo>
                        <a:lnTo>
                          <a:pt x="112" y="532"/>
                        </a:lnTo>
                        <a:lnTo>
                          <a:pt x="107" y="524"/>
                        </a:lnTo>
                        <a:lnTo>
                          <a:pt x="102" y="515"/>
                        </a:lnTo>
                        <a:lnTo>
                          <a:pt x="99" y="506"/>
                        </a:lnTo>
                        <a:lnTo>
                          <a:pt x="96" y="497"/>
                        </a:lnTo>
                        <a:lnTo>
                          <a:pt x="94" y="486"/>
                        </a:lnTo>
                        <a:lnTo>
                          <a:pt x="92" y="474"/>
                        </a:lnTo>
                        <a:lnTo>
                          <a:pt x="92" y="461"/>
                        </a:lnTo>
                        <a:lnTo>
                          <a:pt x="92" y="184"/>
                        </a:lnTo>
                        <a:lnTo>
                          <a:pt x="0" y="184"/>
                        </a:lnTo>
                        <a:lnTo>
                          <a:pt x="0" y="475"/>
                        </a:lnTo>
                        <a:lnTo>
                          <a:pt x="1" y="493"/>
                        </a:lnTo>
                        <a:lnTo>
                          <a:pt x="2" y="511"/>
                        </a:lnTo>
                        <a:lnTo>
                          <a:pt x="5" y="529"/>
                        </a:lnTo>
                        <a:lnTo>
                          <a:pt x="10" y="545"/>
                        </a:lnTo>
                        <a:lnTo>
                          <a:pt x="16" y="560"/>
                        </a:lnTo>
                        <a:lnTo>
                          <a:pt x="24" y="576"/>
                        </a:lnTo>
                        <a:lnTo>
                          <a:pt x="29" y="583"/>
                        </a:lnTo>
                        <a:lnTo>
                          <a:pt x="34" y="589"/>
                        </a:lnTo>
                        <a:lnTo>
                          <a:pt x="40" y="596"/>
                        </a:lnTo>
                        <a:lnTo>
                          <a:pt x="46" y="602"/>
                        </a:lnTo>
                        <a:lnTo>
                          <a:pt x="56" y="611"/>
                        </a:lnTo>
                        <a:lnTo>
                          <a:pt x="68" y="619"/>
                        </a:lnTo>
                        <a:lnTo>
                          <a:pt x="81" y="627"/>
                        </a:lnTo>
                        <a:lnTo>
                          <a:pt x="95" y="633"/>
                        </a:lnTo>
                        <a:lnTo>
                          <a:pt x="109" y="638"/>
                        </a:lnTo>
                        <a:lnTo>
                          <a:pt x="125" y="641"/>
                        </a:lnTo>
                        <a:lnTo>
                          <a:pt x="141" y="643"/>
                        </a:lnTo>
                        <a:lnTo>
                          <a:pt x="158" y="644"/>
                        </a:lnTo>
                        <a:lnTo>
                          <a:pt x="175" y="643"/>
                        </a:lnTo>
                        <a:lnTo>
                          <a:pt x="192" y="641"/>
                        </a:lnTo>
                        <a:lnTo>
                          <a:pt x="208" y="637"/>
                        </a:lnTo>
                        <a:lnTo>
                          <a:pt x="223" y="631"/>
                        </a:lnTo>
                        <a:lnTo>
                          <a:pt x="239" y="624"/>
                        </a:lnTo>
                        <a:lnTo>
                          <a:pt x="253" y="615"/>
                        </a:lnTo>
                        <a:lnTo>
                          <a:pt x="266" y="604"/>
                        </a:lnTo>
                        <a:lnTo>
                          <a:pt x="279" y="593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129" y="97"/>
                        </a:moveTo>
                        <a:lnTo>
                          <a:pt x="129" y="0"/>
                        </a:lnTo>
                        <a:lnTo>
                          <a:pt x="46" y="0"/>
                        </a:lnTo>
                        <a:lnTo>
                          <a:pt x="46" y="97"/>
                        </a:lnTo>
                        <a:lnTo>
                          <a:pt x="129" y="97"/>
                        </a:lnTo>
                        <a:close/>
                        <a:moveTo>
                          <a:pt x="321" y="97"/>
                        </a:moveTo>
                        <a:lnTo>
                          <a:pt x="321" y="0"/>
                        </a:lnTo>
                        <a:lnTo>
                          <a:pt x="240" y="0"/>
                        </a:lnTo>
                        <a:lnTo>
                          <a:pt x="240" y="97"/>
                        </a:lnTo>
                        <a:lnTo>
                          <a:pt x="321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1766" y="2025"/>
                    <a:ext cx="79" cy="115"/>
                  </a:xfrm>
                  <a:custGeom>
                    <a:avLst/>
                    <a:gdLst/>
                    <a:ahLst/>
                    <a:cxnLst>
                      <a:cxn ang="0">
                        <a:pos x="320" y="42"/>
                      </a:cxn>
                      <a:cxn ang="0">
                        <a:pos x="307" y="32"/>
                      </a:cxn>
                      <a:cxn ang="0">
                        <a:pos x="295" y="23"/>
                      </a:cxn>
                      <a:cxn ang="0">
                        <a:pos x="283" y="15"/>
                      </a:cxn>
                      <a:cxn ang="0">
                        <a:pos x="270" y="10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1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9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7"/>
                      </a:cxn>
                      <a:cxn ang="0">
                        <a:pos x="100" y="42"/>
                      </a:cxn>
                      <a:cxn ang="0">
                        <a:pos x="95" y="49"/>
                      </a:cxn>
                      <a:cxn ang="0">
                        <a:pos x="90" y="55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3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0"/>
                      </a:cxn>
                      <a:cxn ang="0">
                        <a:pos x="103" y="132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40" y="92"/>
                      </a:cxn>
                      <a:cxn ang="0">
                        <a:pos x="147" y="88"/>
                      </a:cxn>
                      <a:cxn ang="0">
                        <a:pos x="155" y="85"/>
                      </a:cxn>
                      <a:cxn ang="0">
                        <a:pos x="164" y="83"/>
                      </a:cxn>
                      <a:cxn ang="0">
                        <a:pos x="174" y="81"/>
                      </a:cxn>
                      <a:cxn ang="0">
                        <a:pos x="183" y="81"/>
                      </a:cxn>
                      <a:cxn ang="0">
                        <a:pos x="193" y="81"/>
                      </a:cxn>
                      <a:cxn ang="0">
                        <a:pos x="203" y="83"/>
                      </a:cxn>
                      <a:cxn ang="0">
                        <a:pos x="212" y="85"/>
                      </a:cxn>
                      <a:cxn ang="0">
                        <a:pos x="221" y="88"/>
                      </a:cxn>
                      <a:cxn ang="0">
                        <a:pos x="228" y="92"/>
                      </a:cxn>
                      <a:cxn ang="0">
                        <a:pos x="236" y="99"/>
                      </a:cxn>
                      <a:cxn ang="0">
                        <a:pos x="243" y="105"/>
                      </a:cxn>
                      <a:cxn ang="0">
                        <a:pos x="250" y="112"/>
                      </a:cxn>
                      <a:cxn ang="0">
                        <a:pos x="320" y="42"/>
                      </a:cxn>
                    </a:cxnLst>
                    <a:rect l="0" t="0" r="r" b="b"/>
                    <a:pathLst>
                      <a:path w="320" h="459">
                        <a:moveTo>
                          <a:pt x="320" y="42"/>
                        </a:moveTo>
                        <a:lnTo>
                          <a:pt x="307" y="32"/>
                        </a:lnTo>
                        <a:lnTo>
                          <a:pt x="295" y="23"/>
                        </a:lnTo>
                        <a:lnTo>
                          <a:pt x="283" y="15"/>
                        </a:lnTo>
                        <a:lnTo>
                          <a:pt x="270" y="10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1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9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7"/>
                        </a:lnTo>
                        <a:lnTo>
                          <a:pt x="100" y="42"/>
                        </a:lnTo>
                        <a:lnTo>
                          <a:pt x="95" y="49"/>
                        </a:lnTo>
                        <a:lnTo>
                          <a:pt x="90" y="55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3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0"/>
                        </a:lnTo>
                        <a:lnTo>
                          <a:pt x="103" y="132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40" y="92"/>
                        </a:lnTo>
                        <a:lnTo>
                          <a:pt x="147" y="88"/>
                        </a:lnTo>
                        <a:lnTo>
                          <a:pt x="155" y="85"/>
                        </a:lnTo>
                        <a:lnTo>
                          <a:pt x="164" y="83"/>
                        </a:lnTo>
                        <a:lnTo>
                          <a:pt x="174" y="81"/>
                        </a:lnTo>
                        <a:lnTo>
                          <a:pt x="183" y="81"/>
                        </a:lnTo>
                        <a:lnTo>
                          <a:pt x="193" y="81"/>
                        </a:lnTo>
                        <a:lnTo>
                          <a:pt x="203" y="83"/>
                        </a:lnTo>
                        <a:lnTo>
                          <a:pt x="212" y="85"/>
                        </a:lnTo>
                        <a:lnTo>
                          <a:pt x="221" y="88"/>
                        </a:lnTo>
                        <a:lnTo>
                          <a:pt x="228" y="92"/>
                        </a:lnTo>
                        <a:lnTo>
                          <a:pt x="236" y="99"/>
                        </a:lnTo>
                        <a:lnTo>
                          <a:pt x="243" y="105"/>
                        </a:lnTo>
                        <a:lnTo>
                          <a:pt x="250" y="112"/>
                        </a:lnTo>
                        <a:lnTo>
                          <a:pt x="32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8" name="Freeform 72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920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4" y="173"/>
                      </a:cxn>
                      <a:cxn ang="0">
                        <a:pos x="437" y="135"/>
                      </a:cxn>
                      <a:cxn ang="0">
                        <a:pos x="423" y="100"/>
                      </a:cxn>
                      <a:cxn ang="0">
                        <a:pos x="403" y="69"/>
                      </a:cxn>
                      <a:cxn ang="0">
                        <a:pos x="376" y="43"/>
                      </a:cxn>
                      <a:cxn ang="0">
                        <a:pos x="344" y="22"/>
                      </a:cxn>
                      <a:cxn ang="0">
                        <a:pos x="307" y="8"/>
                      </a:cxn>
                      <a:cxn ang="0">
                        <a:pos x="264" y="1"/>
                      </a:cxn>
                      <a:cxn ang="0">
                        <a:pos x="0" y="0"/>
                      </a:cxn>
                      <a:cxn ang="0">
                        <a:pos x="96" y="638"/>
                      </a:cxn>
                      <a:cxn ang="0">
                        <a:pos x="241" y="388"/>
                      </a:cxn>
                      <a:cxn ang="0">
                        <a:pos x="286" y="384"/>
                      </a:cxn>
                      <a:cxn ang="0">
                        <a:pos x="326" y="372"/>
                      </a:cxn>
                      <a:cxn ang="0">
                        <a:pos x="361" y="355"/>
                      </a:cxn>
                      <a:cxn ang="0">
                        <a:pos x="390" y="333"/>
                      </a:cxn>
                      <a:cxn ang="0">
                        <a:pos x="414" y="304"/>
                      </a:cxn>
                      <a:cxn ang="0">
                        <a:pos x="431" y="271"/>
                      </a:cxn>
                      <a:cxn ang="0">
                        <a:pos x="442" y="234"/>
                      </a:cxn>
                      <a:cxn ang="0">
                        <a:pos x="445" y="194"/>
                      </a:cxn>
                      <a:cxn ang="0">
                        <a:pos x="348" y="206"/>
                      </a:cxn>
                      <a:cxn ang="0">
                        <a:pos x="344" y="229"/>
                      </a:cxn>
                      <a:cxn ang="0">
                        <a:pos x="336" y="248"/>
                      </a:cxn>
                      <a:cxn ang="0">
                        <a:pos x="325" y="264"/>
                      </a:cxn>
                      <a:cxn ang="0">
                        <a:pos x="310" y="279"/>
                      </a:cxn>
                      <a:cxn ang="0">
                        <a:pos x="292" y="289"/>
                      </a:cxn>
                      <a:cxn ang="0">
                        <a:pos x="271" y="296"/>
                      </a:cxn>
                      <a:cxn ang="0">
                        <a:pos x="248" y="299"/>
                      </a:cxn>
                      <a:cxn ang="0">
                        <a:pos x="96" y="300"/>
                      </a:cxn>
                      <a:cxn ang="0">
                        <a:pos x="236" y="87"/>
                      </a:cxn>
                      <a:cxn ang="0">
                        <a:pos x="260" y="89"/>
                      </a:cxn>
                      <a:cxn ang="0">
                        <a:pos x="282" y="95"/>
                      </a:cxn>
                      <a:cxn ang="0">
                        <a:pos x="302" y="103"/>
                      </a:cxn>
                      <a:cxn ang="0">
                        <a:pos x="318" y="115"/>
                      </a:cxn>
                      <a:cxn ang="0">
                        <a:pos x="331" y="131"/>
                      </a:cxn>
                      <a:cxn ang="0">
                        <a:pos x="340" y="149"/>
                      </a:cxn>
                      <a:cxn ang="0">
                        <a:pos x="346" y="170"/>
                      </a:cxn>
                      <a:cxn ang="0">
                        <a:pos x="348" y="194"/>
                      </a:cxn>
                    </a:cxnLst>
                    <a:rect l="0" t="0" r="r" b="b"/>
                    <a:pathLst>
                      <a:path w="445" h="638">
                        <a:moveTo>
                          <a:pt x="445" y="194"/>
                        </a:moveTo>
                        <a:lnTo>
                          <a:pt x="444" y="173"/>
                        </a:lnTo>
                        <a:lnTo>
                          <a:pt x="442" y="154"/>
                        </a:lnTo>
                        <a:lnTo>
                          <a:pt x="437" y="135"/>
                        </a:lnTo>
                        <a:lnTo>
                          <a:pt x="431" y="116"/>
                        </a:lnTo>
                        <a:lnTo>
                          <a:pt x="423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0" y="55"/>
                        </a:lnTo>
                        <a:lnTo>
                          <a:pt x="376" y="43"/>
                        </a:lnTo>
                        <a:lnTo>
                          <a:pt x="361" y="33"/>
                        </a:lnTo>
                        <a:lnTo>
                          <a:pt x="344" y="22"/>
                        </a:lnTo>
                        <a:lnTo>
                          <a:pt x="326" y="15"/>
                        </a:lnTo>
                        <a:lnTo>
                          <a:pt x="307" y="8"/>
                        </a:lnTo>
                        <a:lnTo>
                          <a:pt x="286" y="4"/>
                        </a:lnTo>
                        <a:lnTo>
                          <a:pt x="264" y="1"/>
                        </a:lnTo>
                        <a:lnTo>
                          <a:pt x="24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6" y="638"/>
                        </a:lnTo>
                        <a:lnTo>
                          <a:pt x="96" y="388"/>
                        </a:lnTo>
                        <a:lnTo>
                          <a:pt x="241" y="388"/>
                        </a:lnTo>
                        <a:lnTo>
                          <a:pt x="264" y="387"/>
                        </a:lnTo>
                        <a:lnTo>
                          <a:pt x="286" y="384"/>
                        </a:lnTo>
                        <a:lnTo>
                          <a:pt x="307" y="379"/>
                        </a:lnTo>
                        <a:lnTo>
                          <a:pt x="326" y="372"/>
                        </a:lnTo>
                        <a:lnTo>
                          <a:pt x="344" y="365"/>
                        </a:lnTo>
                        <a:lnTo>
                          <a:pt x="361" y="355"/>
                        </a:lnTo>
                        <a:lnTo>
                          <a:pt x="376" y="345"/>
                        </a:lnTo>
                        <a:lnTo>
                          <a:pt x="390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3" y="288"/>
                        </a:lnTo>
                        <a:lnTo>
                          <a:pt x="431" y="271"/>
                        </a:lnTo>
                        <a:lnTo>
                          <a:pt x="437" y="253"/>
                        </a:lnTo>
                        <a:lnTo>
                          <a:pt x="442" y="234"/>
                        </a:lnTo>
                        <a:lnTo>
                          <a:pt x="444" y="214"/>
                        </a:lnTo>
                        <a:lnTo>
                          <a:pt x="445" y="194"/>
                        </a:lnTo>
                        <a:close/>
                        <a:moveTo>
                          <a:pt x="348" y="194"/>
                        </a:moveTo>
                        <a:lnTo>
                          <a:pt x="348" y="206"/>
                        </a:lnTo>
                        <a:lnTo>
                          <a:pt x="346" y="217"/>
                        </a:lnTo>
                        <a:lnTo>
                          <a:pt x="344" y="229"/>
                        </a:lnTo>
                        <a:lnTo>
                          <a:pt x="340" y="239"/>
                        </a:lnTo>
                        <a:lnTo>
                          <a:pt x="336" y="248"/>
                        </a:lnTo>
                        <a:lnTo>
                          <a:pt x="331" y="257"/>
                        </a:lnTo>
                        <a:lnTo>
                          <a:pt x="325" y="264"/>
                        </a:lnTo>
                        <a:lnTo>
                          <a:pt x="318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2" y="289"/>
                        </a:lnTo>
                        <a:lnTo>
                          <a:pt x="282" y="293"/>
                        </a:lnTo>
                        <a:lnTo>
                          <a:pt x="271" y="296"/>
                        </a:lnTo>
                        <a:lnTo>
                          <a:pt x="260" y="298"/>
                        </a:lnTo>
                        <a:lnTo>
                          <a:pt x="248" y="299"/>
                        </a:lnTo>
                        <a:lnTo>
                          <a:pt x="236" y="300"/>
                        </a:lnTo>
                        <a:lnTo>
                          <a:pt x="96" y="300"/>
                        </a:lnTo>
                        <a:lnTo>
                          <a:pt x="96" y="87"/>
                        </a:lnTo>
                        <a:lnTo>
                          <a:pt x="236" y="87"/>
                        </a:lnTo>
                        <a:lnTo>
                          <a:pt x="248" y="88"/>
                        </a:lnTo>
                        <a:lnTo>
                          <a:pt x="260" y="89"/>
                        </a:lnTo>
                        <a:lnTo>
                          <a:pt x="271" y="91"/>
                        </a:lnTo>
                        <a:lnTo>
                          <a:pt x="282" y="95"/>
                        </a:lnTo>
                        <a:lnTo>
                          <a:pt x="292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8" y="115"/>
                        </a:lnTo>
                        <a:lnTo>
                          <a:pt x="325" y="122"/>
                        </a:lnTo>
                        <a:lnTo>
                          <a:pt x="331" y="131"/>
                        </a:lnTo>
                        <a:lnTo>
                          <a:pt x="336" y="140"/>
                        </a:lnTo>
                        <a:lnTo>
                          <a:pt x="340" y="149"/>
                        </a:lnTo>
                        <a:lnTo>
                          <a:pt x="344" y="159"/>
                        </a:lnTo>
                        <a:lnTo>
                          <a:pt x="346" y="170"/>
                        </a:lnTo>
                        <a:lnTo>
                          <a:pt x="348" y="182"/>
                        </a:lnTo>
                        <a:lnTo>
                          <a:pt x="348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9" name="Freeform 72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050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315"/>
                      </a:cxn>
                      <a:cxn ang="0">
                        <a:pos x="357" y="266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5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8" y="193"/>
                      </a:cxn>
                      <a:cxn ang="0">
                        <a:pos x="60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2"/>
                      </a:cxn>
                      <a:cxn ang="0">
                        <a:pos x="145" y="259"/>
                      </a:cxn>
                      <a:cxn ang="0">
                        <a:pos x="191" y="257"/>
                      </a:cxn>
                      <a:cxn ang="0">
                        <a:pos x="223" y="262"/>
                      </a:cxn>
                      <a:cxn ang="0">
                        <a:pos x="248" y="272"/>
                      </a:cxn>
                      <a:cxn ang="0">
                        <a:pos x="264" y="290"/>
                      </a:cxn>
                      <a:cxn ang="0">
                        <a:pos x="274" y="312"/>
                      </a:cxn>
                      <a:cxn ang="0">
                        <a:pos x="277" y="342"/>
                      </a:cxn>
                      <a:cxn ang="0">
                        <a:pos x="139" y="375"/>
                      </a:cxn>
                      <a:cxn ang="0">
                        <a:pos x="89" y="384"/>
                      </a:cxn>
                      <a:cxn ang="0">
                        <a:pos x="50" y="402"/>
                      </a:cxn>
                      <a:cxn ang="0">
                        <a:pos x="22" y="430"/>
                      </a:cxn>
                      <a:cxn ang="0">
                        <a:pos x="6" y="464"/>
                      </a:cxn>
                      <a:cxn ang="0">
                        <a:pos x="0" y="505"/>
                      </a:cxn>
                      <a:cxn ang="0">
                        <a:pos x="5" y="546"/>
                      </a:cxn>
                      <a:cxn ang="0">
                        <a:pos x="20" y="583"/>
                      </a:cxn>
                      <a:cxn ang="0">
                        <a:pos x="47" y="612"/>
                      </a:cxn>
                      <a:cxn ang="0">
                        <a:pos x="87" y="634"/>
                      </a:cxn>
                      <a:cxn ang="0">
                        <a:pos x="138" y="643"/>
                      </a:cxn>
                      <a:cxn ang="0">
                        <a:pos x="196" y="641"/>
                      </a:cxn>
                      <a:cxn ang="0">
                        <a:pos x="241" y="627"/>
                      </a:cxn>
                      <a:cxn ang="0">
                        <a:pos x="278" y="597"/>
                      </a:cxn>
                      <a:cxn ang="0">
                        <a:pos x="277" y="475"/>
                      </a:cxn>
                      <a:cxn ang="0">
                        <a:pos x="274" y="506"/>
                      </a:cxn>
                      <a:cxn ang="0">
                        <a:pos x="266" y="530"/>
                      </a:cxn>
                      <a:cxn ang="0">
                        <a:pos x="248" y="549"/>
                      </a:cxn>
                      <a:cxn ang="0">
                        <a:pos x="219" y="563"/>
                      </a:cxn>
                      <a:cxn ang="0">
                        <a:pos x="184" y="567"/>
                      </a:cxn>
                      <a:cxn ang="0">
                        <a:pos x="152" y="566"/>
                      </a:cxn>
                      <a:cxn ang="0">
                        <a:pos x="127" y="561"/>
                      </a:cxn>
                      <a:cxn ang="0">
                        <a:pos x="109" y="551"/>
                      </a:cxn>
                      <a:cxn ang="0">
                        <a:pos x="97" y="536"/>
                      </a:cxn>
                      <a:cxn ang="0">
                        <a:pos x="90" y="517"/>
                      </a:cxn>
                      <a:cxn ang="0">
                        <a:pos x="90" y="495"/>
                      </a:cxn>
                      <a:cxn ang="0">
                        <a:pos x="94" y="476"/>
                      </a:cxn>
                      <a:cxn ang="0">
                        <a:pos x="105" y="459"/>
                      </a:cxn>
                      <a:cxn ang="0">
                        <a:pos x="121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29" y="97"/>
                      </a:cxn>
                      <a:cxn ang="0">
                        <a:pos x="248" y="97"/>
                      </a:cxn>
                      <a:cxn ang="0">
                        <a:pos x="137" y="0"/>
                      </a:cxn>
                      <a:cxn ang="0">
                        <a:pos x="137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8" y="315"/>
                        </a:lnTo>
                        <a:lnTo>
                          <a:pt x="365" y="298"/>
                        </a:lnTo>
                        <a:lnTo>
                          <a:pt x="362" y="282"/>
                        </a:lnTo>
                        <a:lnTo>
                          <a:pt x="357" y="266"/>
                        </a:lnTo>
                        <a:lnTo>
                          <a:pt x="350" y="253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9" y="209"/>
                        </a:lnTo>
                        <a:lnTo>
                          <a:pt x="295" y="201"/>
                        </a:lnTo>
                        <a:lnTo>
                          <a:pt x="279" y="194"/>
                        </a:lnTo>
                        <a:lnTo>
                          <a:pt x="263" y="189"/>
                        </a:lnTo>
                        <a:lnTo>
                          <a:pt x="245" y="184"/>
                        </a:lnTo>
                        <a:lnTo>
                          <a:pt x="225" y="181"/>
                        </a:lnTo>
                        <a:lnTo>
                          <a:pt x="204" y="180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8" y="186"/>
                        </a:lnTo>
                        <a:lnTo>
                          <a:pt x="98" y="189"/>
                        </a:lnTo>
                        <a:lnTo>
                          <a:pt x="88" y="193"/>
                        </a:lnTo>
                        <a:lnTo>
                          <a:pt x="78" y="197"/>
                        </a:lnTo>
                        <a:lnTo>
                          <a:pt x="69" y="201"/>
                        </a:lnTo>
                        <a:lnTo>
                          <a:pt x="60" y="206"/>
                        </a:lnTo>
                        <a:lnTo>
                          <a:pt x="51" y="212"/>
                        </a:lnTo>
                        <a:lnTo>
                          <a:pt x="43" y="219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8" y="244"/>
                        </a:lnTo>
                        <a:lnTo>
                          <a:pt x="78" y="300"/>
                        </a:lnTo>
                        <a:lnTo>
                          <a:pt x="88" y="290"/>
                        </a:lnTo>
                        <a:lnTo>
                          <a:pt x="97" y="280"/>
                        </a:lnTo>
                        <a:lnTo>
                          <a:pt x="107" y="272"/>
                        </a:lnTo>
                        <a:lnTo>
                          <a:pt x="118" y="266"/>
                        </a:lnTo>
                        <a:lnTo>
                          <a:pt x="130" y="262"/>
                        </a:lnTo>
                        <a:lnTo>
                          <a:pt x="145" y="259"/>
                        </a:lnTo>
                        <a:lnTo>
                          <a:pt x="160" y="257"/>
                        </a:lnTo>
                        <a:lnTo>
                          <a:pt x="177" y="256"/>
                        </a:lnTo>
                        <a:lnTo>
                          <a:pt x="191" y="257"/>
                        </a:lnTo>
                        <a:lnTo>
                          <a:pt x="202" y="258"/>
                        </a:lnTo>
                        <a:lnTo>
                          <a:pt x="213" y="259"/>
                        </a:lnTo>
                        <a:lnTo>
                          <a:pt x="223" y="262"/>
                        </a:lnTo>
                        <a:lnTo>
                          <a:pt x="232" y="264"/>
                        </a:lnTo>
                        <a:lnTo>
                          <a:pt x="241" y="268"/>
                        </a:lnTo>
                        <a:lnTo>
                          <a:pt x="248" y="272"/>
                        </a:lnTo>
                        <a:lnTo>
                          <a:pt x="254" y="278"/>
                        </a:lnTo>
                        <a:lnTo>
                          <a:pt x="259" y="284"/>
                        </a:lnTo>
                        <a:lnTo>
                          <a:pt x="264" y="290"/>
                        </a:lnTo>
                        <a:lnTo>
                          <a:pt x="268" y="297"/>
                        </a:lnTo>
                        <a:lnTo>
                          <a:pt x="271" y="304"/>
                        </a:lnTo>
                        <a:lnTo>
                          <a:pt x="274" y="312"/>
                        </a:lnTo>
                        <a:lnTo>
                          <a:pt x="275" y="321"/>
                        </a:lnTo>
                        <a:lnTo>
                          <a:pt x="276" y="332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7" y="374"/>
                        </a:lnTo>
                        <a:lnTo>
                          <a:pt x="139" y="375"/>
                        </a:lnTo>
                        <a:lnTo>
                          <a:pt x="120" y="377"/>
                        </a:lnTo>
                        <a:lnTo>
                          <a:pt x="104" y="380"/>
                        </a:lnTo>
                        <a:lnTo>
                          <a:pt x="89" y="384"/>
                        </a:lnTo>
                        <a:lnTo>
                          <a:pt x="74" y="389"/>
                        </a:lnTo>
                        <a:lnTo>
                          <a:pt x="62" y="395"/>
                        </a:lnTo>
                        <a:lnTo>
                          <a:pt x="50" y="402"/>
                        </a:lnTo>
                        <a:lnTo>
                          <a:pt x="40" y="411"/>
                        </a:lnTo>
                        <a:lnTo>
                          <a:pt x="30" y="420"/>
                        </a:lnTo>
                        <a:lnTo>
                          <a:pt x="22" y="430"/>
                        </a:lnTo>
                        <a:lnTo>
                          <a:pt x="15" y="441"/>
                        </a:lnTo>
                        <a:lnTo>
                          <a:pt x="10" y="452"/>
                        </a:lnTo>
                        <a:lnTo>
                          <a:pt x="6" y="464"/>
                        </a:lnTo>
                        <a:lnTo>
                          <a:pt x="3" y="478"/>
                        </a:lnTo>
                        <a:lnTo>
                          <a:pt x="1" y="491"/>
                        </a:lnTo>
                        <a:lnTo>
                          <a:pt x="0" y="505"/>
                        </a:lnTo>
                        <a:lnTo>
                          <a:pt x="1" y="519"/>
                        </a:lnTo>
                        <a:lnTo>
                          <a:pt x="3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3"/>
                        </a:lnTo>
                        <a:lnTo>
                          <a:pt x="27" y="593"/>
                        </a:lnTo>
                        <a:lnTo>
                          <a:pt x="37" y="602"/>
                        </a:lnTo>
                        <a:lnTo>
                          <a:pt x="47" y="612"/>
                        </a:lnTo>
                        <a:lnTo>
                          <a:pt x="59" y="620"/>
                        </a:lnTo>
                        <a:lnTo>
                          <a:pt x="72" y="628"/>
                        </a:lnTo>
                        <a:lnTo>
                          <a:pt x="87" y="634"/>
                        </a:lnTo>
                        <a:lnTo>
                          <a:pt x="102" y="638"/>
                        </a:lnTo>
                        <a:lnTo>
                          <a:pt x="119" y="641"/>
                        </a:lnTo>
                        <a:lnTo>
                          <a:pt x="138" y="643"/>
                        </a:lnTo>
                        <a:lnTo>
                          <a:pt x="158" y="644"/>
                        </a:lnTo>
                        <a:lnTo>
                          <a:pt x="178" y="643"/>
                        </a:lnTo>
                        <a:lnTo>
                          <a:pt x="196" y="641"/>
                        </a:lnTo>
                        <a:lnTo>
                          <a:pt x="212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4" y="618"/>
                        </a:lnTo>
                        <a:lnTo>
                          <a:pt x="266" y="608"/>
                        </a:lnTo>
                        <a:lnTo>
                          <a:pt x="278" y="597"/>
                        </a:lnTo>
                        <a:lnTo>
                          <a:pt x="278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6" y="486"/>
                        </a:lnTo>
                        <a:lnTo>
                          <a:pt x="276" y="497"/>
                        </a:lnTo>
                        <a:lnTo>
                          <a:pt x="274" y="506"/>
                        </a:lnTo>
                        <a:lnTo>
                          <a:pt x="272" y="515"/>
                        </a:lnTo>
                        <a:lnTo>
                          <a:pt x="269" y="522"/>
                        </a:lnTo>
                        <a:lnTo>
                          <a:pt x="266" y="530"/>
                        </a:lnTo>
                        <a:lnTo>
                          <a:pt x="262" y="536"/>
                        </a:lnTo>
                        <a:lnTo>
                          <a:pt x="257" y="542"/>
                        </a:lnTo>
                        <a:lnTo>
                          <a:pt x="248" y="549"/>
                        </a:lnTo>
                        <a:lnTo>
                          <a:pt x="239" y="555"/>
                        </a:lnTo>
                        <a:lnTo>
                          <a:pt x="229" y="560"/>
                        </a:lnTo>
                        <a:lnTo>
                          <a:pt x="219" y="563"/>
                        </a:lnTo>
                        <a:lnTo>
                          <a:pt x="208" y="565"/>
                        </a:lnTo>
                        <a:lnTo>
                          <a:pt x="197" y="566"/>
                        </a:lnTo>
                        <a:lnTo>
                          <a:pt x="184" y="567"/>
                        </a:lnTo>
                        <a:lnTo>
                          <a:pt x="172" y="567"/>
                        </a:lnTo>
                        <a:lnTo>
                          <a:pt x="162" y="567"/>
                        </a:lnTo>
                        <a:lnTo>
                          <a:pt x="152" y="566"/>
                        </a:lnTo>
                        <a:lnTo>
                          <a:pt x="144" y="565"/>
                        </a:lnTo>
                        <a:lnTo>
                          <a:pt x="134" y="563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9" y="551"/>
                        </a:lnTo>
                        <a:lnTo>
                          <a:pt x="104" y="546"/>
                        </a:lnTo>
                        <a:lnTo>
                          <a:pt x="100" y="542"/>
                        </a:lnTo>
                        <a:lnTo>
                          <a:pt x="97" y="536"/>
                        </a:lnTo>
                        <a:lnTo>
                          <a:pt x="94" y="531"/>
                        </a:lnTo>
                        <a:lnTo>
                          <a:pt x="92" y="525"/>
                        </a:lnTo>
                        <a:lnTo>
                          <a:pt x="90" y="517"/>
                        </a:lnTo>
                        <a:lnTo>
                          <a:pt x="90" y="510"/>
                        </a:lnTo>
                        <a:lnTo>
                          <a:pt x="89" y="503"/>
                        </a:lnTo>
                        <a:lnTo>
                          <a:pt x="90" y="495"/>
                        </a:lnTo>
                        <a:lnTo>
                          <a:pt x="91" y="489"/>
                        </a:lnTo>
                        <a:lnTo>
                          <a:pt x="92" y="482"/>
                        </a:lnTo>
                        <a:lnTo>
                          <a:pt x="94" y="476"/>
                        </a:lnTo>
                        <a:lnTo>
                          <a:pt x="97" y="469"/>
                        </a:lnTo>
                        <a:lnTo>
                          <a:pt x="101" y="464"/>
                        </a:lnTo>
                        <a:lnTo>
                          <a:pt x="105" y="459"/>
                        </a:lnTo>
                        <a:lnTo>
                          <a:pt x="109" y="455"/>
                        </a:lnTo>
                        <a:lnTo>
                          <a:pt x="115" y="451"/>
                        </a:lnTo>
                        <a:lnTo>
                          <a:pt x="121" y="447"/>
                        </a:lnTo>
                        <a:lnTo>
                          <a:pt x="127" y="445"/>
                        </a:lnTo>
                        <a:lnTo>
                          <a:pt x="134" y="442"/>
                        </a:lnTo>
                        <a:lnTo>
                          <a:pt x="143" y="440"/>
                        </a:lnTo>
                        <a:lnTo>
                          <a:pt x="152" y="439"/>
                        </a:lnTo>
                        <a:lnTo>
                          <a:pt x="161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29" y="97"/>
                        </a:moveTo>
                        <a:lnTo>
                          <a:pt x="329" y="0"/>
                        </a:lnTo>
                        <a:lnTo>
                          <a:pt x="248" y="0"/>
                        </a:lnTo>
                        <a:lnTo>
                          <a:pt x="248" y="97"/>
                        </a:lnTo>
                        <a:lnTo>
                          <a:pt x="329" y="97"/>
                        </a:lnTo>
                        <a:close/>
                        <a:moveTo>
                          <a:pt x="137" y="97"/>
                        </a:moveTo>
                        <a:lnTo>
                          <a:pt x="137" y="0"/>
                        </a:lnTo>
                        <a:lnTo>
                          <a:pt x="54" y="0"/>
                        </a:lnTo>
                        <a:lnTo>
                          <a:pt x="54" y="97"/>
                        </a:lnTo>
                        <a:lnTo>
                          <a:pt x="13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0" name="Freeform 72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172" y="1981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2" y="0"/>
                      </a:cxn>
                      <a:cxn ang="0">
                        <a:pos x="281" y="230"/>
                      </a:cxn>
                      <a:cxn ang="0">
                        <a:pos x="268" y="216"/>
                      </a:cxn>
                      <a:cxn ang="0">
                        <a:pos x="256" y="205"/>
                      </a:cxn>
                      <a:cxn ang="0">
                        <a:pos x="241" y="196"/>
                      </a:cxn>
                      <a:cxn ang="0">
                        <a:pos x="227" y="190"/>
                      </a:cxn>
                      <a:cxn ang="0">
                        <a:pos x="196" y="181"/>
                      </a:cxn>
                      <a:cxn ang="0">
                        <a:pos x="162" y="179"/>
                      </a:cxn>
                      <a:cxn ang="0">
                        <a:pos x="129" y="182"/>
                      </a:cxn>
                      <a:cxn ang="0">
                        <a:pos x="98" y="190"/>
                      </a:cxn>
                      <a:cxn ang="0">
                        <a:pos x="73" y="202"/>
                      </a:cxn>
                      <a:cxn ang="0">
                        <a:pos x="51" y="219"/>
                      </a:cxn>
                      <a:cxn ang="0">
                        <a:pos x="36" y="238"/>
                      </a:cxn>
                      <a:cxn ang="0">
                        <a:pos x="24" y="258"/>
                      </a:cxn>
                      <a:cxn ang="0">
                        <a:pos x="16" y="282"/>
                      </a:cxn>
                      <a:cxn ang="0">
                        <a:pos x="9" y="306"/>
                      </a:cxn>
                      <a:cxn ang="0">
                        <a:pos x="3" y="358"/>
                      </a:cxn>
                      <a:cxn ang="0">
                        <a:pos x="0" y="410"/>
                      </a:cxn>
                      <a:cxn ang="0">
                        <a:pos x="3" y="463"/>
                      </a:cxn>
                      <a:cxn ang="0">
                        <a:pos x="9" y="515"/>
                      </a:cxn>
                      <a:cxn ang="0">
                        <a:pos x="16" y="541"/>
                      </a:cxn>
                      <a:cxn ang="0">
                        <a:pos x="24" y="563"/>
                      </a:cxn>
                      <a:cxn ang="0">
                        <a:pos x="36" y="585"/>
                      </a:cxn>
                      <a:cxn ang="0">
                        <a:pos x="51" y="603"/>
                      </a:cxn>
                      <a:cxn ang="0">
                        <a:pos x="73" y="620"/>
                      </a:cxn>
                      <a:cxn ang="0">
                        <a:pos x="99" y="633"/>
                      </a:cxn>
                      <a:cxn ang="0">
                        <a:pos x="129" y="641"/>
                      </a:cxn>
                      <a:cxn ang="0">
                        <a:pos x="163" y="644"/>
                      </a:cxn>
                      <a:cxn ang="0">
                        <a:pos x="197" y="641"/>
                      </a:cxn>
                      <a:cxn ang="0">
                        <a:pos x="228" y="633"/>
                      </a:cxn>
                      <a:cxn ang="0">
                        <a:pos x="242" y="626"/>
                      </a:cxn>
                      <a:cxn ang="0">
                        <a:pos x="257" y="615"/>
                      </a:cxn>
                      <a:cxn ang="0">
                        <a:pos x="283" y="590"/>
                      </a:cxn>
                      <a:cxn ang="0">
                        <a:pos x="372" y="638"/>
                      </a:cxn>
                      <a:cxn ang="0">
                        <a:pos x="280" y="441"/>
                      </a:cxn>
                      <a:cxn ang="0">
                        <a:pos x="276" y="482"/>
                      </a:cxn>
                      <a:cxn ang="0">
                        <a:pos x="269" y="506"/>
                      </a:cxn>
                      <a:cxn ang="0">
                        <a:pos x="260" y="527"/>
                      </a:cxn>
                      <a:cxn ang="0">
                        <a:pos x="245" y="543"/>
                      </a:cxn>
                      <a:cxn ang="0">
                        <a:pos x="226" y="555"/>
                      </a:cxn>
                      <a:cxn ang="0">
                        <a:pos x="201" y="561"/>
                      </a:cxn>
                      <a:cxn ang="0">
                        <a:pos x="172" y="561"/>
                      </a:cxn>
                      <a:cxn ang="0">
                        <a:pos x="147" y="555"/>
                      </a:cxn>
                      <a:cxn ang="0">
                        <a:pos x="128" y="543"/>
                      </a:cxn>
                      <a:cxn ang="0">
                        <a:pos x="114" y="527"/>
                      </a:cxn>
                      <a:cxn ang="0">
                        <a:pos x="104" y="506"/>
                      </a:cxn>
                      <a:cxn ang="0">
                        <a:pos x="97" y="482"/>
                      </a:cxn>
                      <a:cxn ang="0">
                        <a:pos x="92" y="441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4" y="316"/>
                      </a:cxn>
                      <a:cxn ang="0">
                        <a:pos x="114" y="295"/>
                      </a:cxn>
                      <a:cxn ang="0">
                        <a:pos x="128" y="279"/>
                      </a:cxn>
                      <a:cxn ang="0">
                        <a:pos x="147" y="267"/>
                      </a:cxn>
                      <a:cxn ang="0">
                        <a:pos x="172" y="261"/>
                      </a:cxn>
                      <a:cxn ang="0">
                        <a:pos x="201" y="261"/>
                      </a:cxn>
                      <a:cxn ang="0">
                        <a:pos x="226" y="267"/>
                      </a:cxn>
                      <a:cxn ang="0">
                        <a:pos x="245" y="279"/>
                      </a:cxn>
                      <a:cxn ang="0">
                        <a:pos x="260" y="295"/>
                      </a:cxn>
                      <a:cxn ang="0">
                        <a:pos x="269" y="316"/>
                      </a:cxn>
                      <a:cxn ang="0">
                        <a:pos x="276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2" h="644">
                        <a:moveTo>
                          <a:pt x="372" y="638"/>
                        </a:moveTo>
                        <a:lnTo>
                          <a:pt x="372" y="0"/>
                        </a:lnTo>
                        <a:lnTo>
                          <a:pt x="281" y="0"/>
                        </a:lnTo>
                        <a:lnTo>
                          <a:pt x="281" y="230"/>
                        </a:lnTo>
                        <a:lnTo>
                          <a:pt x="275" y="222"/>
                        </a:lnTo>
                        <a:lnTo>
                          <a:pt x="268" y="216"/>
                        </a:lnTo>
                        <a:lnTo>
                          <a:pt x="262" y="210"/>
                        </a:lnTo>
                        <a:lnTo>
                          <a:pt x="256" y="205"/>
                        </a:lnTo>
                        <a:lnTo>
                          <a:pt x="248" y="200"/>
                        </a:lnTo>
                        <a:lnTo>
                          <a:pt x="241" y="196"/>
                        </a:lnTo>
                        <a:lnTo>
                          <a:pt x="234" y="193"/>
                        </a:lnTo>
                        <a:lnTo>
                          <a:pt x="227" y="190"/>
                        </a:lnTo>
                        <a:lnTo>
                          <a:pt x="212" y="185"/>
                        </a:lnTo>
                        <a:lnTo>
                          <a:pt x="196" y="181"/>
                        </a:lnTo>
                        <a:lnTo>
                          <a:pt x="179" y="180"/>
                        </a:lnTo>
                        <a:lnTo>
                          <a:pt x="162" y="179"/>
                        </a:lnTo>
                        <a:lnTo>
                          <a:pt x="145" y="180"/>
                        </a:lnTo>
                        <a:lnTo>
                          <a:pt x="129" y="182"/>
                        </a:lnTo>
                        <a:lnTo>
                          <a:pt x="114" y="185"/>
                        </a:lnTo>
                        <a:lnTo>
                          <a:pt x="98" y="190"/>
                        </a:lnTo>
                        <a:lnTo>
                          <a:pt x="85" y="195"/>
                        </a:lnTo>
                        <a:lnTo>
                          <a:pt x="73" y="202"/>
                        </a:lnTo>
                        <a:lnTo>
                          <a:pt x="62" y="210"/>
                        </a:lnTo>
                        <a:lnTo>
                          <a:pt x="51" y="219"/>
                        </a:lnTo>
                        <a:lnTo>
                          <a:pt x="43" y="228"/>
                        </a:lnTo>
                        <a:lnTo>
                          <a:pt x="36" y="238"/>
                        </a:lnTo>
                        <a:lnTo>
                          <a:pt x="30" y="248"/>
                        </a:lnTo>
                        <a:lnTo>
                          <a:pt x="24" y="258"/>
                        </a:lnTo>
                        <a:lnTo>
                          <a:pt x="20" y="269"/>
                        </a:lnTo>
                        <a:lnTo>
                          <a:pt x="16" y="282"/>
                        </a:lnTo>
                        <a:lnTo>
                          <a:pt x="12" y="294"/>
                        </a:lnTo>
                        <a:lnTo>
                          <a:pt x="9" y="306"/>
                        </a:lnTo>
                        <a:lnTo>
                          <a:pt x="5" y="332"/>
                        </a:lnTo>
                        <a:lnTo>
                          <a:pt x="3" y="358"/>
                        </a:lnTo>
                        <a:lnTo>
                          <a:pt x="0" y="385"/>
                        </a:lnTo>
                        <a:lnTo>
                          <a:pt x="0" y="410"/>
                        </a:lnTo>
                        <a:lnTo>
                          <a:pt x="0" y="437"/>
                        </a:lnTo>
                        <a:lnTo>
                          <a:pt x="3" y="463"/>
                        </a:lnTo>
                        <a:lnTo>
                          <a:pt x="5" y="490"/>
                        </a:lnTo>
                        <a:lnTo>
                          <a:pt x="9" y="515"/>
                        </a:lnTo>
                        <a:lnTo>
                          <a:pt x="12" y="529"/>
                        </a:lnTo>
                        <a:lnTo>
                          <a:pt x="16" y="541"/>
                        </a:lnTo>
                        <a:lnTo>
                          <a:pt x="20" y="552"/>
                        </a:lnTo>
                        <a:lnTo>
                          <a:pt x="24" y="563"/>
                        </a:lnTo>
                        <a:lnTo>
                          <a:pt x="30" y="575"/>
                        </a:lnTo>
                        <a:lnTo>
                          <a:pt x="36" y="585"/>
                        </a:lnTo>
                        <a:lnTo>
                          <a:pt x="43" y="594"/>
                        </a:lnTo>
                        <a:lnTo>
                          <a:pt x="51" y="603"/>
                        </a:lnTo>
                        <a:lnTo>
                          <a:pt x="62" y="612"/>
                        </a:lnTo>
                        <a:lnTo>
                          <a:pt x="73" y="620"/>
                        </a:lnTo>
                        <a:lnTo>
                          <a:pt x="86" y="628"/>
                        </a:lnTo>
                        <a:lnTo>
                          <a:pt x="99" y="633"/>
                        </a:lnTo>
                        <a:lnTo>
                          <a:pt x="114" y="638"/>
                        </a:lnTo>
                        <a:lnTo>
                          <a:pt x="129" y="641"/>
                        </a:lnTo>
                        <a:lnTo>
                          <a:pt x="145" y="643"/>
                        </a:lnTo>
                        <a:lnTo>
                          <a:pt x="163" y="644"/>
                        </a:lnTo>
                        <a:lnTo>
                          <a:pt x="180" y="643"/>
                        </a:lnTo>
                        <a:lnTo>
                          <a:pt x="197" y="641"/>
                        </a:lnTo>
                        <a:lnTo>
                          <a:pt x="214" y="638"/>
                        </a:lnTo>
                        <a:lnTo>
                          <a:pt x="228" y="633"/>
                        </a:lnTo>
                        <a:lnTo>
                          <a:pt x="235" y="629"/>
                        </a:lnTo>
                        <a:lnTo>
                          <a:pt x="242" y="626"/>
                        </a:lnTo>
                        <a:lnTo>
                          <a:pt x="249" y="620"/>
                        </a:lnTo>
                        <a:lnTo>
                          <a:pt x="257" y="615"/>
                        </a:lnTo>
                        <a:lnTo>
                          <a:pt x="270" y="604"/>
                        </a:lnTo>
                        <a:lnTo>
                          <a:pt x="283" y="590"/>
                        </a:lnTo>
                        <a:lnTo>
                          <a:pt x="283" y="638"/>
                        </a:lnTo>
                        <a:lnTo>
                          <a:pt x="372" y="638"/>
                        </a:lnTo>
                        <a:close/>
                        <a:moveTo>
                          <a:pt x="281" y="410"/>
                        </a:moveTo>
                        <a:lnTo>
                          <a:pt x="280" y="441"/>
                        </a:lnTo>
                        <a:lnTo>
                          <a:pt x="278" y="468"/>
                        </a:lnTo>
                        <a:lnTo>
                          <a:pt x="276" y="482"/>
                        </a:lnTo>
                        <a:lnTo>
                          <a:pt x="273" y="494"/>
                        </a:lnTo>
                        <a:lnTo>
                          <a:pt x="269" y="506"/>
                        </a:lnTo>
                        <a:lnTo>
                          <a:pt x="265" y="516"/>
                        </a:lnTo>
                        <a:lnTo>
                          <a:pt x="260" y="527"/>
                        </a:lnTo>
                        <a:lnTo>
                          <a:pt x="252" y="536"/>
                        </a:lnTo>
                        <a:lnTo>
                          <a:pt x="245" y="543"/>
                        </a:lnTo>
                        <a:lnTo>
                          <a:pt x="236" y="550"/>
                        </a:lnTo>
                        <a:lnTo>
                          <a:pt x="226" y="555"/>
                        </a:lnTo>
                        <a:lnTo>
                          <a:pt x="215" y="559"/>
                        </a:lnTo>
                        <a:lnTo>
                          <a:pt x="201" y="561"/>
                        </a:lnTo>
                        <a:lnTo>
                          <a:pt x="187" y="562"/>
                        </a:lnTo>
                        <a:lnTo>
                          <a:pt x="172" y="561"/>
                        </a:lnTo>
                        <a:lnTo>
                          <a:pt x="159" y="559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8" y="543"/>
                        </a:lnTo>
                        <a:lnTo>
                          <a:pt x="121" y="536"/>
                        </a:lnTo>
                        <a:lnTo>
                          <a:pt x="114" y="527"/>
                        </a:lnTo>
                        <a:lnTo>
                          <a:pt x="109" y="516"/>
                        </a:lnTo>
                        <a:lnTo>
                          <a:pt x="104" y="506"/>
                        </a:lnTo>
                        <a:lnTo>
                          <a:pt x="100" y="494"/>
                        </a:lnTo>
                        <a:lnTo>
                          <a:pt x="97" y="482"/>
                        </a:lnTo>
                        <a:lnTo>
                          <a:pt x="95" y="468"/>
                        </a:lnTo>
                        <a:lnTo>
                          <a:pt x="92" y="441"/>
                        </a:lnTo>
                        <a:lnTo>
                          <a:pt x="92" y="410"/>
                        </a:lnTo>
                        <a:lnTo>
                          <a:pt x="92" y="381"/>
                        </a:lnTo>
                        <a:lnTo>
                          <a:pt x="95" y="353"/>
                        </a:lnTo>
                        <a:lnTo>
                          <a:pt x="97" y="340"/>
                        </a:lnTo>
                        <a:lnTo>
                          <a:pt x="100" y="328"/>
                        </a:lnTo>
                        <a:lnTo>
                          <a:pt x="104" y="316"/>
                        </a:lnTo>
                        <a:lnTo>
                          <a:pt x="109" y="305"/>
                        </a:lnTo>
                        <a:lnTo>
                          <a:pt x="114" y="295"/>
                        </a:lnTo>
                        <a:lnTo>
                          <a:pt x="121" y="287"/>
                        </a:lnTo>
                        <a:lnTo>
                          <a:pt x="128" y="279"/>
                        </a:lnTo>
                        <a:lnTo>
                          <a:pt x="137" y="272"/>
                        </a:lnTo>
                        <a:lnTo>
                          <a:pt x="147" y="267"/>
                        </a:lnTo>
                        <a:lnTo>
                          <a:pt x="159" y="263"/>
                        </a:lnTo>
                        <a:lnTo>
                          <a:pt x="172" y="261"/>
                        </a:lnTo>
                        <a:lnTo>
                          <a:pt x="187" y="260"/>
                        </a:lnTo>
                        <a:lnTo>
                          <a:pt x="201" y="261"/>
                        </a:lnTo>
                        <a:lnTo>
                          <a:pt x="215" y="263"/>
                        </a:lnTo>
                        <a:lnTo>
                          <a:pt x="226" y="267"/>
                        </a:lnTo>
                        <a:lnTo>
                          <a:pt x="236" y="272"/>
                        </a:lnTo>
                        <a:lnTo>
                          <a:pt x="245" y="279"/>
                        </a:lnTo>
                        <a:lnTo>
                          <a:pt x="252" y="287"/>
                        </a:lnTo>
                        <a:lnTo>
                          <a:pt x="260" y="295"/>
                        </a:lnTo>
                        <a:lnTo>
                          <a:pt x="265" y="305"/>
                        </a:lnTo>
                        <a:lnTo>
                          <a:pt x="269" y="316"/>
                        </a:lnTo>
                        <a:lnTo>
                          <a:pt x="273" y="328"/>
                        </a:lnTo>
                        <a:lnTo>
                          <a:pt x="276" y="340"/>
                        </a:lnTo>
                        <a:lnTo>
                          <a:pt x="278" y="353"/>
                        </a:lnTo>
                        <a:lnTo>
                          <a:pt x="280" y="381"/>
                        </a:lnTo>
                        <a:lnTo>
                          <a:pt x="281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1" name="Freeform 72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293" y="2025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7" y="136"/>
                      </a:cxn>
                      <a:cxn ang="0">
                        <a:pos x="357" y="87"/>
                      </a:cxn>
                      <a:cxn ang="0">
                        <a:pos x="333" y="50"/>
                      </a:cxn>
                      <a:cxn ang="0">
                        <a:pos x="295" y="22"/>
                      </a:cxn>
                      <a:cxn ang="0">
                        <a:pos x="245" y="5"/>
                      </a:cxn>
                      <a:cxn ang="0">
                        <a:pos x="182" y="0"/>
                      </a:cxn>
                      <a:cxn ang="0">
                        <a:pos x="118" y="5"/>
                      </a:cxn>
                      <a:cxn ang="0">
                        <a:pos x="88" y="14"/>
                      </a:cxn>
                      <a:cxn ang="0">
                        <a:pos x="60" y="27"/>
                      </a:cxn>
                      <a:cxn ang="0">
                        <a:pos x="35" y="48"/>
                      </a:cxn>
                      <a:cxn ang="0">
                        <a:pos x="79" y="121"/>
                      </a:cxn>
                      <a:cxn ang="0">
                        <a:pos x="107" y="93"/>
                      </a:cxn>
                      <a:cxn ang="0">
                        <a:pos x="145" y="80"/>
                      </a:cxn>
                      <a:cxn ang="0">
                        <a:pos x="191" y="78"/>
                      </a:cxn>
                      <a:cxn ang="0">
                        <a:pos x="224" y="83"/>
                      </a:cxn>
                      <a:cxn ang="0">
                        <a:pos x="248" y="93"/>
                      </a:cxn>
                      <a:cxn ang="0">
                        <a:pos x="264" y="111"/>
                      </a:cxn>
                      <a:cxn ang="0">
                        <a:pos x="275" y="133"/>
                      </a:cxn>
                      <a:cxn ang="0">
                        <a:pos x="278" y="163"/>
                      </a:cxn>
                      <a:cxn ang="0">
                        <a:pos x="138" y="196"/>
                      </a:cxn>
                      <a:cxn ang="0">
                        <a:pos x="89" y="205"/>
                      </a:cxn>
                      <a:cxn ang="0">
                        <a:pos x="50" y="223"/>
                      </a:cxn>
                      <a:cxn ang="0">
                        <a:pos x="23" y="251"/>
                      </a:cxn>
                      <a:cxn ang="0">
                        <a:pos x="6" y="285"/>
                      </a:cxn>
                      <a:cxn ang="0">
                        <a:pos x="0" y="326"/>
                      </a:cxn>
                      <a:cxn ang="0">
                        <a:pos x="5" y="367"/>
                      </a:cxn>
                      <a:cxn ang="0">
                        <a:pos x="20" y="404"/>
                      </a:cxn>
                      <a:cxn ang="0">
                        <a:pos x="47" y="433"/>
                      </a:cxn>
                      <a:cxn ang="0">
                        <a:pos x="87" y="455"/>
                      </a:cxn>
                      <a:cxn ang="0">
                        <a:pos x="138" y="464"/>
                      </a:cxn>
                      <a:cxn ang="0">
                        <a:pos x="196" y="462"/>
                      </a:cxn>
                      <a:cxn ang="0">
                        <a:pos x="241" y="448"/>
                      </a:cxn>
                      <a:cxn ang="0">
                        <a:pos x="279" y="418"/>
                      </a:cxn>
                      <a:cxn ang="0">
                        <a:pos x="278" y="296"/>
                      </a:cxn>
                      <a:cxn ang="0">
                        <a:pos x="275" y="327"/>
                      </a:cxn>
                      <a:cxn ang="0">
                        <a:pos x="266" y="351"/>
                      </a:cxn>
                      <a:cxn ang="0">
                        <a:pos x="248" y="370"/>
                      </a:cxn>
                      <a:cxn ang="0">
                        <a:pos x="219" y="384"/>
                      </a:cxn>
                      <a:cxn ang="0">
                        <a:pos x="185" y="388"/>
                      </a:cxn>
                      <a:cxn ang="0">
                        <a:pos x="152" y="387"/>
                      </a:cxn>
                      <a:cxn ang="0">
                        <a:pos x="128" y="382"/>
                      </a:cxn>
                      <a:cxn ang="0">
                        <a:pos x="109" y="372"/>
                      </a:cxn>
                      <a:cxn ang="0">
                        <a:pos x="97" y="357"/>
                      </a:cxn>
                      <a:cxn ang="0">
                        <a:pos x="90" y="338"/>
                      </a:cxn>
                      <a:cxn ang="0">
                        <a:pos x="90" y="316"/>
                      </a:cxn>
                      <a:cxn ang="0">
                        <a:pos x="94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3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7" y="136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7"/>
                        </a:lnTo>
                        <a:lnTo>
                          <a:pt x="350" y="74"/>
                        </a:lnTo>
                        <a:lnTo>
                          <a:pt x="342" y="61"/>
                        </a:lnTo>
                        <a:lnTo>
                          <a:pt x="333" y="50"/>
                        </a:lnTo>
                        <a:lnTo>
                          <a:pt x="321" y="39"/>
                        </a:lnTo>
                        <a:lnTo>
                          <a:pt x="309" y="30"/>
                        </a:lnTo>
                        <a:lnTo>
                          <a:pt x="295" y="22"/>
                        </a:lnTo>
                        <a:lnTo>
                          <a:pt x="280" y="15"/>
                        </a:lnTo>
                        <a:lnTo>
                          <a:pt x="263" y="10"/>
                        </a:lnTo>
                        <a:lnTo>
                          <a:pt x="245" y="5"/>
                        </a:lnTo>
                        <a:lnTo>
                          <a:pt x="226" y="2"/>
                        </a:lnTo>
                        <a:lnTo>
                          <a:pt x="204" y="1"/>
                        </a:lnTo>
                        <a:lnTo>
                          <a:pt x="182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8" y="10"/>
                        </a:lnTo>
                        <a:lnTo>
                          <a:pt x="88" y="14"/>
                        </a:lnTo>
                        <a:lnTo>
                          <a:pt x="78" y="18"/>
                        </a:lnTo>
                        <a:lnTo>
                          <a:pt x="68" y="22"/>
                        </a:lnTo>
                        <a:lnTo>
                          <a:pt x="60" y="27"/>
                        </a:lnTo>
                        <a:lnTo>
                          <a:pt x="51" y="33"/>
                        </a:lnTo>
                        <a:lnTo>
                          <a:pt x="43" y="40"/>
                        </a:lnTo>
                        <a:lnTo>
                          <a:pt x="35" y="48"/>
                        </a:lnTo>
                        <a:lnTo>
                          <a:pt x="27" y="56"/>
                        </a:lnTo>
                        <a:lnTo>
                          <a:pt x="18" y="65"/>
                        </a:lnTo>
                        <a:lnTo>
                          <a:pt x="79" y="121"/>
                        </a:lnTo>
                        <a:lnTo>
                          <a:pt x="88" y="111"/>
                        </a:lnTo>
                        <a:lnTo>
                          <a:pt x="97" y="101"/>
                        </a:lnTo>
                        <a:lnTo>
                          <a:pt x="107" y="93"/>
                        </a:lnTo>
                        <a:lnTo>
                          <a:pt x="118" y="87"/>
                        </a:lnTo>
                        <a:lnTo>
                          <a:pt x="131" y="83"/>
                        </a:lnTo>
                        <a:lnTo>
                          <a:pt x="145" y="80"/>
                        </a:lnTo>
                        <a:lnTo>
                          <a:pt x="160" y="78"/>
                        </a:lnTo>
                        <a:lnTo>
                          <a:pt x="178" y="77"/>
                        </a:lnTo>
                        <a:lnTo>
                          <a:pt x="191" y="78"/>
                        </a:lnTo>
                        <a:lnTo>
                          <a:pt x="202" y="79"/>
                        </a:lnTo>
                        <a:lnTo>
                          <a:pt x="213" y="80"/>
                        </a:lnTo>
                        <a:lnTo>
                          <a:pt x="224" y="83"/>
                        </a:lnTo>
                        <a:lnTo>
                          <a:pt x="232" y="85"/>
                        </a:lnTo>
                        <a:lnTo>
                          <a:pt x="240" y="89"/>
                        </a:lnTo>
                        <a:lnTo>
                          <a:pt x="248" y="93"/>
                        </a:lnTo>
                        <a:lnTo>
                          <a:pt x="254" y="99"/>
                        </a:lnTo>
                        <a:lnTo>
                          <a:pt x="259" y="105"/>
                        </a:lnTo>
                        <a:lnTo>
                          <a:pt x="264" y="111"/>
                        </a:lnTo>
                        <a:lnTo>
                          <a:pt x="268" y="118"/>
                        </a:lnTo>
                        <a:lnTo>
                          <a:pt x="271" y="125"/>
                        </a:lnTo>
                        <a:lnTo>
                          <a:pt x="275" y="133"/>
                        </a:lnTo>
                        <a:lnTo>
                          <a:pt x="276" y="142"/>
                        </a:lnTo>
                        <a:lnTo>
                          <a:pt x="277" y="153"/>
                        </a:lnTo>
                        <a:lnTo>
                          <a:pt x="278" y="163"/>
                        </a:lnTo>
                        <a:lnTo>
                          <a:pt x="278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9" y="205"/>
                        </a:lnTo>
                        <a:lnTo>
                          <a:pt x="75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40" y="232"/>
                        </a:lnTo>
                        <a:lnTo>
                          <a:pt x="31" y="241"/>
                        </a:lnTo>
                        <a:lnTo>
                          <a:pt x="23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5"/>
                        </a:lnTo>
                        <a:lnTo>
                          <a:pt x="3" y="299"/>
                        </a:lnTo>
                        <a:lnTo>
                          <a:pt x="1" y="312"/>
                        </a:lnTo>
                        <a:lnTo>
                          <a:pt x="0" y="326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4"/>
                        </a:lnTo>
                        <a:lnTo>
                          <a:pt x="28" y="414"/>
                        </a:lnTo>
                        <a:lnTo>
                          <a:pt x="36" y="423"/>
                        </a:lnTo>
                        <a:lnTo>
                          <a:pt x="47" y="433"/>
                        </a:lnTo>
                        <a:lnTo>
                          <a:pt x="59" y="441"/>
                        </a:lnTo>
                        <a:lnTo>
                          <a:pt x="73" y="449"/>
                        </a:lnTo>
                        <a:lnTo>
                          <a:pt x="87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8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6" y="462"/>
                        </a:lnTo>
                        <a:lnTo>
                          <a:pt x="212" y="459"/>
                        </a:lnTo>
                        <a:lnTo>
                          <a:pt x="228" y="454"/>
                        </a:lnTo>
                        <a:lnTo>
                          <a:pt x="241" y="448"/>
                        </a:lnTo>
                        <a:lnTo>
                          <a:pt x="254" y="439"/>
                        </a:lnTo>
                        <a:lnTo>
                          <a:pt x="266" y="429"/>
                        </a:lnTo>
                        <a:lnTo>
                          <a:pt x="279" y="418"/>
                        </a:lnTo>
                        <a:lnTo>
                          <a:pt x="279" y="459"/>
                        </a:lnTo>
                        <a:lnTo>
                          <a:pt x="368" y="459"/>
                        </a:lnTo>
                        <a:close/>
                        <a:moveTo>
                          <a:pt x="278" y="296"/>
                        </a:moveTo>
                        <a:lnTo>
                          <a:pt x="277" y="307"/>
                        </a:lnTo>
                        <a:lnTo>
                          <a:pt x="276" y="318"/>
                        </a:lnTo>
                        <a:lnTo>
                          <a:pt x="275" y="327"/>
                        </a:lnTo>
                        <a:lnTo>
                          <a:pt x="272" y="336"/>
                        </a:lnTo>
                        <a:lnTo>
                          <a:pt x="269" y="343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3"/>
                        </a:lnTo>
                        <a:lnTo>
                          <a:pt x="248" y="370"/>
                        </a:lnTo>
                        <a:lnTo>
                          <a:pt x="239" y="376"/>
                        </a:lnTo>
                        <a:lnTo>
                          <a:pt x="229" y="381"/>
                        </a:lnTo>
                        <a:lnTo>
                          <a:pt x="219" y="384"/>
                        </a:lnTo>
                        <a:lnTo>
                          <a:pt x="208" y="386"/>
                        </a:lnTo>
                        <a:lnTo>
                          <a:pt x="197" y="387"/>
                        </a:lnTo>
                        <a:lnTo>
                          <a:pt x="185" y="388"/>
                        </a:lnTo>
                        <a:lnTo>
                          <a:pt x="172" y="388"/>
                        </a:lnTo>
                        <a:lnTo>
                          <a:pt x="162" y="388"/>
                        </a:lnTo>
                        <a:lnTo>
                          <a:pt x="152" y="387"/>
                        </a:lnTo>
                        <a:lnTo>
                          <a:pt x="143" y="386"/>
                        </a:lnTo>
                        <a:lnTo>
                          <a:pt x="135" y="384"/>
                        </a:lnTo>
                        <a:lnTo>
                          <a:pt x="128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2"/>
                        </a:lnTo>
                        <a:lnTo>
                          <a:pt x="104" y="367"/>
                        </a:lnTo>
                        <a:lnTo>
                          <a:pt x="100" y="363"/>
                        </a:lnTo>
                        <a:lnTo>
                          <a:pt x="97" y="357"/>
                        </a:lnTo>
                        <a:lnTo>
                          <a:pt x="94" y="352"/>
                        </a:lnTo>
                        <a:lnTo>
                          <a:pt x="92" y="346"/>
                        </a:lnTo>
                        <a:lnTo>
                          <a:pt x="90" y="338"/>
                        </a:lnTo>
                        <a:lnTo>
                          <a:pt x="89" y="331"/>
                        </a:lnTo>
                        <a:lnTo>
                          <a:pt x="89" y="324"/>
                        </a:lnTo>
                        <a:lnTo>
                          <a:pt x="90" y="316"/>
                        </a:lnTo>
                        <a:lnTo>
                          <a:pt x="90" y="310"/>
                        </a:lnTo>
                        <a:lnTo>
                          <a:pt x="92" y="303"/>
                        </a:lnTo>
                        <a:lnTo>
                          <a:pt x="94" y="297"/>
                        </a:lnTo>
                        <a:lnTo>
                          <a:pt x="97" y="290"/>
                        </a:lnTo>
                        <a:lnTo>
                          <a:pt x="101" y="285"/>
                        </a:lnTo>
                        <a:lnTo>
                          <a:pt x="105" y="280"/>
                        </a:lnTo>
                        <a:lnTo>
                          <a:pt x="109" y="276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8" y="266"/>
                        </a:lnTo>
                        <a:lnTo>
                          <a:pt x="135" y="263"/>
                        </a:lnTo>
                        <a:lnTo>
                          <a:pt x="143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8" y="259"/>
                        </a:lnTo>
                        <a:lnTo>
                          <a:pt x="278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2" name="Freeform 73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414" y="2025"/>
                    <a:ext cx="93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4" y="372"/>
                      </a:cxn>
                      <a:cxn ang="0">
                        <a:pos x="43" y="400"/>
                      </a:cxn>
                      <a:cxn ang="0">
                        <a:pos x="72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40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7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2" y="288"/>
                      </a:cxn>
                      <a:cxn ang="0">
                        <a:pos x="261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2" y="251"/>
                      </a:cxn>
                      <a:cxn ang="0">
                        <a:pos x="94" y="171"/>
                      </a:cxn>
                      <a:cxn ang="0">
                        <a:pos x="103" y="136"/>
                      </a:cxn>
                      <a:cxn ang="0">
                        <a:pos x="118" y="108"/>
                      </a:cxn>
                      <a:cxn ang="0">
                        <a:pos x="145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5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4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3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2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2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3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4" y="432"/>
                        </a:lnTo>
                        <a:lnTo>
                          <a:pt x="98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3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3" y="446"/>
                        </a:lnTo>
                        <a:lnTo>
                          <a:pt x="208" y="442"/>
                        </a:lnTo>
                        <a:lnTo>
                          <a:pt x="223" y="437"/>
                        </a:lnTo>
                        <a:lnTo>
                          <a:pt x="237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1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6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7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40" y="568"/>
                        </a:lnTo>
                        <a:lnTo>
                          <a:pt x="126" y="565"/>
                        </a:lnTo>
                        <a:lnTo>
                          <a:pt x="115" y="561"/>
                        </a:lnTo>
                        <a:lnTo>
                          <a:pt x="103" y="555"/>
                        </a:lnTo>
                        <a:lnTo>
                          <a:pt x="93" y="548"/>
                        </a:lnTo>
                        <a:lnTo>
                          <a:pt x="82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5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6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6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8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8" y="581"/>
                        </a:lnTo>
                        <a:lnTo>
                          <a:pt x="338" y="566"/>
                        </a:lnTo>
                        <a:lnTo>
                          <a:pt x="347" y="551"/>
                        </a:lnTo>
                        <a:lnTo>
                          <a:pt x="355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6" y="251"/>
                        </a:lnTo>
                        <a:lnTo>
                          <a:pt x="273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7" y="363"/>
                        </a:lnTo>
                        <a:lnTo>
                          <a:pt x="145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99" y="301"/>
                        </a:lnTo>
                        <a:lnTo>
                          <a:pt x="96" y="288"/>
                        </a:lnTo>
                        <a:lnTo>
                          <a:pt x="94" y="276"/>
                        </a:lnTo>
                        <a:lnTo>
                          <a:pt x="92" y="251"/>
                        </a:lnTo>
                        <a:lnTo>
                          <a:pt x="91" y="224"/>
                        </a:lnTo>
                        <a:lnTo>
                          <a:pt x="92" y="197"/>
                        </a:lnTo>
                        <a:lnTo>
                          <a:pt x="94" y="171"/>
                        </a:lnTo>
                        <a:lnTo>
                          <a:pt x="96" y="159"/>
                        </a:lnTo>
                        <a:lnTo>
                          <a:pt x="99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5" y="88"/>
                        </a:lnTo>
                        <a:lnTo>
                          <a:pt x="157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3" y="171"/>
                        </a:lnTo>
                        <a:lnTo>
                          <a:pt x="276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Freeform 73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53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1" y="89"/>
                      </a:cxn>
                      <a:cxn ang="0">
                        <a:pos x="332" y="62"/>
                      </a:cxn>
                      <a:cxn ang="0">
                        <a:pos x="299" y="32"/>
                      </a:cxn>
                      <a:cxn ang="0">
                        <a:pos x="250" y="9"/>
                      </a:cxn>
                      <a:cxn ang="0">
                        <a:pos x="211" y="1"/>
                      </a:cxn>
                      <a:cxn ang="0">
                        <a:pos x="177" y="0"/>
                      </a:cxn>
                      <a:cxn ang="0">
                        <a:pos x="145" y="4"/>
                      </a:cxn>
                      <a:cxn ang="0">
                        <a:pos x="92" y="23"/>
                      </a:cxn>
                      <a:cxn ang="0">
                        <a:pos x="54" y="54"/>
                      </a:cxn>
                      <a:cxn ang="0">
                        <a:pos x="32" y="80"/>
                      </a:cxn>
                      <a:cxn ang="0">
                        <a:pos x="17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7" y="355"/>
                      </a:cxn>
                      <a:cxn ang="0">
                        <a:pos x="32" y="384"/>
                      </a:cxn>
                      <a:cxn ang="0">
                        <a:pos x="54" y="411"/>
                      </a:cxn>
                      <a:cxn ang="0">
                        <a:pos x="92" y="441"/>
                      </a:cxn>
                      <a:cxn ang="0">
                        <a:pos x="145" y="461"/>
                      </a:cxn>
                      <a:cxn ang="0">
                        <a:pos x="177" y="465"/>
                      </a:cxn>
                      <a:cxn ang="0">
                        <a:pos x="211" y="464"/>
                      </a:cxn>
                      <a:cxn ang="0">
                        <a:pos x="250" y="456"/>
                      </a:cxn>
                      <a:cxn ang="0">
                        <a:pos x="299" y="432"/>
                      </a:cxn>
                      <a:cxn ang="0">
                        <a:pos x="332" y="403"/>
                      </a:cxn>
                      <a:cxn ang="0">
                        <a:pos x="351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7" y="231"/>
                      </a:cxn>
                      <a:cxn ang="0">
                        <a:pos x="284" y="285"/>
                      </a:cxn>
                      <a:cxn ang="0">
                        <a:pos x="272" y="332"/>
                      </a:cxn>
                      <a:cxn ang="0">
                        <a:pos x="261" y="351"/>
                      </a:cxn>
                      <a:cxn ang="0">
                        <a:pos x="241" y="368"/>
                      </a:cxn>
                      <a:cxn ang="0">
                        <a:pos x="217" y="379"/>
                      </a:cxn>
                      <a:cxn ang="0">
                        <a:pos x="188" y="383"/>
                      </a:cxn>
                      <a:cxn ang="0">
                        <a:pos x="160" y="379"/>
                      </a:cxn>
                      <a:cxn ang="0">
                        <a:pos x="136" y="368"/>
                      </a:cxn>
                      <a:cxn ang="0">
                        <a:pos x="117" y="351"/>
                      </a:cxn>
                      <a:cxn ang="0">
                        <a:pos x="106" y="332"/>
                      </a:cxn>
                      <a:cxn ang="0">
                        <a:pos x="93" y="285"/>
                      </a:cxn>
                      <a:cxn ang="0">
                        <a:pos x="91" y="231"/>
                      </a:cxn>
                      <a:cxn ang="0">
                        <a:pos x="93" y="178"/>
                      </a:cxn>
                      <a:cxn ang="0">
                        <a:pos x="106" y="131"/>
                      </a:cxn>
                      <a:cxn ang="0">
                        <a:pos x="117" y="113"/>
                      </a:cxn>
                      <a:cxn ang="0">
                        <a:pos x="136" y="96"/>
                      </a:cxn>
                      <a:cxn ang="0">
                        <a:pos x="160" y="85"/>
                      </a:cxn>
                      <a:cxn ang="0">
                        <a:pos x="188" y="81"/>
                      </a:cxn>
                      <a:cxn ang="0">
                        <a:pos x="217" y="85"/>
                      </a:cxn>
                      <a:cxn ang="0">
                        <a:pos x="241" y="96"/>
                      </a:cxn>
                      <a:cxn ang="0">
                        <a:pos x="261" y="113"/>
                      </a:cxn>
                      <a:cxn ang="0">
                        <a:pos x="272" y="131"/>
                      </a:cxn>
                      <a:cxn ang="0">
                        <a:pos x="284" y="178"/>
                      </a:cxn>
                      <a:cxn ang="0">
                        <a:pos x="287" y="231"/>
                      </a:cxn>
                    </a:cxnLst>
                    <a:rect l="0" t="0" r="r" b="b"/>
                    <a:pathLst>
                      <a:path w="378" h="465">
                        <a:moveTo>
                          <a:pt x="378" y="231"/>
                        </a:moveTo>
                        <a:lnTo>
                          <a:pt x="378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1" y="89"/>
                        </a:lnTo>
                        <a:lnTo>
                          <a:pt x="345" y="80"/>
                        </a:lnTo>
                        <a:lnTo>
                          <a:pt x="339" y="71"/>
                        </a:lnTo>
                        <a:lnTo>
                          <a:pt x="332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299" y="32"/>
                        </a:lnTo>
                        <a:lnTo>
                          <a:pt x="285" y="23"/>
                        </a:lnTo>
                        <a:lnTo>
                          <a:pt x="269" y="15"/>
                        </a:lnTo>
                        <a:lnTo>
                          <a:pt x="250" y="9"/>
                        </a:lnTo>
                        <a:lnTo>
                          <a:pt x="232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199" y="0"/>
                        </a:lnTo>
                        <a:lnTo>
                          <a:pt x="188" y="0"/>
                        </a:lnTo>
                        <a:lnTo>
                          <a:pt x="177" y="0"/>
                        </a:lnTo>
                        <a:lnTo>
                          <a:pt x="166" y="1"/>
                        </a:lnTo>
                        <a:lnTo>
                          <a:pt x="156" y="2"/>
                        </a:lnTo>
                        <a:lnTo>
                          <a:pt x="145" y="4"/>
                        </a:lnTo>
                        <a:lnTo>
                          <a:pt x="126" y="9"/>
                        </a:lnTo>
                        <a:lnTo>
                          <a:pt x="109" y="15"/>
                        </a:lnTo>
                        <a:lnTo>
                          <a:pt x="92" y="23"/>
                        </a:lnTo>
                        <a:lnTo>
                          <a:pt x="78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5" y="62"/>
                        </a:lnTo>
                        <a:lnTo>
                          <a:pt x="38" y="71"/>
                        </a:lnTo>
                        <a:lnTo>
                          <a:pt x="32" y="80"/>
                        </a:lnTo>
                        <a:lnTo>
                          <a:pt x="27" y="89"/>
                        </a:lnTo>
                        <a:lnTo>
                          <a:pt x="22" y="100"/>
                        </a:lnTo>
                        <a:lnTo>
                          <a:pt x="17" y="110"/>
                        </a:lnTo>
                        <a:lnTo>
                          <a:pt x="14" y="120"/>
                        </a:lnTo>
                        <a:lnTo>
                          <a:pt x="10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0" y="204"/>
                        </a:lnTo>
                        <a:lnTo>
                          <a:pt x="0" y="231"/>
                        </a:lnTo>
                        <a:lnTo>
                          <a:pt x="0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0" y="333"/>
                        </a:lnTo>
                        <a:lnTo>
                          <a:pt x="14" y="345"/>
                        </a:lnTo>
                        <a:lnTo>
                          <a:pt x="17" y="355"/>
                        </a:lnTo>
                        <a:lnTo>
                          <a:pt x="22" y="365"/>
                        </a:lnTo>
                        <a:lnTo>
                          <a:pt x="27" y="375"/>
                        </a:lnTo>
                        <a:lnTo>
                          <a:pt x="32" y="384"/>
                        </a:lnTo>
                        <a:lnTo>
                          <a:pt x="38" y="393"/>
                        </a:lnTo>
                        <a:lnTo>
                          <a:pt x="45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8" y="432"/>
                        </a:lnTo>
                        <a:lnTo>
                          <a:pt x="92" y="441"/>
                        </a:lnTo>
                        <a:lnTo>
                          <a:pt x="109" y="450"/>
                        </a:lnTo>
                        <a:lnTo>
                          <a:pt x="126" y="456"/>
                        </a:lnTo>
                        <a:lnTo>
                          <a:pt x="145" y="461"/>
                        </a:lnTo>
                        <a:lnTo>
                          <a:pt x="156" y="463"/>
                        </a:lnTo>
                        <a:lnTo>
                          <a:pt x="166" y="464"/>
                        </a:lnTo>
                        <a:lnTo>
                          <a:pt x="177" y="465"/>
                        </a:lnTo>
                        <a:lnTo>
                          <a:pt x="188" y="465"/>
                        </a:lnTo>
                        <a:lnTo>
                          <a:pt x="199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2" y="461"/>
                        </a:lnTo>
                        <a:lnTo>
                          <a:pt x="250" y="456"/>
                        </a:lnTo>
                        <a:lnTo>
                          <a:pt x="269" y="450"/>
                        </a:lnTo>
                        <a:lnTo>
                          <a:pt x="285" y="441"/>
                        </a:lnTo>
                        <a:lnTo>
                          <a:pt x="299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2" y="403"/>
                        </a:lnTo>
                        <a:lnTo>
                          <a:pt x="339" y="393"/>
                        </a:lnTo>
                        <a:lnTo>
                          <a:pt x="345" y="384"/>
                        </a:lnTo>
                        <a:lnTo>
                          <a:pt x="351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8" y="260"/>
                        </a:lnTo>
                        <a:lnTo>
                          <a:pt x="378" y="231"/>
                        </a:lnTo>
                        <a:close/>
                        <a:moveTo>
                          <a:pt x="287" y="231"/>
                        </a:moveTo>
                        <a:lnTo>
                          <a:pt x="287" y="250"/>
                        </a:lnTo>
                        <a:lnTo>
                          <a:pt x="286" y="268"/>
                        </a:lnTo>
                        <a:lnTo>
                          <a:pt x="284" y="285"/>
                        </a:lnTo>
                        <a:lnTo>
                          <a:pt x="282" y="302"/>
                        </a:lnTo>
                        <a:lnTo>
                          <a:pt x="278" y="318"/>
                        </a:lnTo>
                        <a:lnTo>
                          <a:pt x="272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49" y="362"/>
                        </a:lnTo>
                        <a:lnTo>
                          <a:pt x="241" y="368"/>
                        </a:lnTo>
                        <a:lnTo>
                          <a:pt x="234" y="372"/>
                        </a:lnTo>
                        <a:lnTo>
                          <a:pt x="226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8" y="382"/>
                        </a:lnTo>
                        <a:lnTo>
                          <a:pt x="188" y="383"/>
                        </a:lnTo>
                        <a:lnTo>
                          <a:pt x="179" y="382"/>
                        </a:lnTo>
                        <a:lnTo>
                          <a:pt x="169" y="381"/>
                        </a:lnTo>
                        <a:lnTo>
                          <a:pt x="160" y="379"/>
                        </a:lnTo>
                        <a:lnTo>
                          <a:pt x="152" y="376"/>
                        </a:lnTo>
                        <a:lnTo>
                          <a:pt x="143" y="372"/>
                        </a:lnTo>
                        <a:lnTo>
                          <a:pt x="136" y="368"/>
                        </a:lnTo>
                        <a:lnTo>
                          <a:pt x="129" y="362"/>
                        </a:lnTo>
                        <a:lnTo>
                          <a:pt x="122" y="356"/>
                        </a:lnTo>
                        <a:lnTo>
                          <a:pt x="117" y="351"/>
                        </a:lnTo>
                        <a:lnTo>
                          <a:pt x="113" y="345"/>
                        </a:lnTo>
                        <a:lnTo>
                          <a:pt x="109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6" y="302"/>
                        </a:lnTo>
                        <a:lnTo>
                          <a:pt x="93" y="285"/>
                        </a:lnTo>
                        <a:lnTo>
                          <a:pt x="91" y="268"/>
                        </a:lnTo>
                        <a:lnTo>
                          <a:pt x="91" y="250"/>
                        </a:lnTo>
                        <a:lnTo>
                          <a:pt x="91" y="231"/>
                        </a:lnTo>
                        <a:lnTo>
                          <a:pt x="91" y="213"/>
                        </a:lnTo>
                        <a:lnTo>
                          <a:pt x="91" y="196"/>
                        </a:lnTo>
                        <a:lnTo>
                          <a:pt x="93" y="178"/>
                        </a:lnTo>
                        <a:lnTo>
                          <a:pt x="96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09" y="125"/>
                        </a:lnTo>
                        <a:lnTo>
                          <a:pt x="113" y="118"/>
                        </a:lnTo>
                        <a:lnTo>
                          <a:pt x="117" y="113"/>
                        </a:lnTo>
                        <a:lnTo>
                          <a:pt x="122" y="107"/>
                        </a:lnTo>
                        <a:lnTo>
                          <a:pt x="129" y="102"/>
                        </a:lnTo>
                        <a:lnTo>
                          <a:pt x="136" y="96"/>
                        </a:lnTo>
                        <a:lnTo>
                          <a:pt x="143" y="91"/>
                        </a:lnTo>
                        <a:lnTo>
                          <a:pt x="152" y="87"/>
                        </a:lnTo>
                        <a:lnTo>
                          <a:pt x="160" y="85"/>
                        </a:lnTo>
                        <a:lnTo>
                          <a:pt x="169" y="83"/>
                        </a:lnTo>
                        <a:lnTo>
                          <a:pt x="179" y="81"/>
                        </a:lnTo>
                        <a:lnTo>
                          <a:pt x="188" y="81"/>
                        </a:lnTo>
                        <a:lnTo>
                          <a:pt x="198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6" y="87"/>
                        </a:lnTo>
                        <a:lnTo>
                          <a:pt x="234" y="91"/>
                        </a:lnTo>
                        <a:lnTo>
                          <a:pt x="241" y="96"/>
                        </a:lnTo>
                        <a:lnTo>
                          <a:pt x="249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2" y="131"/>
                        </a:lnTo>
                        <a:lnTo>
                          <a:pt x="278" y="146"/>
                        </a:lnTo>
                        <a:lnTo>
                          <a:pt x="282" y="162"/>
                        </a:lnTo>
                        <a:lnTo>
                          <a:pt x="284" y="178"/>
                        </a:lnTo>
                        <a:lnTo>
                          <a:pt x="286" y="196"/>
                        </a:lnTo>
                        <a:lnTo>
                          <a:pt x="287" y="213"/>
                        </a:lnTo>
                        <a:lnTo>
                          <a:pt x="287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4" name="Freeform 73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58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80" y="5"/>
                      </a:cxn>
                      <a:cxn ang="0">
                        <a:pos x="254" y="27"/>
                      </a:cxn>
                      <a:cxn ang="0">
                        <a:pos x="233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7" y="57"/>
                      </a:cxn>
                      <a:cxn ang="0">
                        <a:pos x="20" y="85"/>
                      </a:cxn>
                      <a:cxn ang="0">
                        <a:pos x="9" y="119"/>
                      </a:cxn>
                      <a:cxn ang="0">
                        <a:pos x="1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6" y="372"/>
                      </a:cxn>
                      <a:cxn ang="0">
                        <a:pos x="44" y="400"/>
                      </a:cxn>
                      <a:cxn ang="0">
                        <a:pos x="72" y="425"/>
                      </a:cxn>
                      <a:cxn ang="0">
                        <a:pos x="112" y="442"/>
                      </a:cxn>
                      <a:cxn ang="0">
                        <a:pos x="160" y="449"/>
                      </a:cxn>
                      <a:cxn ang="0">
                        <a:pos x="209" y="442"/>
                      </a:cxn>
                      <a:cxn ang="0">
                        <a:pos x="252" y="421"/>
                      </a:cxn>
                      <a:cxn ang="0">
                        <a:pos x="278" y="455"/>
                      </a:cxn>
                      <a:cxn ang="0">
                        <a:pos x="274" y="488"/>
                      </a:cxn>
                      <a:cxn ang="0">
                        <a:pos x="264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5" y="570"/>
                      </a:cxn>
                      <a:cxn ang="0">
                        <a:pos x="141" y="568"/>
                      </a:cxn>
                      <a:cxn ang="0">
                        <a:pos x="104" y="555"/>
                      </a:cxn>
                      <a:cxn ang="0">
                        <a:pos x="72" y="530"/>
                      </a:cxn>
                      <a:cxn ang="0">
                        <a:pos x="49" y="616"/>
                      </a:cxn>
                      <a:cxn ang="0">
                        <a:pos x="77" y="631"/>
                      </a:cxn>
                      <a:cxn ang="0">
                        <a:pos x="106" y="641"/>
                      </a:cxn>
                      <a:cxn ang="0">
                        <a:pos x="150" y="648"/>
                      </a:cxn>
                      <a:cxn ang="0">
                        <a:pos x="217" y="645"/>
                      </a:cxn>
                      <a:cxn ang="0">
                        <a:pos x="272" y="626"/>
                      </a:cxn>
                      <a:cxn ang="0">
                        <a:pos x="317" y="595"/>
                      </a:cxn>
                      <a:cxn ang="0">
                        <a:pos x="348" y="551"/>
                      </a:cxn>
                      <a:cxn ang="0">
                        <a:pos x="365" y="497"/>
                      </a:cxn>
                      <a:cxn ang="0">
                        <a:pos x="278" y="224"/>
                      </a:cxn>
                      <a:cxn ang="0">
                        <a:pos x="272" y="288"/>
                      </a:cxn>
                      <a:cxn ang="0">
                        <a:pos x="262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70" y="365"/>
                      </a:cxn>
                      <a:cxn ang="0">
                        <a:pos x="136" y="354"/>
                      </a:cxn>
                      <a:cxn ang="0">
                        <a:pos x="113" y="331"/>
                      </a:cxn>
                      <a:cxn ang="0">
                        <a:pos x="100" y="301"/>
                      </a:cxn>
                      <a:cxn ang="0">
                        <a:pos x="93" y="251"/>
                      </a:cxn>
                      <a:cxn ang="0">
                        <a:pos x="95" y="171"/>
                      </a:cxn>
                      <a:cxn ang="0">
                        <a:pos x="103" y="136"/>
                      </a:cxn>
                      <a:cxn ang="0">
                        <a:pos x="119" y="108"/>
                      </a:cxn>
                      <a:cxn ang="0">
                        <a:pos x="146" y="88"/>
                      </a:cxn>
                      <a:cxn ang="0">
                        <a:pos x="185" y="81"/>
                      </a:cxn>
                      <a:cxn ang="0">
                        <a:pos x="224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4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80" y="5"/>
                        </a:lnTo>
                        <a:lnTo>
                          <a:pt x="280" y="54"/>
                        </a:lnTo>
                        <a:lnTo>
                          <a:pt x="267" y="39"/>
                        </a:lnTo>
                        <a:lnTo>
                          <a:pt x="254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3" y="15"/>
                        </a:lnTo>
                        <a:lnTo>
                          <a:pt x="226" y="11"/>
                        </a:lnTo>
                        <a:lnTo>
                          <a:pt x="211" y="6"/>
                        </a:lnTo>
                        <a:lnTo>
                          <a:pt x="195" y="3"/>
                        </a:lnTo>
                        <a:lnTo>
                          <a:pt x="179" y="1"/>
                        </a:lnTo>
                        <a:lnTo>
                          <a:pt x="161" y="0"/>
                        </a:lnTo>
                        <a:lnTo>
                          <a:pt x="144" y="1"/>
                        </a:lnTo>
                        <a:lnTo>
                          <a:pt x="128" y="3"/>
                        </a:lnTo>
                        <a:lnTo>
                          <a:pt x="113" y="6"/>
                        </a:lnTo>
                        <a:lnTo>
                          <a:pt x="98" y="10"/>
                        </a:lnTo>
                        <a:lnTo>
                          <a:pt x="85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2" y="39"/>
                        </a:lnTo>
                        <a:lnTo>
                          <a:pt x="44" y="48"/>
                        </a:lnTo>
                        <a:lnTo>
                          <a:pt x="37" y="57"/>
                        </a:lnTo>
                        <a:lnTo>
                          <a:pt x="31" y="66"/>
                        </a:lnTo>
                        <a:lnTo>
                          <a:pt x="26" y="75"/>
                        </a:lnTo>
                        <a:lnTo>
                          <a:pt x="20" y="85"/>
                        </a:lnTo>
                        <a:lnTo>
                          <a:pt x="16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5" y="142"/>
                        </a:lnTo>
                        <a:lnTo>
                          <a:pt x="2" y="168"/>
                        </a:lnTo>
                        <a:lnTo>
                          <a:pt x="1" y="196"/>
                        </a:lnTo>
                        <a:lnTo>
                          <a:pt x="0" y="224"/>
                        </a:lnTo>
                        <a:lnTo>
                          <a:pt x="1" y="252"/>
                        </a:lnTo>
                        <a:lnTo>
                          <a:pt x="2" y="279"/>
                        </a:lnTo>
                        <a:lnTo>
                          <a:pt x="5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6" y="351"/>
                        </a:lnTo>
                        <a:lnTo>
                          <a:pt x="20" y="362"/>
                        </a:lnTo>
                        <a:lnTo>
                          <a:pt x="26" y="372"/>
                        </a:lnTo>
                        <a:lnTo>
                          <a:pt x="31" y="381"/>
                        </a:lnTo>
                        <a:lnTo>
                          <a:pt x="37" y="390"/>
                        </a:lnTo>
                        <a:lnTo>
                          <a:pt x="44" y="400"/>
                        </a:lnTo>
                        <a:lnTo>
                          <a:pt x="52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5" y="432"/>
                        </a:lnTo>
                        <a:lnTo>
                          <a:pt x="98" y="437"/>
                        </a:lnTo>
                        <a:lnTo>
                          <a:pt x="112" y="442"/>
                        </a:lnTo>
                        <a:lnTo>
                          <a:pt x="128" y="446"/>
                        </a:lnTo>
                        <a:lnTo>
                          <a:pt x="143" y="448"/>
                        </a:lnTo>
                        <a:lnTo>
                          <a:pt x="160" y="449"/>
                        </a:lnTo>
                        <a:lnTo>
                          <a:pt x="177" y="448"/>
                        </a:lnTo>
                        <a:lnTo>
                          <a:pt x="193" y="446"/>
                        </a:lnTo>
                        <a:lnTo>
                          <a:pt x="209" y="442"/>
                        </a:lnTo>
                        <a:lnTo>
                          <a:pt x="223" y="437"/>
                        </a:lnTo>
                        <a:lnTo>
                          <a:pt x="238" y="430"/>
                        </a:lnTo>
                        <a:lnTo>
                          <a:pt x="252" y="421"/>
                        </a:lnTo>
                        <a:lnTo>
                          <a:pt x="264" y="410"/>
                        </a:lnTo>
                        <a:lnTo>
                          <a:pt x="278" y="397"/>
                        </a:lnTo>
                        <a:lnTo>
                          <a:pt x="278" y="455"/>
                        </a:lnTo>
                        <a:lnTo>
                          <a:pt x="277" y="466"/>
                        </a:lnTo>
                        <a:lnTo>
                          <a:pt x="276" y="477"/>
                        </a:lnTo>
                        <a:lnTo>
                          <a:pt x="274" y="488"/>
                        </a:lnTo>
                        <a:lnTo>
                          <a:pt x="271" y="499"/>
                        </a:lnTo>
                        <a:lnTo>
                          <a:pt x="268" y="509"/>
                        </a:lnTo>
                        <a:lnTo>
                          <a:pt x="264" y="518"/>
                        </a:lnTo>
                        <a:lnTo>
                          <a:pt x="259" y="527"/>
                        </a:lnTo>
                        <a:lnTo>
                          <a:pt x="253" y="535"/>
                        </a:lnTo>
                        <a:lnTo>
                          <a:pt x="246" y="544"/>
                        </a:lnTo>
                        <a:lnTo>
                          <a:pt x="239" y="550"/>
                        </a:lnTo>
                        <a:lnTo>
                          <a:pt x="230" y="556"/>
                        </a:lnTo>
                        <a:lnTo>
                          <a:pt x="219" y="561"/>
                        </a:lnTo>
                        <a:lnTo>
                          <a:pt x="209" y="565"/>
                        </a:lnTo>
                        <a:lnTo>
                          <a:pt x="197" y="568"/>
                        </a:lnTo>
                        <a:lnTo>
                          <a:pt x="185" y="570"/>
                        </a:lnTo>
                        <a:lnTo>
                          <a:pt x="170" y="570"/>
                        </a:lnTo>
                        <a:lnTo>
                          <a:pt x="155" y="570"/>
                        </a:lnTo>
                        <a:lnTo>
                          <a:pt x="141" y="568"/>
                        </a:lnTo>
                        <a:lnTo>
                          <a:pt x="128" y="565"/>
                        </a:lnTo>
                        <a:lnTo>
                          <a:pt x="115" y="561"/>
                        </a:lnTo>
                        <a:lnTo>
                          <a:pt x="104" y="555"/>
                        </a:lnTo>
                        <a:lnTo>
                          <a:pt x="93" y="548"/>
                        </a:lnTo>
                        <a:lnTo>
                          <a:pt x="83" y="539"/>
                        </a:lnTo>
                        <a:lnTo>
                          <a:pt x="72" y="530"/>
                        </a:lnTo>
                        <a:lnTo>
                          <a:pt x="14" y="588"/>
                        </a:lnTo>
                        <a:lnTo>
                          <a:pt x="32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7" y="627"/>
                        </a:lnTo>
                        <a:lnTo>
                          <a:pt x="77" y="631"/>
                        </a:lnTo>
                        <a:lnTo>
                          <a:pt x="86" y="635"/>
                        </a:lnTo>
                        <a:lnTo>
                          <a:pt x="96" y="638"/>
                        </a:lnTo>
                        <a:lnTo>
                          <a:pt x="106" y="641"/>
                        </a:lnTo>
                        <a:lnTo>
                          <a:pt x="116" y="644"/>
                        </a:lnTo>
                        <a:lnTo>
                          <a:pt x="127" y="646"/>
                        </a:lnTo>
                        <a:lnTo>
                          <a:pt x="150" y="648"/>
                        </a:lnTo>
                        <a:lnTo>
                          <a:pt x="175" y="649"/>
                        </a:lnTo>
                        <a:lnTo>
                          <a:pt x="196" y="648"/>
                        </a:lnTo>
                        <a:lnTo>
                          <a:pt x="217" y="645"/>
                        </a:lnTo>
                        <a:lnTo>
                          <a:pt x="237" y="640"/>
                        </a:lnTo>
                        <a:lnTo>
                          <a:pt x="256" y="634"/>
                        </a:lnTo>
                        <a:lnTo>
                          <a:pt x="272" y="626"/>
                        </a:lnTo>
                        <a:lnTo>
                          <a:pt x="289" y="617"/>
                        </a:lnTo>
                        <a:lnTo>
                          <a:pt x="304" y="607"/>
                        </a:lnTo>
                        <a:lnTo>
                          <a:pt x="317" y="595"/>
                        </a:lnTo>
                        <a:lnTo>
                          <a:pt x="329" y="581"/>
                        </a:lnTo>
                        <a:lnTo>
                          <a:pt x="339" y="566"/>
                        </a:lnTo>
                        <a:lnTo>
                          <a:pt x="348" y="551"/>
                        </a:lnTo>
                        <a:lnTo>
                          <a:pt x="355" y="533"/>
                        </a:lnTo>
                        <a:lnTo>
                          <a:pt x="361" y="516"/>
                        </a:lnTo>
                        <a:lnTo>
                          <a:pt x="365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8" y="224"/>
                        </a:moveTo>
                        <a:lnTo>
                          <a:pt x="277" y="251"/>
                        </a:lnTo>
                        <a:lnTo>
                          <a:pt x="274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2" y="322"/>
                        </a:lnTo>
                        <a:lnTo>
                          <a:pt x="257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5" y="354"/>
                        </a:lnTo>
                        <a:lnTo>
                          <a:pt x="224" y="359"/>
                        </a:lnTo>
                        <a:lnTo>
                          <a:pt x="212" y="363"/>
                        </a:lnTo>
                        <a:lnTo>
                          <a:pt x="200" y="365"/>
                        </a:lnTo>
                        <a:lnTo>
                          <a:pt x="185" y="366"/>
                        </a:lnTo>
                        <a:lnTo>
                          <a:pt x="170" y="365"/>
                        </a:lnTo>
                        <a:lnTo>
                          <a:pt x="157" y="363"/>
                        </a:lnTo>
                        <a:lnTo>
                          <a:pt x="146" y="359"/>
                        </a:lnTo>
                        <a:lnTo>
                          <a:pt x="136" y="354"/>
                        </a:lnTo>
                        <a:lnTo>
                          <a:pt x="127" y="348"/>
                        </a:lnTo>
                        <a:lnTo>
                          <a:pt x="119" y="339"/>
                        </a:lnTo>
                        <a:lnTo>
                          <a:pt x="113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100" y="301"/>
                        </a:lnTo>
                        <a:lnTo>
                          <a:pt x="97" y="288"/>
                        </a:lnTo>
                        <a:lnTo>
                          <a:pt x="95" y="276"/>
                        </a:lnTo>
                        <a:lnTo>
                          <a:pt x="93" y="251"/>
                        </a:lnTo>
                        <a:lnTo>
                          <a:pt x="92" y="224"/>
                        </a:lnTo>
                        <a:lnTo>
                          <a:pt x="93" y="197"/>
                        </a:lnTo>
                        <a:lnTo>
                          <a:pt x="95" y="171"/>
                        </a:lnTo>
                        <a:lnTo>
                          <a:pt x="97" y="159"/>
                        </a:lnTo>
                        <a:lnTo>
                          <a:pt x="100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3" y="116"/>
                        </a:lnTo>
                        <a:lnTo>
                          <a:pt x="119" y="108"/>
                        </a:lnTo>
                        <a:lnTo>
                          <a:pt x="127" y="100"/>
                        </a:lnTo>
                        <a:lnTo>
                          <a:pt x="136" y="93"/>
                        </a:lnTo>
                        <a:lnTo>
                          <a:pt x="146" y="88"/>
                        </a:lnTo>
                        <a:lnTo>
                          <a:pt x="157" y="84"/>
                        </a:lnTo>
                        <a:lnTo>
                          <a:pt x="170" y="82"/>
                        </a:lnTo>
                        <a:lnTo>
                          <a:pt x="185" y="81"/>
                        </a:lnTo>
                        <a:lnTo>
                          <a:pt x="200" y="82"/>
                        </a:lnTo>
                        <a:lnTo>
                          <a:pt x="212" y="84"/>
                        </a:lnTo>
                        <a:lnTo>
                          <a:pt x="224" y="88"/>
                        </a:lnTo>
                        <a:lnTo>
                          <a:pt x="235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7" y="116"/>
                        </a:lnTo>
                        <a:lnTo>
                          <a:pt x="262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4" y="171"/>
                        </a:lnTo>
                        <a:lnTo>
                          <a:pt x="277" y="197"/>
                        </a:lnTo>
                        <a:lnTo>
                          <a:pt x="278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5" name="Freeform 73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780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1" y="9"/>
                      </a:cxn>
                      <a:cxn ang="0">
                        <a:pos x="104" y="19"/>
                      </a:cxn>
                      <a:cxn ang="0">
                        <a:pos x="80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1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0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6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4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1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0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4" y="84"/>
                        </a:lnTo>
                        <a:lnTo>
                          <a:pt x="29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28" y="372"/>
                        </a:lnTo>
                        <a:lnTo>
                          <a:pt x="34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1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2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0" y="436"/>
                        </a:lnTo>
                        <a:lnTo>
                          <a:pt x="330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0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79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4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1" y="133"/>
                        </a:lnTo>
                        <a:lnTo>
                          <a:pt x="284" y="140"/>
                        </a:lnTo>
                        <a:lnTo>
                          <a:pt x="287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907" y="2025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2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0"/>
                      </a:cxn>
                      <a:cxn ang="0">
                        <a:pos x="300" y="23"/>
                      </a:cxn>
                      <a:cxn ang="0">
                        <a:pos x="273" y="11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3"/>
                      </a:cxn>
                      <a:cxn ang="0">
                        <a:pos x="115" y="28"/>
                      </a:cxn>
                      <a:cxn ang="0">
                        <a:pos x="90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6" y="148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5" y="100"/>
                      </a:cxn>
                      <a:cxn ang="0">
                        <a:pos x="141" y="90"/>
                      </a:cxn>
                      <a:cxn ang="0">
                        <a:pos x="157" y="84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4"/>
                      </a:cxn>
                      <a:cxn ang="0">
                        <a:pos x="228" y="90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6" y="170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1"/>
                        </a:lnTo>
                        <a:lnTo>
                          <a:pt x="365" y="132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3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0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8" y="16"/>
                        </a:lnTo>
                        <a:lnTo>
                          <a:pt x="273" y="11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3"/>
                        </a:lnTo>
                        <a:lnTo>
                          <a:pt x="129" y="20"/>
                        </a:lnTo>
                        <a:lnTo>
                          <a:pt x="115" y="28"/>
                        </a:lnTo>
                        <a:lnTo>
                          <a:pt x="102" y="38"/>
                        </a:lnTo>
                        <a:lnTo>
                          <a:pt x="90" y="51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2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6" y="148"/>
                        </a:lnTo>
                        <a:lnTo>
                          <a:pt x="99" y="137"/>
                        </a:lnTo>
                        <a:lnTo>
                          <a:pt x="103" y="128"/>
                        </a:lnTo>
                        <a:lnTo>
                          <a:pt x="107" y="120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4"/>
                        </a:lnTo>
                        <a:lnTo>
                          <a:pt x="141" y="90"/>
                        </a:lnTo>
                        <a:lnTo>
                          <a:pt x="149" y="87"/>
                        </a:lnTo>
                        <a:lnTo>
                          <a:pt x="157" y="84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6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4"/>
                        </a:lnTo>
                        <a:lnTo>
                          <a:pt x="221" y="87"/>
                        </a:lnTo>
                        <a:lnTo>
                          <a:pt x="228" y="90"/>
                        </a:lnTo>
                        <a:lnTo>
                          <a:pt x="237" y="94"/>
                        </a:lnTo>
                        <a:lnTo>
                          <a:pt x="244" y="100"/>
                        </a:lnTo>
                        <a:lnTo>
                          <a:pt x="250" y="106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6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6" y="170"/>
                        </a:lnTo>
                        <a:lnTo>
                          <a:pt x="276" y="182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9" name="Group 735"/>
                <p:cNvGrpSpPr>
                  <a:grpSpLocks noChangeAspect="1"/>
                </p:cNvGrpSpPr>
                <p:nvPr/>
              </p:nvGrpSpPr>
              <p:grpSpPr bwMode="auto">
                <a:xfrm>
                  <a:off x="311" y="1311"/>
                  <a:ext cx="3891" cy="162"/>
                  <a:chOff x="311" y="1311"/>
                  <a:chExt cx="3891" cy="162"/>
                </a:xfrm>
              </p:grpSpPr>
              <p:sp>
                <p:nvSpPr>
                  <p:cNvPr id="2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1" y="1311"/>
                    <a:ext cx="114" cy="162"/>
                  </a:xfrm>
                  <a:custGeom>
                    <a:avLst/>
                    <a:gdLst/>
                    <a:ahLst/>
                    <a:cxnLst>
                      <a:cxn ang="0">
                        <a:pos x="356" y="464"/>
                      </a:cxn>
                      <a:cxn ang="0">
                        <a:pos x="343" y="497"/>
                      </a:cxn>
                      <a:cxn ang="0">
                        <a:pos x="323" y="524"/>
                      </a:cxn>
                      <a:cxn ang="0">
                        <a:pos x="298" y="544"/>
                      </a:cxn>
                      <a:cxn ang="0">
                        <a:pos x="266" y="557"/>
                      </a:cxn>
                      <a:cxn ang="0">
                        <a:pos x="229" y="561"/>
                      </a:cxn>
                      <a:cxn ang="0">
                        <a:pos x="190" y="556"/>
                      </a:cxn>
                      <a:cxn ang="0">
                        <a:pos x="154" y="539"/>
                      </a:cxn>
                      <a:cxn ang="0">
                        <a:pos x="129" y="517"/>
                      </a:cxn>
                      <a:cxn ang="0">
                        <a:pos x="116" y="496"/>
                      </a:cxn>
                      <a:cxn ang="0">
                        <a:pos x="107" y="470"/>
                      </a:cxn>
                      <a:cxn ang="0">
                        <a:pos x="99" y="404"/>
                      </a:cxn>
                      <a:cxn ang="0">
                        <a:pos x="98" y="281"/>
                      </a:cxn>
                      <a:cxn ang="0">
                        <a:pos x="105" y="190"/>
                      </a:cxn>
                      <a:cxn ang="0">
                        <a:pos x="113" y="160"/>
                      </a:cxn>
                      <a:cxn ang="0">
                        <a:pos x="125" y="139"/>
                      </a:cxn>
                      <a:cxn ang="0">
                        <a:pos x="145" y="116"/>
                      </a:cxn>
                      <a:cxn ang="0">
                        <a:pos x="176" y="97"/>
                      </a:cxn>
                      <a:cxn ang="0">
                        <a:pos x="216" y="88"/>
                      </a:cxn>
                      <a:cxn ang="0">
                        <a:pos x="255" y="89"/>
                      </a:cxn>
                      <a:cxn ang="0">
                        <a:pos x="287" y="99"/>
                      </a:cxn>
                      <a:cxn ang="0">
                        <a:pos x="315" y="118"/>
                      </a:cxn>
                      <a:cxn ang="0">
                        <a:pos x="336" y="142"/>
                      </a:cxn>
                      <a:cxn ang="0">
                        <a:pos x="352" y="173"/>
                      </a:cxn>
                      <a:cxn ang="0">
                        <a:pos x="457" y="196"/>
                      </a:cxn>
                      <a:cxn ang="0">
                        <a:pos x="437" y="131"/>
                      </a:cxn>
                      <a:cxn ang="0">
                        <a:pos x="406" y="78"/>
                      </a:cxn>
                      <a:cxn ang="0">
                        <a:pos x="364" y="39"/>
                      </a:cxn>
                      <a:cxn ang="0">
                        <a:pos x="311" y="12"/>
                      </a:cxn>
                      <a:cxn ang="0">
                        <a:pos x="251" y="1"/>
                      </a:cxn>
                      <a:cxn ang="0">
                        <a:pos x="205" y="1"/>
                      </a:cxn>
                      <a:cxn ang="0">
                        <a:pos x="170" y="7"/>
                      </a:cxn>
                      <a:cxn ang="0">
                        <a:pos x="137" y="17"/>
                      </a:cxn>
                      <a:cxn ang="0">
                        <a:pos x="107" y="33"/>
                      </a:cxn>
                      <a:cxn ang="0">
                        <a:pos x="79" y="52"/>
                      </a:cxn>
                      <a:cxn ang="0">
                        <a:pos x="51" y="80"/>
                      </a:cxn>
                      <a:cxn ang="0">
                        <a:pos x="26" y="118"/>
                      </a:cxn>
                      <a:cxn ang="0">
                        <a:pos x="11" y="158"/>
                      </a:cxn>
                      <a:cxn ang="0">
                        <a:pos x="3" y="206"/>
                      </a:cxn>
                      <a:cxn ang="0">
                        <a:pos x="0" y="281"/>
                      </a:cxn>
                      <a:cxn ang="0">
                        <a:pos x="1" y="407"/>
                      </a:cxn>
                      <a:cxn ang="0">
                        <a:pos x="5" y="459"/>
                      </a:cxn>
                      <a:cxn ang="0">
                        <a:pos x="15" y="504"/>
                      </a:cxn>
                      <a:cxn ang="0">
                        <a:pos x="33" y="544"/>
                      </a:cxn>
                      <a:cxn ang="0">
                        <a:pos x="62" y="581"/>
                      </a:cxn>
                      <a:cxn ang="0">
                        <a:pos x="89" y="603"/>
                      </a:cxn>
                      <a:cxn ang="0">
                        <a:pos x="117" y="622"/>
                      </a:cxn>
                      <a:cxn ang="0">
                        <a:pos x="148" y="635"/>
                      </a:cxn>
                      <a:cxn ang="0">
                        <a:pos x="181" y="644"/>
                      </a:cxn>
                      <a:cxn ang="0">
                        <a:pos x="217" y="648"/>
                      </a:cxn>
                      <a:cxn ang="0">
                        <a:pos x="271" y="646"/>
                      </a:cxn>
                      <a:cxn ang="0">
                        <a:pos x="329" y="629"/>
                      </a:cxn>
                      <a:cxn ang="0">
                        <a:pos x="378" y="598"/>
                      </a:cxn>
                      <a:cxn ang="0">
                        <a:pos x="418" y="554"/>
                      </a:cxn>
                      <a:cxn ang="0">
                        <a:pos x="446" y="497"/>
                      </a:cxn>
                    </a:cxnLst>
                    <a:rect l="0" t="0" r="r" b="b"/>
                    <a:pathLst>
                      <a:path w="457" h="649">
                        <a:moveTo>
                          <a:pt x="457" y="452"/>
                        </a:moveTo>
                        <a:lnTo>
                          <a:pt x="359" y="452"/>
                        </a:lnTo>
                        <a:lnTo>
                          <a:pt x="356" y="464"/>
                        </a:lnTo>
                        <a:lnTo>
                          <a:pt x="353" y="476"/>
                        </a:lnTo>
                        <a:lnTo>
                          <a:pt x="348" y="487"/>
                        </a:lnTo>
                        <a:lnTo>
                          <a:pt x="343" y="497"/>
                        </a:lnTo>
                        <a:lnTo>
                          <a:pt x="336" y="506"/>
                        </a:lnTo>
                        <a:lnTo>
                          <a:pt x="330" y="515"/>
                        </a:lnTo>
                        <a:lnTo>
                          <a:pt x="323" y="524"/>
                        </a:lnTo>
                        <a:lnTo>
                          <a:pt x="315" y="531"/>
                        </a:lnTo>
                        <a:lnTo>
                          <a:pt x="307" y="538"/>
                        </a:lnTo>
                        <a:lnTo>
                          <a:pt x="298" y="544"/>
                        </a:lnTo>
                        <a:lnTo>
                          <a:pt x="287" y="549"/>
                        </a:lnTo>
                        <a:lnTo>
                          <a:pt x="277" y="553"/>
                        </a:lnTo>
                        <a:lnTo>
                          <a:pt x="266" y="557"/>
                        </a:lnTo>
                        <a:lnTo>
                          <a:pt x="255" y="559"/>
                        </a:lnTo>
                        <a:lnTo>
                          <a:pt x="243" y="561"/>
                        </a:lnTo>
                        <a:lnTo>
                          <a:pt x="229" y="561"/>
                        </a:lnTo>
                        <a:lnTo>
                          <a:pt x="216" y="561"/>
                        </a:lnTo>
                        <a:lnTo>
                          <a:pt x="202" y="559"/>
                        </a:lnTo>
                        <a:lnTo>
                          <a:pt x="190" y="556"/>
                        </a:lnTo>
                        <a:lnTo>
                          <a:pt x="176" y="551"/>
                        </a:lnTo>
                        <a:lnTo>
                          <a:pt x="165" y="546"/>
                        </a:lnTo>
                        <a:lnTo>
                          <a:pt x="154" y="539"/>
                        </a:lnTo>
                        <a:lnTo>
                          <a:pt x="145" y="532"/>
                        </a:lnTo>
                        <a:lnTo>
                          <a:pt x="135" y="524"/>
                        </a:lnTo>
                        <a:lnTo>
                          <a:pt x="129" y="517"/>
                        </a:lnTo>
                        <a:lnTo>
                          <a:pt x="125" y="510"/>
                        </a:lnTo>
                        <a:lnTo>
                          <a:pt x="120" y="503"/>
                        </a:lnTo>
                        <a:lnTo>
                          <a:pt x="116" y="496"/>
                        </a:lnTo>
                        <a:lnTo>
                          <a:pt x="113" y="488"/>
                        </a:lnTo>
                        <a:lnTo>
                          <a:pt x="110" y="479"/>
                        </a:lnTo>
                        <a:lnTo>
                          <a:pt x="107" y="470"/>
                        </a:lnTo>
                        <a:lnTo>
                          <a:pt x="105" y="459"/>
                        </a:lnTo>
                        <a:lnTo>
                          <a:pt x="101" y="435"/>
                        </a:lnTo>
                        <a:lnTo>
                          <a:pt x="99" y="404"/>
                        </a:lnTo>
                        <a:lnTo>
                          <a:pt x="98" y="369"/>
                        </a:lnTo>
                        <a:lnTo>
                          <a:pt x="97" y="325"/>
                        </a:lnTo>
                        <a:lnTo>
                          <a:pt x="98" y="281"/>
                        </a:lnTo>
                        <a:lnTo>
                          <a:pt x="99" y="244"/>
                        </a:lnTo>
                        <a:lnTo>
                          <a:pt x="101" y="214"/>
                        </a:lnTo>
                        <a:lnTo>
                          <a:pt x="105" y="190"/>
                        </a:lnTo>
                        <a:lnTo>
                          <a:pt x="107" y="179"/>
                        </a:lnTo>
                        <a:lnTo>
                          <a:pt x="110" y="170"/>
                        </a:lnTo>
                        <a:lnTo>
                          <a:pt x="113" y="160"/>
                        </a:lnTo>
                        <a:lnTo>
                          <a:pt x="116" y="153"/>
                        </a:lnTo>
                        <a:lnTo>
                          <a:pt x="120" y="145"/>
                        </a:lnTo>
                        <a:lnTo>
                          <a:pt x="125" y="139"/>
                        </a:lnTo>
                        <a:lnTo>
                          <a:pt x="129" y="132"/>
                        </a:lnTo>
                        <a:lnTo>
                          <a:pt x="135" y="126"/>
                        </a:lnTo>
                        <a:lnTo>
                          <a:pt x="145" y="116"/>
                        </a:lnTo>
                        <a:lnTo>
                          <a:pt x="154" y="109"/>
                        </a:lnTo>
                        <a:lnTo>
                          <a:pt x="165" y="102"/>
                        </a:lnTo>
                        <a:lnTo>
                          <a:pt x="176" y="97"/>
                        </a:lnTo>
                        <a:lnTo>
                          <a:pt x="190" y="93"/>
                        </a:lnTo>
                        <a:lnTo>
                          <a:pt x="202" y="90"/>
                        </a:lnTo>
                        <a:lnTo>
                          <a:pt x="216" y="88"/>
                        </a:lnTo>
                        <a:lnTo>
                          <a:pt x="229" y="87"/>
                        </a:lnTo>
                        <a:lnTo>
                          <a:pt x="243" y="87"/>
                        </a:lnTo>
                        <a:lnTo>
                          <a:pt x="255" y="89"/>
                        </a:lnTo>
                        <a:lnTo>
                          <a:pt x="266" y="91"/>
                        </a:lnTo>
                        <a:lnTo>
                          <a:pt x="277" y="95"/>
                        </a:lnTo>
                        <a:lnTo>
                          <a:pt x="287" y="99"/>
                        </a:lnTo>
                        <a:lnTo>
                          <a:pt x="298" y="104"/>
                        </a:lnTo>
                        <a:lnTo>
                          <a:pt x="307" y="110"/>
                        </a:lnTo>
                        <a:lnTo>
                          <a:pt x="315" y="118"/>
                        </a:lnTo>
                        <a:lnTo>
                          <a:pt x="322" y="125"/>
                        </a:lnTo>
                        <a:lnTo>
                          <a:pt x="329" y="133"/>
                        </a:lnTo>
                        <a:lnTo>
                          <a:pt x="336" y="142"/>
                        </a:lnTo>
                        <a:lnTo>
                          <a:pt x="342" y="152"/>
                        </a:lnTo>
                        <a:lnTo>
                          <a:pt x="347" y="162"/>
                        </a:lnTo>
                        <a:lnTo>
                          <a:pt x="352" y="173"/>
                        </a:lnTo>
                        <a:lnTo>
                          <a:pt x="355" y="184"/>
                        </a:lnTo>
                        <a:lnTo>
                          <a:pt x="359" y="196"/>
                        </a:lnTo>
                        <a:lnTo>
                          <a:pt x="457" y="196"/>
                        </a:lnTo>
                        <a:lnTo>
                          <a:pt x="452" y="173"/>
                        </a:lnTo>
                        <a:lnTo>
                          <a:pt x="446" y="151"/>
                        </a:lnTo>
                        <a:lnTo>
                          <a:pt x="437" y="131"/>
                        </a:lnTo>
                        <a:lnTo>
                          <a:pt x="428" y="111"/>
                        </a:lnTo>
                        <a:lnTo>
                          <a:pt x="418" y="94"/>
                        </a:lnTo>
                        <a:lnTo>
                          <a:pt x="406" y="78"/>
                        </a:lnTo>
                        <a:lnTo>
                          <a:pt x="393" y="63"/>
                        </a:lnTo>
                        <a:lnTo>
                          <a:pt x="379" y="50"/>
                        </a:lnTo>
                        <a:lnTo>
                          <a:pt x="364" y="39"/>
                        </a:lnTo>
                        <a:lnTo>
                          <a:pt x="347" y="29"/>
                        </a:lnTo>
                        <a:lnTo>
                          <a:pt x="329" y="20"/>
                        </a:lnTo>
                        <a:lnTo>
                          <a:pt x="311" y="12"/>
                        </a:lnTo>
                        <a:lnTo>
                          <a:pt x="293" y="7"/>
                        </a:lnTo>
                        <a:lnTo>
                          <a:pt x="272" y="3"/>
                        </a:lnTo>
                        <a:lnTo>
                          <a:pt x="251" y="1"/>
                        </a:lnTo>
                        <a:lnTo>
                          <a:pt x="229" y="0"/>
                        </a:lnTo>
                        <a:lnTo>
                          <a:pt x="217" y="0"/>
                        </a:lnTo>
                        <a:lnTo>
                          <a:pt x="205" y="1"/>
                        </a:lnTo>
                        <a:lnTo>
                          <a:pt x="194" y="2"/>
                        </a:lnTo>
                        <a:lnTo>
                          <a:pt x="181" y="4"/>
                        </a:lnTo>
                        <a:lnTo>
                          <a:pt x="170" y="7"/>
                        </a:lnTo>
                        <a:lnTo>
                          <a:pt x="159" y="10"/>
                        </a:lnTo>
                        <a:lnTo>
                          <a:pt x="148" y="13"/>
                        </a:lnTo>
                        <a:lnTo>
                          <a:pt x="137" y="17"/>
                        </a:lnTo>
                        <a:lnTo>
                          <a:pt x="127" y="23"/>
                        </a:lnTo>
                        <a:lnTo>
                          <a:pt x="117" y="28"/>
                        </a:lnTo>
                        <a:lnTo>
                          <a:pt x="107" y="33"/>
                        </a:lnTo>
                        <a:lnTo>
                          <a:pt x="98" y="39"/>
                        </a:lnTo>
                        <a:lnTo>
                          <a:pt x="89" y="45"/>
                        </a:lnTo>
                        <a:lnTo>
                          <a:pt x="79" y="52"/>
                        </a:lnTo>
                        <a:lnTo>
                          <a:pt x="70" y="60"/>
                        </a:lnTo>
                        <a:lnTo>
                          <a:pt x="62" y="69"/>
                        </a:lnTo>
                        <a:lnTo>
                          <a:pt x="51" y="80"/>
                        </a:lnTo>
                        <a:lnTo>
                          <a:pt x="42" y="92"/>
                        </a:lnTo>
                        <a:lnTo>
                          <a:pt x="33" y="104"/>
                        </a:lnTo>
                        <a:lnTo>
                          <a:pt x="26" y="118"/>
                        </a:lnTo>
                        <a:lnTo>
                          <a:pt x="20" y="131"/>
                        </a:lnTo>
                        <a:lnTo>
                          <a:pt x="15" y="144"/>
                        </a:lnTo>
                        <a:lnTo>
                          <a:pt x="11" y="158"/>
                        </a:lnTo>
                        <a:lnTo>
                          <a:pt x="8" y="174"/>
                        </a:lnTo>
                        <a:lnTo>
                          <a:pt x="5" y="189"/>
                        </a:lnTo>
                        <a:lnTo>
                          <a:pt x="3" y="206"/>
                        </a:lnTo>
                        <a:lnTo>
                          <a:pt x="2" y="224"/>
                        </a:lnTo>
                        <a:lnTo>
                          <a:pt x="1" y="241"/>
                        </a:lnTo>
                        <a:lnTo>
                          <a:pt x="0" y="281"/>
                        </a:lnTo>
                        <a:lnTo>
                          <a:pt x="0" y="325"/>
                        </a:lnTo>
                        <a:lnTo>
                          <a:pt x="0" y="368"/>
                        </a:lnTo>
                        <a:lnTo>
                          <a:pt x="1" y="407"/>
                        </a:lnTo>
                        <a:lnTo>
                          <a:pt x="2" y="426"/>
                        </a:lnTo>
                        <a:lnTo>
                          <a:pt x="3" y="443"/>
                        </a:lnTo>
                        <a:lnTo>
                          <a:pt x="5" y="459"/>
                        </a:lnTo>
                        <a:lnTo>
                          <a:pt x="8" y="475"/>
                        </a:lnTo>
                        <a:lnTo>
                          <a:pt x="11" y="490"/>
                        </a:lnTo>
                        <a:lnTo>
                          <a:pt x="15" y="504"/>
                        </a:lnTo>
                        <a:lnTo>
                          <a:pt x="20" y="519"/>
                        </a:lnTo>
                        <a:lnTo>
                          <a:pt x="26" y="532"/>
                        </a:lnTo>
                        <a:lnTo>
                          <a:pt x="33" y="544"/>
                        </a:lnTo>
                        <a:lnTo>
                          <a:pt x="42" y="556"/>
                        </a:lnTo>
                        <a:lnTo>
                          <a:pt x="51" y="569"/>
                        </a:lnTo>
                        <a:lnTo>
                          <a:pt x="62" y="581"/>
                        </a:lnTo>
                        <a:lnTo>
                          <a:pt x="70" y="589"/>
                        </a:lnTo>
                        <a:lnTo>
                          <a:pt x="79" y="596"/>
                        </a:lnTo>
                        <a:lnTo>
                          <a:pt x="89" y="603"/>
                        </a:lnTo>
                        <a:lnTo>
                          <a:pt x="98" y="609"/>
                        </a:lnTo>
                        <a:lnTo>
                          <a:pt x="107" y="616"/>
                        </a:lnTo>
                        <a:lnTo>
                          <a:pt x="117" y="622"/>
                        </a:lnTo>
                        <a:lnTo>
                          <a:pt x="127" y="627"/>
                        </a:lnTo>
                        <a:lnTo>
                          <a:pt x="137" y="631"/>
                        </a:lnTo>
                        <a:lnTo>
                          <a:pt x="148" y="635"/>
                        </a:lnTo>
                        <a:lnTo>
                          <a:pt x="159" y="639"/>
                        </a:lnTo>
                        <a:lnTo>
                          <a:pt x="170" y="642"/>
                        </a:lnTo>
                        <a:lnTo>
                          <a:pt x="181" y="644"/>
                        </a:lnTo>
                        <a:lnTo>
                          <a:pt x="194" y="646"/>
                        </a:lnTo>
                        <a:lnTo>
                          <a:pt x="205" y="648"/>
                        </a:lnTo>
                        <a:lnTo>
                          <a:pt x="217" y="648"/>
                        </a:lnTo>
                        <a:lnTo>
                          <a:pt x="229" y="649"/>
                        </a:lnTo>
                        <a:lnTo>
                          <a:pt x="251" y="648"/>
                        </a:lnTo>
                        <a:lnTo>
                          <a:pt x="271" y="646"/>
                        </a:lnTo>
                        <a:lnTo>
                          <a:pt x="292" y="642"/>
                        </a:lnTo>
                        <a:lnTo>
                          <a:pt x="311" y="636"/>
                        </a:lnTo>
                        <a:lnTo>
                          <a:pt x="329" y="629"/>
                        </a:lnTo>
                        <a:lnTo>
                          <a:pt x="347" y="621"/>
                        </a:lnTo>
                        <a:lnTo>
                          <a:pt x="363" y="610"/>
                        </a:lnTo>
                        <a:lnTo>
                          <a:pt x="378" y="598"/>
                        </a:lnTo>
                        <a:lnTo>
                          <a:pt x="393" y="585"/>
                        </a:lnTo>
                        <a:lnTo>
                          <a:pt x="406" y="571"/>
                        </a:lnTo>
                        <a:lnTo>
                          <a:pt x="418" y="554"/>
                        </a:lnTo>
                        <a:lnTo>
                          <a:pt x="428" y="537"/>
                        </a:lnTo>
                        <a:lnTo>
                          <a:pt x="437" y="518"/>
                        </a:lnTo>
                        <a:lnTo>
                          <a:pt x="446" y="497"/>
                        </a:lnTo>
                        <a:lnTo>
                          <a:pt x="452" y="476"/>
                        </a:lnTo>
                        <a:lnTo>
                          <a:pt x="457" y="45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455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09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7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6" y="207"/>
                      </a:cxn>
                      <a:cxn ang="0">
                        <a:pos x="92" y="230"/>
                      </a:cxn>
                      <a:cxn ang="0">
                        <a:pos x="0" y="0"/>
                      </a:cxn>
                      <a:cxn ang="0">
                        <a:pos x="92" y="638"/>
                      </a:cxn>
                      <a:cxn ang="0">
                        <a:pos x="92" y="347"/>
                      </a:cxn>
                      <a:cxn ang="0">
                        <a:pos x="96" y="325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6" y="279"/>
                      </a:cxn>
                      <a:cxn ang="0">
                        <a:pos x="140" y="270"/>
                      </a:cxn>
                      <a:cxn ang="0">
                        <a:pos x="156" y="264"/>
                      </a:cxn>
                      <a:cxn ang="0">
                        <a:pos x="175" y="260"/>
                      </a:cxn>
                      <a:cxn ang="0">
                        <a:pos x="193" y="260"/>
                      </a:cxn>
                      <a:cxn ang="0">
                        <a:pos x="211" y="264"/>
                      </a:cxn>
                      <a:cxn ang="0">
                        <a:pos x="228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4" y="306"/>
                      </a:cxn>
                      <a:cxn ang="0">
                        <a:pos x="272" y="325"/>
                      </a:cxn>
                      <a:cxn ang="0">
                        <a:pos x="275" y="347"/>
                      </a:cxn>
                      <a:cxn ang="0">
                        <a:pos x="276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7"/>
                        </a:lnTo>
                        <a:lnTo>
                          <a:pt x="364" y="309"/>
                        </a:lnTo>
                        <a:lnTo>
                          <a:pt x="360" y="293"/>
                        </a:lnTo>
                        <a:lnTo>
                          <a:pt x="356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5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7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8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1" y="198"/>
                        </a:lnTo>
                        <a:lnTo>
                          <a:pt x="116" y="207"/>
                        </a:lnTo>
                        <a:lnTo>
                          <a:pt x="104" y="218"/>
                        </a:lnTo>
                        <a:lnTo>
                          <a:pt x="92" y="230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2" y="638"/>
                        </a:lnTo>
                        <a:lnTo>
                          <a:pt x="92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6" y="325"/>
                        </a:lnTo>
                        <a:lnTo>
                          <a:pt x="99" y="316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6" y="279"/>
                        </a:lnTo>
                        <a:lnTo>
                          <a:pt x="132" y="274"/>
                        </a:lnTo>
                        <a:lnTo>
                          <a:pt x="140" y="270"/>
                        </a:lnTo>
                        <a:lnTo>
                          <a:pt x="148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5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1" y="264"/>
                        </a:lnTo>
                        <a:lnTo>
                          <a:pt x="220" y="266"/>
                        </a:lnTo>
                        <a:lnTo>
                          <a:pt x="228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9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4" y="306"/>
                        </a:lnTo>
                        <a:lnTo>
                          <a:pt x="269" y="315"/>
                        </a:lnTo>
                        <a:lnTo>
                          <a:pt x="272" y="325"/>
                        </a:lnTo>
                        <a:lnTo>
                          <a:pt x="274" y="336"/>
                        </a:lnTo>
                        <a:lnTo>
                          <a:pt x="275" y="347"/>
                        </a:lnTo>
                        <a:lnTo>
                          <a:pt x="276" y="359"/>
                        </a:lnTo>
                        <a:lnTo>
                          <a:pt x="276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58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0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99" y="43"/>
                      </a:cxn>
                      <a:cxn ang="0">
                        <a:pos x="94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3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2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0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99" y="43"/>
                        </a:lnTo>
                        <a:lnTo>
                          <a:pt x="94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3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2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0" name="Freeform 73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80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728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6" y="256"/>
                      </a:cxn>
                      <a:cxn ang="0">
                        <a:pos x="345" y="228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3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7" y="89"/>
                      </a:cxn>
                      <a:cxn ang="0">
                        <a:pos x="157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8" y="88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2"/>
                      </a:cxn>
                      <a:cxn ang="0">
                        <a:pos x="288" y="11"/>
                      </a:cxn>
                      <a:cxn ang="0">
                        <a:pos x="218" y="0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2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8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40" y="382"/>
                      </a:cxn>
                      <a:cxn ang="0">
                        <a:pos x="106" y="371"/>
                      </a:cxn>
                      <a:cxn ang="0">
                        <a:pos x="83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4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9" y="444"/>
                      </a:cxn>
                      <a:cxn ang="0">
                        <a:pos x="339" y="418"/>
                      </a:cxn>
                      <a:cxn ang="0">
                        <a:pos x="366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79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1" y="267"/>
                        </a:lnTo>
                        <a:lnTo>
                          <a:pt x="366" y="256"/>
                        </a:lnTo>
                        <a:lnTo>
                          <a:pt x="360" y="247"/>
                        </a:lnTo>
                        <a:lnTo>
                          <a:pt x="353" y="238"/>
                        </a:lnTo>
                        <a:lnTo>
                          <a:pt x="345" y="228"/>
                        </a:lnTo>
                        <a:lnTo>
                          <a:pt x="336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20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1" y="127"/>
                        </a:lnTo>
                        <a:lnTo>
                          <a:pt x="112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7" y="89"/>
                        </a:lnTo>
                        <a:lnTo>
                          <a:pt x="143" y="86"/>
                        </a:lnTo>
                        <a:lnTo>
                          <a:pt x="150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3" y="75"/>
                        </a:lnTo>
                        <a:lnTo>
                          <a:pt x="209" y="76"/>
                        </a:lnTo>
                        <a:lnTo>
                          <a:pt x="224" y="77"/>
                        </a:lnTo>
                        <a:lnTo>
                          <a:pt x="240" y="79"/>
                        </a:lnTo>
                        <a:lnTo>
                          <a:pt x="254" y="84"/>
                        </a:lnTo>
                        <a:lnTo>
                          <a:pt x="268" y="88"/>
                        </a:lnTo>
                        <a:lnTo>
                          <a:pt x="281" y="94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7" y="27"/>
                        </a:lnTo>
                        <a:lnTo>
                          <a:pt x="318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6" y="6"/>
                        </a:lnTo>
                        <a:lnTo>
                          <a:pt x="243" y="3"/>
                        </a:lnTo>
                        <a:lnTo>
                          <a:pt x="218" y="0"/>
                        </a:lnTo>
                        <a:lnTo>
                          <a:pt x="194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6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3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2" y="191"/>
                        </a:lnTo>
                        <a:lnTo>
                          <a:pt x="37" y="202"/>
                        </a:lnTo>
                        <a:lnTo>
                          <a:pt x="43" y="211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6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29" y="270"/>
                        </a:lnTo>
                        <a:lnTo>
                          <a:pt x="245" y="272"/>
                        </a:lnTo>
                        <a:lnTo>
                          <a:pt x="258" y="275"/>
                        </a:lnTo>
                        <a:lnTo>
                          <a:pt x="263" y="278"/>
                        </a:lnTo>
                        <a:lnTo>
                          <a:pt x="268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6" y="299"/>
                        </a:lnTo>
                        <a:lnTo>
                          <a:pt x="287" y="303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1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5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7" y="385"/>
                        </a:lnTo>
                        <a:lnTo>
                          <a:pt x="140" y="382"/>
                        </a:lnTo>
                        <a:lnTo>
                          <a:pt x="122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2"/>
                        </a:lnTo>
                        <a:lnTo>
                          <a:pt x="83" y="358"/>
                        </a:lnTo>
                        <a:lnTo>
                          <a:pt x="74" y="352"/>
                        </a:lnTo>
                        <a:lnTo>
                          <a:pt x="67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4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0" y="462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9" y="444"/>
                        </a:lnTo>
                        <a:lnTo>
                          <a:pt x="313" y="437"/>
                        </a:lnTo>
                        <a:lnTo>
                          <a:pt x="326" y="428"/>
                        </a:lnTo>
                        <a:lnTo>
                          <a:pt x="339" y="418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6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83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3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3" y="466"/>
                      </a:cxn>
                      <a:cxn ang="0">
                        <a:pos x="143" y="453"/>
                      </a:cxn>
                      <a:cxn ang="0">
                        <a:pos x="143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3" y="138"/>
                      </a:cxn>
                      <a:cxn ang="0">
                        <a:pos x="143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0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3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3" y="466"/>
                        </a:lnTo>
                        <a:lnTo>
                          <a:pt x="143" y="453"/>
                        </a:lnTo>
                        <a:lnTo>
                          <a:pt x="143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3" y="138"/>
                        </a:lnTo>
                        <a:lnTo>
                          <a:pt x="143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0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" name="Freeform 7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25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4" y="187"/>
                      </a:cxn>
                      <a:cxn ang="0">
                        <a:pos x="4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4" y="187"/>
                        </a:lnTo>
                        <a:lnTo>
                          <a:pt x="4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" name="Freeform 74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76" y="1356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8" y="137"/>
                      </a:cxn>
                      <a:cxn ang="0">
                        <a:pos x="357" y="88"/>
                      </a:cxn>
                      <a:cxn ang="0">
                        <a:pos x="332" y="50"/>
                      </a:cxn>
                      <a:cxn ang="0">
                        <a:pos x="294" y="22"/>
                      </a:cxn>
                      <a:cxn ang="0">
                        <a:pos x="244" y="5"/>
                      </a:cxn>
                      <a:cxn ang="0">
                        <a:pos x="181" y="0"/>
                      </a:cxn>
                      <a:cxn ang="0">
                        <a:pos x="118" y="5"/>
                      </a:cxn>
                      <a:cxn ang="0">
                        <a:pos x="87" y="13"/>
                      </a:cxn>
                      <a:cxn ang="0">
                        <a:pos x="60" y="27"/>
                      </a:cxn>
                      <a:cxn ang="0">
                        <a:pos x="34" y="48"/>
                      </a:cxn>
                      <a:cxn ang="0">
                        <a:pos x="78" y="121"/>
                      </a:cxn>
                      <a:cxn ang="0">
                        <a:pos x="107" y="94"/>
                      </a:cxn>
                      <a:cxn ang="0">
                        <a:pos x="144" y="79"/>
                      </a:cxn>
                      <a:cxn ang="0">
                        <a:pos x="190" y="78"/>
                      </a:cxn>
                      <a:cxn ang="0">
                        <a:pos x="223" y="82"/>
                      </a:cxn>
                      <a:cxn ang="0">
                        <a:pos x="247" y="94"/>
                      </a:cxn>
                      <a:cxn ang="0">
                        <a:pos x="264" y="111"/>
                      </a:cxn>
                      <a:cxn ang="0">
                        <a:pos x="274" y="134"/>
                      </a:cxn>
                      <a:cxn ang="0">
                        <a:pos x="277" y="163"/>
                      </a:cxn>
                      <a:cxn ang="0">
                        <a:pos x="138" y="196"/>
                      </a:cxn>
                      <a:cxn ang="0">
                        <a:pos x="88" y="205"/>
                      </a:cxn>
                      <a:cxn ang="0">
                        <a:pos x="50" y="223"/>
                      </a:cxn>
                      <a:cxn ang="0">
                        <a:pos x="22" y="251"/>
                      </a:cxn>
                      <a:cxn ang="0">
                        <a:pos x="6" y="286"/>
                      </a:cxn>
                      <a:cxn ang="0">
                        <a:pos x="0" y="325"/>
                      </a:cxn>
                      <a:cxn ang="0">
                        <a:pos x="5" y="367"/>
                      </a:cxn>
                      <a:cxn ang="0">
                        <a:pos x="20" y="403"/>
                      </a:cxn>
                      <a:cxn ang="0">
                        <a:pos x="46" y="434"/>
                      </a:cxn>
                      <a:cxn ang="0">
                        <a:pos x="86" y="455"/>
                      </a:cxn>
                      <a:cxn ang="0">
                        <a:pos x="137" y="464"/>
                      </a:cxn>
                      <a:cxn ang="0">
                        <a:pos x="195" y="462"/>
                      </a:cxn>
                      <a:cxn ang="0">
                        <a:pos x="240" y="448"/>
                      </a:cxn>
                      <a:cxn ang="0">
                        <a:pos x="278" y="418"/>
                      </a:cxn>
                      <a:cxn ang="0">
                        <a:pos x="277" y="296"/>
                      </a:cxn>
                      <a:cxn ang="0">
                        <a:pos x="274" y="327"/>
                      </a:cxn>
                      <a:cxn ang="0">
                        <a:pos x="266" y="351"/>
                      </a:cxn>
                      <a:cxn ang="0">
                        <a:pos x="247" y="370"/>
                      </a:cxn>
                      <a:cxn ang="0">
                        <a:pos x="219" y="385"/>
                      </a:cxn>
                      <a:cxn ang="0">
                        <a:pos x="184" y="389"/>
                      </a:cxn>
                      <a:cxn ang="0">
                        <a:pos x="152" y="388"/>
                      </a:cxn>
                      <a:cxn ang="0">
                        <a:pos x="127" y="382"/>
                      </a:cxn>
                      <a:cxn ang="0">
                        <a:pos x="109" y="371"/>
                      </a:cxn>
                      <a:cxn ang="0">
                        <a:pos x="96" y="357"/>
                      </a:cxn>
                      <a:cxn ang="0">
                        <a:pos x="89" y="339"/>
                      </a:cxn>
                      <a:cxn ang="0">
                        <a:pos x="89" y="316"/>
                      </a:cxn>
                      <a:cxn ang="0">
                        <a:pos x="93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2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8" y="137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8"/>
                        </a:lnTo>
                        <a:lnTo>
                          <a:pt x="349" y="73"/>
                        </a:lnTo>
                        <a:lnTo>
                          <a:pt x="341" y="61"/>
                        </a:lnTo>
                        <a:lnTo>
                          <a:pt x="332" y="50"/>
                        </a:lnTo>
                        <a:lnTo>
                          <a:pt x="321" y="39"/>
                        </a:lnTo>
                        <a:lnTo>
                          <a:pt x="309" y="29"/>
                        </a:lnTo>
                        <a:lnTo>
                          <a:pt x="294" y="22"/>
                        </a:lnTo>
                        <a:lnTo>
                          <a:pt x="279" y="15"/>
                        </a:lnTo>
                        <a:lnTo>
                          <a:pt x="263" y="9"/>
                        </a:lnTo>
                        <a:lnTo>
                          <a:pt x="244" y="5"/>
                        </a:lnTo>
                        <a:lnTo>
                          <a:pt x="225" y="2"/>
                        </a:lnTo>
                        <a:lnTo>
                          <a:pt x="204" y="0"/>
                        </a:lnTo>
                        <a:lnTo>
                          <a:pt x="181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7" y="10"/>
                        </a:lnTo>
                        <a:lnTo>
                          <a:pt x="87" y="13"/>
                        </a:lnTo>
                        <a:lnTo>
                          <a:pt x="78" y="17"/>
                        </a:lnTo>
                        <a:lnTo>
                          <a:pt x="69" y="22"/>
                        </a:lnTo>
                        <a:lnTo>
                          <a:pt x="60" y="27"/>
                        </a:lnTo>
                        <a:lnTo>
                          <a:pt x="51" y="34"/>
                        </a:lnTo>
                        <a:lnTo>
                          <a:pt x="42" y="41"/>
                        </a:lnTo>
                        <a:lnTo>
                          <a:pt x="34" y="48"/>
                        </a:lnTo>
                        <a:lnTo>
                          <a:pt x="26" y="56"/>
                        </a:lnTo>
                        <a:lnTo>
                          <a:pt x="18" y="65"/>
                        </a:lnTo>
                        <a:lnTo>
                          <a:pt x="78" y="121"/>
                        </a:lnTo>
                        <a:lnTo>
                          <a:pt x="87" y="110"/>
                        </a:lnTo>
                        <a:lnTo>
                          <a:pt x="96" y="101"/>
                        </a:lnTo>
                        <a:lnTo>
                          <a:pt x="107" y="94"/>
                        </a:lnTo>
                        <a:lnTo>
                          <a:pt x="118" y="88"/>
                        </a:lnTo>
                        <a:lnTo>
                          <a:pt x="130" y="82"/>
                        </a:lnTo>
                        <a:lnTo>
                          <a:pt x="144" y="79"/>
                        </a:lnTo>
                        <a:lnTo>
                          <a:pt x="160" y="78"/>
                        </a:lnTo>
                        <a:lnTo>
                          <a:pt x="177" y="77"/>
                        </a:lnTo>
                        <a:lnTo>
                          <a:pt x="190" y="78"/>
                        </a:lnTo>
                        <a:lnTo>
                          <a:pt x="202" y="78"/>
                        </a:lnTo>
                        <a:lnTo>
                          <a:pt x="213" y="80"/>
                        </a:lnTo>
                        <a:lnTo>
                          <a:pt x="223" y="82"/>
                        </a:lnTo>
                        <a:lnTo>
                          <a:pt x="232" y="86"/>
                        </a:lnTo>
                        <a:lnTo>
                          <a:pt x="240" y="90"/>
                        </a:lnTo>
                        <a:lnTo>
                          <a:pt x="247" y="94"/>
                        </a:lnTo>
                        <a:lnTo>
                          <a:pt x="254" y="99"/>
                        </a:lnTo>
                        <a:lnTo>
                          <a:pt x="259" y="104"/>
                        </a:lnTo>
                        <a:lnTo>
                          <a:pt x="264" y="111"/>
                        </a:lnTo>
                        <a:lnTo>
                          <a:pt x="268" y="117"/>
                        </a:lnTo>
                        <a:lnTo>
                          <a:pt x="271" y="125"/>
                        </a:lnTo>
                        <a:lnTo>
                          <a:pt x="274" y="134"/>
                        </a:lnTo>
                        <a:lnTo>
                          <a:pt x="275" y="143"/>
                        </a:lnTo>
                        <a:lnTo>
                          <a:pt x="276" y="152"/>
                        </a:lnTo>
                        <a:lnTo>
                          <a:pt x="277" y="163"/>
                        </a:lnTo>
                        <a:lnTo>
                          <a:pt x="277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8" y="205"/>
                        </a:lnTo>
                        <a:lnTo>
                          <a:pt x="74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39" y="231"/>
                        </a:lnTo>
                        <a:lnTo>
                          <a:pt x="30" y="241"/>
                        </a:lnTo>
                        <a:lnTo>
                          <a:pt x="22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6"/>
                        </a:lnTo>
                        <a:lnTo>
                          <a:pt x="3" y="298"/>
                        </a:lnTo>
                        <a:lnTo>
                          <a:pt x="1" y="312"/>
                        </a:lnTo>
                        <a:lnTo>
                          <a:pt x="0" y="325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3"/>
                        </a:lnTo>
                        <a:lnTo>
                          <a:pt x="27" y="414"/>
                        </a:lnTo>
                        <a:lnTo>
                          <a:pt x="35" y="423"/>
                        </a:lnTo>
                        <a:lnTo>
                          <a:pt x="46" y="434"/>
                        </a:lnTo>
                        <a:lnTo>
                          <a:pt x="59" y="442"/>
                        </a:lnTo>
                        <a:lnTo>
                          <a:pt x="72" y="449"/>
                        </a:lnTo>
                        <a:lnTo>
                          <a:pt x="86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7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5" y="462"/>
                        </a:lnTo>
                        <a:lnTo>
                          <a:pt x="212" y="459"/>
                        </a:lnTo>
                        <a:lnTo>
                          <a:pt x="227" y="454"/>
                        </a:lnTo>
                        <a:lnTo>
                          <a:pt x="240" y="448"/>
                        </a:lnTo>
                        <a:lnTo>
                          <a:pt x="254" y="440"/>
                        </a:lnTo>
                        <a:lnTo>
                          <a:pt x="266" y="429"/>
                        </a:lnTo>
                        <a:lnTo>
                          <a:pt x="278" y="418"/>
                        </a:lnTo>
                        <a:lnTo>
                          <a:pt x="278" y="459"/>
                        </a:lnTo>
                        <a:lnTo>
                          <a:pt x="368" y="459"/>
                        </a:lnTo>
                        <a:close/>
                        <a:moveTo>
                          <a:pt x="277" y="296"/>
                        </a:moveTo>
                        <a:lnTo>
                          <a:pt x="276" y="307"/>
                        </a:lnTo>
                        <a:lnTo>
                          <a:pt x="276" y="317"/>
                        </a:lnTo>
                        <a:lnTo>
                          <a:pt x="274" y="327"/>
                        </a:lnTo>
                        <a:lnTo>
                          <a:pt x="272" y="336"/>
                        </a:lnTo>
                        <a:lnTo>
                          <a:pt x="269" y="344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2"/>
                        </a:lnTo>
                        <a:lnTo>
                          <a:pt x="247" y="370"/>
                        </a:lnTo>
                        <a:lnTo>
                          <a:pt x="238" y="376"/>
                        </a:lnTo>
                        <a:lnTo>
                          <a:pt x="229" y="382"/>
                        </a:lnTo>
                        <a:lnTo>
                          <a:pt x="219" y="385"/>
                        </a:lnTo>
                        <a:lnTo>
                          <a:pt x="208" y="387"/>
                        </a:lnTo>
                        <a:lnTo>
                          <a:pt x="196" y="388"/>
                        </a:lnTo>
                        <a:lnTo>
                          <a:pt x="184" y="389"/>
                        </a:lnTo>
                        <a:lnTo>
                          <a:pt x="172" y="389"/>
                        </a:lnTo>
                        <a:lnTo>
                          <a:pt x="162" y="389"/>
                        </a:lnTo>
                        <a:lnTo>
                          <a:pt x="152" y="388"/>
                        </a:lnTo>
                        <a:lnTo>
                          <a:pt x="143" y="387"/>
                        </a:lnTo>
                        <a:lnTo>
                          <a:pt x="134" y="385"/>
                        </a:lnTo>
                        <a:lnTo>
                          <a:pt x="127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1"/>
                        </a:lnTo>
                        <a:lnTo>
                          <a:pt x="104" y="367"/>
                        </a:lnTo>
                        <a:lnTo>
                          <a:pt x="100" y="362"/>
                        </a:lnTo>
                        <a:lnTo>
                          <a:pt x="96" y="357"/>
                        </a:lnTo>
                        <a:lnTo>
                          <a:pt x="93" y="352"/>
                        </a:lnTo>
                        <a:lnTo>
                          <a:pt x="91" y="345"/>
                        </a:lnTo>
                        <a:lnTo>
                          <a:pt x="89" y="339"/>
                        </a:lnTo>
                        <a:lnTo>
                          <a:pt x="89" y="331"/>
                        </a:lnTo>
                        <a:lnTo>
                          <a:pt x="88" y="324"/>
                        </a:lnTo>
                        <a:lnTo>
                          <a:pt x="89" y="316"/>
                        </a:lnTo>
                        <a:lnTo>
                          <a:pt x="90" y="309"/>
                        </a:lnTo>
                        <a:lnTo>
                          <a:pt x="91" y="303"/>
                        </a:lnTo>
                        <a:lnTo>
                          <a:pt x="93" y="297"/>
                        </a:lnTo>
                        <a:lnTo>
                          <a:pt x="96" y="291"/>
                        </a:lnTo>
                        <a:lnTo>
                          <a:pt x="101" y="286"/>
                        </a:lnTo>
                        <a:lnTo>
                          <a:pt x="105" y="280"/>
                        </a:lnTo>
                        <a:lnTo>
                          <a:pt x="109" y="275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7" y="265"/>
                        </a:lnTo>
                        <a:lnTo>
                          <a:pt x="134" y="263"/>
                        </a:lnTo>
                        <a:lnTo>
                          <a:pt x="142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7" y="259"/>
                        </a:lnTo>
                        <a:lnTo>
                          <a:pt x="277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" name="Freeform 744"/>
                  <p:cNvSpPr>
                    <a:spLocks noChangeAspect="1"/>
                  </p:cNvSpPr>
                  <p:nvPr/>
                </p:nvSpPr>
                <p:spPr bwMode="auto">
                  <a:xfrm>
                    <a:off x="1103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6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4" y="10"/>
                      </a:cxn>
                      <a:cxn ang="0">
                        <a:pos x="243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1" y="170"/>
                      </a:cxn>
                      <a:cxn ang="0">
                        <a:pos x="96" y="147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6" y="100"/>
                      </a:cxn>
                      <a:cxn ang="0">
                        <a:pos x="140" y="91"/>
                      </a:cxn>
                      <a:cxn ang="0">
                        <a:pos x="158" y="85"/>
                      </a:cxn>
                      <a:cxn ang="0">
                        <a:pos x="176" y="81"/>
                      </a:cxn>
                      <a:cxn ang="0">
                        <a:pos x="195" y="81"/>
                      </a:cxn>
                      <a:cxn ang="0">
                        <a:pos x="213" y="85"/>
                      </a:cxn>
                      <a:cxn ang="0">
                        <a:pos x="229" y="91"/>
                      </a:cxn>
                      <a:cxn ang="0">
                        <a:pos x="243" y="100"/>
                      </a:cxn>
                      <a:cxn ang="0">
                        <a:pos x="256" y="112"/>
                      </a:cxn>
                      <a:cxn ang="0">
                        <a:pos x="266" y="127"/>
                      </a:cxn>
                      <a:cxn ang="0">
                        <a:pos x="272" y="147"/>
                      </a:cxn>
                      <a:cxn ang="0">
                        <a:pos x="276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6" y="133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39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2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4" y="10"/>
                        </a:lnTo>
                        <a:lnTo>
                          <a:pt x="259" y="6"/>
                        </a:lnTo>
                        <a:lnTo>
                          <a:pt x="243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1" y="170"/>
                        </a:lnTo>
                        <a:lnTo>
                          <a:pt x="94" y="158"/>
                        </a:lnTo>
                        <a:lnTo>
                          <a:pt x="96" y="147"/>
                        </a:lnTo>
                        <a:lnTo>
                          <a:pt x="99" y="138"/>
                        </a:lnTo>
                        <a:lnTo>
                          <a:pt x="103" y="128"/>
                        </a:lnTo>
                        <a:lnTo>
                          <a:pt x="108" y="119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6" y="100"/>
                        </a:lnTo>
                        <a:lnTo>
                          <a:pt x="133" y="95"/>
                        </a:lnTo>
                        <a:lnTo>
                          <a:pt x="140" y="91"/>
                        </a:lnTo>
                        <a:lnTo>
                          <a:pt x="149" y="88"/>
                        </a:lnTo>
                        <a:lnTo>
                          <a:pt x="158" y="85"/>
                        </a:lnTo>
                        <a:lnTo>
                          <a:pt x="166" y="82"/>
                        </a:lnTo>
                        <a:lnTo>
                          <a:pt x="176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3" y="85"/>
                        </a:lnTo>
                        <a:lnTo>
                          <a:pt x="221" y="87"/>
                        </a:lnTo>
                        <a:lnTo>
                          <a:pt x="229" y="91"/>
                        </a:lnTo>
                        <a:lnTo>
                          <a:pt x="236" y="95"/>
                        </a:lnTo>
                        <a:lnTo>
                          <a:pt x="243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6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5" y="158"/>
                        </a:lnTo>
                        <a:lnTo>
                          <a:pt x="276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" name="Rectangle 7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27" y="1399"/>
                    <a:ext cx="66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" name="Freeform 74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10" y="1312"/>
                    <a:ext cx="136" cy="159"/>
                  </a:xfrm>
                  <a:custGeom>
                    <a:avLst/>
                    <a:gdLst/>
                    <a:ahLst/>
                    <a:cxnLst>
                      <a:cxn ang="0">
                        <a:pos x="545" y="638"/>
                      </a:cxn>
                      <a:cxn ang="0">
                        <a:pos x="311" y="0"/>
                      </a:cxn>
                      <a:cxn ang="0">
                        <a:pos x="234" y="0"/>
                      </a:cxn>
                      <a:cxn ang="0">
                        <a:pos x="0" y="638"/>
                      </a:cxn>
                      <a:cxn ang="0">
                        <a:pos x="103" y="638"/>
                      </a:cxn>
                      <a:cxn ang="0">
                        <a:pos x="147" y="510"/>
                      </a:cxn>
                      <a:cxn ang="0">
                        <a:pos x="398" y="510"/>
                      </a:cxn>
                      <a:cxn ang="0">
                        <a:pos x="442" y="638"/>
                      </a:cxn>
                      <a:cxn ang="0">
                        <a:pos x="545" y="638"/>
                      </a:cxn>
                      <a:cxn ang="0">
                        <a:pos x="371" y="428"/>
                      </a:cxn>
                      <a:cxn ang="0">
                        <a:pos x="176" y="428"/>
                      </a:cxn>
                      <a:cxn ang="0">
                        <a:pos x="274" y="144"/>
                      </a:cxn>
                      <a:cxn ang="0">
                        <a:pos x="371" y="428"/>
                      </a:cxn>
                    </a:cxnLst>
                    <a:rect l="0" t="0" r="r" b="b"/>
                    <a:pathLst>
                      <a:path w="545" h="638">
                        <a:moveTo>
                          <a:pt x="545" y="638"/>
                        </a:moveTo>
                        <a:lnTo>
                          <a:pt x="311" y="0"/>
                        </a:lnTo>
                        <a:lnTo>
                          <a:pt x="234" y="0"/>
                        </a:lnTo>
                        <a:lnTo>
                          <a:pt x="0" y="638"/>
                        </a:lnTo>
                        <a:lnTo>
                          <a:pt x="103" y="638"/>
                        </a:lnTo>
                        <a:lnTo>
                          <a:pt x="147" y="510"/>
                        </a:lnTo>
                        <a:lnTo>
                          <a:pt x="398" y="510"/>
                        </a:lnTo>
                        <a:lnTo>
                          <a:pt x="442" y="638"/>
                        </a:lnTo>
                        <a:lnTo>
                          <a:pt x="545" y="638"/>
                        </a:lnTo>
                        <a:close/>
                        <a:moveTo>
                          <a:pt x="371" y="428"/>
                        </a:moveTo>
                        <a:lnTo>
                          <a:pt x="176" y="428"/>
                        </a:lnTo>
                        <a:lnTo>
                          <a:pt x="274" y="144"/>
                        </a:lnTo>
                        <a:lnTo>
                          <a:pt x="371" y="4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1465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8" y="557"/>
                      </a:cxn>
                      <a:cxn ang="0">
                        <a:pos x="114" y="555"/>
                      </a:cxn>
                      <a:cxn ang="0">
                        <a:pos x="110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8" y="561"/>
                      </a:cxn>
                      <a:cxn ang="0">
                        <a:pos x="12" y="572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8" y="623"/>
                      </a:cxn>
                      <a:cxn ang="0">
                        <a:pos x="69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10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8" y="557"/>
                        </a:lnTo>
                        <a:lnTo>
                          <a:pt x="114" y="555"/>
                        </a:lnTo>
                        <a:lnTo>
                          <a:pt x="110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8" y="561"/>
                        </a:lnTo>
                        <a:lnTo>
                          <a:pt x="12" y="572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8" y="623"/>
                        </a:lnTo>
                        <a:lnTo>
                          <a:pt x="69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10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9" name="Freeform 74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535" y="1312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1" y="385"/>
                      </a:cxn>
                      <a:cxn ang="0">
                        <a:pos x="367" y="332"/>
                      </a:cxn>
                      <a:cxn ang="0">
                        <a:pos x="360" y="294"/>
                      </a:cxn>
                      <a:cxn ang="0">
                        <a:pos x="352" y="270"/>
                      </a:cxn>
                      <a:cxn ang="0">
                        <a:pos x="342" y="248"/>
                      </a:cxn>
                      <a:cxn ang="0">
                        <a:pos x="328" y="228"/>
                      </a:cxn>
                      <a:cxn ang="0">
                        <a:pos x="310" y="210"/>
                      </a:cxn>
                      <a:cxn ang="0">
                        <a:pos x="287" y="195"/>
                      </a:cxn>
                      <a:cxn ang="0">
                        <a:pos x="258" y="185"/>
                      </a:cxn>
                      <a:cxn ang="0">
                        <a:pos x="226" y="180"/>
                      </a:cxn>
                      <a:cxn ang="0">
                        <a:pos x="193" y="179"/>
                      </a:cxn>
                      <a:cxn ang="0">
                        <a:pos x="160" y="184"/>
                      </a:cxn>
                      <a:cxn ang="0">
                        <a:pos x="138" y="192"/>
                      </a:cxn>
                      <a:cxn ang="0">
                        <a:pos x="123" y="200"/>
                      </a:cxn>
                      <a:cxn ang="0">
                        <a:pos x="110" y="210"/>
                      </a:cxn>
                      <a:cxn ang="0">
                        <a:pos x="97" y="223"/>
                      </a:cxn>
                      <a:cxn ang="0">
                        <a:pos x="91" y="0"/>
                      </a:cxn>
                      <a:cxn ang="0">
                        <a:pos x="0" y="638"/>
                      </a:cxn>
                      <a:cxn ang="0">
                        <a:pos x="89" y="590"/>
                      </a:cxn>
                      <a:cxn ang="0">
                        <a:pos x="102" y="604"/>
                      </a:cxn>
                      <a:cxn ang="0">
                        <a:pos x="115" y="616"/>
                      </a:cxn>
                      <a:cxn ang="0">
                        <a:pos x="130" y="625"/>
                      </a:cxn>
                      <a:cxn ang="0">
                        <a:pos x="144" y="632"/>
                      </a:cxn>
                      <a:cxn ang="0">
                        <a:pos x="174" y="641"/>
                      </a:cxn>
                      <a:cxn ang="0">
                        <a:pos x="209" y="644"/>
                      </a:cxn>
                      <a:cxn ang="0">
                        <a:pos x="243" y="641"/>
                      </a:cxn>
                      <a:cxn ang="0">
                        <a:pos x="272" y="633"/>
                      </a:cxn>
                      <a:cxn ang="0">
                        <a:pos x="299" y="621"/>
                      </a:cxn>
                      <a:cxn ang="0">
                        <a:pos x="320" y="603"/>
                      </a:cxn>
                      <a:cxn ang="0">
                        <a:pos x="336" y="585"/>
                      </a:cxn>
                      <a:cxn ang="0">
                        <a:pos x="348" y="564"/>
                      </a:cxn>
                      <a:cxn ang="0">
                        <a:pos x="357" y="540"/>
                      </a:cxn>
                      <a:cxn ang="0">
                        <a:pos x="363" y="516"/>
                      </a:cxn>
                      <a:cxn ang="0">
                        <a:pos x="370" y="464"/>
                      </a:cxn>
                      <a:cxn ang="0">
                        <a:pos x="371" y="410"/>
                      </a:cxn>
                      <a:cxn ang="0">
                        <a:pos x="280" y="440"/>
                      </a:cxn>
                      <a:cxn ang="0">
                        <a:pos x="274" y="482"/>
                      </a:cxn>
                      <a:cxn ang="0">
                        <a:pos x="268" y="505"/>
                      </a:cxn>
                      <a:cxn ang="0">
                        <a:pos x="258" y="527"/>
                      </a:cxn>
                      <a:cxn ang="0">
                        <a:pos x="244" y="543"/>
                      </a:cxn>
                      <a:cxn ang="0">
                        <a:pos x="225" y="555"/>
                      </a:cxn>
                      <a:cxn ang="0">
                        <a:pos x="201" y="562"/>
                      </a:cxn>
                      <a:cxn ang="0">
                        <a:pos x="171" y="562"/>
                      </a:cxn>
                      <a:cxn ang="0">
                        <a:pos x="147" y="555"/>
                      </a:cxn>
                      <a:cxn ang="0">
                        <a:pos x="127" y="543"/>
                      </a:cxn>
                      <a:cxn ang="0">
                        <a:pos x="113" y="527"/>
                      </a:cxn>
                      <a:cxn ang="0">
                        <a:pos x="103" y="505"/>
                      </a:cxn>
                      <a:cxn ang="0">
                        <a:pos x="97" y="482"/>
                      </a:cxn>
                      <a:cxn ang="0">
                        <a:pos x="92" y="440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3" y="316"/>
                      </a:cxn>
                      <a:cxn ang="0">
                        <a:pos x="113" y="295"/>
                      </a:cxn>
                      <a:cxn ang="0">
                        <a:pos x="127" y="279"/>
                      </a:cxn>
                      <a:cxn ang="0">
                        <a:pos x="147" y="268"/>
                      </a:cxn>
                      <a:cxn ang="0">
                        <a:pos x="171" y="261"/>
                      </a:cxn>
                      <a:cxn ang="0">
                        <a:pos x="201" y="261"/>
                      </a:cxn>
                      <a:cxn ang="0">
                        <a:pos x="225" y="268"/>
                      </a:cxn>
                      <a:cxn ang="0">
                        <a:pos x="244" y="279"/>
                      </a:cxn>
                      <a:cxn ang="0">
                        <a:pos x="258" y="295"/>
                      </a:cxn>
                      <a:cxn ang="0">
                        <a:pos x="268" y="316"/>
                      </a:cxn>
                      <a:cxn ang="0">
                        <a:pos x="274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1" h="644">
                        <a:moveTo>
                          <a:pt x="371" y="410"/>
                        </a:moveTo>
                        <a:lnTo>
                          <a:pt x="371" y="385"/>
                        </a:lnTo>
                        <a:lnTo>
                          <a:pt x="370" y="358"/>
                        </a:lnTo>
                        <a:lnTo>
                          <a:pt x="367" y="332"/>
                        </a:lnTo>
                        <a:lnTo>
                          <a:pt x="363" y="306"/>
                        </a:lnTo>
                        <a:lnTo>
                          <a:pt x="360" y="294"/>
                        </a:lnTo>
                        <a:lnTo>
                          <a:pt x="357" y="282"/>
                        </a:lnTo>
                        <a:lnTo>
                          <a:pt x="352" y="270"/>
                        </a:lnTo>
                        <a:lnTo>
                          <a:pt x="348" y="258"/>
                        </a:lnTo>
                        <a:lnTo>
                          <a:pt x="342" y="248"/>
                        </a:lnTo>
                        <a:lnTo>
                          <a:pt x="336" y="237"/>
                        </a:lnTo>
                        <a:lnTo>
                          <a:pt x="328" y="228"/>
                        </a:lnTo>
                        <a:lnTo>
                          <a:pt x="320" y="219"/>
                        </a:lnTo>
                        <a:lnTo>
                          <a:pt x="310" y="210"/>
                        </a:lnTo>
                        <a:lnTo>
                          <a:pt x="299" y="202"/>
                        </a:lnTo>
                        <a:lnTo>
                          <a:pt x="287" y="195"/>
                        </a:lnTo>
                        <a:lnTo>
                          <a:pt x="273" y="189"/>
                        </a:lnTo>
                        <a:lnTo>
                          <a:pt x="258" y="185"/>
                        </a:lnTo>
                        <a:lnTo>
                          <a:pt x="243" y="182"/>
                        </a:lnTo>
                        <a:lnTo>
                          <a:pt x="226" y="180"/>
                        </a:lnTo>
                        <a:lnTo>
                          <a:pt x="210" y="179"/>
                        </a:lnTo>
                        <a:lnTo>
                          <a:pt x="193" y="179"/>
                        </a:lnTo>
                        <a:lnTo>
                          <a:pt x="175" y="181"/>
                        </a:lnTo>
                        <a:lnTo>
                          <a:pt x="160" y="184"/>
                        </a:lnTo>
                        <a:lnTo>
                          <a:pt x="145" y="189"/>
                        </a:lnTo>
                        <a:lnTo>
                          <a:pt x="138" y="192"/>
                        </a:lnTo>
                        <a:lnTo>
                          <a:pt x="131" y="196"/>
                        </a:lnTo>
                        <a:lnTo>
                          <a:pt x="123" y="200"/>
                        </a:lnTo>
                        <a:lnTo>
                          <a:pt x="116" y="205"/>
                        </a:lnTo>
                        <a:lnTo>
                          <a:pt x="110" y="210"/>
                        </a:lnTo>
                        <a:lnTo>
                          <a:pt x="104" y="217"/>
                        </a:lnTo>
                        <a:lnTo>
                          <a:pt x="97" y="223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89" y="638"/>
                        </a:lnTo>
                        <a:lnTo>
                          <a:pt x="89" y="590"/>
                        </a:lnTo>
                        <a:lnTo>
                          <a:pt x="96" y="597"/>
                        </a:lnTo>
                        <a:lnTo>
                          <a:pt x="102" y="604"/>
                        </a:lnTo>
                        <a:lnTo>
                          <a:pt x="109" y="611"/>
                        </a:lnTo>
                        <a:lnTo>
                          <a:pt x="115" y="616"/>
                        </a:lnTo>
                        <a:lnTo>
                          <a:pt x="122" y="621"/>
                        </a:lnTo>
                        <a:lnTo>
                          <a:pt x="130" y="625"/>
                        </a:lnTo>
                        <a:lnTo>
                          <a:pt x="137" y="629"/>
                        </a:lnTo>
                        <a:lnTo>
                          <a:pt x="144" y="632"/>
                        </a:lnTo>
                        <a:lnTo>
                          <a:pt x="158" y="638"/>
                        </a:lnTo>
                        <a:lnTo>
                          <a:pt x="174" y="641"/>
                        </a:lnTo>
                        <a:lnTo>
                          <a:pt x="192" y="643"/>
                        </a:lnTo>
                        <a:lnTo>
                          <a:pt x="209" y="644"/>
                        </a:lnTo>
                        <a:lnTo>
                          <a:pt x="226" y="643"/>
                        </a:lnTo>
                        <a:lnTo>
                          <a:pt x="243" y="641"/>
                        </a:lnTo>
                        <a:lnTo>
                          <a:pt x="258" y="638"/>
                        </a:lnTo>
                        <a:lnTo>
                          <a:pt x="272" y="633"/>
                        </a:lnTo>
                        <a:lnTo>
                          <a:pt x="287" y="627"/>
                        </a:lnTo>
                        <a:lnTo>
                          <a:pt x="299" y="621"/>
                        </a:lnTo>
                        <a:lnTo>
                          <a:pt x="310" y="613"/>
                        </a:lnTo>
                        <a:lnTo>
                          <a:pt x="320" y="603"/>
                        </a:lnTo>
                        <a:lnTo>
                          <a:pt x="328" y="594"/>
                        </a:lnTo>
                        <a:lnTo>
                          <a:pt x="336" y="585"/>
                        </a:lnTo>
                        <a:lnTo>
                          <a:pt x="342" y="575"/>
                        </a:lnTo>
                        <a:lnTo>
                          <a:pt x="348" y="564"/>
                        </a:lnTo>
                        <a:lnTo>
                          <a:pt x="352" y="552"/>
                        </a:lnTo>
                        <a:lnTo>
                          <a:pt x="357" y="540"/>
                        </a:lnTo>
                        <a:lnTo>
                          <a:pt x="360" y="528"/>
                        </a:lnTo>
                        <a:lnTo>
                          <a:pt x="363" y="516"/>
                        </a:lnTo>
                        <a:lnTo>
                          <a:pt x="367" y="490"/>
                        </a:lnTo>
                        <a:lnTo>
                          <a:pt x="370" y="464"/>
                        </a:lnTo>
                        <a:lnTo>
                          <a:pt x="371" y="437"/>
                        </a:lnTo>
                        <a:lnTo>
                          <a:pt x="371" y="410"/>
                        </a:lnTo>
                        <a:close/>
                        <a:moveTo>
                          <a:pt x="280" y="410"/>
                        </a:moveTo>
                        <a:lnTo>
                          <a:pt x="280" y="440"/>
                        </a:lnTo>
                        <a:lnTo>
                          <a:pt x="276" y="469"/>
                        </a:lnTo>
                        <a:lnTo>
                          <a:pt x="274" y="482"/>
                        </a:lnTo>
                        <a:lnTo>
                          <a:pt x="272" y="494"/>
                        </a:lnTo>
                        <a:lnTo>
                          <a:pt x="268" y="505"/>
                        </a:lnTo>
                        <a:lnTo>
                          <a:pt x="264" y="517"/>
                        </a:lnTo>
                        <a:lnTo>
                          <a:pt x="258" y="527"/>
                        </a:lnTo>
                        <a:lnTo>
                          <a:pt x="252" y="536"/>
                        </a:lnTo>
                        <a:lnTo>
                          <a:pt x="244" y="543"/>
                        </a:lnTo>
                        <a:lnTo>
                          <a:pt x="236" y="550"/>
                        </a:lnTo>
                        <a:lnTo>
                          <a:pt x="225" y="555"/>
                        </a:lnTo>
                        <a:lnTo>
                          <a:pt x="213" y="558"/>
                        </a:lnTo>
                        <a:lnTo>
                          <a:pt x="201" y="562"/>
                        </a:lnTo>
                        <a:lnTo>
                          <a:pt x="186" y="563"/>
                        </a:lnTo>
                        <a:lnTo>
                          <a:pt x="171" y="562"/>
                        </a:lnTo>
                        <a:lnTo>
                          <a:pt x="158" y="558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7" y="543"/>
                        </a:lnTo>
                        <a:lnTo>
                          <a:pt x="119" y="536"/>
                        </a:lnTo>
                        <a:lnTo>
                          <a:pt x="113" y="527"/>
                        </a:lnTo>
                        <a:lnTo>
                          <a:pt x="107" y="517"/>
                        </a:lnTo>
                        <a:lnTo>
                          <a:pt x="103" y="505"/>
                        </a:lnTo>
                        <a:lnTo>
                          <a:pt x="99" y="494"/>
                        </a:lnTo>
                        <a:lnTo>
                          <a:pt x="97" y="482"/>
                        </a:lnTo>
                        <a:lnTo>
                          <a:pt x="94" y="469"/>
                        </a:lnTo>
                        <a:lnTo>
                          <a:pt x="92" y="440"/>
                        </a:lnTo>
                        <a:lnTo>
                          <a:pt x="91" y="410"/>
                        </a:lnTo>
                        <a:lnTo>
                          <a:pt x="92" y="381"/>
                        </a:lnTo>
                        <a:lnTo>
                          <a:pt x="94" y="353"/>
                        </a:lnTo>
                        <a:lnTo>
                          <a:pt x="97" y="340"/>
                        </a:lnTo>
                        <a:lnTo>
                          <a:pt x="99" y="328"/>
                        </a:lnTo>
                        <a:lnTo>
                          <a:pt x="103" y="316"/>
                        </a:lnTo>
                        <a:lnTo>
                          <a:pt x="107" y="305"/>
                        </a:lnTo>
                        <a:lnTo>
                          <a:pt x="113" y="295"/>
                        </a:lnTo>
                        <a:lnTo>
                          <a:pt x="119" y="287"/>
                        </a:lnTo>
                        <a:lnTo>
                          <a:pt x="127" y="279"/>
                        </a:lnTo>
                        <a:lnTo>
                          <a:pt x="137" y="273"/>
                        </a:lnTo>
                        <a:lnTo>
                          <a:pt x="147" y="268"/>
                        </a:lnTo>
                        <a:lnTo>
                          <a:pt x="158" y="264"/>
                        </a:lnTo>
                        <a:lnTo>
                          <a:pt x="171" y="261"/>
                        </a:lnTo>
                        <a:lnTo>
                          <a:pt x="186" y="260"/>
                        </a:lnTo>
                        <a:lnTo>
                          <a:pt x="201" y="261"/>
                        </a:lnTo>
                        <a:lnTo>
                          <a:pt x="213" y="264"/>
                        </a:lnTo>
                        <a:lnTo>
                          <a:pt x="225" y="268"/>
                        </a:lnTo>
                        <a:lnTo>
                          <a:pt x="236" y="273"/>
                        </a:lnTo>
                        <a:lnTo>
                          <a:pt x="244" y="279"/>
                        </a:lnTo>
                        <a:lnTo>
                          <a:pt x="252" y="287"/>
                        </a:lnTo>
                        <a:lnTo>
                          <a:pt x="258" y="295"/>
                        </a:lnTo>
                        <a:lnTo>
                          <a:pt x="264" y="305"/>
                        </a:lnTo>
                        <a:lnTo>
                          <a:pt x="268" y="316"/>
                        </a:lnTo>
                        <a:lnTo>
                          <a:pt x="272" y="328"/>
                        </a:lnTo>
                        <a:lnTo>
                          <a:pt x="274" y="340"/>
                        </a:lnTo>
                        <a:lnTo>
                          <a:pt x="276" y="353"/>
                        </a:lnTo>
                        <a:lnTo>
                          <a:pt x="280" y="381"/>
                        </a:lnTo>
                        <a:lnTo>
                          <a:pt x="280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1659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19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2" y="15"/>
                      </a:cxn>
                      <a:cxn ang="0">
                        <a:pos x="269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6" y="0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3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4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8" y="109"/>
                      </a:cxn>
                      <a:cxn ang="0">
                        <a:pos x="124" y="103"/>
                      </a:cxn>
                      <a:cxn ang="0">
                        <a:pos x="131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4" y="82"/>
                      </a:cxn>
                      <a:cxn ang="0">
                        <a:pos x="172" y="81"/>
                      </a:cxn>
                      <a:cxn ang="0">
                        <a:pos x="181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0" y="89"/>
                      </a:cxn>
                      <a:cxn ang="0">
                        <a:pos x="227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19" y="43"/>
                      </a:cxn>
                    </a:cxnLst>
                    <a:rect l="0" t="0" r="r" b="b"/>
                    <a:pathLst>
                      <a:path w="319" h="459">
                        <a:moveTo>
                          <a:pt x="319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2" y="15"/>
                        </a:lnTo>
                        <a:lnTo>
                          <a:pt x="269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6" y="0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3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4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8" y="109"/>
                        </a:lnTo>
                        <a:lnTo>
                          <a:pt x="124" y="103"/>
                        </a:lnTo>
                        <a:lnTo>
                          <a:pt x="131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4" y="82"/>
                        </a:lnTo>
                        <a:lnTo>
                          <a:pt x="172" y="81"/>
                        </a:lnTo>
                        <a:lnTo>
                          <a:pt x="181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0" y="89"/>
                        </a:lnTo>
                        <a:lnTo>
                          <a:pt x="227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19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1" name="Freeform 75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745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1" y="129"/>
                      </a:cxn>
                      <a:cxn ang="0">
                        <a:pos x="345" y="75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5" y="6"/>
                      </a:cxn>
                      <a:cxn ang="0">
                        <a:pos x="214" y="1"/>
                      </a:cxn>
                      <a:cxn ang="0">
                        <a:pos x="170" y="1"/>
                      </a:cxn>
                      <a:cxn ang="0">
                        <a:pos x="131" y="8"/>
                      </a:cxn>
                      <a:cxn ang="0">
                        <a:pos x="104" y="19"/>
                      </a:cxn>
                      <a:cxn ang="0">
                        <a:pos x="80" y="35"/>
                      </a:cxn>
                      <a:cxn ang="0">
                        <a:pos x="59" y="53"/>
                      </a:cxn>
                      <a:cxn ang="0">
                        <a:pos x="40" y="76"/>
                      </a:cxn>
                      <a:cxn ang="0">
                        <a:pos x="20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4" y="362"/>
                      </a:cxn>
                      <a:cxn ang="0">
                        <a:pos x="39" y="391"/>
                      </a:cxn>
                      <a:cxn ang="0">
                        <a:pos x="59" y="413"/>
                      </a:cxn>
                      <a:cxn ang="0">
                        <a:pos x="81" y="432"/>
                      </a:cxn>
                      <a:cxn ang="0">
                        <a:pos x="106" y="446"/>
                      </a:cxn>
                      <a:cxn ang="0">
                        <a:pos x="142" y="458"/>
                      </a:cxn>
                      <a:cxn ang="0">
                        <a:pos x="204" y="465"/>
                      </a:cxn>
                      <a:cxn ang="0">
                        <a:pos x="244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8" y="424"/>
                      </a:cxn>
                      <a:cxn ang="0">
                        <a:pos x="316" y="340"/>
                      </a:cxn>
                      <a:cxn ang="0">
                        <a:pos x="280" y="368"/>
                      </a:cxn>
                      <a:cxn ang="0">
                        <a:pos x="239" y="384"/>
                      </a:cxn>
                      <a:cxn ang="0">
                        <a:pos x="191" y="386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4"/>
                      </a:cxn>
                      <a:cxn ang="0">
                        <a:pos x="94" y="299"/>
                      </a:cxn>
                      <a:cxn ang="0">
                        <a:pos x="89" y="259"/>
                      </a:cxn>
                      <a:cxn ang="0">
                        <a:pos x="89" y="195"/>
                      </a:cxn>
                      <a:cxn ang="0">
                        <a:pos x="91" y="168"/>
                      </a:cxn>
                      <a:cxn ang="0">
                        <a:pos x="95" y="148"/>
                      </a:cxn>
                      <a:cxn ang="0">
                        <a:pos x="108" y="121"/>
                      </a:cxn>
                      <a:cxn ang="0">
                        <a:pos x="136" y="92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1" y="89"/>
                      </a:cxn>
                      <a:cxn ang="0">
                        <a:pos x="267" y="110"/>
                      </a:cxn>
                      <a:cxn ang="0">
                        <a:pos x="284" y="141"/>
                      </a:cxn>
                      <a:cxn ang="0">
                        <a:pos x="290" y="161"/>
                      </a:cxn>
                      <a:cxn ang="0">
                        <a:pos x="293" y="186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0"/>
                        </a:lnTo>
                        <a:lnTo>
                          <a:pt x="371" y="129"/>
                        </a:lnTo>
                        <a:lnTo>
                          <a:pt x="364" y="110"/>
                        </a:lnTo>
                        <a:lnTo>
                          <a:pt x="356" y="93"/>
                        </a:lnTo>
                        <a:lnTo>
                          <a:pt x="345" y="75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0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5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3" y="0"/>
                        </a:lnTo>
                        <a:lnTo>
                          <a:pt x="191" y="0"/>
                        </a:lnTo>
                        <a:lnTo>
                          <a:pt x="170" y="1"/>
                        </a:lnTo>
                        <a:lnTo>
                          <a:pt x="151" y="4"/>
                        </a:lnTo>
                        <a:lnTo>
                          <a:pt x="140" y="6"/>
                        </a:lnTo>
                        <a:lnTo>
                          <a:pt x="131" y="8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5" y="24"/>
                        </a:lnTo>
                        <a:lnTo>
                          <a:pt x="87" y="28"/>
                        </a:lnTo>
                        <a:lnTo>
                          <a:pt x="80" y="35"/>
                        </a:lnTo>
                        <a:lnTo>
                          <a:pt x="72" y="41"/>
                        </a:lnTo>
                        <a:lnTo>
                          <a:pt x="65" y="47"/>
                        </a:lnTo>
                        <a:lnTo>
                          <a:pt x="59" y="53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0" y="76"/>
                        </a:lnTo>
                        <a:lnTo>
                          <a:pt x="34" y="85"/>
                        </a:lnTo>
                        <a:lnTo>
                          <a:pt x="29" y="94"/>
                        </a:lnTo>
                        <a:lnTo>
                          <a:pt x="20" y="113"/>
                        </a:lnTo>
                        <a:lnTo>
                          <a:pt x="13" y="134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0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2"/>
                        </a:lnTo>
                        <a:lnTo>
                          <a:pt x="28" y="372"/>
                        </a:lnTo>
                        <a:lnTo>
                          <a:pt x="34" y="382"/>
                        </a:lnTo>
                        <a:lnTo>
                          <a:pt x="39" y="391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19"/>
                        </a:lnTo>
                        <a:lnTo>
                          <a:pt x="73" y="425"/>
                        </a:lnTo>
                        <a:lnTo>
                          <a:pt x="81" y="432"/>
                        </a:lnTo>
                        <a:lnTo>
                          <a:pt x="88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3" y="453"/>
                        </a:lnTo>
                        <a:lnTo>
                          <a:pt x="142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4"/>
                        </a:lnTo>
                        <a:lnTo>
                          <a:pt x="232" y="464"/>
                        </a:lnTo>
                        <a:lnTo>
                          <a:pt x="244" y="462"/>
                        </a:lnTo>
                        <a:lnTo>
                          <a:pt x="257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0" y="451"/>
                        </a:lnTo>
                        <a:lnTo>
                          <a:pt x="301" y="447"/>
                        </a:lnTo>
                        <a:lnTo>
                          <a:pt x="311" y="442"/>
                        </a:lnTo>
                        <a:lnTo>
                          <a:pt x="320" y="437"/>
                        </a:lnTo>
                        <a:lnTo>
                          <a:pt x="329" y="432"/>
                        </a:lnTo>
                        <a:lnTo>
                          <a:pt x="338" y="424"/>
                        </a:lnTo>
                        <a:lnTo>
                          <a:pt x="357" y="410"/>
                        </a:lnTo>
                        <a:lnTo>
                          <a:pt x="374" y="394"/>
                        </a:lnTo>
                        <a:lnTo>
                          <a:pt x="316" y="340"/>
                        </a:lnTo>
                        <a:lnTo>
                          <a:pt x="304" y="351"/>
                        </a:lnTo>
                        <a:lnTo>
                          <a:pt x="291" y="360"/>
                        </a:lnTo>
                        <a:lnTo>
                          <a:pt x="280" y="368"/>
                        </a:lnTo>
                        <a:lnTo>
                          <a:pt x="267" y="374"/>
                        </a:lnTo>
                        <a:lnTo>
                          <a:pt x="254" y="379"/>
                        </a:lnTo>
                        <a:lnTo>
                          <a:pt x="239" y="384"/>
                        </a:lnTo>
                        <a:lnTo>
                          <a:pt x="223" y="386"/>
                        </a:lnTo>
                        <a:lnTo>
                          <a:pt x="206" y="386"/>
                        </a:lnTo>
                        <a:lnTo>
                          <a:pt x="191" y="386"/>
                        </a:lnTo>
                        <a:lnTo>
                          <a:pt x="179" y="384"/>
                        </a:lnTo>
                        <a:lnTo>
                          <a:pt x="167" y="380"/>
                        </a:lnTo>
                        <a:lnTo>
                          <a:pt x="156" y="377"/>
                        </a:lnTo>
                        <a:lnTo>
                          <a:pt x="145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4" y="299"/>
                        </a:lnTo>
                        <a:lnTo>
                          <a:pt x="91" y="287"/>
                        </a:lnTo>
                        <a:lnTo>
                          <a:pt x="90" y="273"/>
                        </a:lnTo>
                        <a:lnTo>
                          <a:pt x="89" y="259"/>
                        </a:lnTo>
                        <a:lnTo>
                          <a:pt x="384" y="259"/>
                        </a:lnTo>
                        <a:close/>
                        <a:moveTo>
                          <a:pt x="294" y="195"/>
                        </a:moveTo>
                        <a:lnTo>
                          <a:pt x="89" y="195"/>
                        </a:lnTo>
                        <a:lnTo>
                          <a:pt x="90" y="186"/>
                        </a:lnTo>
                        <a:lnTo>
                          <a:pt x="90" y="176"/>
                        </a:lnTo>
                        <a:lnTo>
                          <a:pt x="91" y="168"/>
                        </a:lnTo>
                        <a:lnTo>
                          <a:pt x="92" y="161"/>
                        </a:lnTo>
                        <a:lnTo>
                          <a:pt x="93" y="155"/>
                        </a:lnTo>
                        <a:lnTo>
                          <a:pt x="95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2"/>
                        </a:lnTo>
                        <a:lnTo>
                          <a:pt x="141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1" y="75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1" y="89"/>
                        </a:lnTo>
                        <a:lnTo>
                          <a:pt x="248" y="92"/>
                        </a:lnTo>
                        <a:lnTo>
                          <a:pt x="258" y="100"/>
                        </a:lnTo>
                        <a:lnTo>
                          <a:pt x="267" y="110"/>
                        </a:lnTo>
                        <a:lnTo>
                          <a:pt x="275" y="121"/>
                        </a:lnTo>
                        <a:lnTo>
                          <a:pt x="281" y="134"/>
                        </a:lnTo>
                        <a:lnTo>
                          <a:pt x="284" y="141"/>
                        </a:lnTo>
                        <a:lnTo>
                          <a:pt x="287" y="148"/>
                        </a:lnTo>
                        <a:lnTo>
                          <a:pt x="289" y="155"/>
                        </a:lnTo>
                        <a:lnTo>
                          <a:pt x="290" y="161"/>
                        </a:lnTo>
                        <a:lnTo>
                          <a:pt x="292" y="168"/>
                        </a:lnTo>
                        <a:lnTo>
                          <a:pt x="292" y="176"/>
                        </a:lnTo>
                        <a:lnTo>
                          <a:pt x="293" y="186"/>
                        </a:lnTo>
                        <a:lnTo>
                          <a:pt x="294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1866" y="1356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9" y="340"/>
                      </a:cxn>
                      <a:cxn ang="0">
                        <a:pos x="268" y="360"/>
                      </a:cxn>
                      <a:cxn ang="0">
                        <a:pos x="249" y="373"/>
                      </a:cxn>
                      <a:cxn ang="0">
                        <a:pos x="227" y="380"/>
                      </a:cxn>
                      <a:cxn ang="0">
                        <a:pos x="202" y="384"/>
                      </a:cxn>
                      <a:cxn ang="0">
                        <a:pos x="178" y="380"/>
                      </a:cxn>
                      <a:cxn ang="0">
                        <a:pos x="154" y="372"/>
                      </a:cxn>
                      <a:cxn ang="0">
                        <a:pos x="135" y="360"/>
                      </a:cxn>
                      <a:cxn ang="0">
                        <a:pos x="119" y="343"/>
                      </a:cxn>
                      <a:cxn ang="0">
                        <a:pos x="106" y="322"/>
                      </a:cxn>
                      <a:cxn ang="0">
                        <a:pos x="97" y="298"/>
                      </a:cxn>
                      <a:cxn ang="0">
                        <a:pos x="93" y="268"/>
                      </a:cxn>
                      <a:cxn ang="0">
                        <a:pos x="91" y="231"/>
                      </a:cxn>
                      <a:cxn ang="0">
                        <a:pos x="93" y="196"/>
                      </a:cxn>
                      <a:cxn ang="0">
                        <a:pos x="97" y="166"/>
                      </a:cxn>
                      <a:cxn ang="0">
                        <a:pos x="106" y="142"/>
                      </a:cxn>
                      <a:cxn ang="0">
                        <a:pos x="119" y="121"/>
                      </a:cxn>
                      <a:cxn ang="0">
                        <a:pos x="135" y="104"/>
                      </a:cxn>
                      <a:cxn ang="0">
                        <a:pos x="154" y="92"/>
                      </a:cxn>
                      <a:cxn ang="0">
                        <a:pos x="178" y="84"/>
                      </a:cxn>
                      <a:cxn ang="0">
                        <a:pos x="202" y="81"/>
                      </a:cxn>
                      <a:cxn ang="0">
                        <a:pos x="227" y="84"/>
                      </a:cxn>
                      <a:cxn ang="0">
                        <a:pos x="249" y="91"/>
                      </a:cxn>
                      <a:cxn ang="0">
                        <a:pos x="268" y="104"/>
                      </a:cxn>
                      <a:cxn ang="0">
                        <a:pos x="289" y="124"/>
                      </a:cxn>
                      <a:cxn ang="0">
                        <a:pos x="336" y="48"/>
                      </a:cxn>
                      <a:cxn ang="0">
                        <a:pos x="311" y="28"/>
                      </a:cxn>
                      <a:cxn ang="0">
                        <a:pos x="294" y="18"/>
                      </a:cxn>
                      <a:cxn ang="0">
                        <a:pos x="276" y="11"/>
                      </a:cxn>
                      <a:cxn ang="0">
                        <a:pos x="256" y="5"/>
                      </a:cxn>
                      <a:cxn ang="0">
                        <a:pos x="226" y="1"/>
                      </a:cxn>
                      <a:cxn ang="0">
                        <a:pos x="184" y="1"/>
                      </a:cxn>
                      <a:cxn ang="0">
                        <a:pos x="146" y="7"/>
                      </a:cxn>
                      <a:cxn ang="0">
                        <a:pos x="110" y="19"/>
                      </a:cxn>
                      <a:cxn ang="0">
                        <a:pos x="86" y="34"/>
                      </a:cxn>
                      <a:cxn ang="0">
                        <a:pos x="71" y="45"/>
                      </a:cxn>
                      <a:cxn ang="0">
                        <a:pos x="56" y="59"/>
                      </a:cxn>
                      <a:cxn ang="0">
                        <a:pos x="43" y="74"/>
                      </a:cxn>
                      <a:cxn ang="0">
                        <a:pos x="32" y="93"/>
                      </a:cxn>
                      <a:cxn ang="0">
                        <a:pos x="22" y="113"/>
                      </a:cxn>
                      <a:cxn ang="0">
                        <a:pos x="13" y="136"/>
                      </a:cxn>
                      <a:cxn ang="0">
                        <a:pos x="7" y="160"/>
                      </a:cxn>
                      <a:cxn ang="0">
                        <a:pos x="2" y="187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6"/>
                      </a:cxn>
                      <a:cxn ang="0">
                        <a:pos x="7" y="304"/>
                      </a:cxn>
                      <a:cxn ang="0">
                        <a:pos x="13" y="328"/>
                      </a:cxn>
                      <a:cxn ang="0">
                        <a:pos x="22" y="351"/>
                      </a:cxn>
                      <a:cxn ang="0">
                        <a:pos x="32" y="371"/>
                      </a:cxn>
                      <a:cxn ang="0">
                        <a:pos x="43" y="389"/>
                      </a:cxn>
                      <a:cxn ang="0">
                        <a:pos x="56" y="405"/>
                      </a:cxn>
                      <a:cxn ang="0">
                        <a:pos x="71" y="419"/>
                      </a:cxn>
                      <a:cxn ang="0">
                        <a:pos x="86" y="430"/>
                      </a:cxn>
                      <a:cxn ang="0">
                        <a:pos x="110" y="445"/>
                      </a:cxn>
                      <a:cxn ang="0">
                        <a:pos x="146" y="458"/>
                      </a:cxn>
                      <a:cxn ang="0">
                        <a:pos x="184" y="464"/>
                      </a:cxn>
                      <a:cxn ang="0">
                        <a:pos x="226" y="464"/>
                      </a:cxn>
                      <a:cxn ang="0">
                        <a:pos x="256" y="459"/>
                      </a:cxn>
                      <a:cxn ang="0">
                        <a:pos x="276" y="453"/>
                      </a:cxn>
                      <a:cxn ang="0">
                        <a:pos x="294" y="446"/>
                      </a:cxn>
                      <a:cxn ang="0">
                        <a:pos x="311" y="436"/>
                      </a:cxn>
                      <a:cxn ang="0">
                        <a:pos x="336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9" y="340"/>
                        </a:lnTo>
                        <a:lnTo>
                          <a:pt x="279" y="351"/>
                        </a:lnTo>
                        <a:lnTo>
                          <a:pt x="268" y="360"/>
                        </a:lnTo>
                        <a:lnTo>
                          <a:pt x="258" y="367"/>
                        </a:lnTo>
                        <a:lnTo>
                          <a:pt x="249" y="373"/>
                        </a:lnTo>
                        <a:lnTo>
                          <a:pt x="238" y="377"/>
                        </a:lnTo>
                        <a:lnTo>
                          <a:pt x="227" y="380"/>
                        </a:lnTo>
                        <a:lnTo>
                          <a:pt x="215" y="383"/>
                        </a:lnTo>
                        <a:lnTo>
                          <a:pt x="202" y="384"/>
                        </a:lnTo>
                        <a:lnTo>
                          <a:pt x="190" y="383"/>
                        </a:lnTo>
                        <a:lnTo>
                          <a:pt x="178" y="380"/>
                        </a:lnTo>
                        <a:lnTo>
                          <a:pt x="165" y="377"/>
                        </a:lnTo>
                        <a:lnTo>
                          <a:pt x="154" y="372"/>
                        </a:lnTo>
                        <a:lnTo>
                          <a:pt x="144" y="367"/>
                        </a:lnTo>
                        <a:lnTo>
                          <a:pt x="135" y="360"/>
                        </a:lnTo>
                        <a:lnTo>
                          <a:pt x="126" y="352"/>
                        </a:lnTo>
                        <a:lnTo>
                          <a:pt x="119" y="343"/>
                        </a:lnTo>
                        <a:lnTo>
                          <a:pt x="111" y="333"/>
                        </a:lnTo>
                        <a:lnTo>
                          <a:pt x="106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5" y="284"/>
                        </a:lnTo>
                        <a:lnTo>
                          <a:pt x="93" y="268"/>
                        </a:lnTo>
                        <a:lnTo>
                          <a:pt x="92" y="251"/>
                        </a:lnTo>
                        <a:lnTo>
                          <a:pt x="91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5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6" y="142"/>
                        </a:lnTo>
                        <a:lnTo>
                          <a:pt x="111" y="131"/>
                        </a:lnTo>
                        <a:lnTo>
                          <a:pt x="119" y="121"/>
                        </a:lnTo>
                        <a:lnTo>
                          <a:pt x="126" y="112"/>
                        </a:lnTo>
                        <a:lnTo>
                          <a:pt x="135" y="104"/>
                        </a:lnTo>
                        <a:lnTo>
                          <a:pt x="144" y="98"/>
                        </a:lnTo>
                        <a:lnTo>
                          <a:pt x="154" y="92"/>
                        </a:lnTo>
                        <a:lnTo>
                          <a:pt x="165" y="88"/>
                        </a:lnTo>
                        <a:lnTo>
                          <a:pt x="178" y="84"/>
                        </a:lnTo>
                        <a:lnTo>
                          <a:pt x="190" y="81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7" y="84"/>
                        </a:lnTo>
                        <a:lnTo>
                          <a:pt x="238" y="87"/>
                        </a:lnTo>
                        <a:lnTo>
                          <a:pt x="249" y="91"/>
                        </a:lnTo>
                        <a:lnTo>
                          <a:pt x="258" y="97"/>
                        </a:lnTo>
                        <a:lnTo>
                          <a:pt x="268" y="104"/>
                        </a:lnTo>
                        <a:lnTo>
                          <a:pt x="279" y="113"/>
                        </a:lnTo>
                        <a:lnTo>
                          <a:pt x="289" y="124"/>
                        </a:lnTo>
                        <a:lnTo>
                          <a:pt x="352" y="63"/>
                        </a:lnTo>
                        <a:lnTo>
                          <a:pt x="336" y="48"/>
                        </a:lnTo>
                        <a:lnTo>
                          <a:pt x="320" y="35"/>
                        </a:lnTo>
                        <a:lnTo>
                          <a:pt x="311" y="28"/>
                        </a:lnTo>
                        <a:lnTo>
                          <a:pt x="302" y="23"/>
                        </a:lnTo>
                        <a:lnTo>
                          <a:pt x="294" y="18"/>
                        </a:lnTo>
                        <a:lnTo>
                          <a:pt x="285" y="14"/>
                        </a:lnTo>
                        <a:lnTo>
                          <a:pt x="276" y="11"/>
                        </a:lnTo>
                        <a:lnTo>
                          <a:pt x="266" y="8"/>
                        </a:lnTo>
                        <a:lnTo>
                          <a:pt x="256" y="5"/>
                        </a:lnTo>
                        <a:lnTo>
                          <a:pt x="246" y="3"/>
                        </a:lnTo>
                        <a:lnTo>
                          <a:pt x="226" y="1"/>
                        </a:lnTo>
                        <a:lnTo>
                          <a:pt x="202" y="0"/>
                        </a:lnTo>
                        <a:lnTo>
                          <a:pt x="184" y="1"/>
                        </a:lnTo>
                        <a:lnTo>
                          <a:pt x="164" y="3"/>
                        </a:lnTo>
                        <a:lnTo>
                          <a:pt x="146" y="7"/>
                        </a:lnTo>
                        <a:lnTo>
                          <a:pt x="128" y="12"/>
                        </a:lnTo>
                        <a:lnTo>
                          <a:pt x="110" y="19"/>
                        </a:lnTo>
                        <a:lnTo>
                          <a:pt x="94" y="28"/>
                        </a:lnTo>
                        <a:lnTo>
                          <a:pt x="86" y="34"/>
                        </a:lnTo>
                        <a:lnTo>
                          <a:pt x="78" y="39"/>
                        </a:lnTo>
                        <a:lnTo>
                          <a:pt x="71" y="45"/>
                        </a:lnTo>
                        <a:lnTo>
                          <a:pt x="63" y="52"/>
                        </a:lnTo>
                        <a:lnTo>
                          <a:pt x="56" y="59"/>
                        </a:lnTo>
                        <a:lnTo>
                          <a:pt x="49" y="66"/>
                        </a:lnTo>
                        <a:lnTo>
                          <a:pt x="43" y="74"/>
                        </a:lnTo>
                        <a:lnTo>
                          <a:pt x="37" y="84"/>
                        </a:lnTo>
                        <a:lnTo>
                          <a:pt x="32" y="93"/>
                        </a:lnTo>
                        <a:lnTo>
                          <a:pt x="27" y="103"/>
                        </a:lnTo>
                        <a:lnTo>
                          <a:pt x="22" y="113"/>
                        </a:lnTo>
                        <a:lnTo>
                          <a:pt x="18" y="123"/>
                        </a:lnTo>
                        <a:lnTo>
                          <a:pt x="13" y="136"/>
                        </a:lnTo>
                        <a:lnTo>
                          <a:pt x="10" y="147"/>
                        </a:lnTo>
                        <a:lnTo>
                          <a:pt x="7" y="160"/>
                        </a:lnTo>
                        <a:lnTo>
                          <a:pt x="4" y="173"/>
                        </a:lnTo>
                        <a:lnTo>
                          <a:pt x="2" y="187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6"/>
                        </a:lnTo>
                        <a:lnTo>
                          <a:pt x="4" y="291"/>
                        </a:lnTo>
                        <a:lnTo>
                          <a:pt x="7" y="304"/>
                        </a:lnTo>
                        <a:lnTo>
                          <a:pt x="10" y="316"/>
                        </a:lnTo>
                        <a:lnTo>
                          <a:pt x="13" y="328"/>
                        </a:lnTo>
                        <a:lnTo>
                          <a:pt x="18" y="340"/>
                        </a:lnTo>
                        <a:lnTo>
                          <a:pt x="22" y="351"/>
                        </a:lnTo>
                        <a:lnTo>
                          <a:pt x="27" y="361"/>
                        </a:lnTo>
                        <a:lnTo>
                          <a:pt x="32" y="371"/>
                        </a:lnTo>
                        <a:lnTo>
                          <a:pt x="37" y="380"/>
                        </a:lnTo>
                        <a:lnTo>
                          <a:pt x="43" y="389"/>
                        </a:lnTo>
                        <a:lnTo>
                          <a:pt x="49" y="397"/>
                        </a:lnTo>
                        <a:lnTo>
                          <a:pt x="56" y="405"/>
                        </a:lnTo>
                        <a:lnTo>
                          <a:pt x="63" y="412"/>
                        </a:lnTo>
                        <a:lnTo>
                          <a:pt x="71" y="419"/>
                        </a:lnTo>
                        <a:lnTo>
                          <a:pt x="78" y="425"/>
                        </a:lnTo>
                        <a:lnTo>
                          <a:pt x="86" y="430"/>
                        </a:lnTo>
                        <a:lnTo>
                          <a:pt x="94" y="436"/>
                        </a:lnTo>
                        <a:lnTo>
                          <a:pt x="110" y="445"/>
                        </a:lnTo>
                        <a:lnTo>
                          <a:pt x="128" y="452"/>
                        </a:lnTo>
                        <a:lnTo>
                          <a:pt x="146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2" y="465"/>
                        </a:lnTo>
                        <a:lnTo>
                          <a:pt x="226" y="464"/>
                        </a:lnTo>
                        <a:lnTo>
                          <a:pt x="246" y="461"/>
                        </a:lnTo>
                        <a:lnTo>
                          <a:pt x="256" y="459"/>
                        </a:lnTo>
                        <a:lnTo>
                          <a:pt x="266" y="456"/>
                        </a:lnTo>
                        <a:lnTo>
                          <a:pt x="276" y="453"/>
                        </a:lnTo>
                        <a:lnTo>
                          <a:pt x="285" y="450"/>
                        </a:lnTo>
                        <a:lnTo>
                          <a:pt x="294" y="446"/>
                        </a:lnTo>
                        <a:lnTo>
                          <a:pt x="302" y="441"/>
                        </a:lnTo>
                        <a:lnTo>
                          <a:pt x="311" y="436"/>
                        </a:lnTo>
                        <a:lnTo>
                          <a:pt x="320" y="429"/>
                        </a:lnTo>
                        <a:lnTo>
                          <a:pt x="336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1980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7" y="345"/>
                      </a:cxn>
                      <a:cxn ang="0">
                        <a:pos x="363" y="309"/>
                      </a:cxn>
                      <a:cxn ang="0">
                        <a:pos x="355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4" y="182"/>
                      </a:cxn>
                      <a:cxn ang="0">
                        <a:pos x="208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2" y="347"/>
                      </a:cxn>
                      <a:cxn ang="0">
                        <a:pos x="95" y="325"/>
                      </a:cxn>
                      <a:cxn ang="0">
                        <a:pos x="102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70"/>
                      </a:cxn>
                      <a:cxn ang="0">
                        <a:pos x="156" y="264"/>
                      </a:cxn>
                      <a:cxn ang="0">
                        <a:pos x="174" y="260"/>
                      </a:cxn>
                      <a:cxn ang="0">
                        <a:pos x="193" y="260"/>
                      </a:cxn>
                      <a:cxn ang="0">
                        <a:pos x="210" y="264"/>
                      </a:cxn>
                      <a:cxn ang="0">
                        <a:pos x="227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3" y="306"/>
                      </a:cxn>
                      <a:cxn ang="0">
                        <a:pos x="271" y="325"/>
                      </a:cxn>
                      <a:cxn ang="0">
                        <a:pos x="275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7" h="638">
                        <a:moveTo>
                          <a:pt x="367" y="638"/>
                        </a:moveTo>
                        <a:lnTo>
                          <a:pt x="367" y="345"/>
                        </a:lnTo>
                        <a:lnTo>
                          <a:pt x="366" y="327"/>
                        </a:lnTo>
                        <a:lnTo>
                          <a:pt x="363" y="309"/>
                        </a:lnTo>
                        <a:lnTo>
                          <a:pt x="360" y="293"/>
                        </a:lnTo>
                        <a:lnTo>
                          <a:pt x="355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4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0" y="186"/>
                        </a:lnTo>
                        <a:lnTo>
                          <a:pt x="244" y="182"/>
                        </a:lnTo>
                        <a:lnTo>
                          <a:pt x="227" y="180"/>
                        </a:lnTo>
                        <a:lnTo>
                          <a:pt x="208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0" y="198"/>
                        </a:lnTo>
                        <a:lnTo>
                          <a:pt x="117" y="207"/>
                        </a:lnTo>
                        <a:lnTo>
                          <a:pt x="103" y="218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5" y="325"/>
                        </a:lnTo>
                        <a:lnTo>
                          <a:pt x="98" y="316"/>
                        </a:lnTo>
                        <a:lnTo>
                          <a:pt x="102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5" y="279"/>
                        </a:lnTo>
                        <a:lnTo>
                          <a:pt x="132" y="274"/>
                        </a:lnTo>
                        <a:lnTo>
                          <a:pt x="139" y="270"/>
                        </a:lnTo>
                        <a:lnTo>
                          <a:pt x="147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0" y="264"/>
                        </a:lnTo>
                        <a:lnTo>
                          <a:pt x="220" y="266"/>
                        </a:lnTo>
                        <a:lnTo>
                          <a:pt x="227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8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3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5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7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096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8" y="500"/>
                      </a:cxn>
                      <a:cxn ang="0">
                        <a:pos x="164" y="498"/>
                      </a:cxn>
                      <a:cxn ang="0">
                        <a:pos x="160" y="495"/>
                      </a:cxn>
                      <a:cxn ang="0">
                        <a:pos x="157" y="492"/>
                      </a:cxn>
                      <a:cxn ang="0">
                        <a:pos x="154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3" y="0"/>
                      </a:cxn>
                      <a:cxn ang="0">
                        <a:pos x="53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3" y="207"/>
                      </a:cxn>
                      <a:cxn ang="0">
                        <a:pos x="53" y="458"/>
                      </a:cxn>
                      <a:cxn ang="0">
                        <a:pos x="53" y="470"/>
                      </a:cxn>
                      <a:cxn ang="0">
                        <a:pos x="55" y="482"/>
                      </a:cxn>
                      <a:cxn ang="0">
                        <a:pos x="57" y="494"/>
                      </a:cxn>
                      <a:cxn ang="0">
                        <a:pos x="60" y="505"/>
                      </a:cxn>
                      <a:cxn ang="0">
                        <a:pos x="65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1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2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8" y="500"/>
                        </a:lnTo>
                        <a:lnTo>
                          <a:pt x="164" y="498"/>
                        </a:lnTo>
                        <a:lnTo>
                          <a:pt x="160" y="495"/>
                        </a:lnTo>
                        <a:lnTo>
                          <a:pt x="157" y="492"/>
                        </a:lnTo>
                        <a:lnTo>
                          <a:pt x="154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3" y="0"/>
                        </a:lnTo>
                        <a:lnTo>
                          <a:pt x="53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3" y="207"/>
                        </a:lnTo>
                        <a:lnTo>
                          <a:pt x="53" y="458"/>
                        </a:lnTo>
                        <a:lnTo>
                          <a:pt x="53" y="470"/>
                        </a:lnTo>
                        <a:lnTo>
                          <a:pt x="55" y="482"/>
                        </a:lnTo>
                        <a:lnTo>
                          <a:pt x="57" y="494"/>
                        </a:lnTo>
                        <a:lnTo>
                          <a:pt x="60" y="505"/>
                        </a:lnTo>
                        <a:lnTo>
                          <a:pt x="65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1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2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172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5" y="256"/>
                      </a:cxn>
                      <a:cxn ang="0">
                        <a:pos x="343" y="228"/>
                      </a:cxn>
                      <a:cxn ang="0">
                        <a:pos x="313" y="209"/>
                      </a:cxn>
                      <a:cxn ang="0">
                        <a:pos x="274" y="197"/>
                      </a:cxn>
                      <a:cxn ang="0">
                        <a:pos x="172" y="186"/>
                      </a:cxn>
                      <a:cxn ang="0">
                        <a:pos x="136" y="177"/>
                      </a:cxn>
                      <a:cxn ang="0">
                        <a:pos x="123" y="168"/>
                      </a:cxn>
                      <a:cxn ang="0">
                        <a:pos x="114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1" y="101"/>
                      </a:cxn>
                      <a:cxn ang="0">
                        <a:pos x="135" y="89"/>
                      </a:cxn>
                      <a:cxn ang="0">
                        <a:pos x="156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4" y="38"/>
                      </a:cxn>
                      <a:cxn ang="0">
                        <a:pos x="317" y="22"/>
                      </a:cxn>
                      <a:cxn ang="0">
                        <a:pos x="287" y="11"/>
                      </a:cxn>
                      <a:cxn ang="0">
                        <a:pos x="218" y="0"/>
                      </a:cxn>
                      <a:cxn ang="0">
                        <a:pos x="158" y="2"/>
                      </a:cxn>
                      <a:cxn ang="0">
                        <a:pos x="111" y="14"/>
                      </a:cxn>
                      <a:cxn ang="0">
                        <a:pos x="72" y="36"/>
                      </a:cxn>
                      <a:cxn ang="0">
                        <a:pos x="42" y="67"/>
                      </a:cxn>
                      <a:cxn ang="0">
                        <a:pos x="25" y="107"/>
                      </a:cxn>
                      <a:cxn ang="0">
                        <a:pos x="22" y="153"/>
                      </a:cxn>
                      <a:cxn ang="0">
                        <a:pos x="31" y="191"/>
                      </a:cxn>
                      <a:cxn ang="0">
                        <a:pos x="48" y="220"/>
                      </a:cxn>
                      <a:cxn ang="0">
                        <a:pos x="76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88" y="313"/>
                      </a:cxn>
                      <a:cxn ang="0">
                        <a:pos x="287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7" y="380"/>
                      </a:cxn>
                      <a:cxn ang="0">
                        <a:pos x="190" y="387"/>
                      </a:cxn>
                      <a:cxn ang="0">
                        <a:pos x="138" y="382"/>
                      </a:cxn>
                      <a:cxn ang="0">
                        <a:pos x="105" y="371"/>
                      </a:cxn>
                      <a:cxn ang="0">
                        <a:pos x="81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7" y="452"/>
                      </a:cxn>
                      <a:cxn ang="0">
                        <a:pos x="124" y="460"/>
                      </a:cxn>
                      <a:cxn ang="0">
                        <a:pos x="190" y="465"/>
                      </a:cxn>
                      <a:cxn ang="0">
                        <a:pos x="247" y="460"/>
                      </a:cxn>
                      <a:cxn ang="0">
                        <a:pos x="297" y="444"/>
                      </a:cxn>
                      <a:cxn ang="0">
                        <a:pos x="337" y="418"/>
                      </a:cxn>
                      <a:cxn ang="0">
                        <a:pos x="365" y="384"/>
                      </a:cxn>
                      <a:cxn ang="0">
                        <a:pos x="378" y="338"/>
                      </a:cxn>
                    </a:cxnLst>
                    <a:rect l="0" t="0" r="r" b="b"/>
                    <a:pathLst>
                      <a:path w="379" h="465">
                        <a:moveTo>
                          <a:pt x="379" y="320"/>
                        </a:moveTo>
                        <a:lnTo>
                          <a:pt x="378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0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3" y="228"/>
                        </a:lnTo>
                        <a:lnTo>
                          <a:pt x="334" y="221"/>
                        </a:lnTo>
                        <a:lnTo>
                          <a:pt x="324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8" y="200"/>
                        </a:lnTo>
                        <a:lnTo>
                          <a:pt x="274" y="197"/>
                        </a:lnTo>
                        <a:lnTo>
                          <a:pt x="260" y="194"/>
                        </a:lnTo>
                        <a:lnTo>
                          <a:pt x="243" y="193"/>
                        </a:lnTo>
                        <a:lnTo>
                          <a:pt x="172" y="186"/>
                        </a:lnTo>
                        <a:lnTo>
                          <a:pt x="156" y="184"/>
                        </a:lnTo>
                        <a:lnTo>
                          <a:pt x="142" y="179"/>
                        </a:lnTo>
                        <a:lnTo>
                          <a:pt x="136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19" y="165"/>
                        </a:lnTo>
                        <a:lnTo>
                          <a:pt x="117" y="161"/>
                        </a:lnTo>
                        <a:lnTo>
                          <a:pt x="114" y="157"/>
                        </a:lnTo>
                        <a:lnTo>
                          <a:pt x="113" y="153"/>
                        </a:lnTo>
                        <a:lnTo>
                          <a:pt x="110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1" y="101"/>
                        </a:lnTo>
                        <a:lnTo>
                          <a:pt x="125" y="96"/>
                        </a:lnTo>
                        <a:lnTo>
                          <a:pt x="130" y="92"/>
                        </a:lnTo>
                        <a:lnTo>
                          <a:pt x="135" y="89"/>
                        </a:lnTo>
                        <a:lnTo>
                          <a:pt x="141" y="86"/>
                        </a:lnTo>
                        <a:lnTo>
                          <a:pt x="148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2" y="75"/>
                        </a:lnTo>
                        <a:lnTo>
                          <a:pt x="208" y="76"/>
                        </a:lnTo>
                        <a:lnTo>
                          <a:pt x="224" y="77"/>
                        </a:lnTo>
                        <a:lnTo>
                          <a:pt x="238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0" y="94"/>
                        </a:lnTo>
                        <a:lnTo>
                          <a:pt x="292" y="101"/>
                        </a:lnTo>
                        <a:lnTo>
                          <a:pt x="304" y="109"/>
                        </a:lnTo>
                        <a:lnTo>
                          <a:pt x="361" y="51"/>
                        </a:lnTo>
                        <a:lnTo>
                          <a:pt x="354" y="44"/>
                        </a:lnTo>
                        <a:lnTo>
                          <a:pt x="344" y="38"/>
                        </a:lnTo>
                        <a:lnTo>
                          <a:pt x="336" y="32"/>
                        </a:lnTo>
                        <a:lnTo>
                          <a:pt x="327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7" y="15"/>
                        </a:lnTo>
                        <a:lnTo>
                          <a:pt x="287" y="11"/>
                        </a:lnTo>
                        <a:lnTo>
                          <a:pt x="265" y="6"/>
                        </a:lnTo>
                        <a:lnTo>
                          <a:pt x="242" y="3"/>
                        </a:lnTo>
                        <a:lnTo>
                          <a:pt x="218" y="0"/>
                        </a:lnTo>
                        <a:lnTo>
                          <a:pt x="192" y="0"/>
                        </a:lnTo>
                        <a:lnTo>
                          <a:pt x="175" y="0"/>
                        </a:lnTo>
                        <a:lnTo>
                          <a:pt x="158" y="2"/>
                        </a:lnTo>
                        <a:lnTo>
                          <a:pt x="141" y="5"/>
                        </a:lnTo>
                        <a:lnTo>
                          <a:pt x="126" y="9"/>
                        </a:lnTo>
                        <a:lnTo>
                          <a:pt x="111" y="14"/>
                        </a:lnTo>
                        <a:lnTo>
                          <a:pt x="96" y="20"/>
                        </a:lnTo>
                        <a:lnTo>
                          <a:pt x="84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2" y="67"/>
                        </a:lnTo>
                        <a:lnTo>
                          <a:pt x="35" y="79"/>
                        </a:lnTo>
                        <a:lnTo>
                          <a:pt x="29" y="93"/>
                        </a:lnTo>
                        <a:lnTo>
                          <a:pt x="25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2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1" y="191"/>
                        </a:lnTo>
                        <a:lnTo>
                          <a:pt x="35" y="202"/>
                        </a:lnTo>
                        <a:lnTo>
                          <a:pt x="41" y="211"/>
                        </a:lnTo>
                        <a:lnTo>
                          <a:pt x="48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6" y="242"/>
                        </a:lnTo>
                        <a:lnTo>
                          <a:pt x="87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6" y="260"/>
                        </a:lnTo>
                        <a:lnTo>
                          <a:pt x="140" y="262"/>
                        </a:lnTo>
                        <a:lnTo>
                          <a:pt x="156" y="264"/>
                        </a:lnTo>
                        <a:lnTo>
                          <a:pt x="229" y="270"/>
                        </a:lnTo>
                        <a:lnTo>
                          <a:pt x="243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4" y="299"/>
                        </a:lnTo>
                        <a:lnTo>
                          <a:pt x="286" y="303"/>
                        </a:lnTo>
                        <a:lnTo>
                          <a:pt x="288" y="313"/>
                        </a:lnTo>
                        <a:lnTo>
                          <a:pt x="289" y="324"/>
                        </a:lnTo>
                        <a:lnTo>
                          <a:pt x="289" y="331"/>
                        </a:lnTo>
                        <a:lnTo>
                          <a:pt x="287" y="339"/>
                        </a:lnTo>
                        <a:lnTo>
                          <a:pt x="285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6" y="378"/>
                        </a:lnTo>
                        <a:lnTo>
                          <a:pt x="237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0" y="387"/>
                        </a:lnTo>
                        <a:lnTo>
                          <a:pt x="173" y="387"/>
                        </a:lnTo>
                        <a:lnTo>
                          <a:pt x="156" y="385"/>
                        </a:lnTo>
                        <a:lnTo>
                          <a:pt x="138" y="382"/>
                        </a:lnTo>
                        <a:lnTo>
                          <a:pt x="122" y="377"/>
                        </a:lnTo>
                        <a:lnTo>
                          <a:pt x="113" y="374"/>
                        </a:lnTo>
                        <a:lnTo>
                          <a:pt x="105" y="371"/>
                        </a:lnTo>
                        <a:lnTo>
                          <a:pt x="96" y="367"/>
                        </a:lnTo>
                        <a:lnTo>
                          <a:pt x="89" y="362"/>
                        </a:lnTo>
                        <a:lnTo>
                          <a:pt x="81" y="358"/>
                        </a:lnTo>
                        <a:lnTo>
                          <a:pt x="74" y="352"/>
                        </a:lnTo>
                        <a:lnTo>
                          <a:pt x="66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0" y="425"/>
                        </a:lnTo>
                        <a:lnTo>
                          <a:pt x="41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5" y="448"/>
                        </a:lnTo>
                        <a:lnTo>
                          <a:pt x="87" y="452"/>
                        </a:lnTo>
                        <a:lnTo>
                          <a:pt x="98" y="455"/>
                        </a:lnTo>
                        <a:lnTo>
                          <a:pt x="111" y="458"/>
                        </a:lnTo>
                        <a:lnTo>
                          <a:pt x="124" y="460"/>
                        </a:lnTo>
                        <a:lnTo>
                          <a:pt x="136" y="462"/>
                        </a:lnTo>
                        <a:lnTo>
                          <a:pt x="163" y="464"/>
                        </a:lnTo>
                        <a:lnTo>
                          <a:pt x="190" y="465"/>
                        </a:lnTo>
                        <a:lnTo>
                          <a:pt x="210" y="464"/>
                        </a:lnTo>
                        <a:lnTo>
                          <a:pt x="229" y="462"/>
                        </a:lnTo>
                        <a:lnTo>
                          <a:pt x="247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7" y="444"/>
                        </a:lnTo>
                        <a:lnTo>
                          <a:pt x="312" y="437"/>
                        </a:lnTo>
                        <a:lnTo>
                          <a:pt x="325" y="428"/>
                        </a:lnTo>
                        <a:lnTo>
                          <a:pt x="337" y="418"/>
                        </a:lnTo>
                        <a:lnTo>
                          <a:pt x="347" y="408"/>
                        </a:lnTo>
                        <a:lnTo>
                          <a:pt x="357" y="396"/>
                        </a:lnTo>
                        <a:lnTo>
                          <a:pt x="365" y="384"/>
                        </a:lnTo>
                        <a:lnTo>
                          <a:pt x="371" y="369"/>
                        </a:lnTo>
                        <a:lnTo>
                          <a:pt x="375" y="354"/>
                        </a:lnTo>
                        <a:lnTo>
                          <a:pt x="378" y="338"/>
                        </a:lnTo>
                        <a:lnTo>
                          <a:pt x="379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" name="Rectangle 7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92" y="1399"/>
                    <a:ext cx="65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91" y="1312"/>
                    <a:ext cx="114" cy="161"/>
                  </a:xfrm>
                  <a:custGeom>
                    <a:avLst/>
                    <a:gdLst/>
                    <a:ahLst/>
                    <a:cxnLst>
                      <a:cxn ang="0">
                        <a:pos x="458" y="0"/>
                      </a:cxn>
                      <a:cxn ang="0">
                        <a:pos x="361" y="419"/>
                      </a:cxn>
                      <a:cxn ang="0">
                        <a:pos x="358" y="449"/>
                      </a:cxn>
                      <a:cxn ang="0">
                        <a:pos x="351" y="476"/>
                      </a:cxn>
                      <a:cxn ang="0">
                        <a:pos x="340" y="500"/>
                      </a:cxn>
                      <a:cxn ang="0">
                        <a:pos x="324" y="520"/>
                      </a:cxn>
                      <a:cxn ang="0">
                        <a:pos x="305" y="536"/>
                      </a:cxn>
                      <a:cxn ang="0">
                        <a:pos x="282" y="547"/>
                      </a:cxn>
                      <a:cxn ang="0">
                        <a:pos x="257" y="554"/>
                      </a:cxn>
                      <a:cxn ang="0">
                        <a:pos x="228" y="556"/>
                      </a:cxn>
                      <a:cxn ang="0">
                        <a:pos x="200" y="554"/>
                      </a:cxn>
                      <a:cxn ang="0">
                        <a:pos x="174" y="547"/>
                      </a:cxn>
                      <a:cxn ang="0">
                        <a:pos x="152" y="536"/>
                      </a:cxn>
                      <a:cxn ang="0">
                        <a:pos x="132" y="520"/>
                      </a:cxn>
                      <a:cxn ang="0">
                        <a:pos x="117" y="500"/>
                      </a:cxn>
                      <a:cxn ang="0">
                        <a:pos x="106" y="476"/>
                      </a:cxn>
                      <a:cxn ang="0">
                        <a:pos x="99" y="449"/>
                      </a:cxn>
                      <a:cxn ang="0">
                        <a:pos x="97" y="419"/>
                      </a:cxn>
                      <a:cxn ang="0">
                        <a:pos x="0" y="0"/>
                      </a:cxn>
                      <a:cxn ang="0">
                        <a:pos x="0" y="436"/>
                      </a:cxn>
                      <a:cxn ang="0">
                        <a:pos x="2" y="459"/>
                      </a:cxn>
                      <a:cxn ang="0">
                        <a:pos x="7" y="482"/>
                      </a:cxn>
                      <a:cxn ang="0">
                        <a:pos x="13" y="503"/>
                      </a:cxn>
                      <a:cxn ang="0">
                        <a:pos x="21" y="523"/>
                      </a:cxn>
                      <a:cxn ang="0">
                        <a:pos x="31" y="542"/>
                      </a:cxn>
                      <a:cxn ang="0">
                        <a:pos x="44" y="559"/>
                      </a:cxn>
                      <a:cxn ang="0">
                        <a:pos x="58" y="576"/>
                      </a:cxn>
                      <a:cxn ang="0">
                        <a:pos x="73" y="590"/>
                      </a:cxn>
                      <a:cxn ang="0">
                        <a:pos x="90" y="603"/>
                      </a:cxn>
                      <a:cxn ang="0">
                        <a:pos x="108" y="615"/>
                      </a:cxn>
                      <a:cxn ang="0">
                        <a:pos x="127" y="624"/>
                      </a:cxn>
                      <a:cxn ang="0">
                        <a:pos x="148" y="632"/>
                      </a:cxn>
                      <a:cxn ang="0">
                        <a:pos x="170" y="637"/>
                      </a:cxn>
                      <a:cxn ang="0">
                        <a:pos x="193" y="641"/>
                      </a:cxn>
                      <a:cxn ang="0">
                        <a:pos x="216" y="643"/>
                      </a:cxn>
                      <a:cxn ang="0">
                        <a:pos x="241" y="643"/>
                      </a:cxn>
                      <a:cxn ang="0">
                        <a:pos x="264" y="641"/>
                      </a:cxn>
                      <a:cxn ang="0">
                        <a:pos x="287" y="637"/>
                      </a:cxn>
                      <a:cxn ang="0">
                        <a:pos x="308" y="632"/>
                      </a:cxn>
                      <a:cxn ang="0">
                        <a:pos x="329" y="624"/>
                      </a:cxn>
                      <a:cxn ang="0">
                        <a:pos x="349" y="615"/>
                      </a:cxn>
                      <a:cxn ang="0">
                        <a:pos x="367" y="603"/>
                      </a:cxn>
                      <a:cxn ang="0">
                        <a:pos x="383" y="590"/>
                      </a:cxn>
                      <a:cxn ang="0">
                        <a:pos x="399" y="576"/>
                      </a:cxn>
                      <a:cxn ang="0">
                        <a:pos x="413" y="559"/>
                      </a:cxn>
                      <a:cxn ang="0">
                        <a:pos x="425" y="542"/>
                      </a:cxn>
                      <a:cxn ang="0">
                        <a:pos x="436" y="523"/>
                      </a:cxn>
                      <a:cxn ang="0">
                        <a:pos x="444" y="503"/>
                      </a:cxn>
                      <a:cxn ang="0">
                        <a:pos x="451" y="482"/>
                      </a:cxn>
                      <a:cxn ang="0">
                        <a:pos x="455" y="459"/>
                      </a:cxn>
                      <a:cxn ang="0">
                        <a:pos x="457" y="436"/>
                      </a:cxn>
                    </a:cxnLst>
                    <a:rect l="0" t="0" r="r" b="b"/>
                    <a:pathLst>
                      <a:path w="458" h="644">
                        <a:moveTo>
                          <a:pt x="458" y="424"/>
                        </a:moveTo>
                        <a:lnTo>
                          <a:pt x="458" y="0"/>
                        </a:lnTo>
                        <a:lnTo>
                          <a:pt x="361" y="0"/>
                        </a:lnTo>
                        <a:lnTo>
                          <a:pt x="361" y="419"/>
                        </a:lnTo>
                        <a:lnTo>
                          <a:pt x="360" y="434"/>
                        </a:lnTo>
                        <a:lnTo>
                          <a:pt x="358" y="449"/>
                        </a:lnTo>
                        <a:lnTo>
                          <a:pt x="355" y="464"/>
                        </a:lnTo>
                        <a:lnTo>
                          <a:pt x="351" y="476"/>
                        </a:lnTo>
                        <a:lnTo>
                          <a:pt x="346" y="488"/>
                        </a:lnTo>
                        <a:lnTo>
                          <a:pt x="340" y="500"/>
                        </a:lnTo>
                        <a:lnTo>
                          <a:pt x="332" y="510"/>
                        </a:lnTo>
                        <a:lnTo>
                          <a:pt x="324" y="520"/>
                        </a:lnTo>
                        <a:lnTo>
                          <a:pt x="315" y="528"/>
                        </a:lnTo>
                        <a:lnTo>
                          <a:pt x="305" y="536"/>
                        </a:lnTo>
                        <a:lnTo>
                          <a:pt x="294" y="542"/>
                        </a:lnTo>
                        <a:lnTo>
                          <a:pt x="282" y="547"/>
                        </a:lnTo>
                        <a:lnTo>
                          <a:pt x="270" y="551"/>
                        </a:lnTo>
                        <a:lnTo>
                          <a:pt x="257" y="554"/>
                        </a:lnTo>
                        <a:lnTo>
                          <a:pt x="243" y="556"/>
                        </a:lnTo>
                        <a:lnTo>
                          <a:pt x="228" y="556"/>
                        </a:lnTo>
                        <a:lnTo>
                          <a:pt x="213" y="556"/>
                        </a:lnTo>
                        <a:lnTo>
                          <a:pt x="200" y="554"/>
                        </a:lnTo>
                        <a:lnTo>
                          <a:pt x="187" y="551"/>
                        </a:lnTo>
                        <a:lnTo>
                          <a:pt x="174" y="547"/>
                        </a:lnTo>
                        <a:lnTo>
                          <a:pt x="162" y="542"/>
                        </a:lnTo>
                        <a:lnTo>
                          <a:pt x="152" y="536"/>
                        </a:lnTo>
                        <a:lnTo>
                          <a:pt x="142" y="528"/>
                        </a:lnTo>
                        <a:lnTo>
                          <a:pt x="132" y="520"/>
                        </a:lnTo>
                        <a:lnTo>
                          <a:pt x="124" y="510"/>
                        </a:lnTo>
                        <a:lnTo>
                          <a:pt x="117" y="500"/>
                        </a:lnTo>
                        <a:lnTo>
                          <a:pt x="111" y="488"/>
                        </a:lnTo>
                        <a:lnTo>
                          <a:pt x="106" y="476"/>
                        </a:lnTo>
                        <a:lnTo>
                          <a:pt x="102" y="464"/>
                        </a:lnTo>
                        <a:lnTo>
                          <a:pt x="99" y="449"/>
                        </a:lnTo>
                        <a:lnTo>
                          <a:pt x="97" y="434"/>
                        </a:lnTo>
                        <a:lnTo>
                          <a:pt x="97" y="419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424"/>
                        </a:lnTo>
                        <a:lnTo>
                          <a:pt x="0" y="436"/>
                        </a:lnTo>
                        <a:lnTo>
                          <a:pt x="1" y="447"/>
                        </a:lnTo>
                        <a:lnTo>
                          <a:pt x="2" y="459"/>
                        </a:lnTo>
                        <a:lnTo>
                          <a:pt x="4" y="471"/>
                        </a:lnTo>
                        <a:lnTo>
                          <a:pt x="7" y="482"/>
                        </a:lnTo>
                        <a:lnTo>
                          <a:pt x="10" y="492"/>
                        </a:lnTo>
                        <a:lnTo>
                          <a:pt x="13" y="503"/>
                        </a:lnTo>
                        <a:lnTo>
                          <a:pt x="17" y="514"/>
                        </a:lnTo>
                        <a:lnTo>
                          <a:pt x="21" y="523"/>
                        </a:lnTo>
                        <a:lnTo>
                          <a:pt x="26" y="533"/>
                        </a:lnTo>
                        <a:lnTo>
                          <a:pt x="31" y="542"/>
                        </a:lnTo>
                        <a:lnTo>
                          <a:pt x="38" y="551"/>
                        </a:lnTo>
                        <a:lnTo>
                          <a:pt x="44" y="559"/>
                        </a:lnTo>
                        <a:lnTo>
                          <a:pt x="51" y="568"/>
                        </a:lnTo>
                        <a:lnTo>
                          <a:pt x="58" y="576"/>
                        </a:lnTo>
                        <a:lnTo>
                          <a:pt x="65" y="583"/>
                        </a:lnTo>
                        <a:lnTo>
                          <a:pt x="73" y="590"/>
                        </a:lnTo>
                        <a:lnTo>
                          <a:pt x="81" y="596"/>
                        </a:lnTo>
                        <a:lnTo>
                          <a:pt x="90" y="603"/>
                        </a:lnTo>
                        <a:lnTo>
                          <a:pt x="99" y="608"/>
                        </a:lnTo>
                        <a:lnTo>
                          <a:pt x="108" y="615"/>
                        </a:lnTo>
                        <a:lnTo>
                          <a:pt x="117" y="620"/>
                        </a:lnTo>
                        <a:lnTo>
                          <a:pt x="127" y="624"/>
                        </a:lnTo>
                        <a:lnTo>
                          <a:pt x="138" y="628"/>
                        </a:lnTo>
                        <a:lnTo>
                          <a:pt x="148" y="632"/>
                        </a:lnTo>
                        <a:lnTo>
                          <a:pt x="159" y="635"/>
                        </a:lnTo>
                        <a:lnTo>
                          <a:pt x="170" y="637"/>
                        </a:lnTo>
                        <a:lnTo>
                          <a:pt x="181" y="640"/>
                        </a:lnTo>
                        <a:lnTo>
                          <a:pt x="193" y="641"/>
                        </a:lnTo>
                        <a:lnTo>
                          <a:pt x="204" y="643"/>
                        </a:lnTo>
                        <a:lnTo>
                          <a:pt x="216" y="643"/>
                        </a:lnTo>
                        <a:lnTo>
                          <a:pt x="228" y="644"/>
                        </a:lnTo>
                        <a:lnTo>
                          <a:pt x="241" y="643"/>
                        </a:lnTo>
                        <a:lnTo>
                          <a:pt x="252" y="643"/>
                        </a:lnTo>
                        <a:lnTo>
                          <a:pt x="264" y="641"/>
                        </a:lnTo>
                        <a:lnTo>
                          <a:pt x="275" y="640"/>
                        </a:lnTo>
                        <a:lnTo>
                          <a:pt x="287" y="637"/>
                        </a:lnTo>
                        <a:lnTo>
                          <a:pt x="298" y="635"/>
                        </a:lnTo>
                        <a:lnTo>
                          <a:pt x="308" y="632"/>
                        </a:lnTo>
                        <a:lnTo>
                          <a:pt x="319" y="628"/>
                        </a:lnTo>
                        <a:lnTo>
                          <a:pt x="329" y="624"/>
                        </a:lnTo>
                        <a:lnTo>
                          <a:pt x="339" y="620"/>
                        </a:lnTo>
                        <a:lnTo>
                          <a:pt x="349" y="615"/>
                        </a:lnTo>
                        <a:lnTo>
                          <a:pt x="358" y="608"/>
                        </a:lnTo>
                        <a:lnTo>
                          <a:pt x="367" y="603"/>
                        </a:lnTo>
                        <a:lnTo>
                          <a:pt x="375" y="596"/>
                        </a:lnTo>
                        <a:lnTo>
                          <a:pt x="383" y="590"/>
                        </a:lnTo>
                        <a:lnTo>
                          <a:pt x="392" y="583"/>
                        </a:lnTo>
                        <a:lnTo>
                          <a:pt x="399" y="576"/>
                        </a:lnTo>
                        <a:lnTo>
                          <a:pt x="406" y="568"/>
                        </a:lnTo>
                        <a:lnTo>
                          <a:pt x="413" y="559"/>
                        </a:lnTo>
                        <a:lnTo>
                          <a:pt x="419" y="551"/>
                        </a:lnTo>
                        <a:lnTo>
                          <a:pt x="425" y="542"/>
                        </a:lnTo>
                        <a:lnTo>
                          <a:pt x="430" y="533"/>
                        </a:lnTo>
                        <a:lnTo>
                          <a:pt x="436" y="523"/>
                        </a:lnTo>
                        <a:lnTo>
                          <a:pt x="440" y="514"/>
                        </a:lnTo>
                        <a:lnTo>
                          <a:pt x="444" y="503"/>
                        </a:lnTo>
                        <a:lnTo>
                          <a:pt x="448" y="492"/>
                        </a:lnTo>
                        <a:lnTo>
                          <a:pt x="451" y="482"/>
                        </a:lnTo>
                        <a:lnTo>
                          <a:pt x="453" y="471"/>
                        </a:lnTo>
                        <a:lnTo>
                          <a:pt x="455" y="459"/>
                        </a:lnTo>
                        <a:lnTo>
                          <a:pt x="456" y="447"/>
                        </a:lnTo>
                        <a:lnTo>
                          <a:pt x="457" y="436"/>
                        </a:lnTo>
                        <a:lnTo>
                          <a:pt x="458" y="4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542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3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3" y="10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4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5" y="147"/>
                      </a:cxn>
                      <a:cxn ang="0">
                        <a:pos x="102" y="128"/>
                      </a:cxn>
                      <a:cxn ang="0">
                        <a:pos x="112" y="112"/>
                      </a:cxn>
                      <a:cxn ang="0">
                        <a:pos x="125" y="100"/>
                      </a:cxn>
                      <a:cxn ang="0">
                        <a:pos x="141" y="91"/>
                      </a:cxn>
                      <a:cxn ang="0">
                        <a:pos x="157" y="85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5"/>
                      </a:cxn>
                      <a:cxn ang="0">
                        <a:pos x="228" y="91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5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5" y="133"/>
                        </a:lnTo>
                        <a:lnTo>
                          <a:pt x="362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3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3" y="10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4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5" y="147"/>
                        </a:lnTo>
                        <a:lnTo>
                          <a:pt x="99" y="138"/>
                        </a:lnTo>
                        <a:lnTo>
                          <a:pt x="102" y="128"/>
                        </a:lnTo>
                        <a:lnTo>
                          <a:pt x="107" y="119"/>
                        </a:lnTo>
                        <a:lnTo>
                          <a:pt x="112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5"/>
                        </a:lnTo>
                        <a:lnTo>
                          <a:pt x="141" y="91"/>
                        </a:lnTo>
                        <a:lnTo>
                          <a:pt x="149" y="88"/>
                        </a:lnTo>
                        <a:lnTo>
                          <a:pt x="157" y="85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5"/>
                        </a:lnTo>
                        <a:lnTo>
                          <a:pt x="220" y="87"/>
                        </a:lnTo>
                        <a:lnTo>
                          <a:pt x="228" y="91"/>
                        </a:lnTo>
                        <a:lnTo>
                          <a:pt x="237" y="95"/>
                        </a:lnTo>
                        <a:lnTo>
                          <a:pt x="244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5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" name="Freeform 75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68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358"/>
                    <a:ext cx="102" cy="113"/>
                  </a:xfrm>
                  <a:custGeom>
                    <a:avLst/>
                    <a:gdLst/>
                    <a:ahLst/>
                    <a:cxnLst>
                      <a:cxn ang="0">
                        <a:pos x="408" y="0"/>
                      </a:cxn>
                      <a:cxn ang="0">
                        <a:pos x="312" y="0"/>
                      </a:cxn>
                      <a:cxn ang="0">
                        <a:pos x="204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67" y="454"/>
                      </a:cxn>
                      <a:cxn ang="0">
                        <a:pos x="241" y="454"/>
                      </a:cxn>
                      <a:cxn ang="0">
                        <a:pos x="408" y="0"/>
                      </a:cxn>
                    </a:cxnLst>
                    <a:rect l="0" t="0" r="r" b="b"/>
                    <a:pathLst>
                      <a:path w="408" h="454">
                        <a:moveTo>
                          <a:pt x="408" y="0"/>
                        </a:moveTo>
                        <a:lnTo>
                          <a:pt x="312" y="0"/>
                        </a:lnTo>
                        <a:lnTo>
                          <a:pt x="204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67" y="454"/>
                        </a:lnTo>
                        <a:lnTo>
                          <a:pt x="241" y="454"/>
                        </a:lnTo>
                        <a:lnTo>
                          <a:pt x="40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" name="Freeform 76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825" y="1356"/>
                    <a:ext cx="97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3" y="129"/>
                      </a:cxn>
                      <a:cxn ang="0">
                        <a:pos x="346" y="75"/>
                      </a:cxn>
                      <a:cxn ang="0">
                        <a:pos x="322" y="47"/>
                      </a:cxn>
                      <a:cxn ang="0">
                        <a:pos x="299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6" y="1"/>
                      </a:cxn>
                      <a:cxn ang="0">
                        <a:pos x="172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60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3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6" y="462"/>
                      </a:cxn>
                      <a:cxn ang="0">
                        <a:pos x="281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7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7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2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5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3" y="80"/>
                      </a:cxn>
                      <a:cxn ang="0">
                        <a:pos x="243" y="89"/>
                      </a:cxn>
                      <a:cxn ang="0">
                        <a:pos x="269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2" y="172"/>
                        </a:lnTo>
                        <a:lnTo>
                          <a:pt x="378" y="150"/>
                        </a:lnTo>
                        <a:lnTo>
                          <a:pt x="373" y="129"/>
                        </a:lnTo>
                        <a:lnTo>
                          <a:pt x="366" y="110"/>
                        </a:lnTo>
                        <a:lnTo>
                          <a:pt x="356" y="93"/>
                        </a:lnTo>
                        <a:lnTo>
                          <a:pt x="346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2" y="24"/>
                        </a:lnTo>
                        <a:lnTo>
                          <a:pt x="283" y="20"/>
                        </a:lnTo>
                        <a:lnTo>
                          <a:pt x="275" y="16"/>
                        </a:lnTo>
                        <a:lnTo>
                          <a:pt x="266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6" y="2"/>
                        </a:lnTo>
                        <a:lnTo>
                          <a:pt x="216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2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4" y="15"/>
                        </a:lnTo>
                        <a:lnTo>
                          <a:pt x="105" y="19"/>
                        </a:lnTo>
                        <a:lnTo>
                          <a:pt x="96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7" y="47"/>
                        </a:lnTo>
                        <a:lnTo>
                          <a:pt x="60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5" y="134"/>
                        </a:lnTo>
                        <a:lnTo>
                          <a:pt x="9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10" y="317"/>
                        </a:lnTo>
                        <a:lnTo>
                          <a:pt x="13" y="329"/>
                        </a:lnTo>
                        <a:lnTo>
                          <a:pt x="17" y="341"/>
                        </a:lnTo>
                        <a:lnTo>
                          <a:pt x="21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6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6" y="450"/>
                        </a:lnTo>
                        <a:lnTo>
                          <a:pt x="125" y="453"/>
                        </a:lnTo>
                        <a:lnTo>
                          <a:pt x="143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4" y="465"/>
                        </a:lnTo>
                        <a:lnTo>
                          <a:pt x="220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1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2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7" y="340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9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0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1" y="352"/>
                        </a:lnTo>
                        <a:lnTo>
                          <a:pt x="114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1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2" y="168"/>
                        </a:lnTo>
                        <a:lnTo>
                          <a:pt x="93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7" y="110"/>
                        </a:lnTo>
                        <a:lnTo>
                          <a:pt x="126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3" y="80"/>
                        </a:lnTo>
                        <a:lnTo>
                          <a:pt x="170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3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3" y="89"/>
                        </a:lnTo>
                        <a:lnTo>
                          <a:pt x="248" y="92"/>
                        </a:lnTo>
                        <a:lnTo>
                          <a:pt x="260" y="100"/>
                        </a:lnTo>
                        <a:lnTo>
                          <a:pt x="269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95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8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2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7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2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8" y="123"/>
                      </a:cxn>
                      <a:cxn ang="0">
                        <a:pos x="113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3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8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2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7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2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8" y="123"/>
                        </a:lnTo>
                        <a:lnTo>
                          <a:pt x="113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3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037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6"/>
                      </a:cxn>
                      <a:cxn ang="0">
                        <a:pos x="344" y="228"/>
                      </a:cxn>
                      <a:cxn ang="0">
                        <a:pos x="313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6" y="89"/>
                      </a:cxn>
                      <a:cxn ang="0">
                        <a:pos x="156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5" y="38"/>
                      </a:cxn>
                      <a:cxn ang="0">
                        <a:pos x="317" y="22"/>
                      </a:cxn>
                      <a:cxn ang="0">
                        <a:pos x="288" y="11"/>
                      </a:cxn>
                      <a:cxn ang="0">
                        <a:pos x="219" y="0"/>
                      </a:cxn>
                      <a:cxn ang="0">
                        <a:pos x="159" y="2"/>
                      </a:cxn>
                      <a:cxn ang="0">
                        <a:pos x="111" y="14"/>
                      </a:cxn>
                      <a:cxn ang="0">
                        <a:pos x="73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49" y="220"/>
                      </a:cxn>
                      <a:cxn ang="0">
                        <a:pos x="77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3" y="284"/>
                      </a:cxn>
                      <a:cxn ang="0">
                        <a:pos x="283" y="295"/>
                      </a:cxn>
                      <a:cxn ang="0">
                        <a:pos x="289" y="313"/>
                      </a:cxn>
                      <a:cxn ang="0">
                        <a:pos x="288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39" y="382"/>
                      </a:cxn>
                      <a:cxn ang="0">
                        <a:pos x="105" y="371"/>
                      </a:cxn>
                      <a:cxn ang="0">
                        <a:pos x="82" y="358"/>
                      </a:cxn>
                      <a:cxn ang="0">
                        <a:pos x="60" y="340"/>
                      </a:cxn>
                      <a:cxn ang="0">
                        <a:pos x="21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8" y="460"/>
                      </a:cxn>
                      <a:cxn ang="0">
                        <a:pos x="298" y="444"/>
                      </a:cxn>
                      <a:cxn ang="0">
                        <a:pos x="338" y="418"/>
                      </a:cxn>
                      <a:cxn ang="0">
                        <a:pos x="365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4" y="228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2" y="174"/>
                        </a:lnTo>
                        <a:lnTo>
                          <a:pt x="128" y="171"/>
                        </a:lnTo>
                        <a:lnTo>
                          <a:pt x="124" y="168"/>
                        </a:lnTo>
                        <a:lnTo>
                          <a:pt x="120" y="165"/>
                        </a:lnTo>
                        <a:lnTo>
                          <a:pt x="118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6" y="89"/>
                        </a:lnTo>
                        <a:lnTo>
                          <a:pt x="142" y="86"/>
                        </a:lnTo>
                        <a:lnTo>
                          <a:pt x="149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5"/>
                        </a:lnTo>
                        <a:lnTo>
                          <a:pt x="208" y="76"/>
                        </a:lnTo>
                        <a:lnTo>
                          <a:pt x="225" y="77"/>
                        </a:lnTo>
                        <a:lnTo>
                          <a:pt x="239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1" y="94"/>
                        </a:lnTo>
                        <a:lnTo>
                          <a:pt x="293" y="101"/>
                        </a:lnTo>
                        <a:lnTo>
                          <a:pt x="304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5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9" y="0"/>
                        </a:lnTo>
                        <a:lnTo>
                          <a:pt x="193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2" y="5"/>
                        </a:lnTo>
                        <a:lnTo>
                          <a:pt x="127" y="9"/>
                        </a:lnTo>
                        <a:lnTo>
                          <a:pt x="111" y="14"/>
                        </a:lnTo>
                        <a:lnTo>
                          <a:pt x="97" y="20"/>
                        </a:lnTo>
                        <a:lnTo>
                          <a:pt x="85" y="27"/>
                        </a:lnTo>
                        <a:lnTo>
                          <a:pt x="73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9"/>
                        </a:lnTo>
                        <a:lnTo>
                          <a:pt x="23" y="153"/>
                        </a:lnTo>
                        <a:lnTo>
                          <a:pt x="25" y="166"/>
                        </a:lnTo>
                        <a:lnTo>
                          <a:pt x="28" y="179"/>
                        </a:lnTo>
                        <a:lnTo>
                          <a:pt x="32" y="191"/>
                        </a:lnTo>
                        <a:lnTo>
                          <a:pt x="36" y="202"/>
                        </a:lnTo>
                        <a:lnTo>
                          <a:pt x="42" y="211"/>
                        </a:lnTo>
                        <a:lnTo>
                          <a:pt x="49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7" y="260"/>
                        </a:lnTo>
                        <a:lnTo>
                          <a:pt x="141" y="262"/>
                        </a:lnTo>
                        <a:lnTo>
                          <a:pt x="156" y="264"/>
                        </a:lnTo>
                        <a:lnTo>
                          <a:pt x="230" y="270"/>
                        </a:lnTo>
                        <a:lnTo>
                          <a:pt x="244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3" y="284"/>
                        </a:lnTo>
                        <a:lnTo>
                          <a:pt x="277" y="287"/>
                        </a:lnTo>
                        <a:lnTo>
                          <a:pt x="280" y="291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3"/>
                        </a:lnTo>
                        <a:lnTo>
                          <a:pt x="289" y="313"/>
                        </a:lnTo>
                        <a:lnTo>
                          <a:pt x="290" y="324"/>
                        </a:lnTo>
                        <a:lnTo>
                          <a:pt x="290" y="331"/>
                        </a:lnTo>
                        <a:lnTo>
                          <a:pt x="288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30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6" y="385"/>
                        </a:lnTo>
                        <a:lnTo>
                          <a:pt x="139" y="382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5" y="371"/>
                        </a:lnTo>
                        <a:lnTo>
                          <a:pt x="97" y="367"/>
                        </a:lnTo>
                        <a:lnTo>
                          <a:pt x="90" y="362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8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1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99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7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0" y="464"/>
                        </a:lnTo>
                        <a:lnTo>
                          <a:pt x="230" y="462"/>
                        </a:lnTo>
                        <a:lnTo>
                          <a:pt x="248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4"/>
                        </a:lnTo>
                        <a:lnTo>
                          <a:pt x="312" y="437"/>
                        </a:lnTo>
                        <a:lnTo>
                          <a:pt x="326" y="428"/>
                        </a:lnTo>
                        <a:lnTo>
                          <a:pt x="338" y="418"/>
                        </a:lnTo>
                        <a:lnTo>
                          <a:pt x="348" y="408"/>
                        </a:lnTo>
                        <a:lnTo>
                          <a:pt x="358" y="396"/>
                        </a:lnTo>
                        <a:lnTo>
                          <a:pt x="365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" name="Freeform 76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59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5" y="641"/>
                      </a:cxn>
                      <a:cxn ang="0">
                        <a:pos x="95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5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5" y="641"/>
                        </a:moveTo>
                        <a:lnTo>
                          <a:pt x="95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5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20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4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1" y="485"/>
                      </a:cxn>
                      <a:cxn ang="0">
                        <a:pos x="149" y="480"/>
                      </a:cxn>
                      <a:cxn ang="0">
                        <a:pos x="147" y="476"/>
                      </a:cxn>
                      <a:cxn ang="0">
                        <a:pos x="145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4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1" y="485"/>
                        </a:lnTo>
                        <a:lnTo>
                          <a:pt x="149" y="480"/>
                        </a:lnTo>
                        <a:lnTo>
                          <a:pt x="147" y="476"/>
                        </a:lnTo>
                        <a:lnTo>
                          <a:pt x="145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" name="Freeform 76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287" y="1312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7" y="316"/>
                      </a:cxn>
                      <a:cxn ang="0">
                        <a:pos x="356" y="267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4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7" y="192"/>
                      </a:cxn>
                      <a:cxn ang="0">
                        <a:pos x="59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3"/>
                      </a:cxn>
                      <a:cxn ang="0">
                        <a:pos x="144" y="258"/>
                      </a:cxn>
                      <a:cxn ang="0">
                        <a:pos x="190" y="257"/>
                      </a:cxn>
                      <a:cxn ang="0">
                        <a:pos x="222" y="261"/>
                      </a:cxn>
                      <a:cxn ang="0">
                        <a:pos x="247" y="273"/>
                      </a:cxn>
                      <a:cxn ang="0">
                        <a:pos x="263" y="290"/>
                      </a:cxn>
                      <a:cxn ang="0">
                        <a:pos x="273" y="313"/>
                      </a:cxn>
                      <a:cxn ang="0">
                        <a:pos x="277" y="342"/>
                      </a:cxn>
                      <a:cxn ang="0">
                        <a:pos x="138" y="375"/>
                      </a:cxn>
                      <a:cxn ang="0">
                        <a:pos x="88" y="384"/>
                      </a:cxn>
                      <a:cxn ang="0">
                        <a:pos x="50" y="402"/>
                      </a:cxn>
                      <a:cxn ang="0">
                        <a:pos x="21" y="430"/>
                      </a:cxn>
                      <a:cxn ang="0">
                        <a:pos x="5" y="465"/>
                      </a:cxn>
                      <a:cxn ang="0">
                        <a:pos x="0" y="504"/>
                      </a:cxn>
                      <a:cxn ang="0">
                        <a:pos x="5" y="546"/>
                      </a:cxn>
                      <a:cxn ang="0">
                        <a:pos x="20" y="582"/>
                      </a:cxn>
                      <a:cxn ang="0">
                        <a:pos x="46" y="613"/>
                      </a:cxn>
                      <a:cxn ang="0">
                        <a:pos x="86" y="634"/>
                      </a:cxn>
                      <a:cxn ang="0">
                        <a:pos x="137" y="643"/>
                      </a:cxn>
                      <a:cxn ang="0">
                        <a:pos x="195" y="641"/>
                      </a:cxn>
                      <a:cxn ang="0">
                        <a:pos x="241" y="627"/>
                      </a:cxn>
                      <a:cxn ang="0">
                        <a:pos x="279" y="597"/>
                      </a:cxn>
                      <a:cxn ang="0">
                        <a:pos x="277" y="475"/>
                      </a:cxn>
                      <a:cxn ang="0">
                        <a:pos x="273" y="506"/>
                      </a:cxn>
                      <a:cxn ang="0">
                        <a:pos x="265" y="530"/>
                      </a:cxn>
                      <a:cxn ang="0">
                        <a:pos x="248" y="549"/>
                      </a:cxn>
                      <a:cxn ang="0">
                        <a:pos x="218" y="564"/>
                      </a:cxn>
                      <a:cxn ang="0">
                        <a:pos x="185" y="568"/>
                      </a:cxn>
                      <a:cxn ang="0">
                        <a:pos x="152" y="567"/>
                      </a:cxn>
                      <a:cxn ang="0">
                        <a:pos x="127" y="561"/>
                      </a:cxn>
                      <a:cxn ang="0">
                        <a:pos x="108" y="550"/>
                      </a:cxn>
                      <a:cxn ang="0">
                        <a:pos x="96" y="536"/>
                      </a:cxn>
                      <a:cxn ang="0">
                        <a:pos x="90" y="518"/>
                      </a:cxn>
                      <a:cxn ang="0">
                        <a:pos x="89" y="495"/>
                      </a:cxn>
                      <a:cxn ang="0">
                        <a:pos x="94" y="476"/>
                      </a:cxn>
                      <a:cxn ang="0">
                        <a:pos x="104" y="459"/>
                      </a:cxn>
                      <a:cxn ang="0">
                        <a:pos x="120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30" y="97"/>
                      </a:cxn>
                      <a:cxn ang="0">
                        <a:pos x="247" y="97"/>
                      </a:cxn>
                      <a:cxn ang="0">
                        <a:pos x="136" y="0"/>
                      </a:cxn>
                      <a:cxn ang="0">
                        <a:pos x="136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7" y="316"/>
                        </a:lnTo>
                        <a:lnTo>
                          <a:pt x="365" y="298"/>
                        </a:lnTo>
                        <a:lnTo>
                          <a:pt x="361" y="282"/>
                        </a:lnTo>
                        <a:lnTo>
                          <a:pt x="356" y="267"/>
                        </a:lnTo>
                        <a:lnTo>
                          <a:pt x="350" y="252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8" y="208"/>
                        </a:lnTo>
                        <a:lnTo>
                          <a:pt x="295" y="201"/>
                        </a:lnTo>
                        <a:lnTo>
                          <a:pt x="280" y="194"/>
                        </a:lnTo>
                        <a:lnTo>
                          <a:pt x="262" y="188"/>
                        </a:lnTo>
                        <a:lnTo>
                          <a:pt x="244" y="184"/>
                        </a:lnTo>
                        <a:lnTo>
                          <a:pt x="224" y="181"/>
                        </a:lnTo>
                        <a:lnTo>
                          <a:pt x="203" y="179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7" y="186"/>
                        </a:lnTo>
                        <a:lnTo>
                          <a:pt x="97" y="189"/>
                        </a:lnTo>
                        <a:lnTo>
                          <a:pt x="87" y="192"/>
                        </a:lnTo>
                        <a:lnTo>
                          <a:pt x="78" y="196"/>
                        </a:lnTo>
                        <a:lnTo>
                          <a:pt x="68" y="201"/>
                        </a:lnTo>
                        <a:lnTo>
                          <a:pt x="59" y="206"/>
                        </a:lnTo>
                        <a:lnTo>
                          <a:pt x="51" y="213"/>
                        </a:lnTo>
                        <a:lnTo>
                          <a:pt x="42" y="220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7" y="244"/>
                        </a:lnTo>
                        <a:lnTo>
                          <a:pt x="78" y="300"/>
                        </a:lnTo>
                        <a:lnTo>
                          <a:pt x="87" y="289"/>
                        </a:lnTo>
                        <a:lnTo>
                          <a:pt x="97" y="280"/>
                        </a:lnTo>
                        <a:lnTo>
                          <a:pt x="107" y="273"/>
                        </a:lnTo>
                        <a:lnTo>
                          <a:pt x="118" y="267"/>
                        </a:lnTo>
                        <a:lnTo>
                          <a:pt x="131" y="261"/>
                        </a:lnTo>
                        <a:lnTo>
                          <a:pt x="144" y="258"/>
                        </a:lnTo>
                        <a:lnTo>
                          <a:pt x="159" y="257"/>
                        </a:lnTo>
                        <a:lnTo>
                          <a:pt x="178" y="256"/>
                        </a:lnTo>
                        <a:lnTo>
                          <a:pt x="190" y="257"/>
                        </a:lnTo>
                        <a:lnTo>
                          <a:pt x="202" y="257"/>
                        </a:lnTo>
                        <a:lnTo>
                          <a:pt x="212" y="259"/>
                        </a:lnTo>
                        <a:lnTo>
                          <a:pt x="222" y="261"/>
                        </a:lnTo>
                        <a:lnTo>
                          <a:pt x="232" y="265"/>
                        </a:lnTo>
                        <a:lnTo>
                          <a:pt x="240" y="269"/>
                        </a:lnTo>
                        <a:lnTo>
                          <a:pt x="247" y="273"/>
                        </a:lnTo>
                        <a:lnTo>
                          <a:pt x="253" y="278"/>
                        </a:lnTo>
                        <a:lnTo>
                          <a:pt x="259" y="283"/>
                        </a:lnTo>
                        <a:lnTo>
                          <a:pt x="263" y="290"/>
                        </a:lnTo>
                        <a:lnTo>
                          <a:pt x="267" y="296"/>
                        </a:lnTo>
                        <a:lnTo>
                          <a:pt x="271" y="304"/>
                        </a:lnTo>
                        <a:lnTo>
                          <a:pt x="273" y="313"/>
                        </a:lnTo>
                        <a:lnTo>
                          <a:pt x="275" y="322"/>
                        </a:lnTo>
                        <a:lnTo>
                          <a:pt x="277" y="331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6" y="374"/>
                        </a:lnTo>
                        <a:lnTo>
                          <a:pt x="138" y="375"/>
                        </a:lnTo>
                        <a:lnTo>
                          <a:pt x="119" y="377"/>
                        </a:lnTo>
                        <a:lnTo>
                          <a:pt x="103" y="380"/>
                        </a:lnTo>
                        <a:lnTo>
                          <a:pt x="88" y="384"/>
                        </a:lnTo>
                        <a:lnTo>
                          <a:pt x="74" y="389"/>
                        </a:lnTo>
                        <a:lnTo>
                          <a:pt x="61" y="395"/>
                        </a:lnTo>
                        <a:lnTo>
                          <a:pt x="50" y="402"/>
                        </a:lnTo>
                        <a:lnTo>
                          <a:pt x="39" y="410"/>
                        </a:lnTo>
                        <a:lnTo>
                          <a:pt x="30" y="420"/>
                        </a:lnTo>
                        <a:lnTo>
                          <a:pt x="21" y="430"/>
                        </a:lnTo>
                        <a:lnTo>
                          <a:pt x="15" y="441"/>
                        </a:lnTo>
                        <a:lnTo>
                          <a:pt x="9" y="452"/>
                        </a:lnTo>
                        <a:lnTo>
                          <a:pt x="5" y="465"/>
                        </a:lnTo>
                        <a:lnTo>
                          <a:pt x="2" y="477"/>
                        </a:lnTo>
                        <a:lnTo>
                          <a:pt x="0" y="491"/>
                        </a:lnTo>
                        <a:lnTo>
                          <a:pt x="0" y="504"/>
                        </a:lnTo>
                        <a:lnTo>
                          <a:pt x="0" y="519"/>
                        </a:lnTo>
                        <a:lnTo>
                          <a:pt x="2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2"/>
                        </a:lnTo>
                        <a:lnTo>
                          <a:pt x="28" y="593"/>
                        </a:lnTo>
                        <a:lnTo>
                          <a:pt x="36" y="602"/>
                        </a:lnTo>
                        <a:lnTo>
                          <a:pt x="46" y="613"/>
                        </a:lnTo>
                        <a:lnTo>
                          <a:pt x="58" y="621"/>
                        </a:lnTo>
                        <a:lnTo>
                          <a:pt x="71" y="628"/>
                        </a:lnTo>
                        <a:lnTo>
                          <a:pt x="86" y="634"/>
                        </a:lnTo>
                        <a:lnTo>
                          <a:pt x="101" y="638"/>
                        </a:lnTo>
                        <a:lnTo>
                          <a:pt x="118" y="641"/>
                        </a:lnTo>
                        <a:lnTo>
                          <a:pt x="137" y="643"/>
                        </a:lnTo>
                        <a:lnTo>
                          <a:pt x="157" y="644"/>
                        </a:lnTo>
                        <a:lnTo>
                          <a:pt x="178" y="643"/>
                        </a:lnTo>
                        <a:lnTo>
                          <a:pt x="195" y="641"/>
                        </a:lnTo>
                        <a:lnTo>
                          <a:pt x="211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3" y="619"/>
                        </a:lnTo>
                        <a:lnTo>
                          <a:pt x="266" y="608"/>
                        </a:lnTo>
                        <a:lnTo>
                          <a:pt x="279" y="597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7" y="486"/>
                        </a:lnTo>
                        <a:lnTo>
                          <a:pt x="275" y="496"/>
                        </a:lnTo>
                        <a:lnTo>
                          <a:pt x="273" y="506"/>
                        </a:lnTo>
                        <a:lnTo>
                          <a:pt x="271" y="515"/>
                        </a:lnTo>
                        <a:lnTo>
                          <a:pt x="269" y="523"/>
                        </a:lnTo>
                        <a:lnTo>
                          <a:pt x="265" y="530"/>
                        </a:lnTo>
                        <a:lnTo>
                          <a:pt x="261" y="536"/>
                        </a:lnTo>
                        <a:lnTo>
                          <a:pt x="257" y="541"/>
                        </a:lnTo>
                        <a:lnTo>
                          <a:pt x="248" y="549"/>
                        </a:lnTo>
                        <a:lnTo>
                          <a:pt x="238" y="555"/>
                        </a:lnTo>
                        <a:lnTo>
                          <a:pt x="229" y="561"/>
                        </a:lnTo>
                        <a:lnTo>
                          <a:pt x="218" y="564"/>
                        </a:lnTo>
                        <a:lnTo>
                          <a:pt x="207" y="566"/>
                        </a:lnTo>
                        <a:lnTo>
                          <a:pt x="196" y="567"/>
                        </a:lnTo>
                        <a:lnTo>
                          <a:pt x="185" y="568"/>
                        </a:lnTo>
                        <a:lnTo>
                          <a:pt x="171" y="568"/>
                        </a:lnTo>
                        <a:lnTo>
                          <a:pt x="161" y="568"/>
                        </a:lnTo>
                        <a:lnTo>
                          <a:pt x="152" y="567"/>
                        </a:lnTo>
                        <a:lnTo>
                          <a:pt x="143" y="566"/>
                        </a:lnTo>
                        <a:lnTo>
                          <a:pt x="135" y="564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8" y="550"/>
                        </a:lnTo>
                        <a:lnTo>
                          <a:pt x="104" y="546"/>
                        </a:lnTo>
                        <a:lnTo>
                          <a:pt x="100" y="541"/>
                        </a:lnTo>
                        <a:lnTo>
                          <a:pt x="96" y="536"/>
                        </a:lnTo>
                        <a:lnTo>
                          <a:pt x="93" y="531"/>
                        </a:lnTo>
                        <a:lnTo>
                          <a:pt x="91" y="524"/>
                        </a:lnTo>
                        <a:lnTo>
                          <a:pt x="90" y="518"/>
                        </a:lnTo>
                        <a:lnTo>
                          <a:pt x="89" y="510"/>
                        </a:lnTo>
                        <a:lnTo>
                          <a:pt x="89" y="503"/>
                        </a:lnTo>
                        <a:lnTo>
                          <a:pt x="89" y="495"/>
                        </a:lnTo>
                        <a:lnTo>
                          <a:pt x="90" y="488"/>
                        </a:lnTo>
                        <a:lnTo>
                          <a:pt x="91" y="482"/>
                        </a:lnTo>
                        <a:lnTo>
                          <a:pt x="94" y="476"/>
                        </a:lnTo>
                        <a:lnTo>
                          <a:pt x="97" y="470"/>
                        </a:lnTo>
                        <a:lnTo>
                          <a:pt x="100" y="465"/>
                        </a:lnTo>
                        <a:lnTo>
                          <a:pt x="104" y="459"/>
                        </a:lnTo>
                        <a:lnTo>
                          <a:pt x="109" y="454"/>
                        </a:lnTo>
                        <a:lnTo>
                          <a:pt x="114" y="451"/>
                        </a:lnTo>
                        <a:lnTo>
                          <a:pt x="120" y="447"/>
                        </a:lnTo>
                        <a:lnTo>
                          <a:pt x="128" y="444"/>
                        </a:lnTo>
                        <a:lnTo>
                          <a:pt x="135" y="442"/>
                        </a:lnTo>
                        <a:lnTo>
                          <a:pt x="143" y="440"/>
                        </a:lnTo>
                        <a:lnTo>
                          <a:pt x="151" y="439"/>
                        </a:lnTo>
                        <a:lnTo>
                          <a:pt x="160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30" y="97"/>
                        </a:moveTo>
                        <a:lnTo>
                          <a:pt x="330" y="0"/>
                        </a:lnTo>
                        <a:lnTo>
                          <a:pt x="247" y="0"/>
                        </a:lnTo>
                        <a:lnTo>
                          <a:pt x="247" y="97"/>
                        </a:lnTo>
                        <a:lnTo>
                          <a:pt x="330" y="97"/>
                        </a:lnTo>
                        <a:close/>
                        <a:moveTo>
                          <a:pt x="136" y="97"/>
                        </a:moveTo>
                        <a:lnTo>
                          <a:pt x="136" y="0"/>
                        </a:lnTo>
                        <a:lnTo>
                          <a:pt x="53" y="0"/>
                        </a:lnTo>
                        <a:lnTo>
                          <a:pt x="53" y="97"/>
                        </a:lnTo>
                        <a:lnTo>
                          <a:pt x="136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04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6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2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59" y="505"/>
                      </a:cxn>
                      <a:cxn ang="0">
                        <a:pos x="64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6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2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59" y="505"/>
                        </a:lnTo>
                        <a:lnTo>
                          <a:pt x="64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536" y="1358"/>
                    <a:ext cx="85" cy="113"/>
                  </a:xfrm>
                  <a:custGeom>
                    <a:avLst/>
                    <a:gdLst/>
                    <a:ahLst/>
                    <a:cxnLst>
                      <a:cxn ang="0">
                        <a:pos x="339" y="454"/>
                      </a:cxn>
                      <a:cxn ang="0">
                        <a:pos x="339" y="372"/>
                      </a:cxn>
                      <a:cxn ang="0">
                        <a:pos x="111" y="372"/>
                      </a:cxn>
                      <a:cxn ang="0">
                        <a:pos x="339" y="72"/>
                      </a:cxn>
                      <a:cxn ang="0">
                        <a:pos x="339" y="0"/>
                      </a:cxn>
                      <a:cxn ang="0">
                        <a:pos x="12" y="0"/>
                      </a:cxn>
                      <a:cxn ang="0">
                        <a:pos x="12" y="82"/>
                      </a:cxn>
                      <a:cxn ang="0">
                        <a:pos x="225" y="82"/>
                      </a:cxn>
                      <a:cxn ang="0">
                        <a:pos x="0" y="382"/>
                      </a:cxn>
                      <a:cxn ang="0">
                        <a:pos x="0" y="454"/>
                      </a:cxn>
                      <a:cxn ang="0">
                        <a:pos x="339" y="454"/>
                      </a:cxn>
                    </a:cxnLst>
                    <a:rect l="0" t="0" r="r" b="b"/>
                    <a:pathLst>
                      <a:path w="339" h="454">
                        <a:moveTo>
                          <a:pt x="339" y="454"/>
                        </a:moveTo>
                        <a:lnTo>
                          <a:pt x="339" y="372"/>
                        </a:lnTo>
                        <a:lnTo>
                          <a:pt x="111" y="372"/>
                        </a:lnTo>
                        <a:lnTo>
                          <a:pt x="339" y="72"/>
                        </a:lnTo>
                        <a:lnTo>
                          <a:pt x="339" y="0"/>
                        </a:lnTo>
                        <a:lnTo>
                          <a:pt x="12" y="0"/>
                        </a:lnTo>
                        <a:lnTo>
                          <a:pt x="12" y="82"/>
                        </a:lnTo>
                        <a:lnTo>
                          <a:pt x="225" y="82"/>
                        </a:lnTo>
                        <a:lnTo>
                          <a:pt x="0" y="382"/>
                        </a:lnTo>
                        <a:lnTo>
                          <a:pt x="0" y="454"/>
                        </a:lnTo>
                        <a:lnTo>
                          <a:pt x="339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648" y="1358"/>
                    <a:ext cx="93" cy="115"/>
                  </a:xfrm>
                  <a:custGeom>
                    <a:avLst/>
                    <a:gdLst/>
                    <a:ahLst/>
                    <a:cxnLst>
                      <a:cxn ang="0">
                        <a:pos x="368" y="0"/>
                      </a:cxn>
                      <a:cxn ang="0">
                        <a:pos x="276" y="276"/>
                      </a:cxn>
                      <a:cxn ang="0">
                        <a:pos x="274" y="301"/>
                      </a:cxn>
                      <a:cxn ang="0">
                        <a:pos x="269" y="322"/>
                      </a:cxn>
                      <a:cxn ang="0">
                        <a:pos x="260" y="340"/>
                      </a:cxn>
                      <a:cxn ang="0">
                        <a:pos x="249" y="354"/>
                      </a:cxn>
                      <a:cxn ang="0">
                        <a:pos x="234" y="364"/>
                      </a:cxn>
                      <a:cxn ang="0">
                        <a:pos x="218" y="372"/>
                      </a:cxn>
                      <a:cxn ang="0">
                        <a:pos x="201" y="377"/>
                      </a:cxn>
                      <a:cxn ang="0">
                        <a:pos x="182" y="379"/>
                      </a:cxn>
                      <a:cxn ang="0">
                        <a:pos x="164" y="377"/>
                      </a:cxn>
                      <a:cxn ang="0">
                        <a:pos x="147" y="372"/>
                      </a:cxn>
                      <a:cxn ang="0">
                        <a:pos x="131" y="365"/>
                      </a:cxn>
                      <a:cxn ang="0">
                        <a:pos x="117" y="354"/>
                      </a:cxn>
                      <a:cxn ang="0">
                        <a:pos x="107" y="340"/>
                      </a:cxn>
                      <a:cxn ang="0">
                        <a:pos x="98" y="322"/>
                      </a:cxn>
                      <a:cxn ang="0">
                        <a:pos x="93" y="302"/>
                      </a:cxn>
                      <a:cxn ang="0">
                        <a:pos x="91" y="276"/>
                      </a:cxn>
                      <a:cxn ang="0">
                        <a:pos x="0" y="0"/>
                      </a:cxn>
                      <a:cxn ang="0">
                        <a:pos x="0" y="309"/>
                      </a:cxn>
                      <a:cxn ang="0">
                        <a:pos x="5" y="344"/>
                      </a:cxn>
                      <a:cxn ang="0">
                        <a:pos x="15" y="377"/>
                      </a:cxn>
                      <a:cxn ang="0">
                        <a:pos x="28" y="398"/>
                      </a:cxn>
                      <a:cxn ang="0">
                        <a:pos x="38" y="412"/>
                      </a:cxn>
                      <a:cxn ang="0">
                        <a:pos x="56" y="428"/>
                      </a:cxn>
                      <a:cxn ang="0">
                        <a:pos x="80" y="443"/>
                      </a:cxn>
                      <a:cxn ang="0">
                        <a:pos x="108" y="454"/>
                      </a:cxn>
                      <a:cxn ang="0">
                        <a:pos x="141" y="459"/>
                      </a:cxn>
                      <a:cxn ang="0">
                        <a:pos x="174" y="459"/>
                      </a:cxn>
                      <a:cxn ang="0">
                        <a:pos x="207" y="453"/>
                      </a:cxn>
                      <a:cxn ang="0">
                        <a:pos x="238" y="440"/>
                      </a:cxn>
                      <a:cxn ang="0">
                        <a:pos x="266" y="420"/>
                      </a:cxn>
                      <a:cxn ang="0">
                        <a:pos x="278" y="454"/>
                      </a:cxn>
                    </a:cxnLst>
                    <a:rect l="0" t="0" r="r" b="b"/>
                    <a:pathLst>
                      <a:path w="368" h="460">
                        <a:moveTo>
                          <a:pt x="368" y="454"/>
                        </a:moveTo>
                        <a:lnTo>
                          <a:pt x="368" y="0"/>
                        </a:lnTo>
                        <a:lnTo>
                          <a:pt x="276" y="0"/>
                        </a:lnTo>
                        <a:lnTo>
                          <a:pt x="276" y="276"/>
                        </a:lnTo>
                        <a:lnTo>
                          <a:pt x="276" y="290"/>
                        </a:lnTo>
                        <a:lnTo>
                          <a:pt x="274" y="301"/>
                        </a:lnTo>
                        <a:lnTo>
                          <a:pt x="272" y="312"/>
                        </a:lnTo>
                        <a:lnTo>
                          <a:pt x="269" y="322"/>
                        </a:lnTo>
                        <a:lnTo>
                          <a:pt x="265" y="332"/>
                        </a:lnTo>
                        <a:lnTo>
                          <a:pt x="260" y="340"/>
                        </a:lnTo>
                        <a:lnTo>
                          <a:pt x="255" y="347"/>
                        </a:lnTo>
                        <a:lnTo>
                          <a:pt x="249" y="354"/>
                        </a:lnTo>
                        <a:lnTo>
                          <a:pt x="242" y="359"/>
                        </a:lnTo>
                        <a:lnTo>
                          <a:pt x="234" y="364"/>
                        </a:lnTo>
                        <a:lnTo>
                          <a:pt x="226" y="368"/>
                        </a:lnTo>
                        <a:lnTo>
                          <a:pt x="218" y="372"/>
                        </a:lnTo>
                        <a:lnTo>
                          <a:pt x="210" y="374"/>
                        </a:lnTo>
                        <a:lnTo>
                          <a:pt x="201" y="377"/>
                        </a:lnTo>
                        <a:lnTo>
                          <a:pt x="192" y="378"/>
                        </a:lnTo>
                        <a:lnTo>
                          <a:pt x="182" y="379"/>
                        </a:lnTo>
                        <a:lnTo>
                          <a:pt x="173" y="378"/>
                        </a:lnTo>
                        <a:lnTo>
                          <a:pt x="164" y="377"/>
                        </a:lnTo>
                        <a:lnTo>
                          <a:pt x="155" y="374"/>
                        </a:lnTo>
                        <a:lnTo>
                          <a:pt x="147" y="372"/>
                        </a:lnTo>
                        <a:lnTo>
                          <a:pt x="138" y="369"/>
                        </a:lnTo>
                        <a:lnTo>
                          <a:pt x="131" y="365"/>
                        </a:lnTo>
                        <a:lnTo>
                          <a:pt x="124" y="360"/>
                        </a:lnTo>
                        <a:lnTo>
                          <a:pt x="117" y="354"/>
                        </a:lnTo>
                        <a:lnTo>
                          <a:pt x="112" y="348"/>
                        </a:lnTo>
                        <a:lnTo>
                          <a:pt x="107" y="340"/>
                        </a:lnTo>
                        <a:lnTo>
                          <a:pt x="102" y="332"/>
                        </a:lnTo>
                        <a:lnTo>
                          <a:pt x="98" y="322"/>
                        </a:lnTo>
                        <a:lnTo>
                          <a:pt x="95" y="312"/>
                        </a:lnTo>
                        <a:lnTo>
                          <a:pt x="93" y="302"/>
                        </a:lnTo>
                        <a:lnTo>
                          <a:pt x="92" y="290"/>
                        </a:lnTo>
                        <a:lnTo>
                          <a:pt x="91" y="276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0" y="309"/>
                        </a:lnTo>
                        <a:lnTo>
                          <a:pt x="2" y="328"/>
                        </a:lnTo>
                        <a:lnTo>
                          <a:pt x="5" y="344"/>
                        </a:lnTo>
                        <a:lnTo>
                          <a:pt x="9" y="361"/>
                        </a:lnTo>
                        <a:lnTo>
                          <a:pt x="15" y="377"/>
                        </a:lnTo>
                        <a:lnTo>
                          <a:pt x="23" y="391"/>
                        </a:lnTo>
                        <a:lnTo>
                          <a:pt x="28" y="398"/>
                        </a:lnTo>
                        <a:lnTo>
                          <a:pt x="33" y="405"/>
                        </a:lnTo>
                        <a:lnTo>
                          <a:pt x="38" y="412"/>
                        </a:lnTo>
                        <a:lnTo>
                          <a:pt x="46" y="418"/>
                        </a:lnTo>
                        <a:lnTo>
                          <a:pt x="56" y="428"/>
                        </a:lnTo>
                        <a:lnTo>
                          <a:pt x="67" y="436"/>
                        </a:lnTo>
                        <a:lnTo>
                          <a:pt x="80" y="443"/>
                        </a:lnTo>
                        <a:lnTo>
                          <a:pt x="94" y="449"/>
                        </a:lnTo>
                        <a:lnTo>
                          <a:pt x="108" y="454"/>
                        </a:lnTo>
                        <a:lnTo>
                          <a:pt x="124" y="457"/>
                        </a:lnTo>
                        <a:lnTo>
                          <a:pt x="141" y="459"/>
                        </a:lnTo>
                        <a:lnTo>
                          <a:pt x="157" y="460"/>
                        </a:lnTo>
                        <a:lnTo>
                          <a:pt x="174" y="459"/>
                        </a:lnTo>
                        <a:lnTo>
                          <a:pt x="191" y="457"/>
                        </a:lnTo>
                        <a:lnTo>
                          <a:pt x="207" y="453"/>
                        </a:lnTo>
                        <a:lnTo>
                          <a:pt x="223" y="447"/>
                        </a:lnTo>
                        <a:lnTo>
                          <a:pt x="238" y="440"/>
                        </a:lnTo>
                        <a:lnTo>
                          <a:pt x="253" y="431"/>
                        </a:lnTo>
                        <a:lnTo>
                          <a:pt x="266" y="420"/>
                        </a:lnTo>
                        <a:lnTo>
                          <a:pt x="278" y="408"/>
                        </a:lnTo>
                        <a:lnTo>
                          <a:pt x="278" y="454"/>
                        </a:lnTo>
                        <a:lnTo>
                          <a:pt x="368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312"/>
                    <a:ext cx="125" cy="159"/>
                  </a:xfrm>
                  <a:custGeom>
                    <a:avLst/>
                    <a:gdLst/>
                    <a:ahLst/>
                    <a:cxnLst>
                      <a:cxn ang="0">
                        <a:pos x="498" y="638"/>
                      </a:cxn>
                      <a:cxn ang="0">
                        <a:pos x="270" y="250"/>
                      </a:cxn>
                      <a:cxn ang="0">
                        <a:pos x="476" y="0"/>
                      </a:cxn>
                      <a:cxn ang="0">
                        <a:pos x="358" y="0"/>
                      </a:cxn>
                      <a:cxn ang="0">
                        <a:pos x="97" y="321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638"/>
                      </a:cxn>
                      <a:cxn ang="0">
                        <a:pos x="97" y="638"/>
                      </a:cxn>
                      <a:cxn ang="0">
                        <a:pos x="97" y="452"/>
                      </a:cxn>
                      <a:cxn ang="0">
                        <a:pos x="204" y="324"/>
                      </a:cxn>
                      <a:cxn ang="0">
                        <a:pos x="384" y="638"/>
                      </a:cxn>
                      <a:cxn ang="0">
                        <a:pos x="498" y="638"/>
                      </a:cxn>
                    </a:cxnLst>
                    <a:rect l="0" t="0" r="r" b="b"/>
                    <a:pathLst>
                      <a:path w="498" h="638">
                        <a:moveTo>
                          <a:pt x="498" y="638"/>
                        </a:moveTo>
                        <a:lnTo>
                          <a:pt x="270" y="250"/>
                        </a:lnTo>
                        <a:lnTo>
                          <a:pt x="476" y="0"/>
                        </a:lnTo>
                        <a:lnTo>
                          <a:pt x="358" y="0"/>
                        </a:lnTo>
                        <a:lnTo>
                          <a:pt x="97" y="321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452"/>
                        </a:lnTo>
                        <a:lnTo>
                          <a:pt x="204" y="324"/>
                        </a:lnTo>
                        <a:lnTo>
                          <a:pt x="384" y="638"/>
                        </a:lnTo>
                        <a:lnTo>
                          <a:pt x="498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1" name="Freeform 77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977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2" name="Freeform 77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031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2" y="129"/>
                      </a:cxn>
                      <a:cxn ang="0">
                        <a:pos x="347" y="75"/>
                      </a:cxn>
                      <a:cxn ang="0">
                        <a:pos x="322" y="47"/>
                      </a:cxn>
                      <a:cxn ang="0">
                        <a:pos x="300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5" y="1"/>
                      </a:cxn>
                      <a:cxn ang="0">
                        <a:pos x="171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59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1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7" y="446"/>
                      </a:cxn>
                      <a:cxn ang="0">
                        <a:pos x="144" y="458"/>
                      </a:cxn>
                      <a:cxn ang="0">
                        <a:pos x="205" y="465"/>
                      </a:cxn>
                      <a:cxn ang="0">
                        <a:pos x="246" y="462"/>
                      </a:cxn>
                      <a:cxn ang="0">
                        <a:pos x="282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6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8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3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6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4" y="80"/>
                      </a:cxn>
                      <a:cxn ang="0">
                        <a:pos x="243" y="89"/>
                      </a:cxn>
                      <a:cxn ang="0">
                        <a:pos x="268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3" y="172"/>
                        </a:lnTo>
                        <a:lnTo>
                          <a:pt x="379" y="150"/>
                        </a:lnTo>
                        <a:lnTo>
                          <a:pt x="372" y="129"/>
                        </a:lnTo>
                        <a:lnTo>
                          <a:pt x="365" y="110"/>
                        </a:lnTo>
                        <a:lnTo>
                          <a:pt x="357" y="93"/>
                        </a:lnTo>
                        <a:lnTo>
                          <a:pt x="347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300" y="29"/>
                        </a:lnTo>
                        <a:lnTo>
                          <a:pt x="292" y="24"/>
                        </a:lnTo>
                        <a:lnTo>
                          <a:pt x="284" y="20"/>
                        </a:lnTo>
                        <a:lnTo>
                          <a:pt x="275" y="16"/>
                        </a:lnTo>
                        <a:lnTo>
                          <a:pt x="265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7" y="4"/>
                        </a:lnTo>
                        <a:lnTo>
                          <a:pt x="226" y="2"/>
                        </a:lnTo>
                        <a:lnTo>
                          <a:pt x="215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2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3" y="15"/>
                        </a:lnTo>
                        <a:lnTo>
                          <a:pt x="105" y="19"/>
                        </a:lnTo>
                        <a:lnTo>
                          <a:pt x="97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6" y="47"/>
                        </a:lnTo>
                        <a:lnTo>
                          <a:pt x="59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4" y="134"/>
                        </a:lnTo>
                        <a:lnTo>
                          <a:pt x="8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1" y="248"/>
                        </a:lnTo>
                        <a:lnTo>
                          <a:pt x="1" y="263"/>
                        </a:lnTo>
                        <a:lnTo>
                          <a:pt x="3" y="277"/>
                        </a:lnTo>
                        <a:lnTo>
                          <a:pt x="4" y="292"/>
                        </a:lnTo>
                        <a:lnTo>
                          <a:pt x="7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6" y="341"/>
                        </a:lnTo>
                        <a:lnTo>
                          <a:pt x="20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7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7" y="446"/>
                        </a:lnTo>
                        <a:lnTo>
                          <a:pt x="115" y="450"/>
                        </a:lnTo>
                        <a:lnTo>
                          <a:pt x="125" y="453"/>
                        </a:lnTo>
                        <a:lnTo>
                          <a:pt x="144" y="458"/>
                        </a:lnTo>
                        <a:lnTo>
                          <a:pt x="163" y="462"/>
                        </a:lnTo>
                        <a:lnTo>
                          <a:pt x="184" y="464"/>
                        </a:lnTo>
                        <a:lnTo>
                          <a:pt x="205" y="465"/>
                        </a:lnTo>
                        <a:lnTo>
                          <a:pt x="219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2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1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6" y="340"/>
                        </a:lnTo>
                        <a:lnTo>
                          <a:pt x="305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1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7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0" y="352"/>
                        </a:lnTo>
                        <a:lnTo>
                          <a:pt x="114" y="343"/>
                        </a:lnTo>
                        <a:lnTo>
                          <a:pt x="108" y="334"/>
                        </a:lnTo>
                        <a:lnTo>
                          <a:pt x="103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2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3" y="168"/>
                        </a:lnTo>
                        <a:lnTo>
                          <a:pt x="94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6" y="110"/>
                        </a:lnTo>
                        <a:lnTo>
                          <a:pt x="127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6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4" y="80"/>
                        </a:lnTo>
                        <a:lnTo>
                          <a:pt x="230" y="82"/>
                        </a:lnTo>
                        <a:lnTo>
                          <a:pt x="237" y="85"/>
                        </a:lnTo>
                        <a:lnTo>
                          <a:pt x="243" y="89"/>
                        </a:lnTo>
                        <a:lnTo>
                          <a:pt x="249" y="92"/>
                        </a:lnTo>
                        <a:lnTo>
                          <a:pt x="259" y="100"/>
                        </a:lnTo>
                        <a:lnTo>
                          <a:pt x="268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3" name="Freeform 772"/>
                  <p:cNvSpPr>
                    <a:spLocks noChangeAspect="1"/>
                  </p:cNvSpPr>
                  <p:nvPr/>
                </p:nvSpPr>
                <p:spPr bwMode="auto">
                  <a:xfrm>
                    <a:off x="4157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7" y="557"/>
                      </a:cxn>
                      <a:cxn ang="0">
                        <a:pos x="112" y="555"/>
                      </a:cxn>
                      <a:cxn ang="0">
                        <a:pos x="109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99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1" y="507"/>
                      </a:cxn>
                      <a:cxn ang="0">
                        <a:pos x="91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2"/>
                      </a:cxn>
                      <a:cxn ang="0">
                        <a:pos x="16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7" y="623"/>
                      </a:cxn>
                      <a:cxn ang="0">
                        <a:pos x="68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8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7" y="557"/>
                        </a:lnTo>
                        <a:lnTo>
                          <a:pt x="112" y="555"/>
                        </a:lnTo>
                        <a:lnTo>
                          <a:pt x="109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99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1" y="507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2"/>
                        </a:lnTo>
                        <a:lnTo>
                          <a:pt x="16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7" y="623"/>
                        </a:lnTo>
                        <a:lnTo>
                          <a:pt x="68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8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0" name="Group 773"/>
                <p:cNvGrpSpPr>
                  <a:grpSpLocks noChangeAspect="1"/>
                </p:cNvGrpSpPr>
                <p:nvPr/>
              </p:nvGrpSpPr>
              <p:grpSpPr bwMode="auto">
                <a:xfrm>
                  <a:off x="226" y="226"/>
                  <a:ext cx="2041" cy="707"/>
                  <a:chOff x="226" y="226"/>
                  <a:chExt cx="2041" cy="707"/>
                </a:xfrm>
              </p:grpSpPr>
              <p:sp>
                <p:nvSpPr>
                  <p:cNvPr id="21" name="Rectangle 7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6" y="226"/>
                    <a:ext cx="2041" cy="69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" name="Rectangle 7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5" y="412"/>
                    <a:ext cx="22" cy="521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" name="Rectangle 7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226"/>
                    <a:ext cx="23" cy="499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1804" y="418"/>
                    <a:ext cx="245" cy="301"/>
                  </a:xfrm>
                  <a:custGeom>
                    <a:avLst/>
                    <a:gdLst/>
                    <a:ahLst/>
                    <a:cxnLst>
                      <a:cxn ang="0">
                        <a:pos x="982" y="0"/>
                      </a:cxn>
                      <a:cxn ang="0">
                        <a:pos x="711" y="698"/>
                      </a:cxn>
                      <a:cxn ang="0">
                        <a:pos x="708" y="762"/>
                      </a:cxn>
                      <a:cxn ang="0">
                        <a:pos x="700" y="817"/>
                      </a:cxn>
                      <a:cxn ang="0">
                        <a:pos x="694" y="841"/>
                      </a:cxn>
                      <a:cxn ang="0">
                        <a:pos x="686" y="863"/>
                      </a:cxn>
                      <a:cxn ang="0">
                        <a:pos x="677" y="883"/>
                      </a:cxn>
                      <a:cxn ang="0">
                        <a:pos x="664" y="900"/>
                      </a:cxn>
                      <a:cxn ang="0">
                        <a:pos x="651" y="916"/>
                      </a:cxn>
                      <a:cxn ang="0">
                        <a:pos x="636" y="929"/>
                      </a:cxn>
                      <a:cxn ang="0">
                        <a:pos x="619" y="940"/>
                      </a:cxn>
                      <a:cxn ang="0">
                        <a:pos x="599" y="949"/>
                      </a:cxn>
                      <a:cxn ang="0">
                        <a:pos x="577" y="957"/>
                      </a:cxn>
                      <a:cxn ang="0">
                        <a:pos x="553" y="962"/>
                      </a:cxn>
                      <a:cxn ang="0">
                        <a:pos x="527" y="965"/>
                      </a:cxn>
                      <a:cxn ang="0">
                        <a:pos x="497" y="966"/>
                      </a:cxn>
                      <a:cxn ang="0">
                        <a:pos x="469" y="965"/>
                      </a:cxn>
                      <a:cxn ang="0">
                        <a:pos x="441" y="962"/>
                      </a:cxn>
                      <a:cxn ang="0">
                        <a:pos x="417" y="957"/>
                      </a:cxn>
                      <a:cxn ang="0">
                        <a:pos x="393" y="949"/>
                      </a:cxn>
                      <a:cxn ang="0">
                        <a:pos x="373" y="940"/>
                      </a:cxn>
                      <a:cxn ang="0">
                        <a:pos x="354" y="929"/>
                      </a:cxn>
                      <a:cxn ang="0">
                        <a:pos x="338" y="916"/>
                      </a:cxn>
                      <a:cxn ang="0">
                        <a:pos x="323" y="900"/>
                      </a:cxn>
                      <a:cxn ang="0">
                        <a:pos x="310" y="883"/>
                      </a:cxn>
                      <a:cxn ang="0">
                        <a:pos x="299" y="864"/>
                      </a:cxn>
                      <a:cxn ang="0">
                        <a:pos x="290" y="841"/>
                      </a:cxn>
                      <a:cxn ang="0">
                        <a:pos x="283" y="818"/>
                      </a:cxn>
                      <a:cxn ang="0">
                        <a:pos x="274" y="763"/>
                      </a:cxn>
                      <a:cxn ang="0">
                        <a:pos x="271" y="698"/>
                      </a:cxn>
                      <a:cxn ang="0">
                        <a:pos x="0" y="0"/>
                      </a:cxn>
                      <a:cxn ang="0">
                        <a:pos x="0" y="744"/>
                      </a:cxn>
                      <a:cxn ang="0">
                        <a:pos x="3" y="793"/>
                      </a:cxn>
                      <a:cxn ang="0">
                        <a:pos x="10" y="841"/>
                      </a:cxn>
                      <a:cxn ang="0">
                        <a:pos x="22" y="887"/>
                      </a:cxn>
                      <a:cxn ang="0">
                        <a:pos x="36" y="930"/>
                      </a:cxn>
                      <a:cxn ang="0">
                        <a:pos x="53" y="972"/>
                      </a:cxn>
                      <a:cxn ang="0">
                        <a:pos x="76" y="1011"/>
                      </a:cxn>
                      <a:cxn ang="0">
                        <a:pos x="101" y="1046"/>
                      </a:cxn>
                      <a:cxn ang="0">
                        <a:pos x="132" y="1079"/>
                      </a:cxn>
                      <a:cxn ang="0">
                        <a:pos x="166" y="1109"/>
                      </a:cxn>
                      <a:cxn ang="0">
                        <a:pos x="204" y="1135"/>
                      </a:cxn>
                      <a:cxn ang="0">
                        <a:pos x="247" y="1158"/>
                      </a:cxn>
                      <a:cxn ang="0">
                        <a:pos x="294" y="1176"/>
                      </a:cxn>
                      <a:cxn ang="0">
                        <a:pos x="346" y="1190"/>
                      </a:cxn>
                      <a:cxn ang="0">
                        <a:pos x="402" y="1200"/>
                      </a:cxn>
                      <a:cxn ang="0">
                        <a:pos x="463" y="1205"/>
                      </a:cxn>
                      <a:cxn ang="0">
                        <a:pos x="529" y="1205"/>
                      </a:cxn>
                      <a:cxn ang="0">
                        <a:pos x="590" y="1200"/>
                      </a:cxn>
                      <a:cxn ang="0">
                        <a:pos x="646" y="1189"/>
                      </a:cxn>
                      <a:cxn ang="0">
                        <a:pos x="697" y="1174"/>
                      </a:cxn>
                      <a:cxn ang="0">
                        <a:pos x="744" y="1155"/>
                      </a:cxn>
                      <a:cxn ang="0">
                        <a:pos x="786" y="1132"/>
                      </a:cxn>
                      <a:cxn ang="0">
                        <a:pos x="823" y="1105"/>
                      </a:cxn>
                      <a:cxn ang="0">
                        <a:pos x="856" y="1074"/>
                      </a:cxn>
                      <a:cxn ang="0">
                        <a:pos x="885" y="1040"/>
                      </a:cxn>
                      <a:cxn ang="0">
                        <a:pos x="910" y="1005"/>
                      </a:cxn>
                      <a:cxn ang="0">
                        <a:pos x="931" y="966"/>
                      </a:cxn>
                      <a:cxn ang="0">
                        <a:pos x="948" y="924"/>
                      </a:cxn>
                      <a:cxn ang="0">
                        <a:pos x="961" y="881"/>
                      </a:cxn>
                      <a:cxn ang="0">
                        <a:pos x="972" y="836"/>
                      </a:cxn>
                      <a:cxn ang="0">
                        <a:pos x="978" y="790"/>
                      </a:cxn>
                      <a:cxn ang="0">
                        <a:pos x="981" y="743"/>
                      </a:cxn>
                    </a:cxnLst>
                    <a:rect l="0" t="0" r="r" b="b"/>
                    <a:pathLst>
                      <a:path w="982" h="1205">
                        <a:moveTo>
                          <a:pt x="982" y="720"/>
                        </a:moveTo>
                        <a:lnTo>
                          <a:pt x="982" y="0"/>
                        </a:lnTo>
                        <a:lnTo>
                          <a:pt x="711" y="0"/>
                        </a:lnTo>
                        <a:lnTo>
                          <a:pt x="711" y="698"/>
                        </a:lnTo>
                        <a:lnTo>
                          <a:pt x="710" y="731"/>
                        </a:lnTo>
                        <a:lnTo>
                          <a:pt x="708" y="762"/>
                        </a:lnTo>
                        <a:lnTo>
                          <a:pt x="705" y="790"/>
                        </a:lnTo>
                        <a:lnTo>
                          <a:pt x="700" y="817"/>
                        </a:lnTo>
                        <a:lnTo>
                          <a:pt x="697" y="829"/>
                        </a:lnTo>
                        <a:lnTo>
                          <a:pt x="694" y="841"/>
                        </a:lnTo>
                        <a:lnTo>
                          <a:pt x="690" y="853"/>
                        </a:lnTo>
                        <a:lnTo>
                          <a:pt x="686" y="863"/>
                        </a:lnTo>
                        <a:lnTo>
                          <a:pt x="682" y="873"/>
                        </a:lnTo>
                        <a:lnTo>
                          <a:pt x="677" y="883"/>
                        </a:lnTo>
                        <a:lnTo>
                          <a:pt x="671" y="891"/>
                        </a:lnTo>
                        <a:lnTo>
                          <a:pt x="664" y="900"/>
                        </a:lnTo>
                        <a:lnTo>
                          <a:pt x="658" y="909"/>
                        </a:lnTo>
                        <a:lnTo>
                          <a:pt x="651" y="916"/>
                        </a:lnTo>
                        <a:lnTo>
                          <a:pt x="644" y="923"/>
                        </a:lnTo>
                        <a:lnTo>
                          <a:pt x="636" y="929"/>
                        </a:lnTo>
                        <a:lnTo>
                          <a:pt x="628" y="935"/>
                        </a:lnTo>
                        <a:lnTo>
                          <a:pt x="619" y="940"/>
                        </a:lnTo>
                        <a:lnTo>
                          <a:pt x="609" y="945"/>
                        </a:lnTo>
                        <a:lnTo>
                          <a:pt x="599" y="949"/>
                        </a:lnTo>
                        <a:lnTo>
                          <a:pt x="588" y="954"/>
                        </a:lnTo>
                        <a:lnTo>
                          <a:pt x="577" y="957"/>
                        </a:lnTo>
                        <a:lnTo>
                          <a:pt x="565" y="959"/>
                        </a:lnTo>
                        <a:lnTo>
                          <a:pt x="553" y="962"/>
                        </a:lnTo>
                        <a:lnTo>
                          <a:pt x="540" y="963"/>
                        </a:lnTo>
                        <a:lnTo>
                          <a:pt x="527" y="965"/>
                        </a:lnTo>
                        <a:lnTo>
                          <a:pt x="512" y="965"/>
                        </a:lnTo>
                        <a:lnTo>
                          <a:pt x="497" y="966"/>
                        </a:lnTo>
                        <a:lnTo>
                          <a:pt x="483" y="965"/>
                        </a:lnTo>
                        <a:lnTo>
                          <a:pt x="469" y="965"/>
                        </a:lnTo>
                        <a:lnTo>
                          <a:pt x="454" y="963"/>
                        </a:lnTo>
                        <a:lnTo>
                          <a:pt x="441" y="962"/>
                        </a:lnTo>
                        <a:lnTo>
                          <a:pt x="429" y="960"/>
                        </a:lnTo>
                        <a:lnTo>
                          <a:pt x="417" y="957"/>
                        </a:lnTo>
                        <a:lnTo>
                          <a:pt x="404" y="954"/>
                        </a:lnTo>
                        <a:lnTo>
                          <a:pt x="393" y="949"/>
                        </a:lnTo>
                        <a:lnTo>
                          <a:pt x="383" y="945"/>
                        </a:lnTo>
                        <a:lnTo>
                          <a:pt x="373" y="940"/>
                        </a:lnTo>
                        <a:lnTo>
                          <a:pt x="363" y="935"/>
                        </a:lnTo>
                        <a:lnTo>
                          <a:pt x="354" y="929"/>
                        </a:lnTo>
                        <a:lnTo>
                          <a:pt x="345" y="923"/>
                        </a:lnTo>
                        <a:lnTo>
                          <a:pt x="338" y="916"/>
                        </a:lnTo>
                        <a:lnTo>
                          <a:pt x="330" y="909"/>
                        </a:lnTo>
                        <a:lnTo>
                          <a:pt x="323" y="900"/>
                        </a:lnTo>
                        <a:lnTo>
                          <a:pt x="317" y="892"/>
                        </a:lnTo>
                        <a:lnTo>
                          <a:pt x="310" y="883"/>
                        </a:lnTo>
                        <a:lnTo>
                          <a:pt x="304" y="874"/>
                        </a:lnTo>
                        <a:lnTo>
                          <a:pt x="299" y="864"/>
                        </a:lnTo>
                        <a:lnTo>
                          <a:pt x="294" y="853"/>
                        </a:lnTo>
                        <a:lnTo>
                          <a:pt x="290" y="841"/>
                        </a:lnTo>
                        <a:lnTo>
                          <a:pt x="286" y="830"/>
                        </a:lnTo>
                        <a:lnTo>
                          <a:pt x="283" y="818"/>
                        </a:lnTo>
                        <a:lnTo>
                          <a:pt x="277" y="791"/>
                        </a:lnTo>
                        <a:lnTo>
                          <a:pt x="274" y="763"/>
                        </a:lnTo>
                        <a:lnTo>
                          <a:pt x="271" y="731"/>
                        </a:lnTo>
                        <a:lnTo>
                          <a:pt x="271" y="698"/>
                        </a:lnTo>
                        <a:lnTo>
                          <a:pt x="271" y="0"/>
                        </a:lnTo>
                        <a:lnTo>
                          <a:pt x="0" y="0"/>
                        </a:lnTo>
                        <a:lnTo>
                          <a:pt x="0" y="720"/>
                        </a:lnTo>
                        <a:lnTo>
                          <a:pt x="0" y="744"/>
                        </a:lnTo>
                        <a:lnTo>
                          <a:pt x="1" y="769"/>
                        </a:lnTo>
                        <a:lnTo>
                          <a:pt x="3" y="793"/>
                        </a:lnTo>
                        <a:lnTo>
                          <a:pt x="6" y="818"/>
                        </a:lnTo>
                        <a:lnTo>
                          <a:pt x="10" y="841"/>
                        </a:lnTo>
                        <a:lnTo>
                          <a:pt x="16" y="864"/>
                        </a:lnTo>
                        <a:lnTo>
                          <a:pt x="22" y="887"/>
                        </a:lnTo>
                        <a:lnTo>
                          <a:pt x="28" y="909"/>
                        </a:lnTo>
                        <a:lnTo>
                          <a:pt x="36" y="930"/>
                        </a:lnTo>
                        <a:lnTo>
                          <a:pt x="44" y="952"/>
                        </a:lnTo>
                        <a:lnTo>
                          <a:pt x="53" y="972"/>
                        </a:lnTo>
                        <a:lnTo>
                          <a:pt x="65" y="991"/>
                        </a:lnTo>
                        <a:lnTo>
                          <a:pt x="76" y="1011"/>
                        </a:lnTo>
                        <a:lnTo>
                          <a:pt x="88" y="1029"/>
                        </a:lnTo>
                        <a:lnTo>
                          <a:pt x="101" y="1046"/>
                        </a:lnTo>
                        <a:lnTo>
                          <a:pt x="116" y="1063"/>
                        </a:lnTo>
                        <a:lnTo>
                          <a:pt x="132" y="1079"/>
                        </a:lnTo>
                        <a:lnTo>
                          <a:pt x="148" y="1094"/>
                        </a:lnTo>
                        <a:lnTo>
                          <a:pt x="166" y="1109"/>
                        </a:lnTo>
                        <a:lnTo>
                          <a:pt x="185" y="1122"/>
                        </a:lnTo>
                        <a:lnTo>
                          <a:pt x="204" y="1135"/>
                        </a:lnTo>
                        <a:lnTo>
                          <a:pt x="225" y="1146"/>
                        </a:lnTo>
                        <a:lnTo>
                          <a:pt x="247" y="1158"/>
                        </a:lnTo>
                        <a:lnTo>
                          <a:pt x="270" y="1167"/>
                        </a:lnTo>
                        <a:lnTo>
                          <a:pt x="294" y="1176"/>
                        </a:lnTo>
                        <a:lnTo>
                          <a:pt x="320" y="1183"/>
                        </a:lnTo>
                        <a:lnTo>
                          <a:pt x="346" y="1190"/>
                        </a:lnTo>
                        <a:lnTo>
                          <a:pt x="374" y="1195"/>
                        </a:lnTo>
                        <a:lnTo>
                          <a:pt x="402" y="1200"/>
                        </a:lnTo>
                        <a:lnTo>
                          <a:pt x="433" y="1203"/>
                        </a:lnTo>
                        <a:lnTo>
                          <a:pt x="463" y="1205"/>
                        </a:lnTo>
                        <a:lnTo>
                          <a:pt x="496" y="1205"/>
                        </a:lnTo>
                        <a:lnTo>
                          <a:pt x="529" y="1205"/>
                        </a:lnTo>
                        <a:lnTo>
                          <a:pt x="559" y="1203"/>
                        </a:lnTo>
                        <a:lnTo>
                          <a:pt x="590" y="1200"/>
                        </a:lnTo>
                        <a:lnTo>
                          <a:pt x="619" y="1194"/>
                        </a:lnTo>
                        <a:lnTo>
                          <a:pt x="646" y="1189"/>
                        </a:lnTo>
                        <a:lnTo>
                          <a:pt x="672" y="1182"/>
                        </a:lnTo>
                        <a:lnTo>
                          <a:pt x="697" y="1174"/>
                        </a:lnTo>
                        <a:lnTo>
                          <a:pt x="721" y="1165"/>
                        </a:lnTo>
                        <a:lnTo>
                          <a:pt x="744" y="1155"/>
                        </a:lnTo>
                        <a:lnTo>
                          <a:pt x="765" y="1143"/>
                        </a:lnTo>
                        <a:lnTo>
                          <a:pt x="786" y="1132"/>
                        </a:lnTo>
                        <a:lnTo>
                          <a:pt x="805" y="1119"/>
                        </a:lnTo>
                        <a:lnTo>
                          <a:pt x="823" y="1105"/>
                        </a:lnTo>
                        <a:lnTo>
                          <a:pt x="840" y="1090"/>
                        </a:lnTo>
                        <a:lnTo>
                          <a:pt x="856" y="1074"/>
                        </a:lnTo>
                        <a:lnTo>
                          <a:pt x="872" y="1058"/>
                        </a:lnTo>
                        <a:lnTo>
                          <a:pt x="885" y="1040"/>
                        </a:lnTo>
                        <a:lnTo>
                          <a:pt x="898" y="1023"/>
                        </a:lnTo>
                        <a:lnTo>
                          <a:pt x="910" y="1005"/>
                        </a:lnTo>
                        <a:lnTo>
                          <a:pt x="921" y="985"/>
                        </a:lnTo>
                        <a:lnTo>
                          <a:pt x="931" y="966"/>
                        </a:lnTo>
                        <a:lnTo>
                          <a:pt x="940" y="945"/>
                        </a:lnTo>
                        <a:lnTo>
                          <a:pt x="948" y="924"/>
                        </a:lnTo>
                        <a:lnTo>
                          <a:pt x="955" y="903"/>
                        </a:lnTo>
                        <a:lnTo>
                          <a:pt x="961" y="881"/>
                        </a:lnTo>
                        <a:lnTo>
                          <a:pt x="966" y="859"/>
                        </a:lnTo>
                        <a:lnTo>
                          <a:pt x="972" y="836"/>
                        </a:lnTo>
                        <a:lnTo>
                          <a:pt x="975" y="814"/>
                        </a:lnTo>
                        <a:lnTo>
                          <a:pt x="978" y="790"/>
                        </a:lnTo>
                        <a:lnTo>
                          <a:pt x="980" y="767"/>
                        </a:lnTo>
                        <a:lnTo>
                          <a:pt x="981" y="743"/>
                        </a:lnTo>
                        <a:lnTo>
                          <a:pt x="982" y="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" name="Freeform 77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98" y="404"/>
                    <a:ext cx="297" cy="315"/>
                  </a:xfrm>
                  <a:custGeom>
                    <a:avLst/>
                    <a:gdLst/>
                    <a:ahLst/>
                    <a:cxnLst>
                      <a:cxn ang="0">
                        <a:pos x="1188" y="1263"/>
                      </a:cxn>
                      <a:cxn ang="0">
                        <a:pos x="592" y="0"/>
                      </a:cxn>
                      <a:cxn ang="0">
                        <a:pos x="0" y="1263"/>
                      </a:cxn>
                      <a:cxn ang="0">
                        <a:pos x="288" y="1263"/>
                      </a:cxn>
                      <a:cxn ang="0">
                        <a:pos x="412" y="988"/>
                      </a:cxn>
                      <a:cxn ang="0">
                        <a:pos x="776" y="988"/>
                      </a:cxn>
                      <a:cxn ang="0">
                        <a:pos x="900" y="1263"/>
                      </a:cxn>
                      <a:cxn ang="0">
                        <a:pos x="1188" y="1263"/>
                      </a:cxn>
                      <a:cxn ang="0">
                        <a:pos x="696" y="793"/>
                      </a:cxn>
                      <a:cxn ang="0">
                        <a:pos x="486" y="793"/>
                      </a:cxn>
                      <a:cxn ang="0">
                        <a:pos x="586" y="570"/>
                      </a:cxn>
                      <a:cxn ang="0">
                        <a:pos x="696" y="793"/>
                      </a:cxn>
                    </a:cxnLst>
                    <a:rect l="0" t="0" r="r" b="b"/>
                    <a:pathLst>
                      <a:path w="1188" h="1263">
                        <a:moveTo>
                          <a:pt x="1188" y="1263"/>
                        </a:moveTo>
                        <a:lnTo>
                          <a:pt x="592" y="0"/>
                        </a:lnTo>
                        <a:lnTo>
                          <a:pt x="0" y="1263"/>
                        </a:lnTo>
                        <a:lnTo>
                          <a:pt x="288" y="1263"/>
                        </a:lnTo>
                        <a:lnTo>
                          <a:pt x="412" y="988"/>
                        </a:lnTo>
                        <a:lnTo>
                          <a:pt x="776" y="988"/>
                        </a:lnTo>
                        <a:lnTo>
                          <a:pt x="900" y="1263"/>
                        </a:lnTo>
                        <a:lnTo>
                          <a:pt x="1188" y="1263"/>
                        </a:lnTo>
                        <a:close/>
                        <a:moveTo>
                          <a:pt x="696" y="793"/>
                        </a:moveTo>
                        <a:lnTo>
                          <a:pt x="486" y="793"/>
                        </a:lnTo>
                        <a:lnTo>
                          <a:pt x="586" y="570"/>
                        </a:lnTo>
                        <a:lnTo>
                          <a:pt x="696" y="7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425" y="411"/>
                    <a:ext cx="282" cy="310"/>
                  </a:xfrm>
                  <a:custGeom>
                    <a:avLst/>
                    <a:gdLst/>
                    <a:ahLst/>
                    <a:cxnLst>
                      <a:cxn ang="0">
                        <a:pos x="923" y="860"/>
                      </a:cxn>
                      <a:cxn ang="0">
                        <a:pos x="884" y="908"/>
                      </a:cxn>
                      <a:cxn ang="0">
                        <a:pos x="844" y="944"/>
                      </a:cxn>
                      <a:cxn ang="0">
                        <a:pos x="778" y="981"/>
                      </a:cxn>
                      <a:cxn ang="0">
                        <a:pos x="698" y="1003"/>
                      </a:cxn>
                      <a:cxn ang="0">
                        <a:pos x="634" y="1008"/>
                      </a:cxn>
                      <a:cxn ang="0">
                        <a:pos x="554" y="1000"/>
                      </a:cxn>
                      <a:cxn ang="0">
                        <a:pos x="481" y="978"/>
                      </a:cxn>
                      <a:cxn ang="0">
                        <a:pos x="419" y="942"/>
                      </a:cxn>
                      <a:cxn ang="0">
                        <a:pos x="366" y="895"/>
                      </a:cxn>
                      <a:cxn ang="0">
                        <a:pos x="324" y="837"/>
                      </a:cxn>
                      <a:cxn ang="0">
                        <a:pos x="294" y="770"/>
                      </a:cxn>
                      <a:cxn ang="0">
                        <a:pos x="275" y="696"/>
                      </a:cxn>
                      <a:cxn ang="0">
                        <a:pos x="269" y="616"/>
                      </a:cxn>
                      <a:cxn ang="0">
                        <a:pos x="276" y="533"/>
                      </a:cxn>
                      <a:cxn ang="0">
                        <a:pos x="298" y="458"/>
                      </a:cxn>
                      <a:cxn ang="0">
                        <a:pos x="331" y="393"/>
                      </a:cxn>
                      <a:cxn ang="0">
                        <a:pos x="375" y="339"/>
                      </a:cxn>
                      <a:cxn ang="0">
                        <a:pos x="428" y="295"/>
                      </a:cxn>
                      <a:cxn ang="0">
                        <a:pos x="488" y="263"/>
                      </a:cxn>
                      <a:cxn ang="0">
                        <a:pos x="553" y="243"/>
                      </a:cxn>
                      <a:cxn ang="0">
                        <a:pos x="622" y="237"/>
                      </a:cxn>
                      <a:cxn ang="0">
                        <a:pos x="717" y="246"/>
                      </a:cxn>
                      <a:cxn ang="0">
                        <a:pos x="800" y="270"/>
                      </a:cxn>
                      <a:cxn ang="0">
                        <a:pos x="866" y="309"/>
                      </a:cxn>
                      <a:cxn ang="0">
                        <a:pos x="911" y="359"/>
                      </a:cxn>
                      <a:cxn ang="0">
                        <a:pos x="1049" y="151"/>
                      </a:cxn>
                      <a:cxn ang="0">
                        <a:pos x="999" y="107"/>
                      </a:cxn>
                      <a:cxn ang="0">
                        <a:pos x="945" y="71"/>
                      </a:cxn>
                      <a:cxn ang="0">
                        <a:pos x="842" y="28"/>
                      </a:cxn>
                      <a:cxn ang="0">
                        <a:pos x="715" y="4"/>
                      </a:cxn>
                      <a:cxn ang="0">
                        <a:pos x="586" y="1"/>
                      </a:cxn>
                      <a:cxn ang="0">
                        <a:pos x="463" y="18"/>
                      </a:cxn>
                      <a:cxn ang="0">
                        <a:pos x="349" y="58"/>
                      </a:cxn>
                      <a:cxn ang="0">
                        <a:pos x="247" y="118"/>
                      </a:cxn>
                      <a:cxn ang="0">
                        <a:pos x="159" y="196"/>
                      </a:cxn>
                      <a:cxn ang="0">
                        <a:pos x="89" y="290"/>
                      </a:cxn>
                      <a:cxn ang="0">
                        <a:pos x="37" y="398"/>
                      </a:cxn>
                      <a:cxn ang="0">
                        <a:pos x="7" y="518"/>
                      </a:cxn>
                      <a:cxn ang="0">
                        <a:pos x="1" y="650"/>
                      </a:cxn>
                      <a:cxn ang="0">
                        <a:pos x="18" y="781"/>
                      </a:cxn>
                      <a:cxn ang="0">
                        <a:pos x="58" y="898"/>
                      </a:cxn>
                      <a:cxn ang="0">
                        <a:pos x="117" y="1000"/>
                      </a:cxn>
                      <a:cxn ang="0">
                        <a:pos x="195" y="1087"/>
                      </a:cxn>
                      <a:cxn ang="0">
                        <a:pos x="290" y="1155"/>
                      </a:cxn>
                      <a:cxn ang="0">
                        <a:pos x="400" y="1205"/>
                      </a:cxn>
                      <a:cxn ang="0">
                        <a:pos x="522" y="1233"/>
                      </a:cxn>
                      <a:cxn ang="0">
                        <a:pos x="653" y="1239"/>
                      </a:cxn>
                      <a:cxn ang="0">
                        <a:pos x="783" y="1221"/>
                      </a:cxn>
                      <a:cxn ang="0">
                        <a:pos x="867" y="1195"/>
                      </a:cxn>
                      <a:cxn ang="0">
                        <a:pos x="932" y="1162"/>
                      </a:cxn>
                      <a:cxn ang="0">
                        <a:pos x="996" y="1117"/>
                      </a:cxn>
                      <a:cxn ang="0">
                        <a:pos x="1056" y="1061"/>
                      </a:cxn>
                      <a:cxn ang="0">
                        <a:pos x="1112" y="990"/>
                      </a:cxn>
                    </a:cxnLst>
                    <a:rect l="0" t="0" r="r" b="b"/>
                    <a:pathLst>
                      <a:path w="1124" h="1240">
                        <a:moveTo>
                          <a:pt x="1124" y="969"/>
                        </a:moveTo>
                        <a:lnTo>
                          <a:pt x="941" y="831"/>
                        </a:lnTo>
                        <a:lnTo>
                          <a:pt x="931" y="846"/>
                        </a:lnTo>
                        <a:lnTo>
                          <a:pt x="923" y="860"/>
                        </a:lnTo>
                        <a:lnTo>
                          <a:pt x="914" y="873"/>
                        </a:lnTo>
                        <a:lnTo>
                          <a:pt x="904" y="886"/>
                        </a:lnTo>
                        <a:lnTo>
                          <a:pt x="895" y="897"/>
                        </a:lnTo>
                        <a:lnTo>
                          <a:pt x="884" y="908"/>
                        </a:lnTo>
                        <a:lnTo>
                          <a:pt x="874" y="918"/>
                        </a:lnTo>
                        <a:lnTo>
                          <a:pt x="864" y="928"/>
                        </a:lnTo>
                        <a:lnTo>
                          <a:pt x="854" y="936"/>
                        </a:lnTo>
                        <a:lnTo>
                          <a:pt x="844" y="944"/>
                        </a:lnTo>
                        <a:lnTo>
                          <a:pt x="832" y="952"/>
                        </a:lnTo>
                        <a:lnTo>
                          <a:pt x="822" y="958"/>
                        </a:lnTo>
                        <a:lnTo>
                          <a:pt x="800" y="970"/>
                        </a:lnTo>
                        <a:lnTo>
                          <a:pt x="778" y="981"/>
                        </a:lnTo>
                        <a:lnTo>
                          <a:pt x="758" y="989"/>
                        </a:lnTo>
                        <a:lnTo>
                          <a:pt x="736" y="995"/>
                        </a:lnTo>
                        <a:lnTo>
                          <a:pt x="717" y="1000"/>
                        </a:lnTo>
                        <a:lnTo>
                          <a:pt x="698" y="1003"/>
                        </a:lnTo>
                        <a:lnTo>
                          <a:pt x="679" y="1005"/>
                        </a:lnTo>
                        <a:lnTo>
                          <a:pt x="663" y="1007"/>
                        </a:lnTo>
                        <a:lnTo>
                          <a:pt x="648" y="1007"/>
                        </a:lnTo>
                        <a:lnTo>
                          <a:pt x="634" y="1008"/>
                        </a:lnTo>
                        <a:lnTo>
                          <a:pt x="613" y="1007"/>
                        </a:lnTo>
                        <a:lnTo>
                          <a:pt x="593" y="1006"/>
                        </a:lnTo>
                        <a:lnTo>
                          <a:pt x="573" y="1003"/>
                        </a:lnTo>
                        <a:lnTo>
                          <a:pt x="554" y="1000"/>
                        </a:lnTo>
                        <a:lnTo>
                          <a:pt x="534" y="996"/>
                        </a:lnTo>
                        <a:lnTo>
                          <a:pt x="516" y="991"/>
                        </a:lnTo>
                        <a:lnTo>
                          <a:pt x="499" y="985"/>
                        </a:lnTo>
                        <a:lnTo>
                          <a:pt x="481" y="978"/>
                        </a:lnTo>
                        <a:lnTo>
                          <a:pt x="465" y="969"/>
                        </a:lnTo>
                        <a:lnTo>
                          <a:pt x="449" y="961"/>
                        </a:lnTo>
                        <a:lnTo>
                          <a:pt x="433" y="952"/>
                        </a:lnTo>
                        <a:lnTo>
                          <a:pt x="419" y="942"/>
                        </a:lnTo>
                        <a:lnTo>
                          <a:pt x="405" y="932"/>
                        </a:lnTo>
                        <a:lnTo>
                          <a:pt x="392" y="919"/>
                        </a:lnTo>
                        <a:lnTo>
                          <a:pt x="378" y="907"/>
                        </a:lnTo>
                        <a:lnTo>
                          <a:pt x="366" y="895"/>
                        </a:lnTo>
                        <a:lnTo>
                          <a:pt x="355" y="882"/>
                        </a:lnTo>
                        <a:lnTo>
                          <a:pt x="345" y="867"/>
                        </a:lnTo>
                        <a:lnTo>
                          <a:pt x="334" y="852"/>
                        </a:lnTo>
                        <a:lnTo>
                          <a:pt x="324" y="837"/>
                        </a:lnTo>
                        <a:lnTo>
                          <a:pt x="316" y="821"/>
                        </a:lnTo>
                        <a:lnTo>
                          <a:pt x="308" y="805"/>
                        </a:lnTo>
                        <a:lnTo>
                          <a:pt x="301" y="788"/>
                        </a:lnTo>
                        <a:lnTo>
                          <a:pt x="294" y="770"/>
                        </a:lnTo>
                        <a:lnTo>
                          <a:pt x="289" y="752"/>
                        </a:lnTo>
                        <a:lnTo>
                          <a:pt x="283" y="735"/>
                        </a:lnTo>
                        <a:lnTo>
                          <a:pt x="278" y="715"/>
                        </a:lnTo>
                        <a:lnTo>
                          <a:pt x="275" y="696"/>
                        </a:lnTo>
                        <a:lnTo>
                          <a:pt x="272" y="676"/>
                        </a:lnTo>
                        <a:lnTo>
                          <a:pt x="270" y="657"/>
                        </a:lnTo>
                        <a:lnTo>
                          <a:pt x="269" y="637"/>
                        </a:lnTo>
                        <a:lnTo>
                          <a:pt x="269" y="616"/>
                        </a:lnTo>
                        <a:lnTo>
                          <a:pt x="269" y="594"/>
                        </a:lnTo>
                        <a:lnTo>
                          <a:pt x="271" y="573"/>
                        </a:lnTo>
                        <a:lnTo>
                          <a:pt x="273" y="553"/>
                        </a:lnTo>
                        <a:lnTo>
                          <a:pt x="276" y="533"/>
                        </a:lnTo>
                        <a:lnTo>
                          <a:pt x="280" y="513"/>
                        </a:lnTo>
                        <a:lnTo>
                          <a:pt x="286" y="494"/>
                        </a:lnTo>
                        <a:lnTo>
                          <a:pt x="292" y="475"/>
                        </a:lnTo>
                        <a:lnTo>
                          <a:pt x="298" y="458"/>
                        </a:lnTo>
                        <a:lnTo>
                          <a:pt x="305" y="441"/>
                        </a:lnTo>
                        <a:lnTo>
                          <a:pt x="313" y="424"/>
                        </a:lnTo>
                        <a:lnTo>
                          <a:pt x="322" y="408"/>
                        </a:lnTo>
                        <a:lnTo>
                          <a:pt x="331" y="393"/>
                        </a:lnTo>
                        <a:lnTo>
                          <a:pt x="342" y="378"/>
                        </a:lnTo>
                        <a:lnTo>
                          <a:pt x="352" y="364"/>
                        </a:lnTo>
                        <a:lnTo>
                          <a:pt x="363" y="351"/>
                        </a:lnTo>
                        <a:lnTo>
                          <a:pt x="375" y="339"/>
                        </a:lnTo>
                        <a:lnTo>
                          <a:pt x="388" y="326"/>
                        </a:lnTo>
                        <a:lnTo>
                          <a:pt x="401" y="315"/>
                        </a:lnTo>
                        <a:lnTo>
                          <a:pt x="414" y="305"/>
                        </a:lnTo>
                        <a:lnTo>
                          <a:pt x="428" y="295"/>
                        </a:lnTo>
                        <a:lnTo>
                          <a:pt x="443" y="286"/>
                        </a:lnTo>
                        <a:lnTo>
                          <a:pt x="457" y="277"/>
                        </a:lnTo>
                        <a:lnTo>
                          <a:pt x="472" y="269"/>
                        </a:lnTo>
                        <a:lnTo>
                          <a:pt x="488" y="263"/>
                        </a:lnTo>
                        <a:lnTo>
                          <a:pt x="504" y="257"/>
                        </a:lnTo>
                        <a:lnTo>
                          <a:pt x="520" y="251"/>
                        </a:lnTo>
                        <a:lnTo>
                          <a:pt x="536" y="247"/>
                        </a:lnTo>
                        <a:lnTo>
                          <a:pt x="553" y="243"/>
                        </a:lnTo>
                        <a:lnTo>
                          <a:pt x="570" y="240"/>
                        </a:lnTo>
                        <a:lnTo>
                          <a:pt x="587" y="238"/>
                        </a:lnTo>
                        <a:lnTo>
                          <a:pt x="605" y="237"/>
                        </a:lnTo>
                        <a:lnTo>
                          <a:pt x="622" y="237"/>
                        </a:lnTo>
                        <a:lnTo>
                          <a:pt x="647" y="237"/>
                        </a:lnTo>
                        <a:lnTo>
                          <a:pt x="671" y="239"/>
                        </a:lnTo>
                        <a:lnTo>
                          <a:pt x="695" y="242"/>
                        </a:lnTo>
                        <a:lnTo>
                          <a:pt x="717" y="246"/>
                        </a:lnTo>
                        <a:lnTo>
                          <a:pt x="740" y="250"/>
                        </a:lnTo>
                        <a:lnTo>
                          <a:pt x="761" y="256"/>
                        </a:lnTo>
                        <a:lnTo>
                          <a:pt x="780" y="263"/>
                        </a:lnTo>
                        <a:lnTo>
                          <a:pt x="800" y="270"/>
                        </a:lnTo>
                        <a:lnTo>
                          <a:pt x="818" y="280"/>
                        </a:lnTo>
                        <a:lnTo>
                          <a:pt x="835" y="289"/>
                        </a:lnTo>
                        <a:lnTo>
                          <a:pt x="851" y="299"/>
                        </a:lnTo>
                        <a:lnTo>
                          <a:pt x="866" y="309"/>
                        </a:lnTo>
                        <a:lnTo>
                          <a:pt x="879" y="321"/>
                        </a:lnTo>
                        <a:lnTo>
                          <a:pt x="892" y="334"/>
                        </a:lnTo>
                        <a:lnTo>
                          <a:pt x="902" y="346"/>
                        </a:lnTo>
                        <a:lnTo>
                          <a:pt x="911" y="359"/>
                        </a:lnTo>
                        <a:lnTo>
                          <a:pt x="1081" y="191"/>
                        </a:lnTo>
                        <a:lnTo>
                          <a:pt x="1071" y="176"/>
                        </a:lnTo>
                        <a:lnTo>
                          <a:pt x="1060" y="163"/>
                        </a:lnTo>
                        <a:lnTo>
                          <a:pt x="1049" y="151"/>
                        </a:lnTo>
                        <a:lnTo>
                          <a:pt x="1036" y="139"/>
                        </a:lnTo>
                        <a:lnTo>
                          <a:pt x="1024" y="127"/>
                        </a:lnTo>
                        <a:lnTo>
                          <a:pt x="1012" y="117"/>
                        </a:lnTo>
                        <a:lnTo>
                          <a:pt x="999" y="107"/>
                        </a:lnTo>
                        <a:lnTo>
                          <a:pt x="986" y="97"/>
                        </a:lnTo>
                        <a:lnTo>
                          <a:pt x="972" y="88"/>
                        </a:lnTo>
                        <a:lnTo>
                          <a:pt x="959" y="79"/>
                        </a:lnTo>
                        <a:lnTo>
                          <a:pt x="945" y="71"/>
                        </a:lnTo>
                        <a:lnTo>
                          <a:pt x="931" y="64"/>
                        </a:lnTo>
                        <a:lnTo>
                          <a:pt x="902" y="50"/>
                        </a:lnTo>
                        <a:lnTo>
                          <a:pt x="872" y="39"/>
                        </a:lnTo>
                        <a:lnTo>
                          <a:pt x="842" y="28"/>
                        </a:lnTo>
                        <a:lnTo>
                          <a:pt x="811" y="20"/>
                        </a:lnTo>
                        <a:lnTo>
                          <a:pt x="779" y="13"/>
                        </a:lnTo>
                        <a:lnTo>
                          <a:pt x="748" y="8"/>
                        </a:lnTo>
                        <a:lnTo>
                          <a:pt x="715" y="4"/>
                        </a:lnTo>
                        <a:lnTo>
                          <a:pt x="683" y="2"/>
                        </a:lnTo>
                        <a:lnTo>
                          <a:pt x="651" y="0"/>
                        </a:lnTo>
                        <a:lnTo>
                          <a:pt x="619" y="0"/>
                        </a:lnTo>
                        <a:lnTo>
                          <a:pt x="586" y="1"/>
                        </a:lnTo>
                        <a:lnTo>
                          <a:pt x="555" y="3"/>
                        </a:lnTo>
                        <a:lnTo>
                          <a:pt x="523" y="6"/>
                        </a:lnTo>
                        <a:lnTo>
                          <a:pt x="493" y="12"/>
                        </a:lnTo>
                        <a:lnTo>
                          <a:pt x="463" y="18"/>
                        </a:lnTo>
                        <a:lnTo>
                          <a:pt x="433" y="26"/>
                        </a:lnTo>
                        <a:lnTo>
                          <a:pt x="404" y="36"/>
                        </a:lnTo>
                        <a:lnTo>
                          <a:pt x="376" y="46"/>
                        </a:lnTo>
                        <a:lnTo>
                          <a:pt x="349" y="58"/>
                        </a:lnTo>
                        <a:lnTo>
                          <a:pt x="322" y="71"/>
                        </a:lnTo>
                        <a:lnTo>
                          <a:pt x="296" y="86"/>
                        </a:lnTo>
                        <a:lnTo>
                          <a:pt x="271" y="101"/>
                        </a:lnTo>
                        <a:lnTo>
                          <a:pt x="247" y="118"/>
                        </a:lnTo>
                        <a:lnTo>
                          <a:pt x="223" y="136"/>
                        </a:lnTo>
                        <a:lnTo>
                          <a:pt x="201" y="155"/>
                        </a:lnTo>
                        <a:lnTo>
                          <a:pt x="179" y="174"/>
                        </a:lnTo>
                        <a:lnTo>
                          <a:pt x="159" y="196"/>
                        </a:lnTo>
                        <a:lnTo>
                          <a:pt x="140" y="218"/>
                        </a:lnTo>
                        <a:lnTo>
                          <a:pt x="121" y="241"/>
                        </a:lnTo>
                        <a:lnTo>
                          <a:pt x="105" y="265"/>
                        </a:lnTo>
                        <a:lnTo>
                          <a:pt x="89" y="290"/>
                        </a:lnTo>
                        <a:lnTo>
                          <a:pt x="73" y="315"/>
                        </a:lnTo>
                        <a:lnTo>
                          <a:pt x="60" y="343"/>
                        </a:lnTo>
                        <a:lnTo>
                          <a:pt x="48" y="370"/>
                        </a:lnTo>
                        <a:lnTo>
                          <a:pt x="37" y="398"/>
                        </a:lnTo>
                        <a:lnTo>
                          <a:pt x="27" y="427"/>
                        </a:lnTo>
                        <a:lnTo>
                          <a:pt x="19" y="457"/>
                        </a:lnTo>
                        <a:lnTo>
                          <a:pt x="12" y="488"/>
                        </a:lnTo>
                        <a:lnTo>
                          <a:pt x="7" y="518"/>
                        </a:lnTo>
                        <a:lnTo>
                          <a:pt x="3" y="550"/>
                        </a:lnTo>
                        <a:lnTo>
                          <a:pt x="1" y="583"/>
                        </a:lnTo>
                        <a:lnTo>
                          <a:pt x="0" y="616"/>
                        </a:lnTo>
                        <a:lnTo>
                          <a:pt x="1" y="650"/>
                        </a:lnTo>
                        <a:lnTo>
                          <a:pt x="3" y="684"/>
                        </a:lnTo>
                        <a:lnTo>
                          <a:pt x="7" y="716"/>
                        </a:lnTo>
                        <a:lnTo>
                          <a:pt x="12" y="749"/>
                        </a:lnTo>
                        <a:lnTo>
                          <a:pt x="18" y="781"/>
                        </a:lnTo>
                        <a:lnTo>
                          <a:pt x="26" y="811"/>
                        </a:lnTo>
                        <a:lnTo>
                          <a:pt x="36" y="841"/>
                        </a:lnTo>
                        <a:lnTo>
                          <a:pt x="46" y="869"/>
                        </a:lnTo>
                        <a:lnTo>
                          <a:pt x="58" y="898"/>
                        </a:lnTo>
                        <a:lnTo>
                          <a:pt x="71" y="924"/>
                        </a:lnTo>
                        <a:lnTo>
                          <a:pt x="86" y="951"/>
                        </a:lnTo>
                        <a:lnTo>
                          <a:pt x="101" y="975"/>
                        </a:lnTo>
                        <a:lnTo>
                          <a:pt x="117" y="1000"/>
                        </a:lnTo>
                        <a:lnTo>
                          <a:pt x="136" y="1023"/>
                        </a:lnTo>
                        <a:lnTo>
                          <a:pt x="154" y="1046"/>
                        </a:lnTo>
                        <a:lnTo>
                          <a:pt x="174" y="1066"/>
                        </a:lnTo>
                        <a:lnTo>
                          <a:pt x="195" y="1087"/>
                        </a:lnTo>
                        <a:lnTo>
                          <a:pt x="217" y="1105"/>
                        </a:lnTo>
                        <a:lnTo>
                          <a:pt x="241" y="1123"/>
                        </a:lnTo>
                        <a:lnTo>
                          <a:pt x="265" y="1140"/>
                        </a:lnTo>
                        <a:lnTo>
                          <a:pt x="290" y="1155"/>
                        </a:lnTo>
                        <a:lnTo>
                          <a:pt x="316" y="1169"/>
                        </a:lnTo>
                        <a:lnTo>
                          <a:pt x="343" y="1183"/>
                        </a:lnTo>
                        <a:lnTo>
                          <a:pt x="371" y="1194"/>
                        </a:lnTo>
                        <a:lnTo>
                          <a:pt x="400" y="1205"/>
                        </a:lnTo>
                        <a:lnTo>
                          <a:pt x="429" y="1214"/>
                        </a:lnTo>
                        <a:lnTo>
                          <a:pt x="459" y="1221"/>
                        </a:lnTo>
                        <a:lnTo>
                          <a:pt x="491" y="1228"/>
                        </a:lnTo>
                        <a:lnTo>
                          <a:pt x="522" y="1233"/>
                        </a:lnTo>
                        <a:lnTo>
                          <a:pt x="555" y="1237"/>
                        </a:lnTo>
                        <a:lnTo>
                          <a:pt x="589" y="1239"/>
                        </a:lnTo>
                        <a:lnTo>
                          <a:pt x="622" y="1240"/>
                        </a:lnTo>
                        <a:lnTo>
                          <a:pt x="653" y="1239"/>
                        </a:lnTo>
                        <a:lnTo>
                          <a:pt x="685" y="1237"/>
                        </a:lnTo>
                        <a:lnTo>
                          <a:pt x="717" y="1234"/>
                        </a:lnTo>
                        <a:lnTo>
                          <a:pt x="750" y="1229"/>
                        </a:lnTo>
                        <a:lnTo>
                          <a:pt x="783" y="1221"/>
                        </a:lnTo>
                        <a:lnTo>
                          <a:pt x="817" y="1212"/>
                        </a:lnTo>
                        <a:lnTo>
                          <a:pt x="833" y="1207"/>
                        </a:lnTo>
                        <a:lnTo>
                          <a:pt x="850" y="1201"/>
                        </a:lnTo>
                        <a:lnTo>
                          <a:pt x="867" y="1195"/>
                        </a:lnTo>
                        <a:lnTo>
                          <a:pt x="883" y="1188"/>
                        </a:lnTo>
                        <a:lnTo>
                          <a:pt x="900" y="1180"/>
                        </a:lnTo>
                        <a:lnTo>
                          <a:pt x="916" y="1171"/>
                        </a:lnTo>
                        <a:lnTo>
                          <a:pt x="932" y="1162"/>
                        </a:lnTo>
                        <a:lnTo>
                          <a:pt x="949" y="1152"/>
                        </a:lnTo>
                        <a:lnTo>
                          <a:pt x="964" y="1142"/>
                        </a:lnTo>
                        <a:lnTo>
                          <a:pt x="980" y="1130"/>
                        </a:lnTo>
                        <a:lnTo>
                          <a:pt x="996" y="1117"/>
                        </a:lnTo>
                        <a:lnTo>
                          <a:pt x="1011" y="1105"/>
                        </a:lnTo>
                        <a:lnTo>
                          <a:pt x="1026" y="1091"/>
                        </a:lnTo>
                        <a:lnTo>
                          <a:pt x="1042" y="1077"/>
                        </a:lnTo>
                        <a:lnTo>
                          <a:pt x="1056" y="1061"/>
                        </a:lnTo>
                        <a:lnTo>
                          <a:pt x="1070" y="1044"/>
                        </a:lnTo>
                        <a:lnTo>
                          <a:pt x="1084" y="1027"/>
                        </a:lnTo>
                        <a:lnTo>
                          <a:pt x="1099" y="1009"/>
                        </a:lnTo>
                        <a:lnTo>
                          <a:pt x="1112" y="990"/>
                        </a:lnTo>
                        <a:lnTo>
                          <a:pt x="1124" y="96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pic>
          <p:nvPicPr>
            <p:cNvPr id="11" name="Grafik 91" descr="M-P_4_Kopfkleinpassend"/>
            <p:cNvPicPr/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71406" y="142852"/>
              <a:ext cx="1071197" cy="285752"/>
            </a:xfrm>
            <a:prstGeom prst="rect">
              <a:avLst/>
            </a:prstGeom>
            <a:noFill/>
          </p:spPr>
        </p:pic>
        <p:pic>
          <p:nvPicPr>
            <p:cNvPr id="10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11760" y="108000"/>
              <a:ext cx="4176464" cy="991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6155434"/>
            <a:ext cx="9144000" cy="7025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7" name="Titel 94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874639"/>
          </a:xfrm>
        </p:spPr>
        <p:txBody>
          <a:bodyPr>
            <a:noAutofit/>
          </a:bodyPr>
          <a:lstStyle/>
          <a:p>
            <a:endParaRPr lang="en-US" sz="4000" b="1" dirty="0">
              <a:solidFill>
                <a:srgbClr val="002060"/>
              </a:solidFill>
            </a:endParaRPr>
          </a:p>
        </p:txBody>
      </p:sp>
      <p:sp>
        <p:nvSpPr>
          <p:cNvPr id="89" name="Textfeld 88"/>
          <p:cNvSpPr txBox="1"/>
          <p:nvPr userDrawn="1"/>
        </p:nvSpPr>
        <p:spPr>
          <a:xfrm>
            <a:off x="0" y="500042"/>
            <a:ext cx="1285852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>
                <a:solidFill>
                  <a:prstClr val="white">
                    <a:lumMod val="95000"/>
                  </a:prstClr>
                </a:solidFill>
              </a:rPr>
              <a:t>Max-Planck-Institut für Bildungsforschung</a:t>
            </a:r>
          </a:p>
          <a:p>
            <a:r>
              <a:rPr lang="en-US" sz="800" dirty="0">
                <a:solidFill>
                  <a:prstClr val="white">
                    <a:lumMod val="95000"/>
                  </a:prstClr>
                </a:solidFill>
              </a:rPr>
              <a:t>Max Planck Institute for Human Development</a:t>
            </a:r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2077421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2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Foliennummernplatzhalter 5"/>
          <p:cNvSpPr txBox="1">
            <a:spLocks/>
          </p:cNvSpPr>
          <p:nvPr userDrawn="1"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‹Nr.›</a:t>
            </a:fld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78" name="Rectangle 3"/>
          <p:cNvSpPr>
            <a:spLocks noChangeArrowheads="1"/>
          </p:cNvSpPr>
          <p:nvPr userDrawn="1"/>
        </p:nvSpPr>
        <p:spPr bwMode="auto">
          <a:xfrm>
            <a:off x="0" y="1093872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398463"/>
            <a:endParaRPr lang="de-DE" sz="3000" b="1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grpSp>
        <p:nvGrpSpPr>
          <p:cNvPr id="77" name="Gruppierung 5"/>
          <p:cNvGrpSpPr/>
          <p:nvPr userDrawn="1"/>
        </p:nvGrpSpPr>
        <p:grpSpPr>
          <a:xfrm>
            <a:off x="0" y="0"/>
            <a:ext cx="9144000" cy="1097280"/>
            <a:chOff x="0" y="0"/>
            <a:chExt cx="9144000" cy="1097280"/>
          </a:xfrm>
        </p:grpSpPr>
        <p:grpSp>
          <p:nvGrpSpPr>
            <p:cNvPr id="79" name="Gruppieren 13"/>
            <p:cNvGrpSpPr/>
            <p:nvPr/>
          </p:nvGrpSpPr>
          <p:grpSpPr>
            <a:xfrm>
              <a:off x="0" y="0"/>
              <a:ext cx="9144000" cy="1097280"/>
              <a:chOff x="0" y="0"/>
              <a:chExt cx="9144000" cy="1097280"/>
            </a:xfrm>
          </p:grpSpPr>
          <p:sp>
            <p:nvSpPr>
              <p:cNvPr id="82" name="Rectangle 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9144000" cy="1097280"/>
              </a:xfrm>
              <a:prstGeom prst="rect">
                <a:avLst/>
              </a:prstGeom>
              <a:solidFill>
                <a:srgbClr val="92D05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83" name="Group 707"/>
              <p:cNvGrpSpPr>
                <a:grpSpLocks noChangeAspect="1"/>
              </p:cNvGrpSpPr>
              <p:nvPr/>
            </p:nvGrpSpPr>
            <p:grpSpPr bwMode="auto">
              <a:xfrm>
                <a:off x="6948264" y="0"/>
                <a:ext cx="2194560" cy="1097280"/>
                <a:chOff x="226" y="226"/>
                <a:chExt cx="4081" cy="2041"/>
              </a:xfrm>
            </p:grpSpPr>
            <p:sp>
              <p:nvSpPr>
                <p:cNvPr id="84" name="Rectangle 708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906"/>
                  <a:ext cx="4081" cy="13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" name="Rectangle 7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1598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" name="Rectangle 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929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88" name="Group 711"/>
                <p:cNvGrpSpPr>
                  <a:grpSpLocks noChangeAspect="1"/>
                </p:cNvGrpSpPr>
                <p:nvPr/>
              </p:nvGrpSpPr>
              <p:grpSpPr bwMode="auto">
                <a:xfrm>
                  <a:off x="317" y="1980"/>
                  <a:ext cx="2682" cy="208"/>
                  <a:chOff x="317" y="1980"/>
                  <a:chExt cx="2682" cy="208"/>
                </a:xfrm>
              </p:grpSpPr>
              <p:sp>
                <p:nvSpPr>
                  <p:cNvPr id="207" name="Freeform 71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7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6" y="173"/>
                      </a:cxn>
                      <a:cxn ang="0">
                        <a:pos x="438" y="135"/>
                      </a:cxn>
                      <a:cxn ang="0">
                        <a:pos x="425" y="100"/>
                      </a:cxn>
                      <a:cxn ang="0">
                        <a:pos x="403" y="69"/>
                      </a:cxn>
                      <a:cxn ang="0">
                        <a:pos x="377" y="43"/>
                      </a:cxn>
                      <a:cxn ang="0">
                        <a:pos x="345" y="22"/>
                      </a:cxn>
                      <a:cxn ang="0">
                        <a:pos x="307" y="8"/>
                      </a:cxn>
                      <a:cxn ang="0">
                        <a:pos x="265" y="1"/>
                      </a:cxn>
                      <a:cxn ang="0">
                        <a:pos x="0" y="0"/>
                      </a:cxn>
                      <a:cxn ang="0">
                        <a:pos x="97" y="638"/>
                      </a:cxn>
                      <a:cxn ang="0">
                        <a:pos x="242" y="388"/>
                      </a:cxn>
                      <a:cxn ang="0">
                        <a:pos x="287" y="384"/>
                      </a:cxn>
                      <a:cxn ang="0">
                        <a:pos x="327" y="372"/>
                      </a:cxn>
                      <a:cxn ang="0">
                        <a:pos x="361" y="355"/>
                      </a:cxn>
                      <a:cxn ang="0">
                        <a:pos x="391" y="333"/>
                      </a:cxn>
                      <a:cxn ang="0">
                        <a:pos x="414" y="304"/>
                      </a:cxn>
                      <a:cxn ang="0">
                        <a:pos x="432" y="271"/>
                      </a:cxn>
                      <a:cxn ang="0">
                        <a:pos x="443" y="234"/>
                      </a:cxn>
                      <a:cxn ang="0">
                        <a:pos x="446" y="194"/>
                      </a:cxn>
                      <a:cxn ang="0">
                        <a:pos x="349" y="206"/>
                      </a:cxn>
                      <a:cxn ang="0">
                        <a:pos x="345" y="229"/>
                      </a:cxn>
                      <a:cxn ang="0">
                        <a:pos x="337" y="248"/>
                      </a:cxn>
                      <a:cxn ang="0">
                        <a:pos x="326" y="264"/>
                      </a:cxn>
                      <a:cxn ang="0">
                        <a:pos x="310" y="279"/>
                      </a:cxn>
                      <a:cxn ang="0">
                        <a:pos x="293" y="289"/>
                      </a:cxn>
                      <a:cxn ang="0">
                        <a:pos x="273" y="296"/>
                      </a:cxn>
                      <a:cxn ang="0">
                        <a:pos x="249" y="299"/>
                      </a:cxn>
                      <a:cxn ang="0">
                        <a:pos x="97" y="300"/>
                      </a:cxn>
                      <a:cxn ang="0">
                        <a:pos x="237" y="87"/>
                      </a:cxn>
                      <a:cxn ang="0">
                        <a:pos x="261" y="89"/>
                      </a:cxn>
                      <a:cxn ang="0">
                        <a:pos x="283" y="95"/>
                      </a:cxn>
                      <a:cxn ang="0">
                        <a:pos x="302" y="103"/>
                      </a:cxn>
                      <a:cxn ang="0">
                        <a:pos x="319" y="115"/>
                      </a:cxn>
                      <a:cxn ang="0">
                        <a:pos x="332" y="131"/>
                      </a:cxn>
                      <a:cxn ang="0">
                        <a:pos x="342" y="149"/>
                      </a:cxn>
                      <a:cxn ang="0">
                        <a:pos x="348" y="170"/>
                      </a:cxn>
                      <a:cxn ang="0">
                        <a:pos x="350" y="194"/>
                      </a:cxn>
                    </a:cxnLst>
                    <a:rect l="0" t="0" r="r" b="b"/>
                    <a:pathLst>
                      <a:path w="446" h="638">
                        <a:moveTo>
                          <a:pt x="446" y="194"/>
                        </a:moveTo>
                        <a:lnTo>
                          <a:pt x="446" y="173"/>
                        </a:lnTo>
                        <a:lnTo>
                          <a:pt x="443" y="154"/>
                        </a:lnTo>
                        <a:lnTo>
                          <a:pt x="438" y="135"/>
                        </a:lnTo>
                        <a:lnTo>
                          <a:pt x="432" y="116"/>
                        </a:lnTo>
                        <a:lnTo>
                          <a:pt x="425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1" y="55"/>
                        </a:lnTo>
                        <a:lnTo>
                          <a:pt x="377" y="43"/>
                        </a:lnTo>
                        <a:lnTo>
                          <a:pt x="361" y="33"/>
                        </a:lnTo>
                        <a:lnTo>
                          <a:pt x="345" y="22"/>
                        </a:lnTo>
                        <a:lnTo>
                          <a:pt x="327" y="15"/>
                        </a:lnTo>
                        <a:lnTo>
                          <a:pt x="307" y="8"/>
                        </a:lnTo>
                        <a:lnTo>
                          <a:pt x="287" y="4"/>
                        </a:lnTo>
                        <a:lnTo>
                          <a:pt x="265" y="1"/>
                        </a:lnTo>
                        <a:lnTo>
                          <a:pt x="24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388"/>
                        </a:lnTo>
                        <a:lnTo>
                          <a:pt x="242" y="388"/>
                        </a:lnTo>
                        <a:lnTo>
                          <a:pt x="265" y="387"/>
                        </a:lnTo>
                        <a:lnTo>
                          <a:pt x="287" y="384"/>
                        </a:lnTo>
                        <a:lnTo>
                          <a:pt x="307" y="379"/>
                        </a:lnTo>
                        <a:lnTo>
                          <a:pt x="327" y="372"/>
                        </a:lnTo>
                        <a:lnTo>
                          <a:pt x="345" y="365"/>
                        </a:lnTo>
                        <a:lnTo>
                          <a:pt x="361" y="355"/>
                        </a:lnTo>
                        <a:lnTo>
                          <a:pt x="377" y="345"/>
                        </a:lnTo>
                        <a:lnTo>
                          <a:pt x="391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5" y="288"/>
                        </a:lnTo>
                        <a:lnTo>
                          <a:pt x="432" y="271"/>
                        </a:lnTo>
                        <a:lnTo>
                          <a:pt x="438" y="253"/>
                        </a:lnTo>
                        <a:lnTo>
                          <a:pt x="443" y="234"/>
                        </a:lnTo>
                        <a:lnTo>
                          <a:pt x="446" y="214"/>
                        </a:lnTo>
                        <a:lnTo>
                          <a:pt x="446" y="194"/>
                        </a:lnTo>
                        <a:close/>
                        <a:moveTo>
                          <a:pt x="350" y="194"/>
                        </a:moveTo>
                        <a:lnTo>
                          <a:pt x="349" y="206"/>
                        </a:lnTo>
                        <a:lnTo>
                          <a:pt x="348" y="217"/>
                        </a:lnTo>
                        <a:lnTo>
                          <a:pt x="345" y="229"/>
                        </a:lnTo>
                        <a:lnTo>
                          <a:pt x="342" y="239"/>
                        </a:lnTo>
                        <a:lnTo>
                          <a:pt x="337" y="248"/>
                        </a:lnTo>
                        <a:lnTo>
                          <a:pt x="332" y="257"/>
                        </a:lnTo>
                        <a:lnTo>
                          <a:pt x="326" y="264"/>
                        </a:lnTo>
                        <a:lnTo>
                          <a:pt x="319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3" y="289"/>
                        </a:lnTo>
                        <a:lnTo>
                          <a:pt x="283" y="293"/>
                        </a:lnTo>
                        <a:lnTo>
                          <a:pt x="273" y="296"/>
                        </a:lnTo>
                        <a:lnTo>
                          <a:pt x="261" y="298"/>
                        </a:lnTo>
                        <a:lnTo>
                          <a:pt x="249" y="299"/>
                        </a:lnTo>
                        <a:lnTo>
                          <a:pt x="237" y="300"/>
                        </a:lnTo>
                        <a:lnTo>
                          <a:pt x="97" y="300"/>
                        </a:lnTo>
                        <a:lnTo>
                          <a:pt x="97" y="87"/>
                        </a:lnTo>
                        <a:lnTo>
                          <a:pt x="237" y="87"/>
                        </a:lnTo>
                        <a:lnTo>
                          <a:pt x="249" y="88"/>
                        </a:lnTo>
                        <a:lnTo>
                          <a:pt x="261" y="89"/>
                        </a:lnTo>
                        <a:lnTo>
                          <a:pt x="273" y="91"/>
                        </a:lnTo>
                        <a:lnTo>
                          <a:pt x="283" y="95"/>
                        </a:lnTo>
                        <a:lnTo>
                          <a:pt x="293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9" y="115"/>
                        </a:lnTo>
                        <a:lnTo>
                          <a:pt x="326" y="122"/>
                        </a:lnTo>
                        <a:lnTo>
                          <a:pt x="332" y="131"/>
                        </a:lnTo>
                        <a:lnTo>
                          <a:pt x="337" y="140"/>
                        </a:lnTo>
                        <a:lnTo>
                          <a:pt x="342" y="149"/>
                        </a:lnTo>
                        <a:lnTo>
                          <a:pt x="345" y="159"/>
                        </a:lnTo>
                        <a:lnTo>
                          <a:pt x="348" y="170"/>
                        </a:lnTo>
                        <a:lnTo>
                          <a:pt x="349" y="182"/>
                        </a:lnTo>
                        <a:lnTo>
                          <a:pt x="350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8" name="Freeform 713"/>
                  <p:cNvSpPr>
                    <a:spLocks noChangeAspect="1"/>
                  </p:cNvSpPr>
                  <p:nvPr/>
                </p:nvSpPr>
                <p:spPr bwMode="auto">
                  <a:xfrm>
                    <a:off x="442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7"/>
                      </a:cxn>
                      <a:cxn ang="0">
                        <a:pos x="344" y="229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4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4"/>
                      </a:cxn>
                      <a:cxn ang="0">
                        <a:pos x="113" y="116"/>
                      </a:cxn>
                      <a:cxn ang="0">
                        <a:pos x="123" y="101"/>
                      </a:cxn>
                      <a:cxn ang="0">
                        <a:pos x="137" y="88"/>
                      </a:cxn>
                      <a:cxn ang="0">
                        <a:pos x="157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8" y="87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3"/>
                      </a:cxn>
                      <a:cxn ang="0">
                        <a:pos x="288" y="12"/>
                      </a:cxn>
                      <a:cxn ang="0">
                        <a:pos x="218" y="1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3" y="35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4" y="153"/>
                      </a:cxn>
                      <a:cxn ang="0">
                        <a:pos x="32" y="190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7" y="276"/>
                      </a:cxn>
                      <a:cxn ang="0">
                        <a:pos x="273" y="283"/>
                      </a:cxn>
                      <a:cxn ang="0">
                        <a:pos x="283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1"/>
                      </a:cxn>
                      <a:cxn ang="0">
                        <a:pos x="191" y="386"/>
                      </a:cxn>
                      <a:cxn ang="0">
                        <a:pos x="140" y="381"/>
                      </a:cxn>
                      <a:cxn ang="0">
                        <a:pos x="106" y="371"/>
                      </a:cxn>
                      <a:cxn ang="0">
                        <a:pos x="82" y="358"/>
                      </a:cxn>
                      <a:cxn ang="0">
                        <a:pos x="60" y="339"/>
                      </a:cxn>
                      <a:cxn ang="0">
                        <a:pos x="21" y="417"/>
                      </a:cxn>
                      <a:cxn ang="0">
                        <a:pos x="53" y="437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8" y="445"/>
                      </a:cxn>
                      <a:cxn ang="0">
                        <a:pos x="338" y="419"/>
                      </a:cxn>
                      <a:cxn ang="0">
                        <a:pos x="365" y="383"/>
                      </a:cxn>
                      <a:cxn ang="0">
                        <a:pos x="380" y="337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7"/>
                        </a:lnTo>
                        <a:lnTo>
                          <a:pt x="359" y="247"/>
                        </a:lnTo>
                        <a:lnTo>
                          <a:pt x="352" y="237"/>
                        </a:lnTo>
                        <a:lnTo>
                          <a:pt x="344" y="229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5"/>
                        </a:lnTo>
                        <a:lnTo>
                          <a:pt x="245" y="192"/>
                        </a:lnTo>
                        <a:lnTo>
                          <a:pt x="174" y="186"/>
                        </a:lnTo>
                        <a:lnTo>
                          <a:pt x="156" y="183"/>
                        </a:lnTo>
                        <a:lnTo>
                          <a:pt x="143" y="180"/>
                        </a:lnTo>
                        <a:lnTo>
                          <a:pt x="137" y="177"/>
                        </a:lnTo>
                        <a:lnTo>
                          <a:pt x="132" y="175"/>
                        </a:lnTo>
                        <a:lnTo>
                          <a:pt x="128" y="172"/>
                        </a:lnTo>
                        <a:lnTo>
                          <a:pt x="124" y="168"/>
                        </a:lnTo>
                        <a:lnTo>
                          <a:pt x="121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3"/>
                        </a:lnTo>
                        <a:lnTo>
                          <a:pt x="110" y="134"/>
                        </a:lnTo>
                        <a:lnTo>
                          <a:pt x="110" y="128"/>
                        </a:lnTo>
                        <a:lnTo>
                          <a:pt x="111" y="122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3" y="101"/>
                        </a:lnTo>
                        <a:lnTo>
                          <a:pt x="127" y="97"/>
                        </a:lnTo>
                        <a:lnTo>
                          <a:pt x="131" y="92"/>
                        </a:lnTo>
                        <a:lnTo>
                          <a:pt x="137" y="88"/>
                        </a:lnTo>
                        <a:lnTo>
                          <a:pt x="143" y="85"/>
                        </a:lnTo>
                        <a:lnTo>
                          <a:pt x="149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6"/>
                        </a:lnTo>
                        <a:lnTo>
                          <a:pt x="209" y="76"/>
                        </a:lnTo>
                        <a:lnTo>
                          <a:pt x="225" y="77"/>
                        </a:lnTo>
                        <a:lnTo>
                          <a:pt x="240" y="80"/>
                        </a:lnTo>
                        <a:lnTo>
                          <a:pt x="254" y="83"/>
                        </a:lnTo>
                        <a:lnTo>
                          <a:pt x="268" y="87"/>
                        </a:lnTo>
                        <a:lnTo>
                          <a:pt x="282" y="93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8" y="23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2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8" y="1"/>
                        </a:lnTo>
                        <a:lnTo>
                          <a:pt x="194" y="0"/>
                        </a:lnTo>
                        <a:lnTo>
                          <a:pt x="177" y="1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7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3" y="35"/>
                        </a:lnTo>
                        <a:lnTo>
                          <a:pt x="61" y="46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1" y="92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8"/>
                        </a:lnTo>
                        <a:lnTo>
                          <a:pt x="24" y="153"/>
                        </a:lnTo>
                        <a:lnTo>
                          <a:pt x="25" y="167"/>
                        </a:lnTo>
                        <a:lnTo>
                          <a:pt x="28" y="179"/>
                        </a:lnTo>
                        <a:lnTo>
                          <a:pt x="32" y="190"/>
                        </a:lnTo>
                        <a:lnTo>
                          <a:pt x="37" y="202"/>
                        </a:lnTo>
                        <a:lnTo>
                          <a:pt x="43" y="212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5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7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30" y="270"/>
                        </a:lnTo>
                        <a:lnTo>
                          <a:pt x="245" y="272"/>
                        </a:lnTo>
                        <a:lnTo>
                          <a:pt x="257" y="276"/>
                        </a:lnTo>
                        <a:lnTo>
                          <a:pt x="263" y="278"/>
                        </a:lnTo>
                        <a:lnTo>
                          <a:pt x="268" y="281"/>
                        </a:lnTo>
                        <a:lnTo>
                          <a:pt x="273" y="283"/>
                        </a:lnTo>
                        <a:lnTo>
                          <a:pt x="277" y="287"/>
                        </a:lnTo>
                        <a:lnTo>
                          <a:pt x="280" y="290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4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2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1"/>
                        </a:lnTo>
                        <a:lnTo>
                          <a:pt x="230" y="383"/>
                        </a:lnTo>
                        <a:lnTo>
                          <a:pt x="211" y="385"/>
                        </a:lnTo>
                        <a:lnTo>
                          <a:pt x="191" y="386"/>
                        </a:lnTo>
                        <a:lnTo>
                          <a:pt x="175" y="386"/>
                        </a:lnTo>
                        <a:lnTo>
                          <a:pt x="157" y="384"/>
                        </a:lnTo>
                        <a:lnTo>
                          <a:pt x="140" y="381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3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7" y="346"/>
                        </a:lnTo>
                        <a:lnTo>
                          <a:pt x="60" y="339"/>
                        </a:lnTo>
                        <a:lnTo>
                          <a:pt x="0" y="400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7"/>
                        </a:lnTo>
                        <a:lnTo>
                          <a:pt x="64" y="444"/>
                        </a:lnTo>
                        <a:lnTo>
                          <a:pt x="77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1" y="463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5"/>
                        </a:lnTo>
                        <a:lnTo>
                          <a:pt x="313" y="436"/>
                        </a:lnTo>
                        <a:lnTo>
                          <a:pt x="327" y="428"/>
                        </a:lnTo>
                        <a:lnTo>
                          <a:pt x="338" y="419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5" y="383"/>
                        </a:lnTo>
                        <a:lnTo>
                          <a:pt x="372" y="369"/>
                        </a:lnTo>
                        <a:lnTo>
                          <a:pt x="377" y="354"/>
                        </a:lnTo>
                        <a:lnTo>
                          <a:pt x="380" y="337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9" name="Freeform 714"/>
                  <p:cNvSpPr>
                    <a:spLocks noChangeAspect="1"/>
                  </p:cNvSpPr>
                  <p:nvPr/>
                </p:nvSpPr>
                <p:spPr bwMode="auto">
                  <a:xfrm>
                    <a:off x="548" y="2027"/>
                    <a:ext cx="103" cy="158"/>
                  </a:xfrm>
                  <a:custGeom>
                    <a:avLst/>
                    <a:gdLst/>
                    <a:ahLst/>
                    <a:cxnLst>
                      <a:cxn ang="0">
                        <a:pos x="409" y="0"/>
                      </a:cxn>
                      <a:cxn ang="0">
                        <a:pos x="311" y="0"/>
                      </a:cxn>
                      <a:cxn ang="0">
                        <a:pos x="205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59" y="432"/>
                      </a:cxn>
                      <a:cxn ang="0">
                        <a:pos x="133" y="504"/>
                      </a:cxn>
                      <a:cxn ang="0">
                        <a:pos x="128" y="516"/>
                      </a:cxn>
                      <a:cxn ang="0">
                        <a:pos x="123" y="526"/>
                      </a:cxn>
                      <a:cxn ang="0">
                        <a:pos x="117" y="535"/>
                      </a:cxn>
                      <a:cxn ang="0">
                        <a:pos x="110" y="542"/>
                      </a:cxn>
                      <a:cxn ang="0">
                        <a:pos x="102" y="547"/>
                      </a:cxn>
                      <a:cxn ang="0">
                        <a:pos x="92" y="550"/>
                      </a:cxn>
                      <a:cxn ang="0">
                        <a:pos x="81" y="552"/>
                      </a:cxn>
                      <a:cxn ang="0">
                        <a:pos x="68" y="552"/>
                      </a:cxn>
                      <a:cxn ang="0">
                        <a:pos x="44" y="552"/>
                      </a:cxn>
                      <a:cxn ang="0">
                        <a:pos x="44" y="634"/>
                      </a:cxn>
                      <a:cxn ang="0">
                        <a:pos x="81" y="634"/>
                      </a:cxn>
                      <a:cxn ang="0">
                        <a:pos x="94" y="634"/>
                      </a:cxn>
                      <a:cxn ang="0">
                        <a:pos x="107" y="632"/>
                      </a:cxn>
                      <a:cxn ang="0">
                        <a:pos x="120" y="630"/>
                      </a:cxn>
                      <a:cxn ang="0">
                        <a:pos x="131" y="627"/>
                      </a:cxn>
                      <a:cxn ang="0">
                        <a:pos x="143" y="623"/>
                      </a:cxn>
                      <a:cxn ang="0">
                        <a:pos x="155" y="617"/>
                      </a:cxn>
                      <a:cxn ang="0">
                        <a:pos x="165" y="610"/>
                      </a:cxn>
                      <a:cxn ang="0">
                        <a:pos x="174" y="602"/>
                      </a:cxn>
                      <a:cxn ang="0">
                        <a:pos x="179" y="596"/>
                      </a:cxn>
                      <a:cxn ang="0">
                        <a:pos x="184" y="591"/>
                      </a:cxn>
                      <a:cxn ang="0">
                        <a:pos x="188" y="584"/>
                      </a:cxn>
                      <a:cxn ang="0">
                        <a:pos x="192" y="577"/>
                      </a:cxn>
                      <a:cxn ang="0">
                        <a:pos x="197" y="570"/>
                      </a:cxn>
                      <a:cxn ang="0">
                        <a:pos x="201" y="562"/>
                      </a:cxn>
                      <a:cxn ang="0">
                        <a:pos x="205" y="554"/>
                      </a:cxn>
                      <a:cxn ang="0">
                        <a:pos x="208" y="545"/>
                      </a:cxn>
                      <a:cxn ang="0">
                        <a:pos x="409" y="0"/>
                      </a:cxn>
                    </a:cxnLst>
                    <a:rect l="0" t="0" r="r" b="b"/>
                    <a:pathLst>
                      <a:path w="409" h="634">
                        <a:moveTo>
                          <a:pt x="409" y="0"/>
                        </a:moveTo>
                        <a:lnTo>
                          <a:pt x="311" y="0"/>
                        </a:lnTo>
                        <a:lnTo>
                          <a:pt x="205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59" y="432"/>
                        </a:lnTo>
                        <a:lnTo>
                          <a:pt x="133" y="504"/>
                        </a:lnTo>
                        <a:lnTo>
                          <a:pt x="128" y="516"/>
                        </a:lnTo>
                        <a:lnTo>
                          <a:pt x="123" y="526"/>
                        </a:lnTo>
                        <a:lnTo>
                          <a:pt x="117" y="535"/>
                        </a:lnTo>
                        <a:lnTo>
                          <a:pt x="110" y="542"/>
                        </a:lnTo>
                        <a:lnTo>
                          <a:pt x="102" y="547"/>
                        </a:lnTo>
                        <a:lnTo>
                          <a:pt x="92" y="550"/>
                        </a:lnTo>
                        <a:lnTo>
                          <a:pt x="81" y="552"/>
                        </a:lnTo>
                        <a:lnTo>
                          <a:pt x="68" y="552"/>
                        </a:lnTo>
                        <a:lnTo>
                          <a:pt x="44" y="552"/>
                        </a:lnTo>
                        <a:lnTo>
                          <a:pt x="44" y="634"/>
                        </a:lnTo>
                        <a:lnTo>
                          <a:pt x="81" y="634"/>
                        </a:lnTo>
                        <a:lnTo>
                          <a:pt x="94" y="634"/>
                        </a:lnTo>
                        <a:lnTo>
                          <a:pt x="107" y="632"/>
                        </a:lnTo>
                        <a:lnTo>
                          <a:pt x="120" y="630"/>
                        </a:lnTo>
                        <a:lnTo>
                          <a:pt x="131" y="627"/>
                        </a:lnTo>
                        <a:lnTo>
                          <a:pt x="143" y="623"/>
                        </a:lnTo>
                        <a:lnTo>
                          <a:pt x="155" y="617"/>
                        </a:lnTo>
                        <a:lnTo>
                          <a:pt x="165" y="610"/>
                        </a:lnTo>
                        <a:lnTo>
                          <a:pt x="174" y="602"/>
                        </a:lnTo>
                        <a:lnTo>
                          <a:pt x="179" y="596"/>
                        </a:lnTo>
                        <a:lnTo>
                          <a:pt x="184" y="591"/>
                        </a:lnTo>
                        <a:lnTo>
                          <a:pt x="188" y="584"/>
                        </a:lnTo>
                        <a:lnTo>
                          <a:pt x="192" y="577"/>
                        </a:lnTo>
                        <a:lnTo>
                          <a:pt x="197" y="570"/>
                        </a:lnTo>
                        <a:lnTo>
                          <a:pt x="201" y="562"/>
                        </a:lnTo>
                        <a:lnTo>
                          <a:pt x="205" y="554"/>
                        </a:lnTo>
                        <a:lnTo>
                          <a:pt x="208" y="545"/>
                        </a:lnTo>
                        <a:lnTo>
                          <a:pt x="40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0" name="Freeform 715"/>
                  <p:cNvSpPr>
                    <a:spLocks noChangeAspect="1"/>
                  </p:cNvSpPr>
                  <p:nvPr/>
                </p:nvSpPr>
                <p:spPr bwMode="auto">
                  <a:xfrm>
                    <a:off x="662" y="2025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8" y="340"/>
                      </a:cxn>
                      <a:cxn ang="0">
                        <a:pos x="268" y="360"/>
                      </a:cxn>
                      <a:cxn ang="0">
                        <a:pos x="248" y="373"/>
                      </a:cxn>
                      <a:cxn ang="0">
                        <a:pos x="226" y="381"/>
                      </a:cxn>
                      <a:cxn ang="0">
                        <a:pos x="202" y="383"/>
                      </a:cxn>
                      <a:cxn ang="0">
                        <a:pos x="176" y="380"/>
                      </a:cxn>
                      <a:cxn ang="0">
                        <a:pos x="154" y="373"/>
                      </a:cxn>
                      <a:cxn ang="0">
                        <a:pos x="134" y="360"/>
                      </a:cxn>
                      <a:cxn ang="0">
                        <a:pos x="118" y="342"/>
                      </a:cxn>
                      <a:cxn ang="0">
                        <a:pos x="105" y="322"/>
                      </a:cxn>
                      <a:cxn ang="0">
                        <a:pos x="97" y="298"/>
                      </a:cxn>
                      <a:cxn ang="0">
                        <a:pos x="92" y="268"/>
                      </a:cxn>
                      <a:cxn ang="0">
                        <a:pos x="90" y="231"/>
                      </a:cxn>
                      <a:cxn ang="0">
                        <a:pos x="92" y="196"/>
                      </a:cxn>
                      <a:cxn ang="0">
                        <a:pos x="97" y="166"/>
                      </a:cxn>
                      <a:cxn ang="0">
                        <a:pos x="105" y="141"/>
                      </a:cxn>
                      <a:cxn ang="0">
                        <a:pos x="118" y="121"/>
                      </a:cxn>
                      <a:cxn ang="0">
                        <a:pos x="134" y="105"/>
                      </a:cxn>
                      <a:cxn ang="0">
                        <a:pos x="154" y="91"/>
                      </a:cxn>
                      <a:cxn ang="0">
                        <a:pos x="176" y="84"/>
                      </a:cxn>
                      <a:cxn ang="0">
                        <a:pos x="202" y="81"/>
                      </a:cxn>
                      <a:cxn ang="0">
                        <a:pos x="226" y="83"/>
                      </a:cxn>
                      <a:cxn ang="0">
                        <a:pos x="248" y="90"/>
                      </a:cxn>
                      <a:cxn ang="0">
                        <a:pos x="268" y="105"/>
                      </a:cxn>
                      <a:cxn ang="0">
                        <a:pos x="288" y="124"/>
                      </a:cxn>
                      <a:cxn ang="0">
                        <a:pos x="335" y="48"/>
                      </a:cxn>
                      <a:cxn ang="0">
                        <a:pos x="310" y="28"/>
                      </a:cxn>
                      <a:cxn ang="0">
                        <a:pos x="292" y="18"/>
                      </a:cxn>
                      <a:cxn ang="0">
                        <a:pos x="275" y="11"/>
                      </a:cxn>
                      <a:cxn ang="0">
                        <a:pos x="256" y="5"/>
                      </a:cxn>
                      <a:cxn ang="0">
                        <a:pos x="224" y="1"/>
                      </a:cxn>
                      <a:cxn ang="0">
                        <a:pos x="182" y="1"/>
                      </a:cxn>
                      <a:cxn ang="0">
                        <a:pos x="145" y="7"/>
                      </a:cxn>
                      <a:cxn ang="0">
                        <a:pos x="110" y="19"/>
                      </a:cxn>
                      <a:cxn ang="0">
                        <a:pos x="84" y="33"/>
                      </a:cxn>
                      <a:cxn ang="0">
                        <a:pos x="69" y="46"/>
                      </a:cxn>
                      <a:cxn ang="0">
                        <a:pos x="55" y="59"/>
                      </a:cxn>
                      <a:cxn ang="0">
                        <a:pos x="42" y="75"/>
                      </a:cxn>
                      <a:cxn ang="0">
                        <a:pos x="31" y="92"/>
                      </a:cxn>
                      <a:cxn ang="0">
                        <a:pos x="21" y="113"/>
                      </a:cxn>
                      <a:cxn ang="0">
                        <a:pos x="13" y="135"/>
                      </a:cxn>
                      <a:cxn ang="0">
                        <a:pos x="6" y="160"/>
                      </a:cxn>
                      <a:cxn ang="0">
                        <a:pos x="2" y="186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7"/>
                      </a:cxn>
                      <a:cxn ang="0">
                        <a:pos x="6" y="304"/>
                      </a:cxn>
                      <a:cxn ang="0">
                        <a:pos x="13" y="328"/>
                      </a:cxn>
                      <a:cxn ang="0">
                        <a:pos x="21" y="351"/>
                      </a:cxn>
                      <a:cxn ang="0">
                        <a:pos x="31" y="371"/>
                      </a:cxn>
                      <a:cxn ang="0">
                        <a:pos x="42" y="389"/>
                      </a:cxn>
                      <a:cxn ang="0">
                        <a:pos x="55" y="405"/>
                      </a:cxn>
                      <a:cxn ang="0">
                        <a:pos x="69" y="419"/>
                      </a:cxn>
                      <a:cxn ang="0">
                        <a:pos x="84" y="430"/>
                      </a:cxn>
                      <a:cxn ang="0">
                        <a:pos x="110" y="446"/>
                      </a:cxn>
                      <a:cxn ang="0">
                        <a:pos x="145" y="458"/>
                      </a:cxn>
                      <a:cxn ang="0">
                        <a:pos x="182" y="464"/>
                      </a:cxn>
                      <a:cxn ang="0">
                        <a:pos x="224" y="464"/>
                      </a:cxn>
                      <a:cxn ang="0">
                        <a:pos x="256" y="459"/>
                      </a:cxn>
                      <a:cxn ang="0">
                        <a:pos x="275" y="454"/>
                      </a:cxn>
                      <a:cxn ang="0">
                        <a:pos x="292" y="446"/>
                      </a:cxn>
                      <a:cxn ang="0">
                        <a:pos x="310" y="435"/>
                      </a:cxn>
                      <a:cxn ang="0">
                        <a:pos x="335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8" y="340"/>
                        </a:lnTo>
                        <a:lnTo>
                          <a:pt x="278" y="351"/>
                        </a:lnTo>
                        <a:lnTo>
                          <a:pt x="268" y="360"/>
                        </a:lnTo>
                        <a:lnTo>
                          <a:pt x="258" y="368"/>
                        </a:lnTo>
                        <a:lnTo>
                          <a:pt x="248" y="373"/>
                        </a:lnTo>
                        <a:lnTo>
                          <a:pt x="237" y="378"/>
                        </a:lnTo>
                        <a:lnTo>
                          <a:pt x="226" y="381"/>
                        </a:lnTo>
                        <a:lnTo>
                          <a:pt x="215" y="382"/>
                        </a:lnTo>
                        <a:lnTo>
                          <a:pt x="202" y="383"/>
                        </a:lnTo>
                        <a:lnTo>
                          <a:pt x="188" y="382"/>
                        </a:lnTo>
                        <a:lnTo>
                          <a:pt x="176" y="380"/>
                        </a:lnTo>
                        <a:lnTo>
                          <a:pt x="165" y="377"/>
                        </a:lnTo>
                        <a:lnTo>
                          <a:pt x="154" y="373"/>
                        </a:lnTo>
                        <a:lnTo>
                          <a:pt x="143" y="367"/>
                        </a:lnTo>
                        <a:lnTo>
                          <a:pt x="134" y="360"/>
                        </a:lnTo>
                        <a:lnTo>
                          <a:pt x="125" y="352"/>
                        </a:lnTo>
                        <a:lnTo>
                          <a:pt x="118" y="342"/>
                        </a:lnTo>
                        <a:lnTo>
                          <a:pt x="111" y="333"/>
                        </a:lnTo>
                        <a:lnTo>
                          <a:pt x="105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3" y="283"/>
                        </a:lnTo>
                        <a:lnTo>
                          <a:pt x="92" y="268"/>
                        </a:lnTo>
                        <a:lnTo>
                          <a:pt x="91" y="251"/>
                        </a:lnTo>
                        <a:lnTo>
                          <a:pt x="90" y="231"/>
                        </a:lnTo>
                        <a:lnTo>
                          <a:pt x="91" y="213"/>
                        </a:lnTo>
                        <a:lnTo>
                          <a:pt x="92" y="196"/>
                        </a:lnTo>
                        <a:lnTo>
                          <a:pt x="93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5" y="141"/>
                        </a:lnTo>
                        <a:lnTo>
                          <a:pt x="111" y="131"/>
                        </a:lnTo>
                        <a:lnTo>
                          <a:pt x="118" y="121"/>
                        </a:lnTo>
                        <a:lnTo>
                          <a:pt x="125" y="112"/>
                        </a:lnTo>
                        <a:lnTo>
                          <a:pt x="134" y="105"/>
                        </a:lnTo>
                        <a:lnTo>
                          <a:pt x="143" y="98"/>
                        </a:lnTo>
                        <a:lnTo>
                          <a:pt x="154" y="91"/>
                        </a:lnTo>
                        <a:lnTo>
                          <a:pt x="165" y="87"/>
                        </a:lnTo>
                        <a:lnTo>
                          <a:pt x="176" y="84"/>
                        </a:lnTo>
                        <a:lnTo>
                          <a:pt x="188" y="82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6" y="83"/>
                        </a:lnTo>
                        <a:lnTo>
                          <a:pt x="237" y="86"/>
                        </a:lnTo>
                        <a:lnTo>
                          <a:pt x="248" y="90"/>
                        </a:lnTo>
                        <a:lnTo>
                          <a:pt x="258" y="97"/>
                        </a:lnTo>
                        <a:lnTo>
                          <a:pt x="268" y="105"/>
                        </a:lnTo>
                        <a:lnTo>
                          <a:pt x="278" y="113"/>
                        </a:lnTo>
                        <a:lnTo>
                          <a:pt x="288" y="124"/>
                        </a:lnTo>
                        <a:lnTo>
                          <a:pt x="352" y="63"/>
                        </a:lnTo>
                        <a:lnTo>
                          <a:pt x="335" y="48"/>
                        </a:lnTo>
                        <a:lnTo>
                          <a:pt x="319" y="34"/>
                        </a:lnTo>
                        <a:lnTo>
                          <a:pt x="310" y="28"/>
                        </a:lnTo>
                        <a:lnTo>
                          <a:pt x="302" y="23"/>
                        </a:lnTo>
                        <a:lnTo>
                          <a:pt x="292" y="18"/>
                        </a:lnTo>
                        <a:lnTo>
                          <a:pt x="284" y="14"/>
                        </a:lnTo>
                        <a:lnTo>
                          <a:pt x="275" y="11"/>
                        </a:lnTo>
                        <a:lnTo>
                          <a:pt x="265" y="8"/>
                        </a:lnTo>
                        <a:lnTo>
                          <a:pt x="256" y="5"/>
                        </a:lnTo>
                        <a:lnTo>
                          <a:pt x="245" y="3"/>
                        </a:lnTo>
                        <a:lnTo>
                          <a:pt x="224" y="1"/>
                        </a:lnTo>
                        <a:lnTo>
                          <a:pt x="202" y="0"/>
                        </a:lnTo>
                        <a:lnTo>
                          <a:pt x="182" y="1"/>
                        </a:lnTo>
                        <a:lnTo>
                          <a:pt x="164" y="3"/>
                        </a:lnTo>
                        <a:lnTo>
                          <a:pt x="145" y="7"/>
                        </a:lnTo>
                        <a:lnTo>
                          <a:pt x="127" y="12"/>
                        </a:lnTo>
                        <a:lnTo>
                          <a:pt x="110" y="19"/>
                        </a:lnTo>
                        <a:lnTo>
                          <a:pt x="92" y="28"/>
                        </a:lnTo>
                        <a:lnTo>
                          <a:pt x="84" y="33"/>
                        </a:lnTo>
                        <a:lnTo>
                          <a:pt x="77" y="39"/>
                        </a:lnTo>
                        <a:lnTo>
                          <a:pt x="69" y="46"/>
                        </a:lnTo>
                        <a:lnTo>
                          <a:pt x="62" y="52"/>
                        </a:lnTo>
                        <a:lnTo>
                          <a:pt x="55" y="59"/>
                        </a:lnTo>
                        <a:lnTo>
                          <a:pt x="49" y="67"/>
                        </a:lnTo>
                        <a:lnTo>
                          <a:pt x="42" y="75"/>
                        </a:lnTo>
                        <a:lnTo>
                          <a:pt x="36" y="83"/>
                        </a:lnTo>
                        <a:lnTo>
                          <a:pt x="31" y="92"/>
                        </a:lnTo>
                        <a:lnTo>
                          <a:pt x="25" y="103"/>
                        </a:lnTo>
                        <a:lnTo>
                          <a:pt x="21" y="113"/>
                        </a:lnTo>
                        <a:lnTo>
                          <a:pt x="17" y="124"/>
                        </a:lnTo>
                        <a:lnTo>
                          <a:pt x="13" y="135"/>
                        </a:lnTo>
                        <a:lnTo>
                          <a:pt x="9" y="148"/>
                        </a:lnTo>
                        <a:lnTo>
                          <a:pt x="6" y="160"/>
                        </a:lnTo>
                        <a:lnTo>
                          <a:pt x="4" y="173"/>
                        </a:lnTo>
                        <a:lnTo>
                          <a:pt x="2" y="186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7"/>
                        </a:lnTo>
                        <a:lnTo>
                          <a:pt x="4" y="290"/>
                        </a:lnTo>
                        <a:lnTo>
                          <a:pt x="6" y="304"/>
                        </a:lnTo>
                        <a:lnTo>
                          <a:pt x="9" y="316"/>
                        </a:lnTo>
                        <a:lnTo>
                          <a:pt x="13" y="328"/>
                        </a:lnTo>
                        <a:lnTo>
                          <a:pt x="17" y="340"/>
                        </a:lnTo>
                        <a:lnTo>
                          <a:pt x="21" y="351"/>
                        </a:lnTo>
                        <a:lnTo>
                          <a:pt x="25" y="361"/>
                        </a:lnTo>
                        <a:lnTo>
                          <a:pt x="31" y="371"/>
                        </a:lnTo>
                        <a:lnTo>
                          <a:pt x="36" y="380"/>
                        </a:lnTo>
                        <a:lnTo>
                          <a:pt x="42" y="389"/>
                        </a:lnTo>
                        <a:lnTo>
                          <a:pt x="49" y="398"/>
                        </a:lnTo>
                        <a:lnTo>
                          <a:pt x="55" y="405"/>
                        </a:lnTo>
                        <a:lnTo>
                          <a:pt x="62" y="412"/>
                        </a:lnTo>
                        <a:lnTo>
                          <a:pt x="69" y="419"/>
                        </a:lnTo>
                        <a:lnTo>
                          <a:pt x="77" y="425"/>
                        </a:lnTo>
                        <a:lnTo>
                          <a:pt x="84" y="430"/>
                        </a:lnTo>
                        <a:lnTo>
                          <a:pt x="92" y="436"/>
                        </a:lnTo>
                        <a:lnTo>
                          <a:pt x="110" y="446"/>
                        </a:lnTo>
                        <a:lnTo>
                          <a:pt x="127" y="453"/>
                        </a:lnTo>
                        <a:lnTo>
                          <a:pt x="145" y="458"/>
                        </a:lnTo>
                        <a:lnTo>
                          <a:pt x="164" y="462"/>
                        </a:lnTo>
                        <a:lnTo>
                          <a:pt x="182" y="464"/>
                        </a:lnTo>
                        <a:lnTo>
                          <a:pt x="202" y="465"/>
                        </a:lnTo>
                        <a:lnTo>
                          <a:pt x="224" y="464"/>
                        </a:lnTo>
                        <a:lnTo>
                          <a:pt x="245" y="461"/>
                        </a:lnTo>
                        <a:lnTo>
                          <a:pt x="256" y="459"/>
                        </a:lnTo>
                        <a:lnTo>
                          <a:pt x="265" y="457"/>
                        </a:lnTo>
                        <a:lnTo>
                          <a:pt x="275" y="454"/>
                        </a:lnTo>
                        <a:lnTo>
                          <a:pt x="284" y="450"/>
                        </a:lnTo>
                        <a:lnTo>
                          <a:pt x="292" y="446"/>
                        </a:lnTo>
                        <a:lnTo>
                          <a:pt x="302" y="440"/>
                        </a:lnTo>
                        <a:lnTo>
                          <a:pt x="310" y="435"/>
                        </a:lnTo>
                        <a:lnTo>
                          <a:pt x="319" y="429"/>
                        </a:lnTo>
                        <a:lnTo>
                          <a:pt x="335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1" name="Freeform 716"/>
                  <p:cNvSpPr>
                    <a:spLocks noChangeAspect="1"/>
                  </p:cNvSpPr>
                  <p:nvPr/>
                </p:nvSpPr>
                <p:spPr bwMode="auto">
                  <a:xfrm>
                    <a:off x="776" y="1981"/>
                    <a:ext cx="91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10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5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2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1" y="347"/>
                      </a:cxn>
                      <a:cxn ang="0">
                        <a:pos x="96" y="326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69"/>
                      </a:cxn>
                      <a:cxn ang="0">
                        <a:pos x="156" y="263"/>
                      </a:cxn>
                      <a:cxn ang="0">
                        <a:pos x="174" y="260"/>
                      </a:cxn>
                      <a:cxn ang="0">
                        <a:pos x="194" y="260"/>
                      </a:cxn>
                      <a:cxn ang="0">
                        <a:pos x="211" y="263"/>
                      </a:cxn>
                      <a:cxn ang="0">
                        <a:pos x="227" y="269"/>
                      </a:cxn>
                      <a:cxn ang="0">
                        <a:pos x="241" y="279"/>
                      </a:cxn>
                      <a:cxn ang="0">
                        <a:pos x="255" y="291"/>
                      </a:cxn>
                      <a:cxn ang="0">
                        <a:pos x="264" y="306"/>
                      </a:cxn>
                      <a:cxn ang="0">
                        <a:pos x="271" y="325"/>
                      </a:cxn>
                      <a:cxn ang="0">
                        <a:pos x="274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8"/>
                        </a:lnTo>
                        <a:lnTo>
                          <a:pt x="364" y="310"/>
                        </a:lnTo>
                        <a:lnTo>
                          <a:pt x="361" y="293"/>
                        </a:lnTo>
                        <a:lnTo>
                          <a:pt x="356" y="278"/>
                        </a:lnTo>
                        <a:lnTo>
                          <a:pt x="351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5" y="225"/>
                        </a:lnTo>
                        <a:lnTo>
                          <a:pt x="315" y="214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7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2"/>
                        </a:lnTo>
                        <a:lnTo>
                          <a:pt x="130" y="199"/>
                        </a:lnTo>
                        <a:lnTo>
                          <a:pt x="117" y="207"/>
                        </a:lnTo>
                        <a:lnTo>
                          <a:pt x="104" y="217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1" y="347"/>
                        </a:lnTo>
                        <a:lnTo>
                          <a:pt x="94" y="336"/>
                        </a:lnTo>
                        <a:lnTo>
                          <a:pt x="96" y="326"/>
                        </a:lnTo>
                        <a:lnTo>
                          <a:pt x="99" y="315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8" y="285"/>
                        </a:lnTo>
                        <a:lnTo>
                          <a:pt x="125" y="279"/>
                        </a:lnTo>
                        <a:lnTo>
                          <a:pt x="132" y="273"/>
                        </a:lnTo>
                        <a:lnTo>
                          <a:pt x="139" y="269"/>
                        </a:lnTo>
                        <a:lnTo>
                          <a:pt x="148" y="266"/>
                        </a:lnTo>
                        <a:lnTo>
                          <a:pt x="156" y="263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3" y="260"/>
                        </a:lnTo>
                        <a:lnTo>
                          <a:pt x="194" y="260"/>
                        </a:lnTo>
                        <a:lnTo>
                          <a:pt x="202" y="261"/>
                        </a:lnTo>
                        <a:lnTo>
                          <a:pt x="211" y="263"/>
                        </a:lnTo>
                        <a:lnTo>
                          <a:pt x="219" y="266"/>
                        </a:lnTo>
                        <a:lnTo>
                          <a:pt x="227" y="269"/>
                        </a:lnTo>
                        <a:lnTo>
                          <a:pt x="235" y="273"/>
                        </a:lnTo>
                        <a:lnTo>
                          <a:pt x="241" y="279"/>
                        </a:lnTo>
                        <a:lnTo>
                          <a:pt x="249" y="284"/>
                        </a:lnTo>
                        <a:lnTo>
                          <a:pt x="255" y="291"/>
                        </a:lnTo>
                        <a:lnTo>
                          <a:pt x="260" y="298"/>
                        </a:lnTo>
                        <a:lnTo>
                          <a:pt x="264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4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2" name="Freeform 71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89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178"/>
                      </a:cxn>
                      <a:cxn ang="0">
                        <a:pos x="366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9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9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6" y="345"/>
                      </a:cxn>
                      <a:cxn ang="0">
                        <a:pos x="377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4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8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9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9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8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4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7" y="178"/>
                        </a:lnTo>
                        <a:lnTo>
                          <a:pt x="374" y="154"/>
                        </a:lnTo>
                        <a:lnTo>
                          <a:pt x="369" y="131"/>
                        </a:lnTo>
                        <a:lnTo>
                          <a:pt x="366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6" y="54"/>
                        </a:lnTo>
                        <a:lnTo>
                          <a:pt x="314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70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3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8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6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3" y="100"/>
                        </a:lnTo>
                        <a:lnTo>
                          <a:pt x="19" y="110"/>
                        </a:lnTo>
                        <a:lnTo>
                          <a:pt x="15" y="120"/>
                        </a:lnTo>
                        <a:lnTo>
                          <a:pt x="12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2" y="333"/>
                        </a:lnTo>
                        <a:lnTo>
                          <a:pt x="15" y="345"/>
                        </a:lnTo>
                        <a:lnTo>
                          <a:pt x="19" y="355"/>
                        </a:lnTo>
                        <a:lnTo>
                          <a:pt x="23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6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8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3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70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4" y="422"/>
                        </a:lnTo>
                        <a:lnTo>
                          <a:pt x="326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6" y="345"/>
                        </a:lnTo>
                        <a:lnTo>
                          <a:pt x="369" y="333"/>
                        </a:lnTo>
                        <a:lnTo>
                          <a:pt x="374" y="311"/>
                        </a:lnTo>
                        <a:lnTo>
                          <a:pt x="377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4" y="332"/>
                        </a:lnTo>
                        <a:lnTo>
                          <a:pt x="270" y="338"/>
                        </a:lnTo>
                        <a:lnTo>
                          <a:pt x="266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8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1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3" y="356"/>
                        </a:lnTo>
                        <a:lnTo>
                          <a:pt x="119" y="351"/>
                        </a:lnTo>
                        <a:lnTo>
                          <a:pt x="114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4" y="118"/>
                        </a:lnTo>
                        <a:lnTo>
                          <a:pt x="119" y="113"/>
                        </a:lnTo>
                        <a:lnTo>
                          <a:pt x="123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1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8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6" y="118"/>
                        </a:lnTo>
                        <a:lnTo>
                          <a:pt x="270" y="125"/>
                        </a:lnTo>
                        <a:lnTo>
                          <a:pt x="274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3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1022" y="1981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0"/>
                      </a:cxn>
                      <a:cxn ang="0">
                        <a:pos x="141" y="560"/>
                      </a:cxn>
                      <a:cxn ang="0">
                        <a:pos x="129" y="559"/>
                      </a:cxn>
                      <a:cxn ang="0">
                        <a:pos x="118" y="557"/>
                      </a:cxn>
                      <a:cxn ang="0">
                        <a:pos x="113" y="555"/>
                      </a:cxn>
                      <a:cxn ang="0">
                        <a:pos x="109" y="553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4"/>
                      </a:cxn>
                      <a:cxn ang="0">
                        <a:pos x="97" y="540"/>
                      </a:cxn>
                      <a:cxn ang="0">
                        <a:pos x="96" y="535"/>
                      </a:cxn>
                      <a:cxn ang="0">
                        <a:pos x="94" y="531"/>
                      </a:cxn>
                      <a:cxn ang="0">
                        <a:pos x="92" y="519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1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1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1"/>
                      </a:cxn>
                      <a:cxn ang="0">
                        <a:pos x="38" y="609"/>
                      </a:cxn>
                      <a:cxn ang="0">
                        <a:pos x="47" y="616"/>
                      </a:cxn>
                      <a:cxn ang="0">
                        <a:pos x="57" y="623"/>
                      </a:cxn>
                      <a:cxn ang="0">
                        <a:pos x="69" y="629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9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0"/>
                        </a:lnTo>
                        <a:lnTo>
                          <a:pt x="141" y="560"/>
                        </a:lnTo>
                        <a:lnTo>
                          <a:pt x="129" y="559"/>
                        </a:lnTo>
                        <a:lnTo>
                          <a:pt x="118" y="557"/>
                        </a:lnTo>
                        <a:lnTo>
                          <a:pt x="113" y="555"/>
                        </a:lnTo>
                        <a:lnTo>
                          <a:pt x="109" y="553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4"/>
                        </a:lnTo>
                        <a:lnTo>
                          <a:pt x="97" y="540"/>
                        </a:lnTo>
                        <a:lnTo>
                          <a:pt x="96" y="535"/>
                        </a:lnTo>
                        <a:lnTo>
                          <a:pt x="94" y="531"/>
                        </a:lnTo>
                        <a:lnTo>
                          <a:pt x="92" y="519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1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1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1"/>
                        </a:lnTo>
                        <a:lnTo>
                          <a:pt x="38" y="609"/>
                        </a:lnTo>
                        <a:lnTo>
                          <a:pt x="47" y="616"/>
                        </a:lnTo>
                        <a:lnTo>
                          <a:pt x="57" y="623"/>
                        </a:lnTo>
                        <a:lnTo>
                          <a:pt x="69" y="629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9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4" name="Freeform 71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83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8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8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3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7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8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8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7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3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69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7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2" y="100"/>
                        </a:lnTo>
                        <a:lnTo>
                          <a:pt x="18" y="110"/>
                        </a:lnTo>
                        <a:lnTo>
                          <a:pt x="14" y="120"/>
                        </a:lnTo>
                        <a:lnTo>
                          <a:pt x="11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1" y="333"/>
                        </a:lnTo>
                        <a:lnTo>
                          <a:pt x="14" y="345"/>
                        </a:lnTo>
                        <a:lnTo>
                          <a:pt x="18" y="355"/>
                        </a:lnTo>
                        <a:lnTo>
                          <a:pt x="22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7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69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3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0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2" y="356"/>
                        </a:lnTo>
                        <a:lnTo>
                          <a:pt x="118" y="351"/>
                        </a:lnTo>
                        <a:lnTo>
                          <a:pt x="113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3" y="118"/>
                        </a:lnTo>
                        <a:lnTo>
                          <a:pt x="118" y="113"/>
                        </a:lnTo>
                        <a:lnTo>
                          <a:pt x="122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0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3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5" name="Freeform 72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203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3" y="3"/>
                      </a:cxn>
                      <a:cxn ang="0">
                        <a:pos x="142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1" y="279"/>
                      </a:cxn>
                      <a:cxn ang="0">
                        <a:pos x="11" y="339"/>
                      </a:cxn>
                      <a:cxn ang="0">
                        <a:pos x="24" y="372"/>
                      </a:cxn>
                      <a:cxn ang="0">
                        <a:pos x="42" y="400"/>
                      </a:cxn>
                      <a:cxn ang="0">
                        <a:pos x="71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4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39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6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1" y="288"/>
                      </a:cxn>
                      <a:cxn ang="0">
                        <a:pos x="261" y="322"/>
                      </a:cxn>
                      <a:cxn ang="0">
                        <a:pos x="241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1" y="251"/>
                      </a:cxn>
                      <a:cxn ang="0">
                        <a:pos x="93" y="171"/>
                      </a:cxn>
                      <a:cxn ang="0">
                        <a:pos x="102" y="136"/>
                      </a:cxn>
                      <a:cxn ang="0">
                        <a:pos x="118" y="108"/>
                      </a:cxn>
                      <a:cxn ang="0">
                        <a:pos x="144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5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5" y="23"/>
                        </a:lnTo>
                        <a:lnTo>
                          <a:pt x="239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3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2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2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1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1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1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1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2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1" y="425"/>
                        </a:lnTo>
                        <a:lnTo>
                          <a:pt x="83" y="432"/>
                        </a:lnTo>
                        <a:lnTo>
                          <a:pt x="97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2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2" y="446"/>
                        </a:lnTo>
                        <a:lnTo>
                          <a:pt x="208" y="442"/>
                        </a:lnTo>
                        <a:lnTo>
                          <a:pt x="222" y="437"/>
                        </a:lnTo>
                        <a:lnTo>
                          <a:pt x="236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0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4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6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39" y="568"/>
                        </a:lnTo>
                        <a:lnTo>
                          <a:pt x="126" y="565"/>
                        </a:lnTo>
                        <a:lnTo>
                          <a:pt x="114" y="561"/>
                        </a:lnTo>
                        <a:lnTo>
                          <a:pt x="103" y="555"/>
                        </a:lnTo>
                        <a:lnTo>
                          <a:pt x="92" y="548"/>
                        </a:lnTo>
                        <a:lnTo>
                          <a:pt x="81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7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4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5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5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7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7" y="581"/>
                        </a:lnTo>
                        <a:lnTo>
                          <a:pt x="338" y="566"/>
                        </a:lnTo>
                        <a:lnTo>
                          <a:pt x="346" y="551"/>
                        </a:lnTo>
                        <a:lnTo>
                          <a:pt x="354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5" y="251"/>
                        </a:lnTo>
                        <a:lnTo>
                          <a:pt x="273" y="276"/>
                        </a:lnTo>
                        <a:lnTo>
                          <a:pt x="271" y="288"/>
                        </a:lnTo>
                        <a:lnTo>
                          <a:pt x="269" y="301"/>
                        </a:lnTo>
                        <a:lnTo>
                          <a:pt x="265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1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6" y="363"/>
                        </a:lnTo>
                        <a:lnTo>
                          <a:pt x="144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2" y="311"/>
                        </a:lnTo>
                        <a:lnTo>
                          <a:pt x="99" y="301"/>
                        </a:lnTo>
                        <a:lnTo>
                          <a:pt x="95" y="288"/>
                        </a:lnTo>
                        <a:lnTo>
                          <a:pt x="93" y="276"/>
                        </a:lnTo>
                        <a:lnTo>
                          <a:pt x="91" y="251"/>
                        </a:lnTo>
                        <a:lnTo>
                          <a:pt x="90" y="224"/>
                        </a:lnTo>
                        <a:lnTo>
                          <a:pt x="91" y="197"/>
                        </a:lnTo>
                        <a:lnTo>
                          <a:pt x="93" y="171"/>
                        </a:lnTo>
                        <a:lnTo>
                          <a:pt x="95" y="159"/>
                        </a:lnTo>
                        <a:lnTo>
                          <a:pt x="99" y="147"/>
                        </a:lnTo>
                        <a:lnTo>
                          <a:pt x="102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4" y="88"/>
                        </a:lnTo>
                        <a:lnTo>
                          <a:pt x="156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1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5" y="136"/>
                        </a:lnTo>
                        <a:lnTo>
                          <a:pt x="269" y="147"/>
                        </a:lnTo>
                        <a:lnTo>
                          <a:pt x="271" y="159"/>
                        </a:lnTo>
                        <a:lnTo>
                          <a:pt x="273" y="171"/>
                        </a:lnTo>
                        <a:lnTo>
                          <a:pt x="275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6" name="Freeform 72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31" y="1980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0"/>
                      </a:cxn>
                      <a:cxn ang="0">
                        <a:pos x="94" y="186"/>
                      </a:cxn>
                      <a:cxn ang="0">
                        <a:pos x="3" y="186"/>
                      </a:cxn>
                      <a:cxn ang="0">
                        <a:pos x="3" y="640"/>
                      </a:cxn>
                      <a:cxn ang="0">
                        <a:pos x="94" y="640"/>
                      </a:cxn>
                      <a:cxn ang="0">
                        <a:pos x="97" y="96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97" y="96"/>
                      </a:cxn>
                    </a:cxnLst>
                    <a:rect l="0" t="0" r="r" b="b"/>
                    <a:pathLst>
                      <a:path w="97" h="640">
                        <a:moveTo>
                          <a:pt x="94" y="640"/>
                        </a:moveTo>
                        <a:lnTo>
                          <a:pt x="94" y="186"/>
                        </a:lnTo>
                        <a:lnTo>
                          <a:pt x="3" y="186"/>
                        </a:lnTo>
                        <a:lnTo>
                          <a:pt x="3" y="640"/>
                        </a:lnTo>
                        <a:lnTo>
                          <a:pt x="94" y="640"/>
                        </a:lnTo>
                        <a:close/>
                        <a:moveTo>
                          <a:pt x="97" y="96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97" y="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7" name="Freeform 72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85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4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2" y="9"/>
                      </a:cxn>
                      <a:cxn ang="0">
                        <a:pos x="104" y="19"/>
                      </a:cxn>
                      <a:cxn ang="0">
                        <a:pos x="81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2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1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1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8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7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5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5" h="465">
                        <a:moveTo>
                          <a:pt x="385" y="259"/>
                        </a:moveTo>
                        <a:lnTo>
                          <a:pt x="385" y="218"/>
                        </a:lnTo>
                        <a:lnTo>
                          <a:pt x="384" y="195"/>
                        </a:lnTo>
                        <a:lnTo>
                          <a:pt x="382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5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3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1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5" y="84"/>
                        </a:lnTo>
                        <a:lnTo>
                          <a:pt x="30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30" y="372"/>
                        </a:lnTo>
                        <a:lnTo>
                          <a:pt x="35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2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3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3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1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1" y="436"/>
                        </a:lnTo>
                        <a:lnTo>
                          <a:pt x="331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80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8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5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7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5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2" y="133"/>
                        </a:lnTo>
                        <a:lnTo>
                          <a:pt x="285" y="140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8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1556" y="1980"/>
                    <a:ext cx="58" cy="160"/>
                  </a:xfrm>
                  <a:custGeom>
                    <a:avLst/>
                    <a:gdLst/>
                    <a:ahLst/>
                    <a:cxnLst>
                      <a:cxn ang="0">
                        <a:pos x="233" y="266"/>
                      </a:cxn>
                      <a:cxn ang="0">
                        <a:pos x="233" y="196"/>
                      </a:cxn>
                      <a:cxn ang="0">
                        <a:pos x="142" y="196"/>
                      </a:cxn>
                      <a:cxn ang="0">
                        <a:pos x="142" y="131"/>
                      </a:cxn>
                      <a:cxn ang="0">
                        <a:pos x="143" y="119"/>
                      </a:cxn>
                      <a:cxn ang="0">
                        <a:pos x="145" y="108"/>
                      </a:cxn>
                      <a:cxn ang="0">
                        <a:pos x="147" y="104"/>
                      </a:cxn>
                      <a:cxn ang="0">
                        <a:pos x="150" y="99"/>
                      </a:cxn>
                      <a:cxn ang="0">
                        <a:pos x="152" y="96"/>
                      </a:cxn>
                      <a:cxn ang="0">
                        <a:pos x="155" y="92"/>
                      </a:cxn>
                      <a:cxn ang="0">
                        <a:pos x="158" y="89"/>
                      </a:cxn>
                      <a:cxn ang="0">
                        <a:pos x="162" y="86"/>
                      </a:cxn>
                      <a:cxn ang="0">
                        <a:pos x="166" y="84"/>
                      </a:cxn>
                      <a:cxn ang="0">
                        <a:pos x="171" y="82"/>
                      </a:cxn>
                      <a:cxn ang="0">
                        <a:pos x="181" y="78"/>
                      </a:cxn>
                      <a:cxn ang="0">
                        <a:pos x="192" y="77"/>
                      </a:cxn>
                      <a:cxn ang="0">
                        <a:pos x="233" y="77"/>
                      </a:cxn>
                      <a:cxn ang="0">
                        <a:pos x="233" y="0"/>
                      </a:cxn>
                      <a:cxn ang="0">
                        <a:pos x="176" y="0"/>
                      </a:cxn>
                      <a:cxn ang="0">
                        <a:pos x="161" y="1"/>
                      </a:cxn>
                      <a:cxn ang="0">
                        <a:pos x="145" y="3"/>
                      </a:cxn>
                      <a:cxn ang="0">
                        <a:pos x="132" y="6"/>
                      </a:cxn>
                      <a:cxn ang="0">
                        <a:pos x="120" y="10"/>
                      </a:cxn>
                      <a:cxn ang="0">
                        <a:pos x="109" y="16"/>
                      </a:cxn>
                      <a:cxn ang="0">
                        <a:pos x="99" y="22"/>
                      </a:cxn>
                      <a:cxn ang="0">
                        <a:pos x="89" y="31"/>
                      </a:cxn>
                      <a:cxn ang="0">
                        <a:pos x="81" y="39"/>
                      </a:cxn>
                      <a:cxn ang="0">
                        <a:pos x="74" y="48"/>
                      </a:cxn>
                      <a:cxn ang="0">
                        <a:pos x="68" y="57"/>
                      </a:cxn>
                      <a:cxn ang="0">
                        <a:pos x="63" y="68"/>
                      </a:cxn>
                      <a:cxn ang="0">
                        <a:pos x="59" y="78"/>
                      </a:cxn>
                      <a:cxn ang="0">
                        <a:pos x="56" y="90"/>
                      </a:cxn>
                      <a:cxn ang="0">
                        <a:pos x="53" y="102"/>
                      </a:cxn>
                      <a:cxn ang="0">
                        <a:pos x="52" y="114"/>
                      </a:cxn>
                      <a:cxn ang="0">
                        <a:pos x="52" y="126"/>
                      </a:cxn>
                      <a:cxn ang="0">
                        <a:pos x="52" y="196"/>
                      </a:cxn>
                      <a:cxn ang="0">
                        <a:pos x="0" y="196"/>
                      </a:cxn>
                      <a:cxn ang="0">
                        <a:pos x="0" y="266"/>
                      </a:cxn>
                      <a:cxn ang="0">
                        <a:pos x="52" y="266"/>
                      </a:cxn>
                      <a:cxn ang="0">
                        <a:pos x="52" y="642"/>
                      </a:cxn>
                      <a:cxn ang="0">
                        <a:pos x="142" y="642"/>
                      </a:cxn>
                      <a:cxn ang="0">
                        <a:pos x="142" y="266"/>
                      </a:cxn>
                      <a:cxn ang="0">
                        <a:pos x="233" y="266"/>
                      </a:cxn>
                    </a:cxnLst>
                    <a:rect l="0" t="0" r="r" b="b"/>
                    <a:pathLst>
                      <a:path w="233" h="642">
                        <a:moveTo>
                          <a:pt x="233" y="266"/>
                        </a:moveTo>
                        <a:lnTo>
                          <a:pt x="233" y="196"/>
                        </a:lnTo>
                        <a:lnTo>
                          <a:pt x="142" y="196"/>
                        </a:lnTo>
                        <a:lnTo>
                          <a:pt x="142" y="131"/>
                        </a:lnTo>
                        <a:lnTo>
                          <a:pt x="143" y="119"/>
                        </a:lnTo>
                        <a:lnTo>
                          <a:pt x="145" y="108"/>
                        </a:lnTo>
                        <a:lnTo>
                          <a:pt x="147" y="104"/>
                        </a:lnTo>
                        <a:lnTo>
                          <a:pt x="150" y="99"/>
                        </a:lnTo>
                        <a:lnTo>
                          <a:pt x="152" y="96"/>
                        </a:lnTo>
                        <a:lnTo>
                          <a:pt x="155" y="92"/>
                        </a:lnTo>
                        <a:lnTo>
                          <a:pt x="158" y="89"/>
                        </a:lnTo>
                        <a:lnTo>
                          <a:pt x="162" y="86"/>
                        </a:lnTo>
                        <a:lnTo>
                          <a:pt x="166" y="84"/>
                        </a:lnTo>
                        <a:lnTo>
                          <a:pt x="171" y="82"/>
                        </a:lnTo>
                        <a:lnTo>
                          <a:pt x="181" y="78"/>
                        </a:lnTo>
                        <a:lnTo>
                          <a:pt x="192" y="77"/>
                        </a:lnTo>
                        <a:lnTo>
                          <a:pt x="233" y="77"/>
                        </a:lnTo>
                        <a:lnTo>
                          <a:pt x="233" y="0"/>
                        </a:lnTo>
                        <a:lnTo>
                          <a:pt x="176" y="0"/>
                        </a:lnTo>
                        <a:lnTo>
                          <a:pt x="161" y="1"/>
                        </a:lnTo>
                        <a:lnTo>
                          <a:pt x="145" y="3"/>
                        </a:lnTo>
                        <a:lnTo>
                          <a:pt x="132" y="6"/>
                        </a:lnTo>
                        <a:lnTo>
                          <a:pt x="120" y="10"/>
                        </a:lnTo>
                        <a:lnTo>
                          <a:pt x="109" y="16"/>
                        </a:lnTo>
                        <a:lnTo>
                          <a:pt x="99" y="22"/>
                        </a:lnTo>
                        <a:lnTo>
                          <a:pt x="89" y="31"/>
                        </a:lnTo>
                        <a:lnTo>
                          <a:pt x="81" y="39"/>
                        </a:lnTo>
                        <a:lnTo>
                          <a:pt x="74" y="48"/>
                        </a:lnTo>
                        <a:lnTo>
                          <a:pt x="68" y="57"/>
                        </a:lnTo>
                        <a:lnTo>
                          <a:pt x="63" y="68"/>
                        </a:lnTo>
                        <a:lnTo>
                          <a:pt x="59" y="78"/>
                        </a:lnTo>
                        <a:lnTo>
                          <a:pt x="56" y="90"/>
                        </a:lnTo>
                        <a:lnTo>
                          <a:pt x="53" y="102"/>
                        </a:lnTo>
                        <a:lnTo>
                          <a:pt x="52" y="114"/>
                        </a:lnTo>
                        <a:lnTo>
                          <a:pt x="52" y="126"/>
                        </a:lnTo>
                        <a:lnTo>
                          <a:pt x="52" y="196"/>
                        </a:lnTo>
                        <a:lnTo>
                          <a:pt x="0" y="196"/>
                        </a:lnTo>
                        <a:lnTo>
                          <a:pt x="0" y="266"/>
                        </a:lnTo>
                        <a:lnTo>
                          <a:pt x="52" y="266"/>
                        </a:lnTo>
                        <a:lnTo>
                          <a:pt x="52" y="642"/>
                        </a:lnTo>
                        <a:lnTo>
                          <a:pt x="142" y="642"/>
                        </a:lnTo>
                        <a:lnTo>
                          <a:pt x="142" y="266"/>
                        </a:lnTo>
                        <a:lnTo>
                          <a:pt x="233" y="26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19" name="Freeform 72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637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184"/>
                      </a:cxn>
                      <a:cxn ang="0">
                        <a:pos x="277" y="461"/>
                      </a:cxn>
                      <a:cxn ang="0">
                        <a:pos x="276" y="486"/>
                      </a:cxn>
                      <a:cxn ang="0">
                        <a:pos x="269" y="506"/>
                      </a:cxn>
                      <a:cxn ang="0">
                        <a:pos x="260" y="524"/>
                      </a:cxn>
                      <a:cxn ang="0">
                        <a:pos x="249" y="538"/>
                      </a:cxn>
                      <a:cxn ang="0">
                        <a:pos x="235" y="548"/>
                      </a:cxn>
                      <a:cxn ang="0">
                        <a:pos x="219" y="556"/>
                      </a:cxn>
                      <a:cxn ang="0">
                        <a:pos x="202" y="560"/>
                      </a:cxn>
                      <a:cxn ang="0">
                        <a:pos x="183" y="562"/>
                      </a:cxn>
                      <a:cxn ang="0">
                        <a:pos x="164" y="560"/>
                      </a:cxn>
                      <a:cxn ang="0">
                        <a:pos x="147" y="556"/>
                      </a:cxn>
                      <a:cxn ang="0">
                        <a:pos x="132" y="549"/>
                      </a:cxn>
                      <a:cxn ang="0">
                        <a:pos x="118" y="538"/>
                      </a:cxn>
                      <a:cxn ang="0">
                        <a:pos x="107" y="524"/>
                      </a:cxn>
                      <a:cxn ang="0">
                        <a:pos x="99" y="506"/>
                      </a:cxn>
                      <a:cxn ang="0">
                        <a:pos x="94" y="486"/>
                      </a:cxn>
                      <a:cxn ang="0">
                        <a:pos x="92" y="461"/>
                      </a:cxn>
                      <a:cxn ang="0">
                        <a:pos x="0" y="184"/>
                      </a:cxn>
                      <a:cxn ang="0">
                        <a:pos x="1" y="493"/>
                      </a:cxn>
                      <a:cxn ang="0">
                        <a:pos x="5" y="529"/>
                      </a:cxn>
                      <a:cxn ang="0">
                        <a:pos x="16" y="560"/>
                      </a:cxn>
                      <a:cxn ang="0">
                        <a:pos x="29" y="583"/>
                      </a:cxn>
                      <a:cxn ang="0">
                        <a:pos x="40" y="596"/>
                      </a:cxn>
                      <a:cxn ang="0">
                        <a:pos x="56" y="611"/>
                      </a:cxn>
                      <a:cxn ang="0">
                        <a:pos x="81" y="627"/>
                      </a:cxn>
                      <a:cxn ang="0">
                        <a:pos x="109" y="638"/>
                      </a:cxn>
                      <a:cxn ang="0">
                        <a:pos x="141" y="643"/>
                      </a:cxn>
                      <a:cxn ang="0">
                        <a:pos x="175" y="643"/>
                      </a:cxn>
                      <a:cxn ang="0">
                        <a:pos x="208" y="637"/>
                      </a:cxn>
                      <a:cxn ang="0">
                        <a:pos x="239" y="624"/>
                      </a:cxn>
                      <a:cxn ang="0">
                        <a:pos x="266" y="604"/>
                      </a:cxn>
                      <a:cxn ang="0">
                        <a:pos x="279" y="638"/>
                      </a:cxn>
                      <a:cxn ang="0">
                        <a:pos x="129" y="97"/>
                      </a:cxn>
                      <a:cxn ang="0">
                        <a:pos x="46" y="0"/>
                      </a:cxn>
                      <a:cxn ang="0">
                        <a:pos x="129" y="97"/>
                      </a:cxn>
                      <a:cxn ang="0">
                        <a:pos x="321" y="0"/>
                      </a:cxn>
                      <a:cxn ang="0">
                        <a:pos x="240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184"/>
                        </a:lnTo>
                        <a:lnTo>
                          <a:pt x="277" y="184"/>
                        </a:lnTo>
                        <a:lnTo>
                          <a:pt x="277" y="461"/>
                        </a:lnTo>
                        <a:lnTo>
                          <a:pt x="277" y="474"/>
                        </a:lnTo>
                        <a:lnTo>
                          <a:pt x="276" y="486"/>
                        </a:lnTo>
                        <a:lnTo>
                          <a:pt x="272" y="496"/>
                        </a:lnTo>
                        <a:lnTo>
                          <a:pt x="269" y="506"/>
                        </a:lnTo>
                        <a:lnTo>
                          <a:pt x="265" y="515"/>
                        </a:lnTo>
                        <a:lnTo>
                          <a:pt x="260" y="524"/>
                        </a:lnTo>
                        <a:lnTo>
                          <a:pt x="255" y="531"/>
                        </a:lnTo>
                        <a:lnTo>
                          <a:pt x="249" y="538"/>
                        </a:lnTo>
                        <a:lnTo>
                          <a:pt x="243" y="544"/>
                        </a:lnTo>
                        <a:lnTo>
                          <a:pt x="235" y="548"/>
                        </a:lnTo>
                        <a:lnTo>
                          <a:pt x="228" y="553"/>
                        </a:lnTo>
                        <a:lnTo>
                          <a:pt x="219" y="556"/>
                        </a:lnTo>
                        <a:lnTo>
                          <a:pt x="210" y="559"/>
                        </a:lnTo>
                        <a:lnTo>
                          <a:pt x="202" y="560"/>
                        </a:lnTo>
                        <a:lnTo>
                          <a:pt x="193" y="561"/>
                        </a:lnTo>
                        <a:lnTo>
                          <a:pt x="183" y="562"/>
                        </a:lnTo>
                        <a:lnTo>
                          <a:pt x="173" y="561"/>
                        </a:lnTo>
                        <a:lnTo>
                          <a:pt x="164" y="560"/>
                        </a:lnTo>
                        <a:lnTo>
                          <a:pt x="155" y="559"/>
                        </a:lnTo>
                        <a:lnTo>
                          <a:pt x="147" y="556"/>
                        </a:lnTo>
                        <a:lnTo>
                          <a:pt x="139" y="553"/>
                        </a:lnTo>
                        <a:lnTo>
                          <a:pt x="132" y="549"/>
                        </a:lnTo>
                        <a:lnTo>
                          <a:pt x="125" y="544"/>
                        </a:lnTo>
                        <a:lnTo>
                          <a:pt x="118" y="538"/>
                        </a:lnTo>
                        <a:lnTo>
                          <a:pt x="112" y="532"/>
                        </a:lnTo>
                        <a:lnTo>
                          <a:pt x="107" y="524"/>
                        </a:lnTo>
                        <a:lnTo>
                          <a:pt x="102" y="515"/>
                        </a:lnTo>
                        <a:lnTo>
                          <a:pt x="99" y="506"/>
                        </a:lnTo>
                        <a:lnTo>
                          <a:pt x="96" y="497"/>
                        </a:lnTo>
                        <a:lnTo>
                          <a:pt x="94" y="486"/>
                        </a:lnTo>
                        <a:lnTo>
                          <a:pt x="92" y="474"/>
                        </a:lnTo>
                        <a:lnTo>
                          <a:pt x="92" y="461"/>
                        </a:lnTo>
                        <a:lnTo>
                          <a:pt x="92" y="184"/>
                        </a:lnTo>
                        <a:lnTo>
                          <a:pt x="0" y="184"/>
                        </a:lnTo>
                        <a:lnTo>
                          <a:pt x="0" y="475"/>
                        </a:lnTo>
                        <a:lnTo>
                          <a:pt x="1" y="493"/>
                        </a:lnTo>
                        <a:lnTo>
                          <a:pt x="2" y="511"/>
                        </a:lnTo>
                        <a:lnTo>
                          <a:pt x="5" y="529"/>
                        </a:lnTo>
                        <a:lnTo>
                          <a:pt x="10" y="545"/>
                        </a:lnTo>
                        <a:lnTo>
                          <a:pt x="16" y="560"/>
                        </a:lnTo>
                        <a:lnTo>
                          <a:pt x="24" y="576"/>
                        </a:lnTo>
                        <a:lnTo>
                          <a:pt x="29" y="583"/>
                        </a:lnTo>
                        <a:lnTo>
                          <a:pt x="34" y="589"/>
                        </a:lnTo>
                        <a:lnTo>
                          <a:pt x="40" y="596"/>
                        </a:lnTo>
                        <a:lnTo>
                          <a:pt x="46" y="602"/>
                        </a:lnTo>
                        <a:lnTo>
                          <a:pt x="56" y="611"/>
                        </a:lnTo>
                        <a:lnTo>
                          <a:pt x="68" y="619"/>
                        </a:lnTo>
                        <a:lnTo>
                          <a:pt x="81" y="627"/>
                        </a:lnTo>
                        <a:lnTo>
                          <a:pt x="95" y="633"/>
                        </a:lnTo>
                        <a:lnTo>
                          <a:pt x="109" y="638"/>
                        </a:lnTo>
                        <a:lnTo>
                          <a:pt x="125" y="641"/>
                        </a:lnTo>
                        <a:lnTo>
                          <a:pt x="141" y="643"/>
                        </a:lnTo>
                        <a:lnTo>
                          <a:pt x="158" y="644"/>
                        </a:lnTo>
                        <a:lnTo>
                          <a:pt x="175" y="643"/>
                        </a:lnTo>
                        <a:lnTo>
                          <a:pt x="192" y="641"/>
                        </a:lnTo>
                        <a:lnTo>
                          <a:pt x="208" y="637"/>
                        </a:lnTo>
                        <a:lnTo>
                          <a:pt x="223" y="631"/>
                        </a:lnTo>
                        <a:lnTo>
                          <a:pt x="239" y="624"/>
                        </a:lnTo>
                        <a:lnTo>
                          <a:pt x="253" y="615"/>
                        </a:lnTo>
                        <a:lnTo>
                          <a:pt x="266" y="604"/>
                        </a:lnTo>
                        <a:lnTo>
                          <a:pt x="279" y="593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129" y="97"/>
                        </a:moveTo>
                        <a:lnTo>
                          <a:pt x="129" y="0"/>
                        </a:lnTo>
                        <a:lnTo>
                          <a:pt x="46" y="0"/>
                        </a:lnTo>
                        <a:lnTo>
                          <a:pt x="46" y="97"/>
                        </a:lnTo>
                        <a:lnTo>
                          <a:pt x="129" y="97"/>
                        </a:lnTo>
                        <a:close/>
                        <a:moveTo>
                          <a:pt x="321" y="97"/>
                        </a:moveTo>
                        <a:lnTo>
                          <a:pt x="321" y="0"/>
                        </a:lnTo>
                        <a:lnTo>
                          <a:pt x="240" y="0"/>
                        </a:lnTo>
                        <a:lnTo>
                          <a:pt x="240" y="97"/>
                        </a:lnTo>
                        <a:lnTo>
                          <a:pt x="321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0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1766" y="2025"/>
                    <a:ext cx="79" cy="115"/>
                  </a:xfrm>
                  <a:custGeom>
                    <a:avLst/>
                    <a:gdLst/>
                    <a:ahLst/>
                    <a:cxnLst>
                      <a:cxn ang="0">
                        <a:pos x="320" y="42"/>
                      </a:cxn>
                      <a:cxn ang="0">
                        <a:pos x="307" y="32"/>
                      </a:cxn>
                      <a:cxn ang="0">
                        <a:pos x="295" y="23"/>
                      </a:cxn>
                      <a:cxn ang="0">
                        <a:pos x="283" y="15"/>
                      </a:cxn>
                      <a:cxn ang="0">
                        <a:pos x="270" y="10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1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9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7"/>
                      </a:cxn>
                      <a:cxn ang="0">
                        <a:pos x="100" y="42"/>
                      </a:cxn>
                      <a:cxn ang="0">
                        <a:pos x="95" y="49"/>
                      </a:cxn>
                      <a:cxn ang="0">
                        <a:pos x="90" y="55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3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0"/>
                      </a:cxn>
                      <a:cxn ang="0">
                        <a:pos x="103" y="132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40" y="92"/>
                      </a:cxn>
                      <a:cxn ang="0">
                        <a:pos x="147" y="88"/>
                      </a:cxn>
                      <a:cxn ang="0">
                        <a:pos x="155" y="85"/>
                      </a:cxn>
                      <a:cxn ang="0">
                        <a:pos x="164" y="83"/>
                      </a:cxn>
                      <a:cxn ang="0">
                        <a:pos x="174" y="81"/>
                      </a:cxn>
                      <a:cxn ang="0">
                        <a:pos x="183" y="81"/>
                      </a:cxn>
                      <a:cxn ang="0">
                        <a:pos x="193" y="81"/>
                      </a:cxn>
                      <a:cxn ang="0">
                        <a:pos x="203" y="83"/>
                      </a:cxn>
                      <a:cxn ang="0">
                        <a:pos x="212" y="85"/>
                      </a:cxn>
                      <a:cxn ang="0">
                        <a:pos x="221" y="88"/>
                      </a:cxn>
                      <a:cxn ang="0">
                        <a:pos x="228" y="92"/>
                      </a:cxn>
                      <a:cxn ang="0">
                        <a:pos x="236" y="99"/>
                      </a:cxn>
                      <a:cxn ang="0">
                        <a:pos x="243" y="105"/>
                      </a:cxn>
                      <a:cxn ang="0">
                        <a:pos x="250" y="112"/>
                      </a:cxn>
                      <a:cxn ang="0">
                        <a:pos x="320" y="42"/>
                      </a:cxn>
                    </a:cxnLst>
                    <a:rect l="0" t="0" r="r" b="b"/>
                    <a:pathLst>
                      <a:path w="320" h="459">
                        <a:moveTo>
                          <a:pt x="320" y="42"/>
                        </a:moveTo>
                        <a:lnTo>
                          <a:pt x="307" y="32"/>
                        </a:lnTo>
                        <a:lnTo>
                          <a:pt x="295" y="23"/>
                        </a:lnTo>
                        <a:lnTo>
                          <a:pt x="283" y="15"/>
                        </a:lnTo>
                        <a:lnTo>
                          <a:pt x="270" y="10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1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9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7"/>
                        </a:lnTo>
                        <a:lnTo>
                          <a:pt x="100" y="42"/>
                        </a:lnTo>
                        <a:lnTo>
                          <a:pt x="95" y="49"/>
                        </a:lnTo>
                        <a:lnTo>
                          <a:pt x="90" y="55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3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0"/>
                        </a:lnTo>
                        <a:lnTo>
                          <a:pt x="103" y="132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40" y="92"/>
                        </a:lnTo>
                        <a:lnTo>
                          <a:pt x="147" y="88"/>
                        </a:lnTo>
                        <a:lnTo>
                          <a:pt x="155" y="85"/>
                        </a:lnTo>
                        <a:lnTo>
                          <a:pt x="164" y="83"/>
                        </a:lnTo>
                        <a:lnTo>
                          <a:pt x="174" y="81"/>
                        </a:lnTo>
                        <a:lnTo>
                          <a:pt x="183" y="81"/>
                        </a:lnTo>
                        <a:lnTo>
                          <a:pt x="193" y="81"/>
                        </a:lnTo>
                        <a:lnTo>
                          <a:pt x="203" y="83"/>
                        </a:lnTo>
                        <a:lnTo>
                          <a:pt x="212" y="85"/>
                        </a:lnTo>
                        <a:lnTo>
                          <a:pt x="221" y="88"/>
                        </a:lnTo>
                        <a:lnTo>
                          <a:pt x="228" y="92"/>
                        </a:lnTo>
                        <a:lnTo>
                          <a:pt x="236" y="99"/>
                        </a:lnTo>
                        <a:lnTo>
                          <a:pt x="243" y="105"/>
                        </a:lnTo>
                        <a:lnTo>
                          <a:pt x="250" y="112"/>
                        </a:lnTo>
                        <a:lnTo>
                          <a:pt x="32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1" name="Freeform 72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920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4" y="173"/>
                      </a:cxn>
                      <a:cxn ang="0">
                        <a:pos x="437" y="135"/>
                      </a:cxn>
                      <a:cxn ang="0">
                        <a:pos x="423" y="100"/>
                      </a:cxn>
                      <a:cxn ang="0">
                        <a:pos x="403" y="69"/>
                      </a:cxn>
                      <a:cxn ang="0">
                        <a:pos x="376" y="43"/>
                      </a:cxn>
                      <a:cxn ang="0">
                        <a:pos x="344" y="22"/>
                      </a:cxn>
                      <a:cxn ang="0">
                        <a:pos x="307" y="8"/>
                      </a:cxn>
                      <a:cxn ang="0">
                        <a:pos x="264" y="1"/>
                      </a:cxn>
                      <a:cxn ang="0">
                        <a:pos x="0" y="0"/>
                      </a:cxn>
                      <a:cxn ang="0">
                        <a:pos x="96" y="638"/>
                      </a:cxn>
                      <a:cxn ang="0">
                        <a:pos x="241" y="388"/>
                      </a:cxn>
                      <a:cxn ang="0">
                        <a:pos x="286" y="384"/>
                      </a:cxn>
                      <a:cxn ang="0">
                        <a:pos x="326" y="372"/>
                      </a:cxn>
                      <a:cxn ang="0">
                        <a:pos x="361" y="355"/>
                      </a:cxn>
                      <a:cxn ang="0">
                        <a:pos x="390" y="333"/>
                      </a:cxn>
                      <a:cxn ang="0">
                        <a:pos x="414" y="304"/>
                      </a:cxn>
                      <a:cxn ang="0">
                        <a:pos x="431" y="271"/>
                      </a:cxn>
                      <a:cxn ang="0">
                        <a:pos x="442" y="234"/>
                      </a:cxn>
                      <a:cxn ang="0">
                        <a:pos x="445" y="194"/>
                      </a:cxn>
                      <a:cxn ang="0">
                        <a:pos x="348" y="206"/>
                      </a:cxn>
                      <a:cxn ang="0">
                        <a:pos x="344" y="229"/>
                      </a:cxn>
                      <a:cxn ang="0">
                        <a:pos x="336" y="248"/>
                      </a:cxn>
                      <a:cxn ang="0">
                        <a:pos x="325" y="264"/>
                      </a:cxn>
                      <a:cxn ang="0">
                        <a:pos x="310" y="279"/>
                      </a:cxn>
                      <a:cxn ang="0">
                        <a:pos x="292" y="289"/>
                      </a:cxn>
                      <a:cxn ang="0">
                        <a:pos x="271" y="296"/>
                      </a:cxn>
                      <a:cxn ang="0">
                        <a:pos x="248" y="299"/>
                      </a:cxn>
                      <a:cxn ang="0">
                        <a:pos x="96" y="300"/>
                      </a:cxn>
                      <a:cxn ang="0">
                        <a:pos x="236" y="87"/>
                      </a:cxn>
                      <a:cxn ang="0">
                        <a:pos x="260" y="89"/>
                      </a:cxn>
                      <a:cxn ang="0">
                        <a:pos x="282" y="95"/>
                      </a:cxn>
                      <a:cxn ang="0">
                        <a:pos x="302" y="103"/>
                      </a:cxn>
                      <a:cxn ang="0">
                        <a:pos x="318" y="115"/>
                      </a:cxn>
                      <a:cxn ang="0">
                        <a:pos x="331" y="131"/>
                      </a:cxn>
                      <a:cxn ang="0">
                        <a:pos x="340" y="149"/>
                      </a:cxn>
                      <a:cxn ang="0">
                        <a:pos x="346" y="170"/>
                      </a:cxn>
                      <a:cxn ang="0">
                        <a:pos x="348" y="194"/>
                      </a:cxn>
                    </a:cxnLst>
                    <a:rect l="0" t="0" r="r" b="b"/>
                    <a:pathLst>
                      <a:path w="445" h="638">
                        <a:moveTo>
                          <a:pt x="445" y="194"/>
                        </a:moveTo>
                        <a:lnTo>
                          <a:pt x="444" y="173"/>
                        </a:lnTo>
                        <a:lnTo>
                          <a:pt x="442" y="154"/>
                        </a:lnTo>
                        <a:lnTo>
                          <a:pt x="437" y="135"/>
                        </a:lnTo>
                        <a:lnTo>
                          <a:pt x="431" y="116"/>
                        </a:lnTo>
                        <a:lnTo>
                          <a:pt x="423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0" y="55"/>
                        </a:lnTo>
                        <a:lnTo>
                          <a:pt x="376" y="43"/>
                        </a:lnTo>
                        <a:lnTo>
                          <a:pt x="361" y="33"/>
                        </a:lnTo>
                        <a:lnTo>
                          <a:pt x="344" y="22"/>
                        </a:lnTo>
                        <a:lnTo>
                          <a:pt x="326" y="15"/>
                        </a:lnTo>
                        <a:lnTo>
                          <a:pt x="307" y="8"/>
                        </a:lnTo>
                        <a:lnTo>
                          <a:pt x="286" y="4"/>
                        </a:lnTo>
                        <a:lnTo>
                          <a:pt x="264" y="1"/>
                        </a:lnTo>
                        <a:lnTo>
                          <a:pt x="24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6" y="638"/>
                        </a:lnTo>
                        <a:lnTo>
                          <a:pt x="96" y="388"/>
                        </a:lnTo>
                        <a:lnTo>
                          <a:pt x="241" y="388"/>
                        </a:lnTo>
                        <a:lnTo>
                          <a:pt x="264" y="387"/>
                        </a:lnTo>
                        <a:lnTo>
                          <a:pt x="286" y="384"/>
                        </a:lnTo>
                        <a:lnTo>
                          <a:pt x="307" y="379"/>
                        </a:lnTo>
                        <a:lnTo>
                          <a:pt x="326" y="372"/>
                        </a:lnTo>
                        <a:lnTo>
                          <a:pt x="344" y="365"/>
                        </a:lnTo>
                        <a:lnTo>
                          <a:pt x="361" y="355"/>
                        </a:lnTo>
                        <a:lnTo>
                          <a:pt x="376" y="345"/>
                        </a:lnTo>
                        <a:lnTo>
                          <a:pt x="390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3" y="288"/>
                        </a:lnTo>
                        <a:lnTo>
                          <a:pt x="431" y="271"/>
                        </a:lnTo>
                        <a:lnTo>
                          <a:pt x="437" y="253"/>
                        </a:lnTo>
                        <a:lnTo>
                          <a:pt x="442" y="234"/>
                        </a:lnTo>
                        <a:lnTo>
                          <a:pt x="444" y="214"/>
                        </a:lnTo>
                        <a:lnTo>
                          <a:pt x="445" y="194"/>
                        </a:lnTo>
                        <a:close/>
                        <a:moveTo>
                          <a:pt x="348" y="194"/>
                        </a:moveTo>
                        <a:lnTo>
                          <a:pt x="348" y="206"/>
                        </a:lnTo>
                        <a:lnTo>
                          <a:pt x="346" y="217"/>
                        </a:lnTo>
                        <a:lnTo>
                          <a:pt x="344" y="229"/>
                        </a:lnTo>
                        <a:lnTo>
                          <a:pt x="340" y="239"/>
                        </a:lnTo>
                        <a:lnTo>
                          <a:pt x="336" y="248"/>
                        </a:lnTo>
                        <a:lnTo>
                          <a:pt x="331" y="257"/>
                        </a:lnTo>
                        <a:lnTo>
                          <a:pt x="325" y="264"/>
                        </a:lnTo>
                        <a:lnTo>
                          <a:pt x="318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2" y="289"/>
                        </a:lnTo>
                        <a:lnTo>
                          <a:pt x="282" y="293"/>
                        </a:lnTo>
                        <a:lnTo>
                          <a:pt x="271" y="296"/>
                        </a:lnTo>
                        <a:lnTo>
                          <a:pt x="260" y="298"/>
                        </a:lnTo>
                        <a:lnTo>
                          <a:pt x="248" y="299"/>
                        </a:lnTo>
                        <a:lnTo>
                          <a:pt x="236" y="300"/>
                        </a:lnTo>
                        <a:lnTo>
                          <a:pt x="96" y="300"/>
                        </a:lnTo>
                        <a:lnTo>
                          <a:pt x="96" y="87"/>
                        </a:lnTo>
                        <a:lnTo>
                          <a:pt x="236" y="87"/>
                        </a:lnTo>
                        <a:lnTo>
                          <a:pt x="248" y="88"/>
                        </a:lnTo>
                        <a:lnTo>
                          <a:pt x="260" y="89"/>
                        </a:lnTo>
                        <a:lnTo>
                          <a:pt x="271" y="91"/>
                        </a:lnTo>
                        <a:lnTo>
                          <a:pt x="282" y="95"/>
                        </a:lnTo>
                        <a:lnTo>
                          <a:pt x="292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8" y="115"/>
                        </a:lnTo>
                        <a:lnTo>
                          <a:pt x="325" y="122"/>
                        </a:lnTo>
                        <a:lnTo>
                          <a:pt x="331" y="131"/>
                        </a:lnTo>
                        <a:lnTo>
                          <a:pt x="336" y="140"/>
                        </a:lnTo>
                        <a:lnTo>
                          <a:pt x="340" y="149"/>
                        </a:lnTo>
                        <a:lnTo>
                          <a:pt x="344" y="159"/>
                        </a:lnTo>
                        <a:lnTo>
                          <a:pt x="346" y="170"/>
                        </a:lnTo>
                        <a:lnTo>
                          <a:pt x="348" y="182"/>
                        </a:lnTo>
                        <a:lnTo>
                          <a:pt x="348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2" name="Freeform 72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050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315"/>
                      </a:cxn>
                      <a:cxn ang="0">
                        <a:pos x="357" y="266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5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8" y="193"/>
                      </a:cxn>
                      <a:cxn ang="0">
                        <a:pos x="60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2"/>
                      </a:cxn>
                      <a:cxn ang="0">
                        <a:pos x="145" y="259"/>
                      </a:cxn>
                      <a:cxn ang="0">
                        <a:pos x="191" y="257"/>
                      </a:cxn>
                      <a:cxn ang="0">
                        <a:pos x="223" y="262"/>
                      </a:cxn>
                      <a:cxn ang="0">
                        <a:pos x="248" y="272"/>
                      </a:cxn>
                      <a:cxn ang="0">
                        <a:pos x="264" y="290"/>
                      </a:cxn>
                      <a:cxn ang="0">
                        <a:pos x="274" y="312"/>
                      </a:cxn>
                      <a:cxn ang="0">
                        <a:pos x="277" y="342"/>
                      </a:cxn>
                      <a:cxn ang="0">
                        <a:pos x="139" y="375"/>
                      </a:cxn>
                      <a:cxn ang="0">
                        <a:pos x="89" y="384"/>
                      </a:cxn>
                      <a:cxn ang="0">
                        <a:pos x="50" y="402"/>
                      </a:cxn>
                      <a:cxn ang="0">
                        <a:pos x="22" y="430"/>
                      </a:cxn>
                      <a:cxn ang="0">
                        <a:pos x="6" y="464"/>
                      </a:cxn>
                      <a:cxn ang="0">
                        <a:pos x="0" y="505"/>
                      </a:cxn>
                      <a:cxn ang="0">
                        <a:pos x="5" y="546"/>
                      </a:cxn>
                      <a:cxn ang="0">
                        <a:pos x="20" y="583"/>
                      </a:cxn>
                      <a:cxn ang="0">
                        <a:pos x="47" y="612"/>
                      </a:cxn>
                      <a:cxn ang="0">
                        <a:pos x="87" y="634"/>
                      </a:cxn>
                      <a:cxn ang="0">
                        <a:pos x="138" y="643"/>
                      </a:cxn>
                      <a:cxn ang="0">
                        <a:pos x="196" y="641"/>
                      </a:cxn>
                      <a:cxn ang="0">
                        <a:pos x="241" y="627"/>
                      </a:cxn>
                      <a:cxn ang="0">
                        <a:pos x="278" y="597"/>
                      </a:cxn>
                      <a:cxn ang="0">
                        <a:pos x="277" y="475"/>
                      </a:cxn>
                      <a:cxn ang="0">
                        <a:pos x="274" y="506"/>
                      </a:cxn>
                      <a:cxn ang="0">
                        <a:pos x="266" y="530"/>
                      </a:cxn>
                      <a:cxn ang="0">
                        <a:pos x="248" y="549"/>
                      </a:cxn>
                      <a:cxn ang="0">
                        <a:pos x="219" y="563"/>
                      </a:cxn>
                      <a:cxn ang="0">
                        <a:pos x="184" y="567"/>
                      </a:cxn>
                      <a:cxn ang="0">
                        <a:pos x="152" y="566"/>
                      </a:cxn>
                      <a:cxn ang="0">
                        <a:pos x="127" y="561"/>
                      </a:cxn>
                      <a:cxn ang="0">
                        <a:pos x="109" y="551"/>
                      </a:cxn>
                      <a:cxn ang="0">
                        <a:pos x="97" y="536"/>
                      </a:cxn>
                      <a:cxn ang="0">
                        <a:pos x="90" y="517"/>
                      </a:cxn>
                      <a:cxn ang="0">
                        <a:pos x="90" y="495"/>
                      </a:cxn>
                      <a:cxn ang="0">
                        <a:pos x="94" y="476"/>
                      </a:cxn>
                      <a:cxn ang="0">
                        <a:pos x="105" y="459"/>
                      </a:cxn>
                      <a:cxn ang="0">
                        <a:pos x="121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29" y="97"/>
                      </a:cxn>
                      <a:cxn ang="0">
                        <a:pos x="248" y="97"/>
                      </a:cxn>
                      <a:cxn ang="0">
                        <a:pos x="137" y="0"/>
                      </a:cxn>
                      <a:cxn ang="0">
                        <a:pos x="137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8" y="315"/>
                        </a:lnTo>
                        <a:lnTo>
                          <a:pt x="365" y="298"/>
                        </a:lnTo>
                        <a:lnTo>
                          <a:pt x="362" y="282"/>
                        </a:lnTo>
                        <a:lnTo>
                          <a:pt x="357" y="266"/>
                        </a:lnTo>
                        <a:lnTo>
                          <a:pt x="350" y="253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9" y="209"/>
                        </a:lnTo>
                        <a:lnTo>
                          <a:pt x="295" y="201"/>
                        </a:lnTo>
                        <a:lnTo>
                          <a:pt x="279" y="194"/>
                        </a:lnTo>
                        <a:lnTo>
                          <a:pt x="263" y="189"/>
                        </a:lnTo>
                        <a:lnTo>
                          <a:pt x="245" y="184"/>
                        </a:lnTo>
                        <a:lnTo>
                          <a:pt x="225" y="181"/>
                        </a:lnTo>
                        <a:lnTo>
                          <a:pt x="204" y="180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8" y="186"/>
                        </a:lnTo>
                        <a:lnTo>
                          <a:pt x="98" y="189"/>
                        </a:lnTo>
                        <a:lnTo>
                          <a:pt x="88" y="193"/>
                        </a:lnTo>
                        <a:lnTo>
                          <a:pt x="78" y="197"/>
                        </a:lnTo>
                        <a:lnTo>
                          <a:pt x="69" y="201"/>
                        </a:lnTo>
                        <a:lnTo>
                          <a:pt x="60" y="206"/>
                        </a:lnTo>
                        <a:lnTo>
                          <a:pt x="51" y="212"/>
                        </a:lnTo>
                        <a:lnTo>
                          <a:pt x="43" y="219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8" y="244"/>
                        </a:lnTo>
                        <a:lnTo>
                          <a:pt x="78" y="300"/>
                        </a:lnTo>
                        <a:lnTo>
                          <a:pt x="88" y="290"/>
                        </a:lnTo>
                        <a:lnTo>
                          <a:pt x="97" y="280"/>
                        </a:lnTo>
                        <a:lnTo>
                          <a:pt x="107" y="272"/>
                        </a:lnTo>
                        <a:lnTo>
                          <a:pt x="118" y="266"/>
                        </a:lnTo>
                        <a:lnTo>
                          <a:pt x="130" y="262"/>
                        </a:lnTo>
                        <a:lnTo>
                          <a:pt x="145" y="259"/>
                        </a:lnTo>
                        <a:lnTo>
                          <a:pt x="160" y="257"/>
                        </a:lnTo>
                        <a:lnTo>
                          <a:pt x="177" y="256"/>
                        </a:lnTo>
                        <a:lnTo>
                          <a:pt x="191" y="257"/>
                        </a:lnTo>
                        <a:lnTo>
                          <a:pt x="202" y="258"/>
                        </a:lnTo>
                        <a:lnTo>
                          <a:pt x="213" y="259"/>
                        </a:lnTo>
                        <a:lnTo>
                          <a:pt x="223" y="262"/>
                        </a:lnTo>
                        <a:lnTo>
                          <a:pt x="232" y="264"/>
                        </a:lnTo>
                        <a:lnTo>
                          <a:pt x="241" y="268"/>
                        </a:lnTo>
                        <a:lnTo>
                          <a:pt x="248" y="272"/>
                        </a:lnTo>
                        <a:lnTo>
                          <a:pt x="254" y="278"/>
                        </a:lnTo>
                        <a:lnTo>
                          <a:pt x="259" y="284"/>
                        </a:lnTo>
                        <a:lnTo>
                          <a:pt x="264" y="290"/>
                        </a:lnTo>
                        <a:lnTo>
                          <a:pt x="268" y="297"/>
                        </a:lnTo>
                        <a:lnTo>
                          <a:pt x="271" y="304"/>
                        </a:lnTo>
                        <a:lnTo>
                          <a:pt x="274" y="312"/>
                        </a:lnTo>
                        <a:lnTo>
                          <a:pt x="275" y="321"/>
                        </a:lnTo>
                        <a:lnTo>
                          <a:pt x="276" y="332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7" y="374"/>
                        </a:lnTo>
                        <a:lnTo>
                          <a:pt x="139" y="375"/>
                        </a:lnTo>
                        <a:lnTo>
                          <a:pt x="120" y="377"/>
                        </a:lnTo>
                        <a:lnTo>
                          <a:pt x="104" y="380"/>
                        </a:lnTo>
                        <a:lnTo>
                          <a:pt x="89" y="384"/>
                        </a:lnTo>
                        <a:lnTo>
                          <a:pt x="74" y="389"/>
                        </a:lnTo>
                        <a:lnTo>
                          <a:pt x="62" y="395"/>
                        </a:lnTo>
                        <a:lnTo>
                          <a:pt x="50" y="402"/>
                        </a:lnTo>
                        <a:lnTo>
                          <a:pt x="40" y="411"/>
                        </a:lnTo>
                        <a:lnTo>
                          <a:pt x="30" y="420"/>
                        </a:lnTo>
                        <a:lnTo>
                          <a:pt x="22" y="430"/>
                        </a:lnTo>
                        <a:lnTo>
                          <a:pt x="15" y="441"/>
                        </a:lnTo>
                        <a:lnTo>
                          <a:pt x="10" y="452"/>
                        </a:lnTo>
                        <a:lnTo>
                          <a:pt x="6" y="464"/>
                        </a:lnTo>
                        <a:lnTo>
                          <a:pt x="3" y="478"/>
                        </a:lnTo>
                        <a:lnTo>
                          <a:pt x="1" y="491"/>
                        </a:lnTo>
                        <a:lnTo>
                          <a:pt x="0" y="505"/>
                        </a:lnTo>
                        <a:lnTo>
                          <a:pt x="1" y="519"/>
                        </a:lnTo>
                        <a:lnTo>
                          <a:pt x="3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3"/>
                        </a:lnTo>
                        <a:lnTo>
                          <a:pt x="27" y="593"/>
                        </a:lnTo>
                        <a:lnTo>
                          <a:pt x="37" y="602"/>
                        </a:lnTo>
                        <a:lnTo>
                          <a:pt x="47" y="612"/>
                        </a:lnTo>
                        <a:lnTo>
                          <a:pt x="59" y="620"/>
                        </a:lnTo>
                        <a:lnTo>
                          <a:pt x="72" y="628"/>
                        </a:lnTo>
                        <a:lnTo>
                          <a:pt x="87" y="634"/>
                        </a:lnTo>
                        <a:lnTo>
                          <a:pt x="102" y="638"/>
                        </a:lnTo>
                        <a:lnTo>
                          <a:pt x="119" y="641"/>
                        </a:lnTo>
                        <a:lnTo>
                          <a:pt x="138" y="643"/>
                        </a:lnTo>
                        <a:lnTo>
                          <a:pt x="158" y="644"/>
                        </a:lnTo>
                        <a:lnTo>
                          <a:pt x="178" y="643"/>
                        </a:lnTo>
                        <a:lnTo>
                          <a:pt x="196" y="641"/>
                        </a:lnTo>
                        <a:lnTo>
                          <a:pt x="212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4" y="618"/>
                        </a:lnTo>
                        <a:lnTo>
                          <a:pt x="266" y="608"/>
                        </a:lnTo>
                        <a:lnTo>
                          <a:pt x="278" y="597"/>
                        </a:lnTo>
                        <a:lnTo>
                          <a:pt x="278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6" y="486"/>
                        </a:lnTo>
                        <a:lnTo>
                          <a:pt x="276" y="497"/>
                        </a:lnTo>
                        <a:lnTo>
                          <a:pt x="274" y="506"/>
                        </a:lnTo>
                        <a:lnTo>
                          <a:pt x="272" y="515"/>
                        </a:lnTo>
                        <a:lnTo>
                          <a:pt x="269" y="522"/>
                        </a:lnTo>
                        <a:lnTo>
                          <a:pt x="266" y="530"/>
                        </a:lnTo>
                        <a:lnTo>
                          <a:pt x="262" y="536"/>
                        </a:lnTo>
                        <a:lnTo>
                          <a:pt x="257" y="542"/>
                        </a:lnTo>
                        <a:lnTo>
                          <a:pt x="248" y="549"/>
                        </a:lnTo>
                        <a:lnTo>
                          <a:pt x="239" y="555"/>
                        </a:lnTo>
                        <a:lnTo>
                          <a:pt x="229" y="560"/>
                        </a:lnTo>
                        <a:lnTo>
                          <a:pt x="219" y="563"/>
                        </a:lnTo>
                        <a:lnTo>
                          <a:pt x="208" y="565"/>
                        </a:lnTo>
                        <a:lnTo>
                          <a:pt x="197" y="566"/>
                        </a:lnTo>
                        <a:lnTo>
                          <a:pt x="184" y="567"/>
                        </a:lnTo>
                        <a:lnTo>
                          <a:pt x="172" y="567"/>
                        </a:lnTo>
                        <a:lnTo>
                          <a:pt x="162" y="567"/>
                        </a:lnTo>
                        <a:lnTo>
                          <a:pt x="152" y="566"/>
                        </a:lnTo>
                        <a:lnTo>
                          <a:pt x="144" y="565"/>
                        </a:lnTo>
                        <a:lnTo>
                          <a:pt x="134" y="563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9" y="551"/>
                        </a:lnTo>
                        <a:lnTo>
                          <a:pt x="104" y="546"/>
                        </a:lnTo>
                        <a:lnTo>
                          <a:pt x="100" y="542"/>
                        </a:lnTo>
                        <a:lnTo>
                          <a:pt x="97" y="536"/>
                        </a:lnTo>
                        <a:lnTo>
                          <a:pt x="94" y="531"/>
                        </a:lnTo>
                        <a:lnTo>
                          <a:pt x="92" y="525"/>
                        </a:lnTo>
                        <a:lnTo>
                          <a:pt x="90" y="517"/>
                        </a:lnTo>
                        <a:lnTo>
                          <a:pt x="90" y="510"/>
                        </a:lnTo>
                        <a:lnTo>
                          <a:pt x="89" y="503"/>
                        </a:lnTo>
                        <a:lnTo>
                          <a:pt x="90" y="495"/>
                        </a:lnTo>
                        <a:lnTo>
                          <a:pt x="91" y="489"/>
                        </a:lnTo>
                        <a:lnTo>
                          <a:pt x="92" y="482"/>
                        </a:lnTo>
                        <a:lnTo>
                          <a:pt x="94" y="476"/>
                        </a:lnTo>
                        <a:lnTo>
                          <a:pt x="97" y="469"/>
                        </a:lnTo>
                        <a:lnTo>
                          <a:pt x="101" y="464"/>
                        </a:lnTo>
                        <a:lnTo>
                          <a:pt x="105" y="459"/>
                        </a:lnTo>
                        <a:lnTo>
                          <a:pt x="109" y="455"/>
                        </a:lnTo>
                        <a:lnTo>
                          <a:pt x="115" y="451"/>
                        </a:lnTo>
                        <a:lnTo>
                          <a:pt x="121" y="447"/>
                        </a:lnTo>
                        <a:lnTo>
                          <a:pt x="127" y="445"/>
                        </a:lnTo>
                        <a:lnTo>
                          <a:pt x="134" y="442"/>
                        </a:lnTo>
                        <a:lnTo>
                          <a:pt x="143" y="440"/>
                        </a:lnTo>
                        <a:lnTo>
                          <a:pt x="152" y="439"/>
                        </a:lnTo>
                        <a:lnTo>
                          <a:pt x="161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29" y="97"/>
                        </a:moveTo>
                        <a:lnTo>
                          <a:pt x="329" y="0"/>
                        </a:lnTo>
                        <a:lnTo>
                          <a:pt x="248" y="0"/>
                        </a:lnTo>
                        <a:lnTo>
                          <a:pt x="248" y="97"/>
                        </a:lnTo>
                        <a:lnTo>
                          <a:pt x="329" y="97"/>
                        </a:lnTo>
                        <a:close/>
                        <a:moveTo>
                          <a:pt x="137" y="97"/>
                        </a:moveTo>
                        <a:lnTo>
                          <a:pt x="137" y="0"/>
                        </a:lnTo>
                        <a:lnTo>
                          <a:pt x="54" y="0"/>
                        </a:lnTo>
                        <a:lnTo>
                          <a:pt x="54" y="97"/>
                        </a:lnTo>
                        <a:lnTo>
                          <a:pt x="13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3" name="Freeform 72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172" y="1981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2" y="0"/>
                      </a:cxn>
                      <a:cxn ang="0">
                        <a:pos x="281" y="230"/>
                      </a:cxn>
                      <a:cxn ang="0">
                        <a:pos x="268" y="216"/>
                      </a:cxn>
                      <a:cxn ang="0">
                        <a:pos x="256" y="205"/>
                      </a:cxn>
                      <a:cxn ang="0">
                        <a:pos x="241" y="196"/>
                      </a:cxn>
                      <a:cxn ang="0">
                        <a:pos x="227" y="190"/>
                      </a:cxn>
                      <a:cxn ang="0">
                        <a:pos x="196" y="181"/>
                      </a:cxn>
                      <a:cxn ang="0">
                        <a:pos x="162" y="179"/>
                      </a:cxn>
                      <a:cxn ang="0">
                        <a:pos x="129" y="182"/>
                      </a:cxn>
                      <a:cxn ang="0">
                        <a:pos x="98" y="190"/>
                      </a:cxn>
                      <a:cxn ang="0">
                        <a:pos x="73" y="202"/>
                      </a:cxn>
                      <a:cxn ang="0">
                        <a:pos x="51" y="219"/>
                      </a:cxn>
                      <a:cxn ang="0">
                        <a:pos x="36" y="238"/>
                      </a:cxn>
                      <a:cxn ang="0">
                        <a:pos x="24" y="258"/>
                      </a:cxn>
                      <a:cxn ang="0">
                        <a:pos x="16" y="282"/>
                      </a:cxn>
                      <a:cxn ang="0">
                        <a:pos x="9" y="306"/>
                      </a:cxn>
                      <a:cxn ang="0">
                        <a:pos x="3" y="358"/>
                      </a:cxn>
                      <a:cxn ang="0">
                        <a:pos x="0" y="410"/>
                      </a:cxn>
                      <a:cxn ang="0">
                        <a:pos x="3" y="463"/>
                      </a:cxn>
                      <a:cxn ang="0">
                        <a:pos x="9" y="515"/>
                      </a:cxn>
                      <a:cxn ang="0">
                        <a:pos x="16" y="541"/>
                      </a:cxn>
                      <a:cxn ang="0">
                        <a:pos x="24" y="563"/>
                      </a:cxn>
                      <a:cxn ang="0">
                        <a:pos x="36" y="585"/>
                      </a:cxn>
                      <a:cxn ang="0">
                        <a:pos x="51" y="603"/>
                      </a:cxn>
                      <a:cxn ang="0">
                        <a:pos x="73" y="620"/>
                      </a:cxn>
                      <a:cxn ang="0">
                        <a:pos x="99" y="633"/>
                      </a:cxn>
                      <a:cxn ang="0">
                        <a:pos x="129" y="641"/>
                      </a:cxn>
                      <a:cxn ang="0">
                        <a:pos x="163" y="644"/>
                      </a:cxn>
                      <a:cxn ang="0">
                        <a:pos x="197" y="641"/>
                      </a:cxn>
                      <a:cxn ang="0">
                        <a:pos x="228" y="633"/>
                      </a:cxn>
                      <a:cxn ang="0">
                        <a:pos x="242" y="626"/>
                      </a:cxn>
                      <a:cxn ang="0">
                        <a:pos x="257" y="615"/>
                      </a:cxn>
                      <a:cxn ang="0">
                        <a:pos x="283" y="590"/>
                      </a:cxn>
                      <a:cxn ang="0">
                        <a:pos x="372" y="638"/>
                      </a:cxn>
                      <a:cxn ang="0">
                        <a:pos x="280" y="441"/>
                      </a:cxn>
                      <a:cxn ang="0">
                        <a:pos x="276" y="482"/>
                      </a:cxn>
                      <a:cxn ang="0">
                        <a:pos x="269" y="506"/>
                      </a:cxn>
                      <a:cxn ang="0">
                        <a:pos x="260" y="527"/>
                      </a:cxn>
                      <a:cxn ang="0">
                        <a:pos x="245" y="543"/>
                      </a:cxn>
                      <a:cxn ang="0">
                        <a:pos x="226" y="555"/>
                      </a:cxn>
                      <a:cxn ang="0">
                        <a:pos x="201" y="561"/>
                      </a:cxn>
                      <a:cxn ang="0">
                        <a:pos x="172" y="561"/>
                      </a:cxn>
                      <a:cxn ang="0">
                        <a:pos x="147" y="555"/>
                      </a:cxn>
                      <a:cxn ang="0">
                        <a:pos x="128" y="543"/>
                      </a:cxn>
                      <a:cxn ang="0">
                        <a:pos x="114" y="527"/>
                      </a:cxn>
                      <a:cxn ang="0">
                        <a:pos x="104" y="506"/>
                      </a:cxn>
                      <a:cxn ang="0">
                        <a:pos x="97" y="482"/>
                      </a:cxn>
                      <a:cxn ang="0">
                        <a:pos x="92" y="441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4" y="316"/>
                      </a:cxn>
                      <a:cxn ang="0">
                        <a:pos x="114" y="295"/>
                      </a:cxn>
                      <a:cxn ang="0">
                        <a:pos x="128" y="279"/>
                      </a:cxn>
                      <a:cxn ang="0">
                        <a:pos x="147" y="267"/>
                      </a:cxn>
                      <a:cxn ang="0">
                        <a:pos x="172" y="261"/>
                      </a:cxn>
                      <a:cxn ang="0">
                        <a:pos x="201" y="261"/>
                      </a:cxn>
                      <a:cxn ang="0">
                        <a:pos x="226" y="267"/>
                      </a:cxn>
                      <a:cxn ang="0">
                        <a:pos x="245" y="279"/>
                      </a:cxn>
                      <a:cxn ang="0">
                        <a:pos x="260" y="295"/>
                      </a:cxn>
                      <a:cxn ang="0">
                        <a:pos x="269" y="316"/>
                      </a:cxn>
                      <a:cxn ang="0">
                        <a:pos x="276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2" h="644">
                        <a:moveTo>
                          <a:pt x="372" y="638"/>
                        </a:moveTo>
                        <a:lnTo>
                          <a:pt x="372" y="0"/>
                        </a:lnTo>
                        <a:lnTo>
                          <a:pt x="281" y="0"/>
                        </a:lnTo>
                        <a:lnTo>
                          <a:pt x="281" y="230"/>
                        </a:lnTo>
                        <a:lnTo>
                          <a:pt x="275" y="222"/>
                        </a:lnTo>
                        <a:lnTo>
                          <a:pt x="268" y="216"/>
                        </a:lnTo>
                        <a:lnTo>
                          <a:pt x="262" y="210"/>
                        </a:lnTo>
                        <a:lnTo>
                          <a:pt x="256" y="205"/>
                        </a:lnTo>
                        <a:lnTo>
                          <a:pt x="248" y="200"/>
                        </a:lnTo>
                        <a:lnTo>
                          <a:pt x="241" y="196"/>
                        </a:lnTo>
                        <a:lnTo>
                          <a:pt x="234" y="193"/>
                        </a:lnTo>
                        <a:lnTo>
                          <a:pt x="227" y="190"/>
                        </a:lnTo>
                        <a:lnTo>
                          <a:pt x="212" y="185"/>
                        </a:lnTo>
                        <a:lnTo>
                          <a:pt x="196" y="181"/>
                        </a:lnTo>
                        <a:lnTo>
                          <a:pt x="179" y="180"/>
                        </a:lnTo>
                        <a:lnTo>
                          <a:pt x="162" y="179"/>
                        </a:lnTo>
                        <a:lnTo>
                          <a:pt x="145" y="180"/>
                        </a:lnTo>
                        <a:lnTo>
                          <a:pt x="129" y="182"/>
                        </a:lnTo>
                        <a:lnTo>
                          <a:pt x="114" y="185"/>
                        </a:lnTo>
                        <a:lnTo>
                          <a:pt x="98" y="190"/>
                        </a:lnTo>
                        <a:lnTo>
                          <a:pt x="85" y="195"/>
                        </a:lnTo>
                        <a:lnTo>
                          <a:pt x="73" y="202"/>
                        </a:lnTo>
                        <a:lnTo>
                          <a:pt x="62" y="210"/>
                        </a:lnTo>
                        <a:lnTo>
                          <a:pt x="51" y="219"/>
                        </a:lnTo>
                        <a:lnTo>
                          <a:pt x="43" y="228"/>
                        </a:lnTo>
                        <a:lnTo>
                          <a:pt x="36" y="238"/>
                        </a:lnTo>
                        <a:lnTo>
                          <a:pt x="30" y="248"/>
                        </a:lnTo>
                        <a:lnTo>
                          <a:pt x="24" y="258"/>
                        </a:lnTo>
                        <a:lnTo>
                          <a:pt x="20" y="269"/>
                        </a:lnTo>
                        <a:lnTo>
                          <a:pt x="16" y="282"/>
                        </a:lnTo>
                        <a:lnTo>
                          <a:pt x="12" y="294"/>
                        </a:lnTo>
                        <a:lnTo>
                          <a:pt x="9" y="306"/>
                        </a:lnTo>
                        <a:lnTo>
                          <a:pt x="5" y="332"/>
                        </a:lnTo>
                        <a:lnTo>
                          <a:pt x="3" y="358"/>
                        </a:lnTo>
                        <a:lnTo>
                          <a:pt x="0" y="385"/>
                        </a:lnTo>
                        <a:lnTo>
                          <a:pt x="0" y="410"/>
                        </a:lnTo>
                        <a:lnTo>
                          <a:pt x="0" y="437"/>
                        </a:lnTo>
                        <a:lnTo>
                          <a:pt x="3" y="463"/>
                        </a:lnTo>
                        <a:lnTo>
                          <a:pt x="5" y="490"/>
                        </a:lnTo>
                        <a:lnTo>
                          <a:pt x="9" y="515"/>
                        </a:lnTo>
                        <a:lnTo>
                          <a:pt x="12" y="529"/>
                        </a:lnTo>
                        <a:lnTo>
                          <a:pt x="16" y="541"/>
                        </a:lnTo>
                        <a:lnTo>
                          <a:pt x="20" y="552"/>
                        </a:lnTo>
                        <a:lnTo>
                          <a:pt x="24" y="563"/>
                        </a:lnTo>
                        <a:lnTo>
                          <a:pt x="30" y="575"/>
                        </a:lnTo>
                        <a:lnTo>
                          <a:pt x="36" y="585"/>
                        </a:lnTo>
                        <a:lnTo>
                          <a:pt x="43" y="594"/>
                        </a:lnTo>
                        <a:lnTo>
                          <a:pt x="51" y="603"/>
                        </a:lnTo>
                        <a:lnTo>
                          <a:pt x="62" y="612"/>
                        </a:lnTo>
                        <a:lnTo>
                          <a:pt x="73" y="620"/>
                        </a:lnTo>
                        <a:lnTo>
                          <a:pt x="86" y="628"/>
                        </a:lnTo>
                        <a:lnTo>
                          <a:pt x="99" y="633"/>
                        </a:lnTo>
                        <a:lnTo>
                          <a:pt x="114" y="638"/>
                        </a:lnTo>
                        <a:lnTo>
                          <a:pt x="129" y="641"/>
                        </a:lnTo>
                        <a:lnTo>
                          <a:pt x="145" y="643"/>
                        </a:lnTo>
                        <a:lnTo>
                          <a:pt x="163" y="644"/>
                        </a:lnTo>
                        <a:lnTo>
                          <a:pt x="180" y="643"/>
                        </a:lnTo>
                        <a:lnTo>
                          <a:pt x="197" y="641"/>
                        </a:lnTo>
                        <a:lnTo>
                          <a:pt x="214" y="638"/>
                        </a:lnTo>
                        <a:lnTo>
                          <a:pt x="228" y="633"/>
                        </a:lnTo>
                        <a:lnTo>
                          <a:pt x="235" y="629"/>
                        </a:lnTo>
                        <a:lnTo>
                          <a:pt x="242" y="626"/>
                        </a:lnTo>
                        <a:lnTo>
                          <a:pt x="249" y="620"/>
                        </a:lnTo>
                        <a:lnTo>
                          <a:pt x="257" y="615"/>
                        </a:lnTo>
                        <a:lnTo>
                          <a:pt x="270" y="604"/>
                        </a:lnTo>
                        <a:lnTo>
                          <a:pt x="283" y="590"/>
                        </a:lnTo>
                        <a:lnTo>
                          <a:pt x="283" y="638"/>
                        </a:lnTo>
                        <a:lnTo>
                          <a:pt x="372" y="638"/>
                        </a:lnTo>
                        <a:close/>
                        <a:moveTo>
                          <a:pt x="281" y="410"/>
                        </a:moveTo>
                        <a:lnTo>
                          <a:pt x="280" y="441"/>
                        </a:lnTo>
                        <a:lnTo>
                          <a:pt x="278" y="468"/>
                        </a:lnTo>
                        <a:lnTo>
                          <a:pt x="276" y="482"/>
                        </a:lnTo>
                        <a:lnTo>
                          <a:pt x="273" y="494"/>
                        </a:lnTo>
                        <a:lnTo>
                          <a:pt x="269" y="506"/>
                        </a:lnTo>
                        <a:lnTo>
                          <a:pt x="265" y="516"/>
                        </a:lnTo>
                        <a:lnTo>
                          <a:pt x="260" y="527"/>
                        </a:lnTo>
                        <a:lnTo>
                          <a:pt x="252" y="536"/>
                        </a:lnTo>
                        <a:lnTo>
                          <a:pt x="245" y="543"/>
                        </a:lnTo>
                        <a:lnTo>
                          <a:pt x="236" y="550"/>
                        </a:lnTo>
                        <a:lnTo>
                          <a:pt x="226" y="555"/>
                        </a:lnTo>
                        <a:lnTo>
                          <a:pt x="215" y="559"/>
                        </a:lnTo>
                        <a:lnTo>
                          <a:pt x="201" y="561"/>
                        </a:lnTo>
                        <a:lnTo>
                          <a:pt x="187" y="562"/>
                        </a:lnTo>
                        <a:lnTo>
                          <a:pt x="172" y="561"/>
                        </a:lnTo>
                        <a:lnTo>
                          <a:pt x="159" y="559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8" y="543"/>
                        </a:lnTo>
                        <a:lnTo>
                          <a:pt x="121" y="536"/>
                        </a:lnTo>
                        <a:lnTo>
                          <a:pt x="114" y="527"/>
                        </a:lnTo>
                        <a:lnTo>
                          <a:pt x="109" y="516"/>
                        </a:lnTo>
                        <a:lnTo>
                          <a:pt x="104" y="506"/>
                        </a:lnTo>
                        <a:lnTo>
                          <a:pt x="100" y="494"/>
                        </a:lnTo>
                        <a:lnTo>
                          <a:pt x="97" y="482"/>
                        </a:lnTo>
                        <a:lnTo>
                          <a:pt x="95" y="468"/>
                        </a:lnTo>
                        <a:lnTo>
                          <a:pt x="92" y="441"/>
                        </a:lnTo>
                        <a:lnTo>
                          <a:pt x="92" y="410"/>
                        </a:lnTo>
                        <a:lnTo>
                          <a:pt x="92" y="381"/>
                        </a:lnTo>
                        <a:lnTo>
                          <a:pt x="95" y="353"/>
                        </a:lnTo>
                        <a:lnTo>
                          <a:pt x="97" y="340"/>
                        </a:lnTo>
                        <a:lnTo>
                          <a:pt x="100" y="328"/>
                        </a:lnTo>
                        <a:lnTo>
                          <a:pt x="104" y="316"/>
                        </a:lnTo>
                        <a:lnTo>
                          <a:pt x="109" y="305"/>
                        </a:lnTo>
                        <a:lnTo>
                          <a:pt x="114" y="295"/>
                        </a:lnTo>
                        <a:lnTo>
                          <a:pt x="121" y="287"/>
                        </a:lnTo>
                        <a:lnTo>
                          <a:pt x="128" y="279"/>
                        </a:lnTo>
                        <a:lnTo>
                          <a:pt x="137" y="272"/>
                        </a:lnTo>
                        <a:lnTo>
                          <a:pt x="147" y="267"/>
                        </a:lnTo>
                        <a:lnTo>
                          <a:pt x="159" y="263"/>
                        </a:lnTo>
                        <a:lnTo>
                          <a:pt x="172" y="261"/>
                        </a:lnTo>
                        <a:lnTo>
                          <a:pt x="187" y="260"/>
                        </a:lnTo>
                        <a:lnTo>
                          <a:pt x="201" y="261"/>
                        </a:lnTo>
                        <a:lnTo>
                          <a:pt x="215" y="263"/>
                        </a:lnTo>
                        <a:lnTo>
                          <a:pt x="226" y="267"/>
                        </a:lnTo>
                        <a:lnTo>
                          <a:pt x="236" y="272"/>
                        </a:lnTo>
                        <a:lnTo>
                          <a:pt x="245" y="279"/>
                        </a:lnTo>
                        <a:lnTo>
                          <a:pt x="252" y="287"/>
                        </a:lnTo>
                        <a:lnTo>
                          <a:pt x="260" y="295"/>
                        </a:lnTo>
                        <a:lnTo>
                          <a:pt x="265" y="305"/>
                        </a:lnTo>
                        <a:lnTo>
                          <a:pt x="269" y="316"/>
                        </a:lnTo>
                        <a:lnTo>
                          <a:pt x="273" y="328"/>
                        </a:lnTo>
                        <a:lnTo>
                          <a:pt x="276" y="340"/>
                        </a:lnTo>
                        <a:lnTo>
                          <a:pt x="278" y="353"/>
                        </a:lnTo>
                        <a:lnTo>
                          <a:pt x="280" y="381"/>
                        </a:lnTo>
                        <a:lnTo>
                          <a:pt x="281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4" name="Freeform 72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293" y="2025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7" y="136"/>
                      </a:cxn>
                      <a:cxn ang="0">
                        <a:pos x="357" y="87"/>
                      </a:cxn>
                      <a:cxn ang="0">
                        <a:pos x="333" y="50"/>
                      </a:cxn>
                      <a:cxn ang="0">
                        <a:pos x="295" y="22"/>
                      </a:cxn>
                      <a:cxn ang="0">
                        <a:pos x="245" y="5"/>
                      </a:cxn>
                      <a:cxn ang="0">
                        <a:pos x="182" y="0"/>
                      </a:cxn>
                      <a:cxn ang="0">
                        <a:pos x="118" y="5"/>
                      </a:cxn>
                      <a:cxn ang="0">
                        <a:pos x="88" y="14"/>
                      </a:cxn>
                      <a:cxn ang="0">
                        <a:pos x="60" y="27"/>
                      </a:cxn>
                      <a:cxn ang="0">
                        <a:pos x="35" y="48"/>
                      </a:cxn>
                      <a:cxn ang="0">
                        <a:pos x="79" y="121"/>
                      </a:cxn>
                      <a:cxn ang="0">
                        <a:pos x="107" y="93"/>
                      </a:cxn>
                      <a:cxn ang="0">
                        <a:pos x="145" y="80"/>
                      </a:cxn>
                      <a:cxn ang="0">
                        <a:pos x="191" y="78"/>
                      </a:cxn>
                      <a:cxn ang="0">
                        <a:pos x="224" y="83"/>
                      </a:cxn>
                      <a:cxn ang="0">
                        <a:pos x="248" y="93"/>
                      </a:cxn>
                      <a:cxn ang="0">
                        <a:pos x="264" y="111"/>
                      </a:cxn>
                      <a:cxn ang="0">
                        <a:pos x="275" y="133"/>
                      </a:cxn>
                      <a:cxn ang="0">
                        <a:pos x="278" y="163"/>
                      </a:cxn>
                      <a:cxn ang="0">
                        <a:pos x="138" y="196"/>
                      </a:cxn>
                      <a:cxn ang="0">
                        <a:pos x="89" y="205"/>
                      </a:cxn>
                      <a:cxn ang="0">
                        <a:pos x="50" y="223"/>
                      </a:cxn>
                      <a:cxn ang="0">
                        <a:pos x="23" y="251"/>
                      </a:cxn>
                      <a:cxn ang="0">
                        <a:pos x="6" y="285"/>
                      </a:cxn>
                      <a:cxn ang="0">
                        <a:pos x="0" y="326"/>
                      </a:cxn>
                      <a:cxn ang="0">
                        <a:pos x="5" y="367"/>
                      </a:cxn>
                      <a:cxn ang="0">
                        <a:pos x="20" y="404"/>
                      </a:cxn>
                      <a:cxn ang="0">
                        <a:pos x="47" y="433"/>
                      </a:cxn>
                      <a:cxn ang="0">
                        <a:pos x="87" y="455"/>
                      </a:cxn>
                      <a:cxn ang="0">
                        <a:pos x="138" y="464"/>
                      </a:cxn>
                      <a:cxn ang="0">
                        <a:pos x="196" y="462"/>
                      </a:cxn>
                      <a:cxn ang="0">
                        <a:pos x="241" y="448"/>
                      </a:cxn>
                      <a:cxn ang="0">
                        <a:pos x="279" y="418"/>
                      </a:cxn>
                      <a:cxn ang="0">
                        <a:pos x="278" y="296"/>
                      </a:cxn>
                      <a:cxn ang="0">
                        <a:pos x="275" y="327"/>
                      </a:cxn>
                      <a:cxn ang="0">
                        <a:pos x="266" y="351"/>
                      </a:cxn>
                      <a:cxn ang="0">
                        <a:pos x="248" y="370"/>
                      </a:cxn>
                      <a:cxn ang="0">
                        <a:pos x="219" y="384"/>
                      </a:cxn>
                      <a:cxn ang="0">
                        <a:pos x="185" y="388"/>
                      </a:cxn>
                      <a:cxn ang="0">
                        <a:pos x="152" y="387"/>
                      </a:cxn>
                      <a:cxn ang="0">
                        <a:pos x="128" y="382"/>
                      </a:cxn>
                      <a:cxn ang="0">
                        <a:pos x="109" y="372"/>
                      </a:cxn>
                      <a:cxn ang="0">
                        <a:pos x="97" y="357"/>
                      </a:cxn>
                      <a:cxn ang="0">
                        <a:pos x="90" y="338"/>
                      </a:cxn>
                      <a:cxn ang="0">
                        <a:pos x="90" y="316"/>
                      </a:cxn>
                      <a:cxn ang="0">
                        <a:pos x="94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3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7" y="136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7"/>
                        </a:lnTo>
                        <a:lnTo>
                          <a:pt x="350" y="74"/>
                        </a:lnTo>
                        <a:lnTo>
                          <a:pt x="342" y="61"/>
                        </a:lnTo>
                        <a:lnTo>
                          <a:pt x="333" y="50"/>
                        </a:lnTo>
                        <a:lnTo>
                          <a:pt x="321" y="39"/>
                        </a:lnTo>
                        <a:lnTo>
                          <a:pt x="309" y="30"/>
                        </a:lnTo>
                        <a:lnTo>
                          <a:pt x="295" y="22"/>
                        </a:lnTo>
                        <a:lnTo>
                          <a:pt x="280" y="15"/>
                        </a:lnTo>
                        <a:lnTo>
                          <a:pt x="263" y="10"/>
                        </a:lnTo>
                        <a:lnTo>
                          <a:pt x="245" y="5"/>
                        </a:lnTo>
                        <a:lnTo>
                          <a:pt x="226" y="2"/>
                        </a:lnTo>
                        <a:lnTo>
                          <a:pt x="204" y="1"/>
                        </a:lnTo>
                        <a:lnTo>
                          <a:pt x="182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8" y="10"/>
                        </a:lnTo>
                        <a:lnTo>
                          <a:pt x="88" y="14"/>
                        </a:lnTo>
                        <a:lnTo>
                          <a:pt x="78" y="18"/>
                        </a:lnTo>
                        <a:lnTo>
                          <a:pt x="68" y="22"/>
                        </a:lnTo>
                        <a:lnTo>
                          <a:pt x="60" y="27"/>
                        </a:lnTo>
                        <a:lnTo>
                          <a:pt x="51" y="33"/>
                        </a:lnTo>
                        <a:lnTo>
                          <a:pt x="43" y="40"/>
                        </a:lnTo>
                        <a:lnTo>
                          <a:pt x="35" y="48"/>
                        </a:lnTo>
                        <a:lnTo>
                          <a:pt x="27" y="56"/>
                        </a:lnTo>
                        <a:lnTo>
                          <a:pt x="18" y="65"/>
                        </a:lnTo>
                        <a:lnTo>
                          <a:pt x="79" y="121"/>
                        </a:lnTo>
                        <a:lnTo>
                          <a:pt x="88" y="111"/>
                        </a:lnTo>
                        <a:lnTo>
                          <a:pt x="97" y="101"/>
                        </a:lnTo>
                        <a:lnTo>
                          <a:pt x="107" y="93"/>
                        </a:lnTo>
                        <a:lnTo>
                          <a:pt x="118" y="87"/>
                        </a:lnTo>
                        <a:lnTo>
                          <a:pt x="131" y="83"/>
                        </a:lnTo>
                        <a:lnTo>
                          <a:pt x="145" y="80"/>
                        </a:lnTo>
                        <a:lnTo>
                          <a:pt x="160" y="78"/>
                        </a:lnTo>
                        <a:lnTo>
                          <a:pt x="178" y="77"/>
                        </a:lnTo>
                        <a:lnTo>
                          <a:pt x="191" y="78"/>
                        </a:lnTo>
                        <a:lnTo>
                          <a:pt x="202" y="79"/>
                        </a:lnTo>
                        <a:lnTo>
                          <a:pt x="213" y="80"/>
                        </a:lnTo>
                        <a:lnTo>
                          <a:pt x="224" y="83"/>
                        </a:lnTo>
                        <a:lnTo>
                          <a:pt x="232" y="85"/>
                        </a:lnTo>
                        <a:lnTo>
                          <a:pt x="240" y="89"/>
                        </a:lnTo>
                        <a:lnTo>
                          <a:pt x="248" y="93"/>
                        </a:lnTo>
                        <a:lnTo>
                          <a:pt x="254" y="99"/>
                        </a:lnTo>
                        <a:lnTo>
                          <a:pt x="259" y="105"/>
                        </a:lnTo>
                        <a:lnTo>
                          <a:pt x="264" y="111"/>
                        </a:lnTo>
                        <a:lnTo>
                          <a:pt x="268" y="118"/>
                        </a:lnTo>
                        <a:lnTo>
                          <a:pt x="271" y="125"/>
                        </a:lnTo>
                        <a:lnTo>
                          <a:pt x="275" y="133"/>
                        </a:lnTo>
                        <a:lnTo>
                          <a:pt x="276" y="142"/>
                        </a:lnTo>
                        <a:lnTo>
                          <a:pt x="277" y="153"/>
                        </a:lnTo>
                        <a:lnTo>
                          <a:pt x="278" y="163"/>
                        </a:lnTo>
                        <a:lnTo>
                          <a:pt x="278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9" y="205"/>
                        </a:lnTo>
                        <a:lnTo>
                          <a:pt x="75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40" y="232"/>
                        </a:lnTo>
                        <a:lnTo>
                          <a:pt x="31" y="241"/>
                        </a:lnTo>
                        <a:lnTo>
                          <a:pt x="23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5"/>
                        </a:lnTo>
                        <a:lnTo>
                          <a:pt x="3" y="299"/>
                        </a:lnTo>
                        <a:lnTo>
                          <a:pt x="1" y="312"/>
                        </a:lnTo>
                        <a:lnTo>
                          <a:pt x="0" y="326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4"/>
                        </a:lnTo>
                        <a:lnTo>
                          <a:pt x="28" y="414"/>
                        </a:lnTo>
                        <a:lnTo>
                          <a:pt x="36" y="423"/>
                        </a:lnTo>
                        <a:lnTo>
                          <a:pt x="47" y="433"/>
                        </a:lnTo>
                        <a:lnTo>
                          <a:pt x="59" y="441"/>
                        </a:lnTo>
                        <a:lnTo>
                          <a:pt x="73" y="449"/>
                        </a:lnTo>
                        <a:lnTo>
                          <a:pt x="87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8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6" y="462"/>
                        </a:lnTo>
                        <a:lnTo>
                          <a:pt x="212" y="459"/>
                        </a:lnTo>
                        <a:lnTo>
                          <a:pt x="228" y="454"/>
                        </a:lnTo>
                        <a:lnTo>
                          <a:pt x="241" y="448"/>
                        </a:lnTo>
                        <a:lnTo>
                          <a:pt x="254" y="439"/>
                        </a:lnTo>
                        <a:lnTo>
                          <a:pt x="266" y="429"/>
                        </a:lnTo>
                        <a:lnTo>
                          <a:pt x="279" y="418"/>
                        </a:lnTo>
                        <a:lnTo>
                          <a:pt x="279" y="459"/>
                        </a:lnTo>
                        <a:lnTo>
                          <a:pt x="368" y="459"/>
                        </a:lnTo>
                        <a:close/>
                        <a:moveTo>
                          <a:pt x="278" y="296"/>
                        </a:moveTo>
                        <a:lnTo>
                          <a:pt x="277" y="307"/>
                        </a:lnTo>
                        <a:lnTo>
                          <a:pt x="276" y="318"/>
                        </a:lnTo>
                        <a:lnTo>
                          <a:pt x="275" y="327"/>
                        </a:lnTo>
                        <a:lnTo>
                          <a:pt x="272" y="336"/>
                        </a:lnTo>
                        <a:lnTo>
                          <a:pt x="269" y="343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3"/>
                        </a:lnTo>
                        <a:lnTo>
                          <a:pt x="248" y="370"/>
                        </a:lnTo>
                        <a:lnTo>
                          <a:pt x="239" y="376"/>
                        </a:lnTo>
                        <a:lnTo>
                          <a:pt x="229" y="381"/>
                        </a:lnTo>
                        <a:lnTo>
                          <a:pt x="219" y="384"/>
                        </a:lnTo>
                        <a:lnTo>
                          <a:pt x="208" y="386"/>
                        </a:lnTo>
                        <a:lnTo>
                          <a:pt x="197" y="387"/>
                        </a:lnTo>
                        <a:lnTo>
                          <a:pt x="185" y="388"/>
                        </a:lnTo>
                        <a:lnTo>
                          <a:pt x="172" y="388"/>
                        </a:lnTo>
                        <a:lnTo>
                          <a:pt x="162" y="388"/>
                        </a:lnTo>
                        <a:lnTo>
                          <a:pt x="152" y="387"/>
                        </a:lnTo>
                        <a:lnTo>
                          <a:pt x="143" y="386"/>
                        </a:lnTo>
                        <a:lnTo>
                          <a:pt x="135" y="384"/>
                        </a:lnTo>
                        <a:lnTo>
                          <a:pt x="128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2"/>
                        </a:lnTo>
                        <a:lnTo>
                          <a:pt x="104" y="367"/>
                        </a:lnTo>
                        <a:lnTo>
                          <a:pt x="100" y="363"/>
                        </a:lnTo>
                        <a:lnTo>
                          <a:pt x="97" y="357"/>
                        </a:lnTo>
                        <a:lnTo>
                          <a:pt x="94" y="352"/>
                        </a:lnTo>
                        <a:lnTo>
                          <a:pt x="92" y="346"/>
                        </a:lnTo>
                        <a:lnTo>
                          <a:pt x="90" y="338"/>
                        </a:lnTo>
                        <a:lnTo>
                          <a:pt x="89" y="331"/>
                        </a:lnTo>
                        <a:lnTo>
                          <a:pt x="89" y="324"/>
                        </a:lnTo>
                        <a:lnTo>
                          <a:pt x="90" y="316"/>
                        </a:lnTo>
                        <a:lnTo>
                          <a:pt x="90" y="310"/>
                        </a:lnTo>
                        <a:lnTo>
                          <a:pt x="92" y="303"/>
                        </a:lnTo>
                        <a:lnTo>
                          <a:pt x="94" y="297"/>
                        </a:lnTo>
                        <a:lnTo>
                          <a:pt x="97" y="290"/>
                        </a:lnTo>
                        <a:lnTo>
                          <a:pt x="101" y="285"/>
                        </a:lnTo>
                        <a:lnTo>
                          <a:pt x="105" y="280"/>
                        </a:lnTo>
                        <a:lnTo>
                          <a:pt x="109" y="276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8" y="266"/>
                        </a:lnTo>
                        <a:lnTo>
                          <a:pt x="135" y="263"/>
                        </a:lnTo>
                        <a:lnTo>
                          <a:pt x="143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8" y="259"/>
                        </a:lnTo>
                        <a:lnTo>
                          <a:pt x="278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5" name="Freeform 73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414" y="2025"/>
                    <a:ext cx="93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4" y="372"/>
                      </a:cxn>
                      <a:cxn ang="0">
                        <a:pos x="43" y="400"/>
                      </a:cxn>
                      <a:cxn ang="0">
                        <a:pos x="72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40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7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2" y="288"/>
                      </a:cxn>
                      <a:cxn ang="0">
                        <a:pos x="261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2" y="251"/>
                      </a:cxn>
                      <a:cxn ang="0">
                        <a:pos x="94" y="171"/>
                      </a:cxn>
                      <a:cxn ang="0">
                        <a:pos x="103" y="136"/>
                      </a:cxn>
                      <a:cxn ang="0">
                        <a:pos x="118" y="108"/>
                      </a:cxn>
                      <a:cxn ang="0">
                        <a:pos x="145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5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4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3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2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2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3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4" y="432"/>
                        </a:lnTo>
                        <a:lnTo>
                          <a:pt x="98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3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3" y="446"/>
                        </a:lnTo>
                        <a:lnTo>
                          <a:pt x="208" y="442"/>
                        </a:lnTo>
                        <a:lnTo>
                          <a:pt x="223" y="437"/>
                        </a:lnTo>
                        <a:lnTo>
                          <a:pt x="237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1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6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7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40" y="568"/>
                        </a:lnTo>
                        <a:lnTo>
                          <a:pt x="126" y="565"/>
                        </a:lnTo>
                        <a:lnTo>
                          <a:pt x="115" y="561"/>
                        </a:lnTo>
                        <a:lnTo>
                          <a:pt x="103" y="555"/>
                        </a:lnTo>
                        <a:lnTo>
                          <a:pt x="93" y="548"/>
                        </a:lnTo>
                        <a:lnTo>
                          <a:pt x="82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5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6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6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8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8" y="581"/>
                        </a:lnTo>
                        <a:lnTo>
                          <a:pt x="338" y="566"/>
                        </a:lnTo>
                        <a:lnTo>
                          <a:pt x="347" y="551"/>
                        </a:lnTo>
                        <a:lnTo>
                          <a:pt x="355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6" y="251"/>
                        </a:lnTo>
                        <a:lnTo>
                          <a:pt x="273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7" y="363"/>
                        </a:lnTo>
                        <a:lnTo>
                          <a:pt x="145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99" y="301"/>
                        </a:lnTo>
                        <a:lnTo>
                          <a:pt x="96" y="288"/>
                        </a:lnTo>
                        <a:lnTo>
                          <a:pt x="94" y="276"/>
                        </a:lnTo>
                        <a:lnTo>
                          <a:pt x="92" y="251"/>
                        </a:lnTo>
                        <a:lnTo>
                          <a:pt x="91" y="224"/>
                        </a:lnTo>
                        <a:lnTo>
                          <a:pt x="92" y="197"/>
                        </a:lnTo>
                        <a:lnTo>
                          <a:pt x="94" y="171"/>
                        </a:lnTo>
                        <a:lnTo>
                          <a:pt x="96" y="159"/>
                        </a:lnTo>
                        <a:lnTo>
                          <a:pt x="99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5" y="88"/>
                        </a:lnTo>
                        <a:lnTo>
                          <a:pt x="157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3" y="171"/>
                        </a:lnTo>
                        <a:lnTo>
                          <a:pt x="276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6" name="Freeform 73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53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1" y="89"/>
                      </a:cxn>
                      <a:cxn ang="0">
                        <a:pos x="332" y="62"/>
                      </a:cxn>
                      <a:cxn ang="0">
                        <a:pos x="299" y="32"/>
                      </a:cxn>
                      <a:cxn ang="0">
                        <a:pos x="250" y="9"/>
                      </a:cxn>
                      <a:cxn ang="0">
                        <a:pos x="211" y="1"/>
                      </a:cxn>
                      <a:cxn ang="0">
                        <a:pos x="177" y="0"/>
                      </a:cxn>
                      <a:cxn ang="0">
                        <a:pos x="145" y="4"/>
                      </a:cxn>
                      <a:cxn ang="0">
                        <a:pos x="92" y="23"/>
                      </a:cxn>
                      <a:cxn ang="0">
                        <a:pos x="54" y="54"/>
                      </a:cxn>
                      <a:cxn ang="0">
                        <a:pos x="32" y="80"/>
                      </a:cxn>
                      <a:cxn ang="0">
                        <a:pos x="17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7" y="355"/>
                      </a:cxn>
                      <a:cxn ang="0">
                        <a:pos x="32" y="384"/>
                      </a:cxn>
                      <a:cxn ang="0">
                        <a:pos x="54" y="411"/>
                      </a:cxn>
                      <a:cxn ang="0">
                        <a:pos x="92" y="441"/>
                      </a:cxn>
                      <a:cxn ang="0">
                        <a:pos x="145" y="461"/>
                      </a:cxn>
                      <a:cxn ang="0">
                        <a:pos x="177" y="465"/>
                      </a:cxn>
                      <a:cxn ang="0">
                        <a:pos x="211" y="464"/>
                      </a:cxn>
                      <a:cxn ang="0">
                        <a:pos x="250" y="456"/>
                      </a:cxn>
                      <a:cxn ang="0">
                        <a:pos x="299" y="432"/>
                      </a:cxn>
                      <a:cxn ang="0">
                        <a:pos x="332" y="403"/>
                      </a:cxn>
                      <a:cxn ang="0">
                        <a:pos x="351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7" y="231"/>
                      </a:cxn>
                      <a:cxn ang="0">
                        <a:pos x="284" y="285"/>
                      </a:cxn>
                      <a:cxn ang="0">
                        <a:pos x="272" y="332"/>
                      </a:cxn>
                      <a:cxn ang="0">
                        <a:pos x="261" y="351"/>
                      </a:cxn>
                      <a:cxn ang="0">
                        <a:pos x="241" y="368"/>
                      </a:cxn>
                      <a:cxn ang="0">
                        <a:pos x="217" y="379"/>
                      </a:cxn>
                      <a:cxn ang="0">
                        <a:pos x="188" y="383"/>
                      </a:cxn>
                      <a:cxn ang="0">
                        <a:pos x="160" y="379"/>
                      </a:cxn>
                      <a:cxn ang="0">
                        <a:pos x="136" y="368"/>
                      </a:cxn>
                      <a:cxn ang="0">
                        <a:pos x="117" y="351"/>
                      </a:cxn>
                      <a:cxn ang="0">
                        <a:pos x="106" y="332"/>
                      </a:cxn>
                      <a:cxn ang="0">
                        <a:pos x="93" y="285"/>
                      </a:cxn>
                      <a:cxn ang="0">
                        <a:pos x="91" y="231"/>
                      </a:cxn>
                      <a:cxn ang="0">
                        <a:pos x="93" y="178"/>
                      </a:cxn>
                      <a:cxn ang="0">
                        <a:pos x="106" y="131"/>
                      </a:cxn>
                      <a:cxn ang="0">
                        <a:pos x="117" y="113"/>
                      </a:cxn>
                      <a:cxn ang="0">
                        <a:pos x="136" y="96"/>
                      </a:cxn>
                      <a:cxn ang="0">
                        <a:pos x="160" y="85"/>
                      </a:cxn>
                      <a:cxn ang="0">
                        <a:pos x="188" y="81"/>
                      </a:cxn>
                      <a:cxn ang="0">
                        <a:pos x="217" y="85"/>
                      </a:cxn>
                      <a:cxn ang="0">
                        <a:pos x="241" y="96"/>
                      </a:cxn>
                      <a:cxn ang="0">
                        <a:pos x="261" y="113"/>
                      </a:cxn>
                      <a:cxn ang="0">
                        <a:pos x="272" y="131"/>
                      </a:cxn>
                      <a:cxn ang="0">
                        <a:pos x="284" y="178"/>
                      </a:cxn>
                      <a:cxn ang="0">
                        <a:pos x="287" y="231"/>
                      </a:cxn>
                    </a:cxnLst>
                    <a:rect l="0" t="0" r="r" b="b"/>
                    <a:pathLst>
                      <a:path w="378" h="465">
                        <a:moveTo>
                          <a:pt x="378" y="231"/>
                        </a:moveTo>
                        <a:lnTo>
                          <a:pt x="378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1" y="89"/>
                        </a:lnTo>
                        <a:lnTo>
                          <a:pt x="345" y="80"/>
                        </a:lnTo>
                        <a:lnTo>
                          <a:pt x="339" y="71"/>
                        </a:lnTo>
                        <a:lnTo>
                          <a:pt x="332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299" y="32"/>
                        </a:lnTo>
                        <a:lnTo>
                          <a:pt x="285" y="23"/>
                        </a:lnTo>
                        <a:lnTo>
                          <a:pt x="269" y="15"/>
                        </a:lnTo>
                        <a:lnTo>
                          <a:pt x="250" y="9"/>
                        </a:lnTo>
                        <a:lnTo>
                          <a:pt x="232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199" y="0"/>
                        </a:lnTo>
                        <a:lnTo>
                          <a:pt x="188" y="0"/>
                        </a:lnTo>
                        <a:lnTo>
                          <a:pt x="177" y="0"/>
                        </a:lnTo>
                        <a:lnTo>
                          <a:pt x="166" y="1"/>
                        </a:lnTo>
                        <a:lnTo>
                          <a:pt x="156" y="2"/>
                        </a:lnTo>
                        <a:lnTo>
                          <a:pt x="145" y="4"/>
                        </a:lnTo>
                        <a:lnTo>
                          <a:pt x="126" y="9"/>
                        </a:lnTo>
                        <a:lnTo>
                          <a:pt x="109" y="15"/>
                        </a:lnTo>
                        <a:lnTo>
                          <a:pt x="92" y="23"/>
                        </a:lnTo>
                        <a:lnTo>
                          <a:pt x="78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5" y="62"/>
                        </a:lnTo>
                        <a:lnTo>
                          <a:pt x="38" y="71"/>
                        </a:lnTo>
                        <a:lnTo>
                          <a:pt x="32" y="80"/>
                        </a:lnTo>
                        <a:lnTo>
                          <a:pt x="27" y="89"/>
                        </a:lnTo>
                        <a:lnTo>
                          <a:pt x="22" y="100"/>
                        </a:lnTo>
                        <a:lnTo>
                          <a:pt x="17" y="110"/>
                        </a:lnTo>
                        <a:lnTo>
                          <a:pt x="14" y="120"/>
                        </a:lnTo>
                        <a:lnTo>
                          <a:pt x="10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0" y="204"/>
                        </a:lnTo>
                        <a:lnTo>
                          <a:pt x="0" y="231"/>
                        </a:lnTo>
                        <a:lnTo>
                          <a:pt x="0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0" y="333"/>
                        </a:lnTo>
                        <a:lnTo>
                          <a:pt x="14" y="345"/>
                        </a:lnTo>
                        <a:lnTo>
                          <a:pt x="17" y="355"/>
                        </a:lnTo>
                        <a:lnTo>
                          <a:pt x="22" y="365"/>
                        </a:lnTo>
                        <a:lnTo>
                          <a:pt x="27" y="375"/>
                        </a:lnTo>
                        <a:lnTo>
                          <a:pt x="32" y="384"/>
                        </a:lnTo>
                        <a:lnTo>
                          <a:pt x="38" y="393"/>
                        </a:lnTo>
                        <a:lnTo>
                          <a:pt x="45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8" y="432"/>
                        </a:lnTo>
                        <a:lnTo>
                          <a:pt x="92" y="441"/>
                        </a:lnTo>
                        <a:lnTo>
                          <a:pt x="109" y="450"/>
                        </a:lnTo>
                        <a:lnTo>
                          <a:pt x="126" y="456"/>
                        </a:lnTo>
                        <a:lnTo>
                          <a:pt x="145" y="461"/>
                        </a:lnTo>
                        <a:lnTo>
                          <a:pt x="156" y="463"/>
                        </a:lnTo>
                        <a:lnTo>
                          <a:pt x="166" y="464"/>
                        </a:lnTo>
                        <a:lnTo>
                          <a:pt x="177" y="465"/>
                        </a:lnTo>
                        <a:lnTo>
                          <a:pt x="188" y="465"/>
                        </a:lnTo>
                        <a:lnTo>
                          <a:pt x="199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2" y="461"/>
                        </a:lnTo>
                        <a:lnTo>
                          <a:pt x="250" y="456"/>
                        </a:lnTo>
                        <a:lnTo>
                          <a:pt x="269" y="450"/>
                        </a:lnTo>
                        <a:lnTo>
                          <a:pt x="285" y="441"/>
                        </a:lnTo>
                        <a:lnTo>
                          <a:pt x="299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2" y="403"/>
                        </a:lnTo>
                        <a:lnTo>
                          <a:pt x="339" y="393"/>
                        </a:lnTo>
                        <a:lnTo>
                          <a:pt x="345" y="384"/>
                        </a:lnTo>
                        <a:lnTo>
                          <a:pt x="351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8" y="260"/>
                        </a:lnTo>
                        <a:lnTo>
                          <a:pt x="378" y="231"/>
                        </a:lnTo>
                        <a:close/>
                        <a:moveTo>
                          <a:pt x="287" y="231"/>
                        </a:moveTo>
                        <a:lnTo>
                          <a:pt x="287" y="250"/>
                        </a:lnTo>
                        <a:lnTo>
                          <a:pt x="286" y="268"/>
                        </a:lnTo>
                        <a:lnTo>
                          <a:pt x="284" y="285"/>
                        </a:lnTo>
                        <a:lnTo>
                          <a:pt x="282" y="302"/>
                        </a:lnTo>
                        <a:lnTo>
                          <a:pt x="278" y="318"/>
                        </a:lnTo>
                        <a:lnTo>
                          <a:pt x="272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49" y="362"/>
                        </a:lnTo>
                        <a:lnTo>
                          <a:pt x="241" y="368"/>
                        </a:lnTo>
                        <a:lnTo>
                          <a:pt x="234" y="372"/>
                        </a:lnTo>
                        <a:lnTo>
                          <a:pt x="226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8" y="382"/>
                        </a:lnTo>
                        <a:lnTo>
                          <a:pt x="188" y="383"/>
                        </a:lnTo>
                        <a:lnTo>
                          <a:pt x="179" y="382"/>
                        </a:lnTo>
                        <a:lnTo>
                          <a:pt x="169" y="381"/>
                        </a:lnTo>
                        <a:lnTo>
                          <a:pt x="160" y="379"/>
                        </a:lnTo>
                        <a:lnTo>
                          <a:pt x="152" y="376"/>
                        </a:lnTo>
                        <a:lnTo>
                          <a:pt x="143" y="372"/>
                        </a:lnTo>
                        <a:lnTo>
                          <a:pt x="136" y="368"/>
                        </a:lnTo>
                        <a:lnTo>
                          <a:pt x="129" y="362"/>
                        </a:lnTo>
                        <a:lnTo>
                          <a:pt x="122" y="356"/>
                        </a:lnTo>
                        <a:lnTo>
                          <a:pt x="117" y="351"/>
                        </a:lnTo>
                        <a:lnTo>
                          <a:pt x="113" y="345"/>
                        </a:lnTo>
                        <a:lnTo>
                          <a:pt x="109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6" y="302"/>
                        </a:lnTo>
                        <a:lnTo>
                          <a:pt x="93" y="285"/>
                        </a:lnTo>
                        <a:lnTo>
                          <a:pt x="91" y="268"/>
                        </a:lnTo>
                        <a:lnTo>
                          <a:pt x="91" y="250"/>
                        </a:lnTo>
                        <a:lnTo>
                          <a:pt x="91" y="231"/>
                        </a:lnTo>
                        <a:lnTo>
                          <a:pt x="91" y="213"/>
                        </a:lnTo>
                        <a:lnTo>
                          <a:pt x="91" y="196"/>
                        </a:lnTo>
                        <a:lnTo>
                          <a:pt x="93" y="178"/>
                        </a:lnTo>
                        <a:lnTo>
                          <a:pt x="96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09" y="125"/>
                        </a:lnTo>
                        <a:lnTo>
                          <a:pt x="113" y="118"/>
                        </a:lnTo>
                        <a:lnTo>
                          <a:pt x="117" y="113"/>
                        </a:lnTo>
                        <a:lnTo>
                          <a:pt x="122" y="107"/>
                        </a:lnTo>
                        <a:lnTo>
                          <a:pt x="129" y="102"/>
                        </a:lnTo>
                        <a:lnTo>
                          <a:pt x="136" y="96"/>
                        </a:lnTo>
                        <a:lnTo>
                          <a:pt x="143" y="91"/>
                        </a:lnTo>
                        <a:lnTo>
                          <a:pt x="152" y="87"/>
                        </a:lnTo>
                        <a:lnTo>
                          <a:pt x="160" y="85"/>
                        </a:lnTo>
                        <a:lnTo>
                          <a:pt x="169" y="83"/>
                        </a:lnTo>
                        <a:lnTo>
                          <a:pt x="179" y="81"/>
                        </a:lnTo>
                        <a:lnTo>
                          <a:pt x="188" y="81"/>
                        </a:lnTo>
                        <a:lnTo>
                          <a:pt x="198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6" y="87"/>
                        </a:lnTo>
                        <a:lnTo>
                          <a:pt x="234" y="91"/>
                        </a:lnTo>
                        <a:lnTo>
                          <a:pt x="241" y="96"/>
                        </a:lnTo>
                        <a:lnTo>
                          <a:pt x="249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2" y="131"/>
                        </a:lnTo>
                        <a:lnTo>
                          <a:pt x="278" y="146"/>
                        </a:lnTo>
                        <a:lnTo>
                          <a:pt x="282" y="162"/>
                        </a:lnTo>
                        <a:lnTo>
                          <a:pt x="284" y="178"/>
                        </a:lnTo>
                        <a:lnTo>
                          <a:pt x="286" y="196"/>
                        </a:lnTo>
                        <a:lnTo>
                          <a:pt x="287" y="213"/>
                        </a:lnTo>
                        <a:lnTo>
                          <a:pt x="287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7" name="Freeform 73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58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80" y="5"/>
                      </a:cxn>
                      <a:cxn ang="0">
                        <a:pos x="254" y="27"/>
                      </a:cxn>
                      <a:cxn ang="0">
                        <a:pos x="233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7" y="57"/>
                      </a:cxn>
                      <a:cxn ang="0">
                        <a:pos x="20" y="85"/>
                      </a:cxn>
                      <a:cxn ang="0">
                        <a:pos x="9" y="119"/>
                      </a:cxn>
                      <a:cxn ang="0">
                        <a:pos x="1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6" y="372"/>
                      </a:cxn>
                      <a:cxn ang="0">
                        <a:pos x="44" y="400"/>
                      </a:cxn>
                      <a:cxn ang="0">
                        <a:pos x="72" y="425"/>
                      </a:cxn>
                      <a:cxn ang="0">
                        <a:pos x="112" y="442"/>
                      </a:cxn>
                      <a:cxn ang="0">
                        <a:pos x="160" y="449"/>
                      </a:cxn>
                      <a:cxn ang="0">
                        <a:pos x="209" y="442"/>
                      </a:cxn>
                      <a:cxn ang="0">
                        <a:pos x="252" y="421"/>
                      </a:cxn>
                      <a:cxn ang="0">
                        <a:pos x="278" y="455"/>
                      </a:cxn>
                      <a:cxn ang="0">
                        <a:pos x="274" y="488"/>
                      </a:cxn>
                      <a:cxn ang="0">
                        <a:pos x="264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5" y="570"/>
                      </a:cxn>
                      <a:cxn ang="0">
                        <a:pos x="141" y="568"/>
                      </a:cxn>
                      <a:cxn ang="0">
                        <a:pos x="104" y="555"/>
                      </a:cxn>
                      <a:cxn ang="0">
                        <a:pos x="72" y="530"/>
                      </a:cxn>
                      <a:cxn ang="0">
                        <a:pos x="49" y="616"/>
                      </a:cxn>
                      <a:cxn ang="0">
                        <a:pos x="77" y="631"/>
                      </a:cxn>
                      <a:cxn ang="0">
                        <a:pos x="106" y="641"/>
                      </a:cxn>
                      <a:cxn ang="0">
                        <a:pos x="150" y="648"/>
                      </a:cxn>
                      <a:cxn ang="0">
                        <a:pos x="217" y="645"/>
                      </a:cxn>
                      <a:cxn ang="0">
                        <a:pos x="272" y="626"/>
                      </a:cxn>
                      <a:cxn ang="0">
                        <a:pos x="317" y="595"/>
                      </a:cxn>
                      <a:cxn ang="0">
                        <a:pos x="348" y="551"/>
                      </a:cxn>
                      <a:cxn ang="0">
                        <a:pos x="365" y="497"/>
                      </a:cxn>
                      <a:cxn ang="0">
                        <a:pos x="278" y="224"/>
                      </a:cxn>
                      <a:cxn ang="0">
                        <a:pos x="272" y="288"/>
                      </a:cxn>
                      <a:cxn ang="0">
                        <a:pos x="262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70" y="365"/>
                      </a:cxn>
                      <a:cxn ang="0">
                        <a:pos x="136" y="354"/>
                      </a:cxn>
                      <a:cxn ang="0">
                        <a:pos x="113" y="331"/>
                      </a:cxn>
                      <a:cxn ang="0">
                        <a:pos x="100" y="301"/>
                      </a:cxn>
                      <a:cxn ang="0">
                        <a:pos x="93" y="251"/>
                      </a:cxn>
                      <a:cxn ang="0">
                        <a:pos x="95" y="171"/>
                      </a:cxn>
                      <a:cxn ang="0">
                        <a:pos x="103" y="136"/>
                      </a:cxn>
                      <a:cxn ang="0">
                        <a:pos x="119" y="108"/>
                      </a:cxn>
                      <a:cxn ang="0">
                        <a:pos x="146" y="88"/>
                      </a:cxn>
                      <a:cxn ang="0">
                        <a:pos x="185" y="81"/>
                      </a:cxn>
                      <a:cxn ang="0">
                        <a:pos x="224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4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80" y="5"/>
                        </a:lnTo>
                        <a:lnTo>
                          <a:pt x="280" y="54"/>
                        </a:lnTo>
                        <a:lnTo>
                          <a:pt x="267" y="39"/>
                        </a:lnTo>
                        <a:lnTo>
                          <a:pt x="254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3" y="15"/>
                        </a:lnTo>
                        <a:lnTo>
                          <a:pt x="226" y="11"/>
                        </a:lnTo>
                        <a:lnTo>
                          <a:pt x="211" y="6"/>
                        </a:lnTo>
                        <a:lnTo>
                          <a:pt x="195" y="3"/>
                        </a:lnTo>
                        <a:lnTo>
                          <a:pt x="179" y="1"/>
                        </a:lnTo>
                        <a:lnTo>
                          <a:pt x="161" y="0"/>
                        </a:lnTo>
                        <a:lnTo>
                          <a:pt x="144" y="1"/>
                        </a:lnTo>
                        <a:lnTo>
                          <a:pt x="128" y="3"/>
                        </a:lnTo>
                        <a:lnTo>
                          <a:pt x="113" y="6"/>
                        </a:lnTo>
                        <a:lnTo>
                          <a:pt x="98" y="10"/>
                        </a:lnTo>
                        <a:lnTo>
                          <a:pt x="85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2" y="39"/>
                        </a:lnTo>
                        <a:lnTo>
                          <a:pt x="44" y="48"/>
                        </a:lnTo>
                        <a:lnTo>
                          <a:pt x="37" y="57"/>
                        </a:lnTo>
                        <a:lnTo>
                          <a:pt x="31" y="66"/>
                        </a:lnTo>
                        <a:lnTo>
                          <a:pt x="26" y="75"/>
                        </a:lnTo>
                        <a:lnTo>
                          <a:pt x="20" y="85"/>
                        </a:lnTo>
                        <a:lnTo>
                          <a:pt x="16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5" y="142"/>
                        </a:lnTo>
                        <a:lnTo>
                          <a:pt x="2" y="168"/>
                        </a:lnTo>
                        <a:lnTo>
                          <a:pt x="1" y="196"/>
                        </a:lnTo>
                        <a:lnTo>
                          <a:pt x="0" y="224"/>
                        </a:lnTo>
                        <a:lnTo>
                          <a:pt x="1" y="252"/>
                        </a:lnTo>
                        <a:lnTo>
                          <a:pt x="2" y="279"/>
                        </a:lnTo>
                        <a:lnTo>
                          <a:pt x="5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6" y="351"/>
                        </a:lnTo>
                        <a:lnTo>
                          <a:pt x="20" y="362"/>
                        </a:lnTo>
                        <a:lnTo>
                          <a:pt x="26" y="372"/>
                        </a:lnTo>
                        <a:lnTo>
                          <a:pt x="31" y="381"/>
                        </a:lnTo>
                        <a:lnTo>
                          <a:pt x="37" y="390"/>
                        </a:lnTo>
                        <a:lnTo>
                          <a:pt x="44" y="400"/>
                        </a:lnTo>
                        <a:lnTo>
                          <a:pt x="52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5" y="432"/>
                        </a:lnTo>
                        <a:lnTo>
                          <a:pt x="98" y="437"/>
                        </a:lnTo>
                        <a:lnTo>
                          <a:pt x="112" y="442"/>
                        </a:lnTo>
                        <a:lnTo>
                          <a:pt x="128" y="446"/>
                        </a:lnTo>
                        <a:lnTo>
                          <a:pt x="143" y="448"/>
                        </a:lnTo>
                        <a:lnTo>
                          <a:pt x="160" y="449"/>
                        </a:lnTo>
                        <a:lnTo>
                          <a:pt x="177" y="448"/>
                        </a:lnTo>
                        <a:lnTo>
                          <a:pt x="193" y="446"/>
                        </a:lnTo>
                        <a:lnTo>
                          <a:pt x="209" y="442"/>
                        </a:lnTo>
                        <a:lnTo>
                          <a:pt x="223" y="437"/>
                        </a:lnTo>
                        <a:lnTo>
                          <a:pt x="238" y="430"/>
                        </a:lnTo>
                        <a:lnTo>
                          <a:pt x="252" y="421"/>
                        </a:lnTo>
                        <a:lnTo>
                          <a:pt x="264" y="410"/>
                        </a:lnTo>
                        <a:lnTo>
                          <a:pt x="278" y="397"/>
                        </a:lnTo>
                        <a:lnTo>
                          <a:pt x="278" y="455"/>
                        </a:lnTo>
                        <a:lnTo>
                          <a:pt x="277" y="466"/>
                        </a:lnTo>
                        <a:lnTo>
                          <a:pt x="276" y="477"/>
                        </a:lnTo>
                        <a:lnTo>
                          <a:pt x="274" y="488"/>
                        </a:lnTo>
                        <a:lnTo>
                          <a:pt x="271" y="499"/>
                        </a:lnTo>
                        <a:lnTo>
                          <a:pt x="268" y="509"/>
                        </a:lnTo>
                        <a:lnTo>
                          <a:pt x="264" y="518"/>
                        </a:lnTo>
                        <a:lnTo>
                          <a:pt x="259" y="527"/>
                        </a:lnTo>
                        <a:lnTo>
                          <a:pt x="253" y="535"/>
                        </a:lnTo>
                        <a:lnTo>
                          <a:pt x="246" y="544"/>
                        </a:lnTo>
                        <a:lnTo>
                          <a:pt x="239" y="550"/>
                        </a:lnTo>
                        <a:lnTo>
                          <a:pt x="230" y="556"/>
                        </a:lnTo>
                        <a:lnTo>
                          <a:pt x="219" y="561"/>
                        </a:lnTo>
                        <a:lnTo>
                          <a:pt x="209" y="565"/>
                        </a:lnTo>
                        <a:lnTo>
                          <a:pt x="197" y="568"/>
                        </a:lnTo>
                        <a:lnTo>
                          <a:pt x="185" y="570"/>
                        </a:lnTo>
                        <a:lnTo>
                          <a:pt x="170" y="570"/>
                        </a:lnTo>
                        <a:lnTo>
                          <a:pt x="155" y="570"/>
                        </a:lnTo>
                        <a:lnTo>
                          <a:pt x="141" y="568"/>
                        </a:lnTo>
                        <a:lnTo>
                          <a:pt x="128" y="565"/>
                        </a:lnTo>
                        <a:lnTo>
                          <a:pt x="115" y="561"/>
                        </a:lnTo>
                        <a:lnTo>
                          <a:pt x="104" y="555"/>
                        </a:lnTo>
                        <a:lnTo>
                          <a:pt x="93" y="548"/>
                        </a:lnTo>
                        <a:lnTo>
                          <a:pt x="83" y="539"/>
                        </a:lnTo>
                        <a:lnTo>
                          <a:pt x="72" y="530"/>
                        </a:lnTo>
                        <a:lnTo>
                          <a:pt x="14" y="588"/>
                        </a:lnTo>
                        <a:lnTo>
                          <a:pt x="32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7" y="627"/>
                        </a:lnTo>
                        <a:lnTo>
                          <a:pt x="77" y="631"/>
                        </a:lnTo>
                        <a:lnTo>
                          <a:pt x="86" y="635"/>
                        </a:lnTo>
                        <a:lnTo>
                          <a:pt x="96" y="638"/>
                        </a:lnTo>
                        <a:lnTo>
                          <a:pt x="106" y="641"/>
                        </a:lnTo>
                        <a:lnTo>
                          <a:pt x="116" y="644"/>
                        </a:lnTo>
                        <a:lnTo>
                          <a:pt x="127" y="646"/>
                        </a:lnTo>
                        <a:lnTo>
                          <a:pt x="150" y="648"/>
                        </a:lnTo>
                        <a:lnTo>
                          <a:pt x="175" y="649"/>
                        </a:lnTo>
                        <a:lnTo>
                          <a:pt x="196" y="648"/>
                        </a:lnTo>
                        <a:lnTo>
                          <a:pt x="217" y="645"/>
                        </a:lnTo>
                        <a:lnTo>
                          <a:pt x="237" y="640"/>
                        </a:lnTo>
                        <a:lnTo>
                          <a:pt x="256" y="634"/>
                        </a:lnTo>
                        <a:lnTo>
                          <a:pt x="272" y="626"/>
                        </a:lnTo>
                        <a:lnTo>
                          <a:pt x="289" y="617"/>
                        </a:lnTo>
                        <a:lnTo>
                          <a:pt x="304" y="607"/>
                        </a:lnTo>
                        <a:lnTo>
                          <a:pt x="317" y="595"/>
                        </a:lnTo>
                        <a:lnTo>
                          <a:pt x="329" y="581"/>
                        </a:lnTo>
                        <a:lnTo>
                          <a:pt x="339" y="566"/>
                        </a:lnTo>
                        <a:lnTo>
                          <a:pt x="348" y="551"/>
                        </a:lnTo>
                        <a:lnTo>
                          <a:pt x="355" y="533"/>
                        </a:lnTo>
                        <a:lnTo>
                          <a:pt x="361" y="516"/>
                        </a:lnTo>
                        <a:lnTo>
                          <a:pt x="365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8" y="224"/>
                        </a:moveTo>
                        <a:lnTo>
                          <a:pt x="277" y="251"/>
                        </a:lnTo>
                        <a:lnTo>
                          <a:pt x="274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2" y="322"/>
                        </a:lnTo>
                        <a:lnTo>
                          <a:pt x="257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5" y="354"/>
                        </a:lnTo>
                        <a:lnTo>
                          <a:pt x="224" y="359"/>
                        </a:lnTo>
                        <a:lnTo>
                          <a:pt x="212" y="363"/>
                        </a:lnTo>
                        <a:lnTo>
                          <a:pt x="200" y="365"/>
                        </a:lnTo>
                        <a:lnTo>
                          <a:pt x="185" y="366"/>
                        </a:lnTo>
                        <a:lnTo>
                          <a:pt x="170" y="365"/>
                        </a:lnTo>
                        <a:lnTo>
                          <a:pt x="157" y="363"/>
                        </a:lnTo>
                        <a:lnTo>
                          <a:pt x="146" y="359"/>
                        </a:lnTo>
                        <a:lnTo>
                          <a:pt x="136" y="354"/>
                        </a:lnTo>
                        <a:lnTo>
                          <a:pt x="127" y="348"/>
                        </a:lnTo>
                        <a:lnTo>
                          <a:pt x="119" y="339"/>
                        </a:lnTo>
                        <a:lnTo>
                          <a:pt x="113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100" y="301"/>
                        </a:lnTo>
                        <a:lnTo>
                          <a:pt x="97" y="288"/>
                        </a:lnTo>
                        <a:lnTo>
                          <a:pt x="95" y="276"/>
                        </a:lnTo>
                        <a:lnTo>
                          <a:pt x="93" y="251"/>
                        </a:lnTo>
                        <a:lnTo>
                          <a:pt x="92" y="224"/>
                        </a:lnTo>
                        <a:lnTo>
                          <a:pt x="93" y="197"/>
                        </a:lnTo>
                        <a:lnTo>
                          <a:pt x="95" y="171"/>
                        </a:lnTo>
                        <a:lnTo>
                          <a:pt x="97" y="159"/>
                        </a:lnTo>
                        <a:lnTo>
                          <a:pt x="100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3" y="116"/>
                        </a:lnTo>
                        <a:lnTo>
                          <a:pt x="119" y="108"/>
                        </a:lnTo>
                        <a:lnTo>
                          <a:pt x="127" y="100"/>
                        </a:lnTo>
                        <a:lnTo>
                          <a:pt x="136" y="93"/>
                        </a:lnTo>
                        <a:lnTo>
                          <a:pt x="146" y="88"/>
                        </a:lnTo>
                        <a:lnTo>
                          <a:pt x="157" y="84"/>
                        </a:lnTo>
                        <a:lnTo>
                          <a:pt x="170" y="82"/>
                        </a:lnTo>
                        <a:lnTo>
                          <a:pt x="185" y="81"/>
                        </a:lnTo>
                        <a:lnTo>
                          <a:pt x="200" y="82"/>
                        </a:lnTo>
                        <a:lnTo>
                          <a:pt x="212" y="84"/>
                        </a:lnTo>
                        <a:lnTo>
                          <a:pt x="224" y="88"/>
                        </a:lnTo>
                        <a:lnTo>
                          <a:pt x="235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7" y="116"/>
                        </a:lnTo>
                        <a:lnTo>
                          <a:pt x="262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4" y="171"/>
                        </a:lnTo>
                        <a:lnTo>
                          <a:pt x="277" y="197"/>
                        </a:lnTo>
                        <a:lnTo>
                          <a:pt x="278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8" name="Freeform 73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780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1" y="9"/>
                      </a:cxn>
                      <a:cxn ang="0">
                        <a:pos x="104" y="19"/>
                      </a:cxn>
                      <a:cxn ang="0">
                        <a:pos x="80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1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0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6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4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1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0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4" y="84"/>
                        </a:lnTo>
                        <a:lnTo>
                          <a:pt x="29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28" y="372"/>
                        </a:lnTo>
                        <a:lnTo>
                          <a:pt x="34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1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2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0" y="436"/>
                        </a:lnTo>
                        <a:lnTo>
                          <a:pt x="330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0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79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4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1" y="133"/>
                        </a:lnTo>
                        <a:lnTo>
                          <a:pt x="284" y="140"/>
                        </a:lnTo>
                        <a:lnTo>
                          <a:pt x="287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9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907" y="2025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2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0"/>
                      </a:cxn>
                      <a:cxn ang="0">
                        <a:pos x="300" y="23"/>
                      </a:cxn>
                      <a:cxn ang="0">
                        <a:pos x="273" y="11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3"/>
                      </a:cxn>
                      <a:cxn ang="0">
                        <a:pos x="115" y="28"/>
                      </a:cxn>
                      <a:cxn ang="0">
                        <a:pos x="90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6" y="148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5" y="100"/>
                      </a:cxn>
                      <a:cxn ang="0">
                        <a:pos x="141" y="90"/>
                      </a:cxn>
                      <a:cxn ang="0">
                        <a:pos x="157" y="84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4"/>
                      </a:cxn>
                      <a:cxn ang="0">
                        <a:pos x="228" y="90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6" y="170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1"/>
                        </a:lnTo>
                        <a:lnTo>
                          <a:pt x="365" y="132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3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0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8" y="16"/>
                        </a:lnTo>
                        <a:lnTo>
                          <a:pt x="273" y="11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3"/>
                        </a:lnTo>
                        <a:lnTo>
                          <a:pt x="129" y="20"/>
                        </a:lnTo>
                        <a:lnTo>
                          <a:pt x="115" y="28"/>
                        </a:lnTo>
                        <a:lnTo>
                          <a:pt x="102" y="38"/>
                        </a:lnTo>
                        <a:lnTo>
                          <a:pt x="90" y="51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2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6" y="148"/>
                        </a:lnTo>
                        <a:lnTo>
                          <a:pt x="99" y="137"/>
                        </a:lnTo>
                        <a:lnTo>
                          <a:pt x="103" y="128"/>
                        </a:lnTo>
                        <a:lnTo>
                          <a:pt x="107" y="120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4"/>
                        </a:lnTo>
                        <a:lnTo>
                          <a:pt x="141" y="90"/>
                        </a:lnTo>
                        <a:lnTo>
                          <a:pt x="149" y="87"/>
                        </a:lnTo>
                        <a:lnTo>
                          <a:pt x="157" y="84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6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4"/>
                        </a:lnTo>
                        <a:lnTo>
                          <a:pt x="221" y="87"/>
                        </a:lnTo>
                        <a:lnTo>
                          <a:pt x="228" y="90"/>
                        </a:lnTo>
                        <a:lnTo>
                          <a:pt x="237" y="94"/>
                        </a:lnTo>
                        <a:lnTo>
                          <a:pt x="244" y="100"/>
                        </a:lnTo>
                        <a:lnTo>
                          <a:pt x="250" y="106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6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6" y="170"/>
                        </a:lnTo>
                        <a:lnTo>
                          <a:pt x="276" y="182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89" name="Group 735"/>
                <p:cNvGrpSpPr>
                  <a:grpSpLocks noChangeAspect="1"/>
                </p:cNvGrpSpPr>
                <p:nvPr/>
              </p:nvGrpSpPr>
              <p:grpSpPr bwMode="auto">
                <a:xfrm>
                  <a:off x="311" y="1311"/>
                  <a:ext cx="3891" cy="162"/>
                  <a:chOff x="311" y="1311"/>
                  <a:chExt cx="3891" cy="162"/>
                </a:xfrm>
              </p:grpSpPr>
              <p:sp>
                <p:nvSpPr>
                  <p:cNvPr id="170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1" y="1311"/>
                    <a:ext cx="114" cy="162"/>
                  </a:xfrm>
                  <a:custGeom>
                    <a:avLst/>
                    <a:gdLst/>
                    <a:ahLst/>
                    <a:cxnLst>
                      <a:cxn ang="0">
                        <a:pos x="356" y="464"/>
                      </a:cxn>
                      <a:cxn ang="0">
                        <a:pos x="343" y="497"/>
                      </a:cxn>
                      <a:cxn ang="0">
                        <a:pos x="323" y="524"/>
                      </a:cxn>
                      <a:cxn ang="0">
                        <a:pos x="298" y="544"/>
                      </a:cxn>
                      <a:cxn ang="0">
                        <a:pos x="266" y="557"/>
                      </a:cxn>
                      <a:cxn ang="0">
                        <a:pos x="229" y="561"/>
                      </a:cxn>
                      <a:cxn ang="0">
                        <a:pos x="190" y="556"/>
                      </a:cxn>
                      <a:cxn ang="0">
                        <a:pos x="154" y="539"/>
                      </a:cxn>
                      <a:cxn ang="0">
                        <a:pos x="129" y="517"/>
                      </a:cxn>
                      <a:cxn ang="0">
                        <a:pos x="116" y="496"/>
                      </a:cxn>
                      <a:cxn ang="0">
                        <a:pos x="107" y="470"/>
                      </a:cxn>
                      <a:cxn ang="0">
                        <a:pos x="99" y="404"/>
                      </a:cxn>
                      <a:cxn ang="0">
                        <a:pos x="98" y="281"/>
                      </a:cxn>
                      <a:cxn ang="0">
                        <a:pos x="105" y="190"/>
                      </a:cxn>
                      <a:cxn ang="0">
                        <a:pos x="113" y="160"/>
                      </a:cxn>
                      <a:cxn ang="0">
                        <a:pos x="125" y="139"/>
                      </a:cxn>
                      <a:cxn ang="0">
                        <a:pos x="145" y="116"/>
                      </a:cxn>
                      <a:cxn ang="0">
                        <a:pos x="176" y="97"/>
                      </a:cxn>
                      <a:cxn ang="0">
                        <a:pos x="216" y="88"/>
                      </a:cxn>
                      <a:cxn ang="0">
                        <a:pos x="255" y="89"/>
                      </a:cxn>
                      <a:cxn ang="0">
                        <a:pos x="287" y="99"/>
                      </a:cxn>
                      <a:cxn ang="0">
                        <a:pos x="315" y="118"/>
                      </a:cxn>
                      <a:cxn ang="0">
                        <a:pos x="336" y="142"/>
                      </a:cxn>
                      <a:cxn ang="0">
                        <a:pos x="352" y="173"/>
                      </a:cxn>
                      <a:cxn ang="0">
                        <a:pos x="457" y="196"/>
                      </a:cxn>
                      <a:cxn ang="0">
                        <a:pos x="437" y="131"/>
                      </a:cxn>
                      <a:cxn ang="0">
                        <a:pos x="406" y="78"/>
                      </a:cxn>
                      <a:cxn ang="0">
                        <a:pos x="364" y="39"/>
                      </a:cxn>
                      <a:cxn ang="0">
                        <a:pos x="311" y="12"/>
                      </a:cxn>
                      <a:cxn ang="0">
                        <a:pos x="251" y="1"/>
                      </a:cxn>
                      <a:cxn ang="0">
                        <a:pos x="205" y="1"/>
                      </a:cxn>
                      <a:cxn ang="0">
                        <a:pos x="170" y="7"/>
                      </a:cxn>
                      <a:cxn ang="0">
                        <a:pos x="137" y="17"/>
                      </a:cxn>
                      <a:cxn ang="0">
                        <a:pos x="107" y="33"/>
                      </a:cxn>
                      <a:cxn ang="0">
                        <a:pos x="79" y="52"/>
                      </a:cxn>
                      <a:cxn ang="0">
                        <a:pos x="51" y="80"/>
                      </a:cxn>
                      <a:cxn ang="0">
                        <a:pos x="26" y="118"/>
                      </a:cxn>
                      <a:cxn ang="0">
                        <a:pos x="11" y="158"/>
                      </a:cxn>
                      <a:cxn ang="0">
                        <a:pos x="3" y="206"/>
                      </a:cxn>
                      <a:cxn ang="0">
                        <a:pos x="0" y="281"/>
                      </a:cxn>
                      <a:cxn ang="0">
                        <a:pos x="1" y="407"/>
                      </a:cxn>
                      <a:cxn ang="0">
                        <a:pos x="5" y="459"/>
                      </a:cxn>
                      <a:cxn ang="0">
                        <a:pos x="15" y="504"/>
                      </a:cxn>
                      <a:cxn ang="0">
                        <a:pos x="33" y="544"/>
                      </a:cxn>
                      <a:cxn ang="0">
                        <a:pos x="62" y="581"/>
                      </a:cxn>
                      <a:cxn ang="0">
                        <a:pos x="89" y="603"/>
                      </a:cxn>
                      <a:cxn ang="0">
                        <a:pos x="117" y="622"/>
                      </a:cxn>
                      <a:cxn ang="0">
                        <a:pos x="148" y="635"/>
                      </a:cxn>
                      <a:cxn ang="0">
                        <a:pos x="181" y="644"/>
                      </a:cxn>
                      <a:cxn ang="0">
                        <a:pos x="217" y="648"/>
                      </a:cxn>
                      <a:cxn ang="0">
                        <a:pos x="271" y="646"/>
                      </a:cxn>
                      <a:cxn ang="0">
                        <a:pos x="329" y="629"/>
                      </a:cxn>
                      <a:cxn ang="0">
                        <a:pos x="378" y="598"/>
                      </a:cxn>
                      <a:cxn ang="0">
                        <a:pos x="418" y="554"/>
                      </a:cxn>
                      <a:cxn ang="0">
                        <a:pos x="446" y="497"/>
                      </a:cxn>
                    </a:cxnLst>
                    <a:rect l="0" t="0" r="r" b="b"/>
                    <a:pathLst>
                      <a:path w="457" h="649">
                        <a:moveTo>
                          <a:pt x="457" y="452"/>
                        </a:moveTo>
                        <a:lnTo>
                          <a:pt x="359" y="452"/>
                        </a:lnTo>
                        <a:lnTo>
                          <a:pt x="356" y="464"/>
                        </a:lnTo>
                        <a:lnTo>
                          <a:pt x="353" y="476"/>
                        </a:lnTo>
                        <a:lnTo>
                          <a:pt x="348" y="487"/>
                        </a:lnTo>
                        <a:lnTo>
                          <a:pt x="343" y="497"/>
                        </a:lnTo>
                        <a:lnTo>
                          <a:pt x="336" y="506"/>
                        </a:lnTo>
                        <a:lnTo>
                          <a:pt x="330" y="515"/>
                        </a:lnTo>
                        <a:lnTo>
                          <a:pt x="323" y="524"/>
                        </a:lnTo>
                        <a:lnTo>
                          <a:pt x="315" y="531"/>
                        </a:lnTo>
                        <a:lnTo>
                          <a:pt x="307" y="538"/>
                        </a:lnTo>
                        <a:lnTo>
                          <a:pt x="298" y="544"/>
                        </a:lnTo>
                        <a:lnTo>
                          <a:pt x="287" y="549"/>
                        </a:lnTo>
                        <a:lnTo>
                          <a:pt x="277" y="553"/>
                        </a:lnTo>
                        <a:lnTo>
                          <a:pt x="266" y="557"/>
                        </a:lnTo>
                        <a:lnTo>
                          <a:pt x="255" y="559"/>
                        </a:lnTo>
                        <a:lnTo>
                          <a:pt x="243" y="561"/>
                        </a:lnTo>
                        <a:lnTo>
                          <a:pt x="229" y="561"/>
                        </a:lnTo>
                        <a:lnTo>
                          <a:pt x="216" y="561"/>
                        </a:lnTo>
                        <a:lnTo>
                          <a:pt x="202" y="559"/>
                        </a:lnTo>
                        <a:lnTo>
                          <a:pt x="190" y="556"/>
                        </a:lnTo>
                        <a:lnTo>
                          <a:pt x="176" y="551"/>
                        </a:lnTo>
                        <a:lnTo>
                          <a:pt x="165" y="546"/>
                        </a:lnTo>
                        <a:lnTo>
                          <a:pt x="154" y="539"/>
                        </a:lnTo>
                        <a:lnTo>
                          <a:pt x="145" y="532"/>
                        </a:lnTo>
                        <a:lnTo>
                          <a:pt x="135" y="524"/>
                        </a:lnTo>
                        <a:lnTo>
                          <a:pt x="129" y="517"/>
                        </a:lnTo>
                        <a:lnTo>
                          <a:pt x="125" y="510"/>
                        </a:lnTo>
                        <a:lnTo>
                          <a:pt x="120" y="503"/>
                        </a:lnTo>
                        <a:lnTo>
                          <a:pt x="116" y="496"/>
                        </a:lnTo>
                        <a:lnTo>
                          <a:pt x="113" y="488"/>
                        </a:lnTo>
                        <a:lnTo>
                          <a:pt x="110" y="479"/>
                        </a:lnTo>
                        <a:lnTo>
                          <a:pt x="107" y="470"/>
                        </a:lnTo>
                        <a:lnTo>
                          <a:pt x="105" y="459"/>
                        </a:lnTo>
                        <a:lnTo>
                          <a:pt x="101" y="435"/>
                        </a:lnTo>
                        <a:lnTo>
                          <a:pt x="99" y="404"/>
                        </a:lnTo>
                        <a:lnTo>
                          <a:pt x="98" y="369"/>
                        </a:lnTo>
                        <a:lnTo>
                          <a:pt x="97" y="325"/>
                        </a:lnTo>
                        <a:lnTo>
                          <a:pt x="98" y="281"/>
                        </a:lnTo>
                        <a:lnTo>
                          <a:pt x="99" y="244"/>
                        </a:lnTo>
                        <a:lnTo>
                          <a:pt x="101" y="214"/>
                        </a:lnTo>
                        <a:lnTo>
                          <a:pt x="105" y="190"/>
                        </a:lnTo>
                        <a:lnTo>
                          <a:pt x="107" y="179"/>
                        </a:lnTo>
                        <a:lnTo>
                          <a:pt x="110" y="170"/>
                        </a:lnTo>
                        <a:lnTo>
                          <a:pt x="113" y="160"/>
                        </a:lnTo>
                        <a:lnTo>
                          <a:pt x="116" y="153"/>
                        </a:lnTo>
                        <a:lnTo>
                          <a:pt x="120" y="145"/>
                        </a:lnTo>
                        <a:lnTo>
                          <a:pt x="125" y="139"/>
                        </a:lnTo>
                        <a:lnTo>
                          <a:pt x="129" y="132"/>
                        </a:lnTo>
                        <a:lnTo>
                          <a:pt x="135" y="126"/>
                        </a:lnTo>
                        <a:lnTo>
                          <a:pt x="145" y="116"/>
                        </a:lnTo>
                        <a:lnTo>
                          <a:pt x="154" y="109"/>
                        </a:lnTo>
                        <a:lnTo>
                          <a:pt x="165" y="102"/>
                        </a:lnTo>
                        <a:lnTo>
                          <a:pt x="176" y="97"/>
                        </a:lnTo>
                        <a:lnTo>
                          <a:pt x="190" y="93"/>
                        </a:lnTo>
                        <a:lnTo>
                          <a:pt x="202" y="90"/>
                        </a:lnTo>
                        <a:lnTo>
                          <a:pt x="216" y="88"/>
                        </a:lnTo>
                        <a:lnTo>
                          <a:pt x="229" y="87"/>
                        </a:lnTo>
                        <a:lnTo>
                          <a:pt x="243" y="87"/>
                        </a:lnTo>
                        <a:lnTo>
                          <a:pt x="255" y="89"/>
                        </a:lnTo>
                        <a:lnTo>
                          <a:pt x="266" y="91"/>
                        </a:lnTo>
                        <a:lnTo>
                          <a:pt x="277" y="95"/>
                        </a:lnTo>
                        <a:lnTo>
                          <a:pt x="287" y="99"/>
                        </a:lnTo>
                        <a:lnTo>
                          <a:pt x="298" y="104"/>
                        </a:lnTo>
                        <a:lnTo>
                          <a:pt x="307" y="110"/>
                        </a:lnTo>
                        <a:lnTo>
                          <a:pt x="315" y="118"/>
                        </a:lnTo>
                        <a:lnTo>
                          <a:pt x="322" y="125"/>
                        </a:lnTo>
                        <a:lnTo>
                          <a:pt x="329" y="133"/>
                        </a:lnTo>
                        <a:lnTo>
                          <a:pt x="336" y="142"/>
                        </a:lnTo>
                        <a:lnTo>
                          <a:pt x="342" y="152"/>
                        </a:lnTo>
                        <a:lnTo>
                          <a:pt x="347" y="162"/>
                        </a:lnTo>
                        <a:lnTo>
                          <a:pt x="352" y="173"/>
                        </a:lnTo>
                        <a:lnTo>
                          <a:pt x="355" y="184"/>
                        </a:lnTo>
                        <a:lnTo>
                          <a:pt x="359" y="196"/>
                        </a:lnTo>
                        <a:lnTo>
                          <a:pt x="457" y="196"/>
                        </a:lnTo>
                        <a:lnTo>
                          <a:pt x="452" y="173"/>
                        </a:lnTo>
                        <a:lnTo>
                          <a:pt x="446" y="151"/>
                        </a:lnTo>
                        <a:lnTo>
                          <a:pt x="437" y="131"/>
                        </a:lnTo>
                        <a:lnTo>
                          <a:pt x="428" y="111"/>
                        </a:lnTo>
                        <a:lnTo>
                          <a:pt x="418" y="94"/>
                        </a:lnTo>
                        <a:lnTo>
                          <a:pt x="406" y="78"/>
                        </a:lnTo>
                        <a:lnTo>
                          <a:pt x="393" y="63"/>
                        </a:lnTo>
                        <a:lnTo>
                          <a:pt x="379" y="50"/>
                        </a:lnTo>
                        <a:lnTo>
                          <a:pt x="364" y="39"/>
                        </a:lnTo>
                        <a:lnTo>
                          <a:pt x="347" y="29"/>
                        </a:lnTo>
                        <a:lnTo>
                          <a:pt x="329" y="20"/>
                        </a:lnTo>
                        <a:lnTo>
                          <a:pt x="311" y="12"/>
                        </a:lnTo>
                        <a:lnTo>
                          <a:pt x="293" y="7"/>
                        </a:lnTo>
                        <a:lnTo>
                          <a:pt x="272" y="3"/>
                        </a:lnTo>
                        <a:lnTo>
                          <a:pt x="251" y="1"/>
                        </a:lnTo>
                        <a:lnTo>
                          <a:pt x="229" y="0"/>
                        </a:lnTo>
                        <a:lnTo>
                          <a:pt x="217" y="0"/>
                        </a:lnTo>
                        <a:lnTo>
                          <a:pt x="205" y="1"/>
                        </a:lnTo>
                        <a:lnTo>
                          <a:pt x="194" y="2"/>
                        </a:lnTo>
                        <a:lnTo>
                          <a:pt x="181" y="4"/>
                        </a:lnTo>
                        <a:lnTo>
                          <a:pt x="170" y="7"/>
                        </a:lnTo>
                        <a:lnTo>
                          <a:pt x="159" y="10"/>
                        </a:lnTo>
                        <a:lnTo>
                          <a:pt x="148" y="13"/>
                        </a:lnTo>
                        <a:lnTo>
                          <a:pt x="137" y="17"/>
                        </a:lnTo>
                        <a:lnTo>
                          <a:pt x="127" y="23"/>
                        </a:lnTo>
                        <a:lnTo>
                          <a:pt x="117" y="28"/>
                        </a:lnTo>
                        <a:lnTo>
                          <a:pt x="107" y="33"/>
                        </a:lnTo>
                        <a:lnTo>
                          <a:pt x="98" y="39"/>
                        </a:lnTo>
                        <a:lnTo>
                          <a:pt x="89" y="45"/>
                        </a:lnTo>
                        <a:lnTo>
                          <a:pt x="79" y="52"/>
                        </a:lnTo>
                        <a:lnTo>
                          <a:pt x="70" y="60"/>
                        </a:lnTo>
                        <a:lnTo>
                          <a:pt x="62" y="69"/>
                        </a:lnTo>
                        <a:lnTo>
                          <a:pt x="51" y="80"/>
                        </a:lnTo>
                        <a:lnTo>
                          <a:pt x="42" y="92"/>
                        </a:lnTo>
                        <a:lnTo>
                          <a:pt x="33" y="104"/>
                        </a:lnTo>
                        <a:lnTo>
                          <a:pt x="26" y="118"/>
                        </a:lnTo>
                        <a:lnTo>
                          <a:pt x="20" y="131"/>
                        </a:lnTo>
                        <a:lnTo>
                          <a:pt x="15" y="144"/>
                        </a:lnTo>
                        <a:lnTo>
                          <a:pt x="11" y="158"/>
                        </a:lnTo>
                        <a:lnTo>
                          <a:pt x="8" y="174"/>
                        </a:lnTo>
                        <a:lnTo>
                          <a:pt x="5" y="189"/>
                        </a:lnTo>
                        <a:lnTo>
                          <a:pt x="3" y="206"/>
                        </a:lnTo>
                        <a:lnTo>
                          <a:pt x="2" y="224"/>
                        </a:lnTo>
                        <a:lnTo>
                          <a:pt x="1" y="241"/>
                        </a:lnTo>
                        <a:lnTo>
                          <a:pt x="0" y="281"/>
                        </a:lnTo>
                        <a:lnTo>
                          <a:pt x="0" y="325"/>
                        </a:lnTo>
                        <a:lnTo>
                          <a:pt x="0" y="368"/>
                        </a:lnTo>
                        <a:lnTo>
                          <a:pt x="1" y="407"/>
                        </a:lnTo>
                        <a:lnTo>
                          <a:pt x="2" y="426"/>
                        </a:lnTo>
                        <a:lnTo>
                          <a:pt x="3" y="443"/>
                        </a:lnTo>
                        <a:lnTo>
                          <a:pt x="5" y="459"/>
                        </a:lnTo>
                        <a:lnTo>
                          <a:pt x="8" y="475"/>
                        </a:lnTo>
                        <a:lnTo>
                          <a:pt x="11" y="490"/>
                        </a:lnTo>
                        <a:lnTo>
                          <a:pt x="15" y="504"/>
                        </a:lnTo>
                        <a:lnTo>
                          <a:pt x="20" y="519"/>
                        </a:lnTo>
                        <a:lnTo>
                          <a:pt x="26" y="532"/>
                        </a:lnTo>
                        <a:lnTo>
                          <a:pt x="33" y="544"/>
                        </a:lnTo>
                        <a:lnTo>
                          <a:pt x="42" y="556"/>
                        </a:lnTo>
                        <a:lnTo>
                          <a:pt x="51" y="569"/>
                        </a:lnTo>
                        <a:lnTo>
                          <a:pt x="62" y="581"/>
                        </a:lnTo>
                        <a:lnTo>
                          <a:pt x="70" y="589"/>
                        </a:lnTo>
                        <a:lnTo>
                          <a:pt x="79" y="596"/>
                        </a:lnTo>
                        <a:lnTo>
                          <a:pt x="89" y="603"/>
                        </a:lnTo>
                        <a:lnTo>
                          <a:pt x="98" y="609"/>
                        </a:lnTo>
                        <a:lnTo>
                          <a:pt x="107" y="616"/>
                        </a:lnTo>
                        <a:lnTo>
                          <a:pt x="117" y="622"/>
                        </a:lnTo>
                        <a:lnTo>
                          <a:pt x="127" y="627"/>
                        </a:lnTo>
                        <a:lnTo>
                          <a:pt x="137" y="631"/>
                        </a:lnTo>
                        <a:lnTo>
                          <a:pt x="148" y="635"/>
                        </a:lnTo>
                        <a:lnTo>
                          <a:pt x="159" y="639"/>
                        </a:lnTo>
                        <a:lnTo>
                          <a:pt x="170" y="642"/>
                        </a:lnTo>
                        <a:lnTo>
                          <a:pt x="181" y="644"/>
                        </a:lnTo>
                        <a:lnTo>
                          <a:pt x="194" y="646"/>
                        </a:lnTo>
                        <a:lnTo>
                          <a:pt x="205" y="648"/>
                        </a:lnTo>
                        <a:lnTo>
                          <a:pt x="217" y="648"/>
                        </a:lnTo>
                        <a:lnTo>
                          <a:pt x="229" y="649"/>
                        </a:lnTo>
                        <a:lnTo>
                          <a:pt x="251" y="648"/>
                        </a:lnTo>
                        <a:lnTo>
                          <a:pt x="271" y="646"/>
                        </a:lnTo>
                        <a:lnTo>
                          <a:pt x="292" y="642"/>
                        </a:lnTo>
                        <a:lnTo>
                          <a:pt x="311" y="636"/>
                        </a:lnTo>
                        <a:lnTo>
                          <a:pt x="329" y="629"/>
                        </a:lnTo>
                        <a:lnTo>
                          <a:pt x="347" y="621"/>
                        </a:lnTo>
                        <a:lnTo>
                          <a:pt x="363" y="610"/>
                        </a:lnTo>
                        <a:lnTo>
                          <a:pt x="378" y="598"/>
                        </a:lnTo>
                        <a:lnTo>
                          <a:pt x="393" y="585"/>
                        </a:lnTo>
                        <a:lnTo>
                          <a:pt x="406" y="571"/>
                        </a:lnTo>
                        <a:lnTo>
                          <a:pt x="418" y="554"/>
                        </a:lnTo>
                        <a:lnTo>
                          <a:pt x="428" y="537"/>
                        </a:lnTo>
                        <a:lnTo>
                          <a:pt x="437" y="518"/>
                        </a:lnTo>
                        <a:lnTo>
                          <a:pt x="446" y="497"/>
                        </a:lnTo>
                        <a:lnTo>
                          <a:pt x="452" y="476"/>
                        </a:lnTo>
                        <a:lnTo>
                          <a:pt x="457" y="45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1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455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09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7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6" y="207"/>
                      </a:cxn>
                      <a:cxn ang="0">
                        <a:pos x="92" y="230"/>
                      </a:cxn>
                      <a:cxn ang="0">
                        <a:pos x="0" y="0"/>
                      </a:cxn>
                      <a:cxn ang="0">
                        <a:pos x="92" y="638"/>
                      </a:cxn>
                      <a:cxn ang="0">
                        <a:pos x="92" y="347"/>
                      </a:cxn>
                      <a:cxn ang="0">
                        <a:pos x="96" y="325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6" y="279"/>
                      </a:cxn>
                      <a:cxn ang="0">
                        <a:pos x="140" y="270"/>
                      </a:cxn>
                      <a:cxn ang="0">
                        <a:pos x="156" y="264"/>
                      </a:cxn>
                      <a:cxn ang="0">
                        <a:pos x="175" y="260"/>
                      </a:cxn>
                      <a:cxn ang="0">
                        <a:pos x="193" y="260"/>
                      </a:cxn>
                      <a:cxn ang="0">
                        <a:pos x="211" y="264"/>
                      </a:cxn>
                      <a:cxn ang="0">
                        <a:pos x="228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4" y="306"/>
                      </a:cxn>
                      <a:cxn ang="0">
                        <a:pos x="272" y="325"/>
                      </a:cxn>
                      <a:cxn ang="0">
                        <a:pos x="275" y="347"/>
                      </a:cxn>
                      <a:cxn ang="0">
                        <a:pos x="276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7"/>
                        </a:lnTo>
                        <a:lnTo>
                          <a:pt x="364" y="309"/>
                        </a:lnTo>
                        <a:lnTo>
                          <a:pt x="360" y="293"/>
                        </a:lnTo>
                        <a:lnTo>
                          <a:pt x="356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5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7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8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1" y="198"/>
                        </a:lnTo>
                        <a:lnTo>
                          <a:pt x="116" y="207"/>
                        </a:lnTo>
                        <a:lnTo>
                          <a:pt x="104" y="218"/>
                        </a:lnTo>
                        <a:lnTo>
                          <a:pt x="92" y="230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2" y="638"/>
                        </a:lnTo>
                        <a:lnTo>
                          <a:pt x="92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6" y="325"/>
                        </a:lnTo>
                        <a:lnTo>
                          <a:pt x="99" y="316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6" y="279"/>
                        </a:lnTo>
                        <a:lnTo>
                          <a:pt x="132" y="274"/>
                        </a:lnTo>
                        <a:lnTo>
                          <a:pt x="140" y="270"/>
                        </a:lnTo>
                        <a:lnTo>
                          <a:pt x="148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5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1" y="264"/>
                        </a:lnTo>
                        <a:lnTo>
                          <a:pt x="220" y="266"/>
                        </a:lnTo>
                        <a:lnTo>
                          <a:pt x="228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9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4" y="306"/>
                        </a:lnTo>
                        <a:lnTo>
                          <a:pt x="269" y="315"/>
                        </a:lnTo>
                        <a:lnTo>
                          <a:pt x="272" y="325"/>
                        </a:lnTo>
                        <a:lnTo>
                          <a:pt x="274" y="336"/>
                        </a:lnTo>
                        <a:lnTo>
                          <a:pt x="275" y="347"/>
                        </a:lnTo>
                        <a:lnTo>
                          <a:pt x="276" y="359"/>
                        </a:lnTo>
                        <a:lnTo>
                          <a:pt x="276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2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58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0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99" y="43"/>
                      </a:cxn>
                      <a:cxn ang="0">
                        <a:pos x="94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3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2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0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99" y="43"/>
                        </a:lnTo>
                        <a:lnTo>
                          <a:pt x="94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3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2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3" name="Freeform 73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80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4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728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6" y="256"/>
                      </a:cxn>
                      <a:cxn ang="0">
                        <a:pos x="345" y="228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3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7" y="89"/>
                      </a:cxn>
                      <a:cxn ang="0">
                        <a:pos x="157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8" y="88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2"/>
                      </a:cxn>
                      <a:cxn ang="0">
                        <a:pos x="288" y="11"/>
                      </a:cxn>
                      <a:cxn ang="0">
                        <a:pos x="218" y="0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2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8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40" y="382"/>
                      </a:cxn>
                      <a:cxn ang="0">
                        <a:pos x="106" y="371"/>
                      </a:cxn>
                      <a:cxn ang="0">
                        <a:pos x="83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4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9" y="444"/>
                      </a:cxn>
                      <a:cxn ang="0">
                        <a:pos x="339" y="418"/>
                      </a:cxn>
                      <a:cxn ang="0">
                        <a:pos x="366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79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1" y="267"/>
                        </a:lnTo>
                        <a:lnTo>
                          <a:pt x="366" y="256"/>
                        </a:lnTo>
                        <a:lnTo>
                          <a:pt x="360" y="247"/>
                        </a:lnTo>
                        <a:lnTo>
                          <a:pt x="353" y="238"/>
                        </a:lnTo>
                        <a:lnTo>
                          <a:pt x="345" y="228"/>
                        </a:lnTo>
                        <a:lnTo>
                          <a:pt x="336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20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1" y="127"/>
                        </a:lnTo>
                        <a:lnTo>
                          <a:pt x="112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7" y="89"/>
                        </a:lnTo>
                        <a:lnTo>
                          <a:pt x="143" y="86"/>
                        </a:lnTo>
                        <a:lnTo>
                          <a:pt x="150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3" y="75"/>
                        </a:lnTo>
                        <a:lnTo>
                          <a:pt x="209" y="76"/>
                        </a:lnTo>
                        <a:lnTo>
                          <a:pt x="224" y="77"/>
                        </a:lnTo>
                        <a:lnTo>
                          <a:pt x="240" y="79"/>
                        </a:lnTo>
                        <a:lnTo>
                          <a:pt x="254" y="84"/>
                        </a:lnTo>
                        <a:lnTo>
                          <a:pt x="268" y="88"/>
                        </a:lnTo>
                        <a:lnTo>
                          <a:pt x="281" y="94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7" y="27"/>
                        </a:lnTo>
                        <a:lnTo>
                          <a:pt x="318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6" y="6"/>
                        </a:lnTo>
                        <a:lnTo>
                          <a:pt x="243" y="3"/>
                        </a:lnTo>
                        <a:lnTo>
                          <a:pt x="218" y="0"/>
                        </a:lnTo>
                        <a:lnTo>
                          <a:pt x="194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6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3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2" y="191"/>
                        </a:lnTo>
                        <a:lnTo>
                          <a:pt x="37" y="202"/>
                        </a:lnTo>
                        <a:lnTo>
                          <a:pt x="43" y="211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6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29" y="270"/>
                        </a:lnTo>
                        <a:lnTo>
                          <a:pt x="245" y="272"/>
                        </a:lnTo>
                        <a:lnTo>
                          <a:pt x="258" y="275"/>
                        </a:lnTo>
                        <a:lnTo>
                          <a:pt x="263" y="278"/>
                        </a:lnTo>
                        <a:lnTo>
                          <a:pt x="268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6" y="299"/>
                        </a:lnTo>
                        <a:lnTo>
                          <a:pt x="287" y="303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1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5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7" y="385"/>
                        </a:lnTo>
                        <a:lnTo>
                          <a:pt x="140" y="382"/>
                        </a:lnTo>
                        <a:lnTo>
                          <a:pt x="122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2"/>
                        </a:lnTo>
                        <a:lnTo>
                          <a:pt x="83" y="358"/>
                        </a:lnTo>
                        <a:lnTo>
                          <a:pt x="74" y="352"/>
                        </a:lnTo>
                        <a:lnTo>
                          <a:pt x="67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4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0" y="462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9" y="444"/>
                        </a:lnTo>
                        <a:lnTo>
                          <a:pt x="313" y="437"/>
                        </a:lnTo>
                        <a:lnTo>
                          <a:pt x="326" y="428"/>
                        </a:lnTo>
                        <a:lnTo>
                          <a:pt x="339" y="418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6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5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83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3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3" y="466"/>
                      </a:cxn>
                      <a:cxn ang="0">
                        <a:pos x="143" y="453"/>
                      </a:cxn>
                      <a:cxn ang="0">
                        <a:pos x="143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3" y="138"/>
                      </a:cxn>
                      <a:cxn ang="0">
                        <a:pos x="143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0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3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3" y="466"/>
                        </a:lnTo>
                        <a:lnTo>
                          <a:pt x="143" y="453"/>
                        </a:lnTo>
                        <a:lnTo>
                          <a:pt x="143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3" y="138"/>
                        </a:lnTo>
                        <a:lnTo>
                          <a:pt x="143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0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6" name="Freeform 7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25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4" y="187"/>
                      </a:cxn>
                      <a:cxn ang="0">
                        <a:pos x="4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4" y="187"/>
                        </a:lnTo>
                        <a:lnTo>
                          <a:pt x="4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7" name="Freeform 74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76" y="1356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8" y="137"/>
                      </a:cxn>
                      <a:cxn ang="0">
                        <a:pos x="357" y="88"/>
                      </a:cxn>
                      <a:cxn ang="0">
                        <a:pos x="332" y="50"/>
                      </a:cxn>
                      <a:cxn ang="0">
                        <a:pos x="294" y="22"/>
                      </a:cxn>
                      <a:cxn ang="0">
                        <a:pos x="244" y="5"/>
                      </a:cxn>
                      <a:cxn ang="0">
                        <a:pos x="181" y="0"/>
                      </a:cxn>
                      <a:cxn ang="0">
                        <a:pos x="118" y="5"/>
                      </a:cxn>
                      <a:cxn ang="0">
                        <a:pos x="87" y="13"/>
                      </a:cxn>
                      <a:cxn ang="0">
                        <a:pos x="60" y="27"/>
                      </a:cxn>
                      <a:cxn ang="0">
                        <a:pos x="34" y="48"/>
                      </a:cxn>
                      <a:cxn ang="0">
                        <a:pos x="78" y="121"/>
                      </a:cxn>
                      <a:cxn ang="0">
                        <a:pos x="107" y="94"/>
                      </a:cxn>
                      <a:cxn ang="0">
                        <a:pos x="144" y="79"/>
                      </a:cxn>
                      <a:cxn ang="0">
                        <a:pos x="190" y="78"/>
                      </a:cxn>
                      <a:cxn ang="0">
                        <a:pos x="223" y="82"/>
                      </a:cxn>
                      <a:cxn ang="0">
                        <a:pos x="247" y="94"/>
                      </a:cxn>
                      <a:cxn ang="0">
                        <a:pos x="264" y="111"/>
                      </a:cxn>
                      <a:cxn ang="0">
                        <a:pos x="274" y="134"/>
                      </a:cxn>
                      <a:cxn ang="0">
                        <a:pos x="277" y="163"/>
                      </a:cxn>
                      <a:cxn ang="0">
                        <a:pos x="138" y="196"/>
                      </a:cxn>
                      <a:cxn ang="0">
                        <a:pos x="88" y="205"/>
                      </a:cxn>
                      <a:cxn ang="0">
                        <a:pos x="50" y="223"/>
                      </a:cxn>
                      <a:cxn ang="0">
                        <a:pos x="22" y="251"/>
                      </a:cxn>
                      <a:cxn ang="0">
                        <a:pos x="6" y="286"/>
                      </a:cxn>
                      <a:cxn ang="0">
                        <a:pos x="0" y="325"/>
                      </a:cxn>
                      <a:cxn ang="0">
                        <a:pos x="5" y="367"/>
                      </a:cxn>
                      <a:cxn ang="0">
                        <a:pos x="20" y="403"/>
                      </a:cxn>
                      <a:cxn ang="0">
                        <a:pos x="46" y="434"/>
                      </a:cxn>
                      <a:cxn ang="0">
                        <a:pos x="86" y="455"/>
                      </a:cxn>
                      <a:cxn ang="0">
                        <a:pos x="137" y="464"/>
                      </a:cxn>
                      <a:cxn ang="0">
                        <a:pos x="195" y="462"/>
                      </a:cxn>
                      <a:cxn ang="0">
                        <a:pos x="240" y="448"/>
                      </a:cxn>
                      <a:cxn ang="0">
                        <a:pos x="278" y="418"/>
                      </a:cxn>
                      <a:cxn ang="0">
                        <a:pos x="277" y="296"/>
                      </a:cxn>
                      <a:cxn ang="0">
                        <a:pos x="274" y="327"/>
                      </a:cxn>
                      <a:cxn ang="0">
                        <a:pos x="266" y="351"/>
                      </a:cxn>
                      <a:cxn ang="0">
                        <a:pos x="247" y="370"/>
                      </a:cxn>
                      <a:cxn ang="0">
                        <a:pos x="219" y="385"/>
                      </a:cxn>
                      <a:cxn ang="0">
                        <a:pos x="184" y="389"/>
                      </a:cxn>
                      <a:cxn ang="0">
                        <a:pos x="152" y="388"/>
                      </a:cxn>
                      <a:cxn ang="0">
                        <a:pos x="127" y="382"/>
                      </a:cxn>
                      <a:cxn ang="0">
                        <a:pos x="109" y="371"/>
                      </a:cxn>
                      <a:cxn ang="0">
                        <a:pos x="96" y="357"/>
                      </a:cxn>
                      <a:cxn ang="0">
                        <a:pos x="89" y="339"/>
                      </a:cxn>
                      <a:cxn ang="0">
                        <a:pos x="89" y="316"/>
                      </a:cxn>
                      <a:cxn ang="0">
                        <a:pos x="93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2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8" y="137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8"/>
                        </a:lnTo>
                        <a:lnTo>
                          <a:pt x="349" y="73"/>
                        </a:lnTo>
                        <a:lnTo>
                          <a:pt x="341" y="61"/>
                        </a:lnTo>
                        <a:lnTo>
                          <a:pt x="332" y="50"/>
                        </a:lnTo>
                        <a:lnTo>
                          <a:pt x="321" y="39"/>
                        </a:lnTo>
                        <a:lnTo>
                          <a:pt x="309" y="29"/>
                        </a:lnTo>
                        <a:lnTo>
                          <a:pt x="294" y="22"/>
                        </a:lnTo>
                        <a:lnTo>
                          <a:pt x="279" y="15"/>
                        </a:lnTo>
                        <a:lnTo>
                          <a:pt x="263" y="9"/>
                        </a:lnTo>
                        <a:lnTo>
                          <a:pt x="244" y="5"/>
                        </a:lnTo>
                        <a:lnTo>
                          <a:pt x="225" y="2"/>
                        </a:lnTo>
                        <a:lnTo>
                          <a:pt x="204" y="0"/>
                        </a:lnTo>
                        <a:lnTo>
                          <a:pt x="181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7" y="10"/>
                        </a:lnTo>
                        <a:lnTo>
                          <a:pt x="87" y="13"/>
                        </a:lnTo>
                        <a:lnTo>
                          <a:pt x="78" y="17"/>
                        </a:lnTo>
                        <a:lnTo>
                          <a:pt x="69" y="22"/>
                        </a:lnTo>
                        <a:lnTo>
                          <a:pt x="60" y="27"/>
                        </a:lnTo>
                        <a:lnTo>
                          <a:pt x="51" y="34"/>
                        </a:lnTo>
                        <a:lnTo>
                          <a:pt x="42" y="41"/>
                        </a:lnTo>
                        <a:lnTo>
                          <a:pt x="34" y="48"/>
                        </a:lnTo>
                        <a:lnTo>
                          <a:pt x="26" y="56"/>
                        </a:lnTo>
                        <a:lnTo>
                          <a:pt x="18" y="65"/>
                        </a:lnTo>
                        <a:lnTo>
                          <a:pt x="78" y="121"/>
                        </a:lnTo>
                        <a:lnTo>
                          <a:pt x="87" y="110"/>
                        </a:lnTo>
                        <a:lnTo>
                          <a:pt x="96" y="101"/>
                        </a:lnTo>
                        <a:lnTo>
                          <a:pt x="107" y="94"/>
                        </a:lnTo>
                        <a:lnTo>
                          <a:pt x="118" y="88"/>
                        </a:lnTo>
                        <a:lnTo>
                          <a:pt x="130" y="82"/>
                        </a:lnTo>
                        <a:lnTo>
                          <a:pt x="144" y="79"/>
                        </a:lnTo>
                        <a:lnTo>
                          <a:pt x="160" y="78"/>
                        </a:lnTo>
                        <a:lnTo>
                          <a:pt x="177" y="77"/>
                        </a:lnTo>
                        <a:lnTo>
                          <a:pt x="190" y="78"/>
                        </a:lnTo>
                        <a:lnTo>
                          <a:pt x="202" y="78"/>
                        </a:lnTo>
                        <a:lnTo>
                          <a:pt x="213" y="80"/>
                        </a:lnTo>
                        <a:lnTo>
                          <a:pt x="223" y="82"/>
                        </a:lnTo>
                        <a:lnTo>
                          <a:pt x="232" y="86"/>
                        </a:lnTo>
                        <a:lnTo>
                          <a:pt x="240" y="90"/>
                        </a:lnTo>
                        <a:lnTo>
                          <a:pt x="247" y="94"/>
                        </a:lnTo>
                        <a:lnTo>
                          <a:pt x="254" y="99"/>
                        </a:lnTo>
                        <a:lnTo>
                          <a:pt x="259" y="104"/>
                        </a:lnTo>
                        <a:lnTo>
                          <a:pt x="264" y="111"/>
                        </a:lnTo>
                        <a:lnTo>
                          <a:pt x="268" y="117"/>
                        </a:lnTo>
                        <a:lnTo>
                          <a:pt x="271" y="125"/>
                        </a:lnTo>
                        <a:lnTo>
                          <a:pt x="274" y="134"/>
                        </a:lnTo>
                        <a:lnTo>
                          <a:pt x="275" y="143"/>
                        </a:lnTo>
                        <a:lnTo>
                          <a:pt x="276" y="152"/>
                        </a:lnTo>
                        <a:lnTo>
                          <a:pt x="277" y="163"/>
                        </a:lnTo>
                        <a:lnTo>
                          <a:pt x="277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8" y="205"/>
                        </a:lnTo>
                        <a:lnTo>
                          <a:pt x="74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39" y="231"/>
                        </a:lnTo>
                        <a:lnTo>
                          <a:pt x="30" y="241"/>
                        </a:lnTo>
                        <a:lnTo>
                          <a:pt x="22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6"/>
                        </a:lnTo>
                        <a:lnTo>
                          <a:pt x="3" y="298"/>
                        </a:lnTo>
                        <a:lnTo>
                          <a:pt x="1" y="312"/>
                        </a:lnTo>
                        <a:lnTo>
                          <a:pt x="0" y="325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3"/>
                        </a:lnTo>
                        <a:lnTo>
                          <a:pt x="27" y="414"/>
                        </a:lnTo>
                        <a:lnTo>
                          <a:pt x="35" y="423"/>
                        </a:lnTo>
                        <a:lnTo>
                          <a:pt x="46" y="434"/>
                        </a:lnTo>
                        <a:lnTo>
                          <a:pt x="59" y="442"/>
                        </a:lnTo>
                        <a:lnTo>
                          <a:pt x="72" y="449"/>
                        </a:lnTo>
                        <a:lnTo>
                          <a:pt x="86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7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5" y="462"/>
                        </a:lnTo>
                        <a:lnTo>
                          <a:pt x="212" y="459"/>
                        </a:lnTo>
                        <a:lnTo>
                          <a:pt x="227" y="454"/>
                        </a:lnTo>
                        <a:lnTo>
                          <a:pt x="240" y="448"/>
                        </a:lnTo>
                        <a:lnTo>
                          <a:pt x="254" y="440"/>
                        </a:lnTo>
                        <a:lnTo>
                          <a:pt x="266" y="429"/>
                        </a:lnTo>
                        <a:lnTo>
                          <a:pt x="278" y="418"/>
                        </a:lnTo>
                        <a:lnTo>
                          <a:pt x="278" y="459"/>
                        </a:lnTo>
                        <a:lnTo>
                          <a:pt x="368" y="459"/>
                        </a:lnTo>
                        <a:close/>
                        <a:moveTo>
                          <a:pt x="277" y="296"/>
                        </a:moveTo>
                        <a:lnTo>
                          <a:pt x="276" y="307"/>
                        </a:lnTo>
                        <a:lnTo>
                          <a:pt x="276" y="317"/>
                        </a:lnTo>
                        <a:lnTo>
                          <a:pt x="274" y="327"/>
                        </a:lnTo>
                        <a:lnTo>
                          <a:pt x="272" y="336"/>
                        </a:lnTo>
                        <a:lnTo>
                          <a:pt x="269" y="344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2"/>
                        </a:lnTo>
                        <a:lnTo>
                          <a:pt x="247" y="370"/>
                        </a:lnTo>
                        <a:lnTo>
                          <a:pt x="238" y="376"/>
                        </a:lnTo>
                        <a:lnTo>
                          <a:pt x="229" y="382"/>
                        </a:lnTo>
                        <a:lnTo>
                          <a:pt x="219" y="385"/>
                        </a:lnTo>
                        <a:lnTo>
                          <a:pt x="208" y="387"/>
                        </a:lnTo>
                        <a:lnTo>
                          <a:pt x="196" y="388"/>
                        </a:lnTo>
                        <a:lnTo>
                          <a:pt x="184" y="389"/>
                        </a:lnTo>
                        <a:lnTo>
                          <a:pt x="172" y="389"/>
                        </a:lnTo>
                        <a:lnTo>
                          <a:pt x="162" y="389"/>
                        </a:lnTo>
                        <a:lnTo>
                          <a:pt x="152" y="388"/>
                        </a:lnTo>
                        <a:lnTo>
                          <a:pt x="143" y="387"/>
                        </a:lnTo>
                        <a:lnTo>
                          <a:pt x="134" y="385"/>
                        </a:lnTo>
                        <a:lnTo>
                          <a:pt x="127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1"/>
                        </a:lnTo>
                        <a:lnTo>
                          <a:pt x="104" y="367"/>
                        </a:lnTo>
                        <a:lnTo>
                          <a:pt x="100" y="362"/>
                        </a:lnTo>
                        <a:lnTo>
                          <a:pt x="96" y="357"/>
                        </a:lnTo>
                        <a:lnTo>
                          <a:pt x="93" y="352"/>
                        </a:lnTo>
                        <a:lnTo>
                          <a:pt x="91" y="345"/>
                        </a:lnTo>
                        <a:lnTo>
                          <a:pt x="89" y="339"/>
                        </a:lnTo>
                        <a:lnTo>
                          <a:pt x="89" y="331"/>
                        </a:lnTo>
                        <a:lnTo>
                          <a:pt x="88" y="324"/>
                        </a:lnTo>
                        <a:lnTo>
                          <a:pt x="89" y="316"/>
                        </a:lnTo>
                        <a:lnTo>
                          <a:pt x="90" y="309"/>
                        </a:lnTo>
                        <a:lnTo>
                          <a:pt x="91" y="303"/>
                        </a:lnTo>
                        <a:lnTo>
                          <a:pt x="93" y="297"/>
                        </a:lnTo>
                        <a:lnTo>
                          <a:pt x="96" y="291"/>
                        </a:lnTo>
                        <a:lnTo>
                          <a:pt x="101" y="286"/>
                        </a:lnTo>
                        <a:lnTo>
                          <a:pt x="105" y="280"/>
                        </a:lnTo>
                        <a:lnTo>
                          <a:pt x="109" y="275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7" y="265"/>
                        </a:lnTo>
                        <a:lnTo>
                          <a:pt x="134" y="263"/>
                        </a:lnTo>
                        <a:lnTo>
                          <a:pt x="142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7" y="259"/>
                        </a:lnTo>
                        <a:lnTo>
                          <a:pt x="277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8" name="Freeform 744"/>
                  <p:cNvSpPr>
                    <a:spLocks noChangeAspect="1"/>
                  </p:cNvSpPr>
                  <p:nvPr/>
                </p:nvSpPr>
                <p:spPr bwMode="auto">
                  <a:xfrm>
                    <a:off x="1103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6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4" y="10"/>
                      </a:cxn>
                      <a:cxn ang="0">
                        <a:pos x="243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1" y="170"/>
                      </a:cxn>
                      <a:cxn ang="0">
                        <a:pos x="96" y="147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6" y="100"/>
                      </a:cxn>
                      <a:cxn ang="0">
                        <a:pos x="140" y="91"/>
                      </a:cxn>
                      <a:cxn ang="0">
                        <a:pos x="158" y="85"/>
                      </a:cxn>
                      <a:cxn ang="0">
                        <a:pos x="176" y="81"/>
                      </a:cxn>
                      <a:cxn ang="0">
                        <a:pos x="195" y="81"/>
                      </a:cxn>
                      <a:cxn ang="0">
                        <a:pos x="213" y="85"/>
                      </a:cxn>
                      <a:cxn ang="0">
                        <a:pos x="229" y="91"/>
                      </a:cxn>
                      <a:cxn ang="0">
                        <a:pos x="243" y="100"/>
                      </a:cxn>
                      <a:cxn ang="0">
                        <a:pos x="256" y="112"/>
                      </a:cxn>
                      <a:cxn ang="0">
                        <a:pos x="266" y="127"/>
                      </a:cxn>
                      <a:cxn ang="0">
                        <a:pos x="272" y="147"/>
                      </a:cxn>
                      <a:cxn ang="0">
                        <a:pos x="276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6" y="133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39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2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4" y="10"/>
                        </a:lnTo>
                        <a:lnTo>
                          <a:pt x="259" y="6"/>
                        </a:lnTo>
                        <a:lnTo>
                          <a:pt x="243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1" y="170"/>
                        </a:lnTo>
                        <a:lnTo>
                          <a:pt x="94" y="158"/>
                        </a:lnTo>
                        <a:lnTo>
                          <a:pt x="96" y="147"/>
                        </a:lnTo>
                        <a:lnTo>
                          <a:pt x="99" y="138"/>
                        </a:lnTo>
                        <a:lnTo>
                          <a:pt x="103" y="128"/>
                        </a:lnTo>
                        <a:lnTo>
                          <a:pt x="108" y="119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6" y="100"/>
                        </a:lnTo>
                        <a:lnTo>
                          <a:pt x="133" y="95"/>
                        </a:lnTo>
                        <a:lnTo>
                          <a:pt x="140" y="91"/>
                        </a:lnTo>
                        <a:lnTo>
                          <a:pt x="149" y="88"/>
                        </a:lnTo>
                        <a:lnTo>
                          <a:pt x="158" y="85"/>
                        </a:lnTo>
                        <a:lnTo>
                          <a:pt x="166" y="82"/>
                        </a:lnTo>
                        <a:lnTo>
                          <a:pt x="176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3" y="85"/>
                        </a:lnTo>
                        <a:lnTo>
                          <a:pt x="221" y="87"/>
                        </a:lnTo>
                        <a:lnTo>
                          <a:pt x="229" y="91"/>
                        </a:lnTo>
                        <a:lnTo>
                          <a:pt x="236" y="95"/>
                        </a:lnTo>
                        <a:lnTo>
                          <a:pt x="243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6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5" y="158"/>
                        </a:lnTo>
                        <a:lnTo>
                          <a:pt x="276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79" name="Rectangle 7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27" y="1399"/>
                    <a:ext cx="66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0" name="Freeform 74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10" y="1312"/>
                    <a:ext cx="136" cy="159"/>
                  </a:xfrm>
                  <a:custGeom>
                    <a:avLst/>
                    <a:gdLst/>
                    <a:ahLst/>
                    <a:cxnLst>
                      <a:cxn ang="0">
                        <a:pos x="545" y="638"/>
                      </a:cxn>
                      <a:cxn ang="0">
                        <a:pos x="311" y="0"/>
                      </a:cxn>
                      <a:cxn ang="0">
                        <a:pos x="234" y="0"/>
                      </a:cxn>
                      <a:cxn ang="0">
                        <a:pos x="0" y="638"/>
                      </a:cxn>
                      <a:cxn ang="0">
                        <a:pos x="103" y="638"/>
                      </a:cxn>
                      <a:cxn ang="0">
                        <a:pos x="147" y="510"/>
                      </a:cxn>
                      <a:cxn ang="0">
                        <a:pos x="398" y="510"/>
                      </a:cxn>
                      <a:cxn ang="0">
                        <a:pos x="442" y="638"/>
                      </a:cxn>
                      <a:cxn ang="0">
                        <a:pos x="545" y="638"/>
                      </a:cxn>
                      <a:cxn ang="0">
                        <a:pos x="371" y="428"/>
                      </a:cxn>
                      <a:cxn ang="0">
                        <a:pos x="176" y="428"/>
                      </a:cxn>
                      <a:cxn ang="0">
                        <a:pos x="274" y="144"/>
                      </a:cxn>
                      <a:cxn ang="0">
                        <a:pos x="371" y="428"/>
                      </a:cxn>
                    </a:cxnLst>
                    <a:rect l="0" t="0" r="r" b="b"/>
                    <a:pathLst>
                      <a:path w="545" h="638">
                        <a:moveTo>
                          <a:pt x="545" y="638"/>
                        </a:moveTo>
                        <a:lnTo>
                          <a:pt x="311" y="0"/>
                        </a:lnTo>
                        <a:lnTo>
                          <a:pt x="234" y="0"/>
                        </a:lnTo>
                        <a:lnTo>
                          <a:pt x="0" y="638"/>
                        </a:lnTo>
                        <a:lnTo>
                          <a:pt x="103" y="638"/>
                        </a:lnTo>
                        <a:lnTo>
                          <a:pt x="147" y="510"/>
                        </a:lnTo>
                        <a:lnTo>
                          <a:pt x="398" y="510"/>
                        </a:lnTo>
                        <a:lnTo>
                          <a:pt x="442" y="638"/>
                        </a:lnTo>
                        <a:lnTo>
                          <a:pt x="545" y="638"/>
                        </a:lnTo>
                        <a:close/>
                        <a:moveTo>
                          <a:pt x="371" y="428"/>
                        </a:moveTo>
                        <a:lnTo>
                          <a:pt x="176" y="428"/>
                        </a:lnTo>
                        <a:lnTo>
                          <a:pt x="274" y="144"/>
                        </a:lnTo>
                        <a:lnTo>
                          <a:pt x="371" y="4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1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1465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8" y="557"/>
                      </a:cxn>
                      <a:cxn ang="0">
                        <a:pos x="114" y="555"/>
                      </a:cxn>
                      <a:cxn ang="0">
                        <a:pos x="110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8" y="561"/>
                      </a:cxn>
                      <a:cxn ang="0">
                        <a:pos x="12" y="572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8" y="623"/>
                      </a:cxn>
                      <a:cxn ang="0">
                        <a:pos x="69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10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8" y="557"/>
                        </a:lnTo>
                        <a:lnTo>
                          <a:pt x="114" y="555"/>
                        </a:lnTo>
                        <a:lnTo>
                          <a:pt x="110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8" y="561"/>
                        </a:lnTo>
                        <a:lnTo>
                          <a:pt x="12" y="572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8" y="623"/>
                        </a:lnTo>
                        <a:lnTo>
                          <a:pt x="69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10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2" name="Freeform 74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535" y="1312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1" y="385"/>
                      </a:cxn>
                      <a:cxn ang="0">
                        <a:pos x="367" y="332"/>
                      </a:cxn>
                      <a:cxn ang="0">
                        <a:pos x="360" y="294"/>
                      </a:cxn>
                      <a:cxn ang="0">
                        <a:pos x="352" y="270"/>
                      </a:cxn>
                      <a:cxn ang="0">
                        <a:pos x="342" y="248"/>
                      </a:cxn>
                      <a:cxn ang="0">
                        <a:pos x="328" y="228"/>
                      </a:cxn>
                      <a:cxn ang="0">
                        <a:pos x="310" y="210"/>
                      </a:cxn>
                      <a:cxn ang="0">
                        <a:pos x="287" y="195"/>
                      </a:cxn>
                      <a:cxn ang="0">
                        <a:pos x="258" y="185"/>
                      </a:cxn>
                      <a:cxn ang="0">
                        <a:pos x="226" y="180"/>
                      </a:cxn>
                      <a:cxn ang="0">
                        <a:pos x="193" y="179"/>
                      </a:cxn>
                      <a:cxn ang="0">
                        <a:pos x="160" y="184"/>
                      </a:cxn>
                      <a:cxn ang="0">
                        <a:pos x="138" y="192"/>
                      </a:cxn>
                      <a:cxn ang="0">
                        <a:pos x="123" y="200"/>
                      </a:cxn>
                      <a:cxn ang="0">
                        <a:pos x="110" y="210"/>
                      </a:cxn>
                      <a:cxn ang="0">
                        <a:pos x="97" y="223"/>
                      </a:cxn>
                      <a:cxn ang="0">
                        <a:pos x="91" y="0"/>
                      </a:cxn>
                      <a:cxn ang="0">
                        <a:pos x="0" y="638"/>
                      </a:cxn>
                      <a:cxn ang="0">
                        <a:pos x="89" y="590"/>
                      </a:cxn>
                      <a:cxn ang="0">
                        <a:pos x="102" y="604"/>
                      </a:cxn>
                      <a:cxn ang="0">
                        <a:pos x="115" y="616"/>
                      </a:cxn>
                      <a:cxn ang="0">
                        <a:pos x="130" y="625"/>
                      </a:cxn>
                      <a:cxn ang="0">
                        <a:pos x="144" y="632"/>
                      </a:cxn>
                      <a:cxn ang="0">
                        <a:pos x="174" y="641"/>
                      </a:cxn>
                      <a:cxn ang="0">
                        <a:pos x="209" y="644"/>
                      </a:cxn>
                      <a:cxn ang="0">
                        <a:pos x="243" y="641"/>
                      </a:cxn>
                      <a:cxn ang="0">
                        <a:pos x="272" y="633"/>
                      </a:cxn>
                      <a:cxn ang="0">
                        <a:pos x="299" y="621"/>
                      </a:cxn>
                      <a:cxn ang="0">
                        <a:pos x="320" y="603"/>
                      </a:cxn>
                      <a:cxn ang="0">
                        <a:pos x="336" y="585"/>
                      </a:cxn>
                      <a:cxn ang="0">
                        <a:pos x="348" y="564"/>
                      </a:cxn>
                      <a:cxn ang="0">
                        <a:pos x="357" y="540"/>
                      </a:cxn>
                      <a:cxn ang="0">
                        <a:pos x="363" y="516"/>
                      </a:cxn>
                      <a:cxn ang="0">
                        <a:pos x="370" y="464"/>
                      </a:cxn>
                      <a:cxn ang="0">
                        <a:pos x="371" y="410"/>
                      </a:cxn>
                      <a:cxn ang="0">
                        <a:pos x="280" y="440"/>
                      </a:cxn>
                      <a:cxn ang="0">
                        <a:pos x="274" y="482"/>
                      </a:cxn>
                      <a:cxn ang="0">
                        <a:pos x="268" y="505"/>
                      </a:cxn>
                      <a:cxn ang="0">
                        <a:pos x="258" y="527"/>
                      </a:cxn>
                      <a:cxn ang="0">
                        <a:pos x="244" y="543"/>
                      </a:cxn>
                      <a:cxn ang="0">
                        <a:pos x="225" y="555"/>
                      </a:cxn>
                      <a:cxn ang="0">
                        <a:pos x="201" y="562"/>
                      </a:cxn>
                      <a:cxn ang="0">
                        <a:pos x="171" y="562"/>
                      </a:cxn>
                      <a:cxn ang="0">
                        <a:pos x="147" y="555"/>
                      </a:cxn>
                      <a:cxn ang="0">
                        <a:pos x="127" y="543"/>
                      </a:cxn>
                      <a:cxn ang="0">
                        <a:pos x="113" y="527"/>
                      </a:cxn>
                      <a:cxn ang="0">
                        <a:pos x="103" y="505"/>
                      </a:cxn>
                      <a:cxn ang="0">
                        <a:pos x="97" y="482"/>
                      </a:cxn>
                      <a:cxn ang="0">
                        <a:pos x="92" y="440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3" y="316"/>
                      </a:cxn>
                      <a:cxn ang="0">
                        <a:pos x="113" y="295"/>
                      </a:cxn>
                      <a:cxn ang="0">
                        <a:pos x="127" y="279"/>
                      </a:cxn>
                      <a:cxn ang="0">
                        <a:pos x="147" y="268"/>
                      </a:cxn>
                      <a:cxn ang="0">
                        <a:pos x="171" y="261"/>
                      </a:cxn>
                      <a:cxn ang="0">
                        <a:pos x="201" y="261"/>
                      </a:cxn>
                      <a:cxn ang="0">
                        <a:pos x="225" y="268"/>
                      </a:cxn>
                      <a:cxn ang="0">
                        <a:pos x="244" y="279"/>
                      </a:cxn>
                      <a:cxn ang="0">
                        <a:pos x="258" y="295"/>
                      </a:cxn>
                      <a:cxn ang="0">
                        <a:pos x="268" y="316"/>
                      </a:cxn>
                      <a:cxn ang="0">
                        <a:pos x="274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1" h="644">
                        <a:moveTo>
                          <a:pt x="371" y="410"/>
                        </a:moveTo>
                        <a:lnTo>
                          <a:pt x="371" y="385"/>
                        </a:lnTo>
                        <a:lnTo>
                          <a:pt x="370" y="358"/>
                        </a:lnTo>
                        <a:lnTo>
                          <a:pt x="367" y="332"/>
                        </a:lnTo>
                        <a:lnTo>
                          <a:pt x="363" y="306"/>
                        </a:lnTo>
                        <a:lnTo>
                          <a:pt x="360" y="294"/>
                        </a:lnTo>
                        <a:lnTo>
                          <a:pt x="357" y="282"/>
                        </a:lnTo>
                        <a:lnTo>
                          <a:pt x="352" y="270"/>
                        </a:lnTo>
                        <a:lnTo>
                          <a:pt x="348" y="258"/>
                        </a:lnTo>
                        <a:lnTo>
                          <a:pt x="342" y="248"/>
                        </a:lnTo>
                        <a:lnTo>
                          <a:pt x="336" y="237"/>
                        </a:lnTo>
                        <a:lnTo>
                          <a:pt x="328" y="228"/>
                        </a:lnTo>
                        <a:lnTo>
                          <a:pt x="320" y="219"/>
                        </a:lnTo>
                        <a:lnTo>
                          <a:pt x="310" y="210"/>
                        </a:lnTo>
                        <a:lnTo>
                          <a:pt x="299" y="202"/>
                        </a:lnTo>
                        <a:lnTo>
                          <a:pt x="287" y="195"/>
                        </a:lnTo>
                        <a:lnTo>
                          <a:pt x="273" y="189"/>
                        </a:lnTo>
                        <a:lnTo>
                          <a:pt x="258" y="185"/>
                        </a:lnTo>
                        <a:lnTo>
                          <a:pt x="243" y="182"/>
                        </a:lnTo>
                        <a:lnTo>
                          <a:pt x="226" y="180"/>
                        </a:lnTo>
                        <a:lnTo>
                          <a:pt x="210" y="179"/>
                        </a:lnTo>
                        <a:lnTo>
                          <a:pt x="193" y="179"/>
                        </a:lnTo>
                        <a:lnTo>
                          <a:pt x="175" y="181"/>
                        </a:lnTo>
                        <a:lnTo>
                          <a:pt x="160" y="184"/>
                        </a:lnTo>
                        <a:lnTo>
                          <a:pt x="145" y="189"/>
                        </a:lnTo>
                        <a:lnTo>
                          <a:pt x="138" y="192"/>
                        </a:lnTo>
                        <a:lnTo>
                          <a:pt x="131" y="196"/>
                        </a:lnTo>
                        <a:lnTo>
                          <a:pt x="123" y="200"/>
                        </a:lnTo>
                        <a:lnTo>
                          <a:pt x="116" y="205"/>
                        </a:lnTo>
                        <a:lnTo>
                          <a:pt x="110" y="210"/>
                        </a:lnTo>
                        <a:lnTo>
                          <a:pt x="104" y="217"/>
                        </a:lnTo>
                        <a:lnTo>
                          <a:pt x="97" y="223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89" y="638"/>
                        </a:lnTo>
                        <a:lnTo>
                          <a:pt x="89" y="590"/>
                        </a:lnTo>
                        <a:lnTo>
                          <a:pt x="96" y="597"/>
                        </a:lnTo>
                        <a:lnTo>
                          <a:pt x="102" y="604"/>
                        </a:lnTo>
                        <a:lnTo>
                          <a:pt x="109" y="611"/>
                        </a:lnTo>
                        <a:lnTo>
                          <a:pt x="115" y="616"/>
                        </a:lnTo>
                        <a:lnTo>
                          <a:pt x="122" y="621"/>
                        </a:lnTo>
                        <a:lnTo>
                          <a:pt x="130" y="625"/>
                        </a:lnTo>
                        <a:lnTo>
                          <a:pt x="137" y="629"/>
                        </a:lnTo>
                        <a:lnTo>
                          <a:pt x="144" y="632"/>
                        </a:lnTo>
                        <a:lnTo>
                          <a:pt x="158" y="638"/>
                        </a:lnTo>
                        <a:lnTo>
                          <a:pt x="174" y="641"/>
                        </a:lnTo>
                        <a:lnTo>
                          <a:pt x="192" y="643"/>
                        </a:lnTo>
                        <a:lnTo>
                          <a:pt x="209" y="644"/>
                        </a:lnTo>
                        <a:lnTo>
                          <a:pt x="226" y="643"/>
                        </a:lnTo>
                        <a:lnTo>
                          <a:pt x="243" y="641"/>
                        </a:lnTo>
                        <a:lnTo>
                          <a:pt x="258" y="638"/>
                        </a:lnTo>
                        <a:lnTo>
                          <a:pt x="272" y="633"/>
                        </a:lnTo>
                        <a:lnTo>
                          <a:pt x="287" y="627"/>
                        </a:lnTo>
                        <a:lnTo>
                          <a:pt x="299" y="621"/>
                        </a:lnTo>
                        <a:lnTo>
                          <a:pt x="310" y="613"/>
                        </a:lnTo>
                        <a:lnTo>
                          <a:pt x="320" y="603"/>
                        </a:lnTo>
                        <a:lnTo>
                          <a:pt x="328" y="594"/>
                        </a:lnTo>
                        <a:lnTo>
                          <a:pt x="336" y="585"/>
                        </a:lnTo>
                        <a:lnTo>
                          <a:pt x="342" y="575"/>
                        </a:lnTo>
                        <a:lnTo>
                          <a:pt x="348" y="564"/>
                        </a:lnTo>
                        <a:lnTo>
                          <a:pt x="352" y="552"/>
                        </a:lnTo>
                        <a:lnTo>
                          <a:pt x="357" y="540"/>
                        </a:lnTo>
                        <a:lnTo>
                          <a:pt x="360" y="528"/>
                        </a:lnTo>
                        <a:lnTo>
                          <a:pt x="363" y="516"/>
                        </a:lnTo>
                        <a:lnTo>
                          <a:pt x="367" y="490"/>
                        </a:lnTo>
                        <a:lnTo>
                          <a:pt x="370" y="464"/>
                        </a:lnTo>
                        <a:lnTo>
                          <a:pt x="371" y="437"/>
                        </a:lnTo>
                        <a:lnTo>
                          <a:pt x="371" y="410"/>
                        </a:lnTo>
                        <a:close/>
                        <a:moveTo>
                          <a:pt x="280" y="410"/>
                        </a:moveTo>
                        <a:lnTo>
                          <a:pt x="280" y="440"/>
                        </a:lnTo>
                        <a:lnTo>
                          <a:pt x="276" y="469"/>
                        </a:lnTo>
                        <a:lnTo>
                          <a:pt x="274" y="482"/>
                        </a:lnTo>
                        <a:lnTo>
                          <a:pt x="272" y="494"/>
                        </a:lnTo>
                        <a:lnTo>
                          <a:pt x="268" y="505"/>
                        </a:lnTo>
                        <a:lnTo>
                          <a:pt x="264" y="517"/>
                        </a:lnTo>
                        <a:lnTo>
                          <a:pt x="258" y="527"/>
                        </a:lnTo>
                        <a:lnTo>
                          <a:pt x="252" y="536"/>
                        </a:lnTo>
                        <a:lnTo>
                          <a:pt x="244" y="543"/>
                        </a:lnTo>
                        <a:lnTo>
                          <a:pt x="236" y="550"/>
                        </a:lnTo>
                        <a:lnTo>
                          <a:pt x="225" y="555"/>
                        </a:lnTo>
                        <a:lnTo>
                          <a:pt x="213" y="558"/>
                        </a:lnTo>
                        <a:lnTo>
                          <a:pt x="201" y="562"/>
                        </a:lnTo>
                        <a:lnTo>
                          <a:pt x="186" y="563"/>
                        </a:lnTo>
                        <a:lnTo>
                          <a:pt x="171" y="562"/>
                        </a:lnTo>
                        <a:lnTo>
                          <a:pt x="158" y="558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7" y="543"/>
                        </a:lnTo>
                        <a:lnTo>
                          <a:pt x="119" y="536"/>
                        </a:lnTo>
                        <a:lnTo>
                          <a:pt x="113" y="527"/>
                        </a:lnTo>
                        <a:lnTo>
                          <a:pt x="107" y="517"/>
                        </a:lnTo>
                        <a:lnTo>
                          <a:pt x="103" y="505"/>
                        </a:lnTo>
                        <a:lnTo>
                          <a:pt x="99" y="494"/>
                        </a:lnTo>
                        <a:lnTo>
                          <a:pt x="97" y="482"/>
                        </a:lnTo>
                        <a:lnTo>
                          <a:pt x="94" y="469"/>
                        </a:lnTo>
                        <a:lnTo>
                          <a:pt x="92" y="440"/>
                        </a:lnTo>
                        <a:lnTo>
                          <a:pt x="91" y="410"/>
                        </a:lnTo>
                        <a:lnTo>
                          <a:pt x="92" y="381"/>
                        </a:lnTo>
                        <a:lnTo>
                          <a:pt x="94" y="353"/>
                        </a:lnTo>
                        <a:lnTo>
                          <a:pt x="97" y="340"/>
                        </a:lnTo>
                        <a:lnTo>
                          <a:pt x="99" y="328"/>
                        </a:lnTo>
                        <a:lnTo>
                          <a:pt x="103" y="316"/>
                        </a:lnTo>
                        <a:lnTo>
                          <a:pt x="107" y="305"/>
                        </a:lnTo>
                        <a:lnTo>
                          <a:pt x="113" y="295"/>
                        </a:lnTo>
                        <a:lnTo>
                          <a:pt x="119" y="287"/>
                        </a:lnTo>
                        <a:lnTo>
                          <a:pt x="127" y="279"/>
                        </a:lnTo>
                        <a:lnTo>
                          <a:pt x="137" y="273"/>
                        </a:lnTo>
                        <a:lnTo>
                          <a:pt x="147" y="268"/>
                        </a:lnTo>
                        <a:lnTo>
                          <a:pt x="158" y="264"/>
                        </a:lnTo>
                        <a:lnTo>
                          <a:pt x="171" y="261"/>
                        </a:lnTo>
                        <a:lnTo>
                          <a:pt x="186" y="260"/>
                        </a:lnTo>
                        <a:lnTo>
                          <a:pt x="201" y="261"/>
                        </a:lnTo>
                        <a:lnTo>
                          <a:pt x="213" y="264"/>
                        </a:lnTo>
                        <a:lnTo>
                          <a:pt x="225" y="268"/>
                        </a:lnTo>
                        <a:lnTo>
                          <a:pt x="236" y="273"/>
                        </a:lnTo>
                        <a:lnTo>
                          <a:pt x="244" y="279"/>
                        </a:lnTo>
                        <a:lnTo>
                          <a:pt x="252" y="287"/>
                        </a:lnTo>
                        <a:lnTo>
                          <a:pt x="258" y="295"/>
                        </a:lnTo>
                        <a:lnTo>
                          <a:pt x="264" y="305"/>
                        </a:lnTo>
                        <a:lnTo>
                          <a:pt x="268" y="316"/>
                        </a:lnTo>
                        <a:lnTo>
                          <a:pt x="272" y="328"/>
                        </a:lnTo>
                        <a:lnTo>
                          <a:pt x="274" y="340"/>
                        </a:lnTo>
                        <a:lnTo>
                          <a:pt x="276" y="353"/>
                        </a:lnTo>
                        <a:lnTo>
                          <a:pt x="280" y="381"/>
                        </a:lnTo>
                        <a:lnTo>
                          <a:pt x="280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3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1659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19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2" y="15"/>
                      </a:cxn>
                      <a:cxn ang="0">
                        <a:pos x="269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6" y="0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3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4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8" y="109"/>
                      </a:cxn>
                      <a:cxn ang="0">
                        <a:pos x="124" y="103"/>
                      </a:cxn>
                      <a:cxn ang="0">
                        <a:pos x="131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4" y="82"/>
                      </a:cxn>
                      <a:cxn ang="0">
                        <a:pos x="172" y="81"/>
                      </a:cxn>
                      <a:cxn ang="0">
                        <a:pos x="181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0" y="89"/>
                      </a:cxn>
                      <a:cxn ang="0">
                        <a:pos x="227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19" y="43"/>
                      </a:cxn>
                    </a:cxnLst>
                    <a:rect l="0" t="0" r="r" b="b"/>
                    <a:pathLst>
                      <a:path w="319" h="459">
                        <a:moveTo>
                          <a:pt x="319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2" y="15"/>
                        </a:lnTo>
                        <a:lnTo>
                          <a:pt x="269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6" y="0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3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4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8" y="109"/>
                        </a:lnTo>
                        <a:lnTo>
                          <a:pt x="124" y="103"/>
                        </a:lnTo>
                        <a:lnTo>
                          <a:pt x="131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4" y="82"/>
                        </a:lnTo>
                        <a:lnTo>
                          <a:pt x="172" y="81"/>
                        </a:lnTo>
                        <a:lnTo>
                          <a:pt x="181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0" y="89"/>
                        </a:lnTo>
                        <a:lnTo>
                          <a:pt x="227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19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4" name="Freeform 75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745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1" y="129"/>
                      </a:cxn>
                      <a:cxn ang="0">
                        <a:pos x="345" y="75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5" y="6"/>
                      </a:cxn>
                      <a:cxn ang="0">
                        <a:pos x="214" y="1"/>
                      </a:cxn>
                      <a:cxn ang="0">
                        <a:pos x="170" y="1"/>
                      </a:cxn>
                      <a:cxn ang="0">
                        <a:pos x="131" y="8"/>
                      </a:cxn>
                      <a:cxn ang="0">
                        <a:pos x="104" y="19"/>
                      </a:cxn>
                      <a:cxn ang="0">
                        <a:pos x="80" y="35"/>
                      </a:cxn>
                      <a:cxn ang="0">
                        <a:pos x="59" y="53"/>
                      </a:cxn>
                      <a:cxn ang="0">
                        <a:pos x="40" y="76"/>
                      </a:cxn>
                      <a:cxn ang="0">
                        <a:pos x="20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4" y="362"/>
                      </a:cxn>
                      <a:cxn ang="0">
                        <a:pos x="39" y="391"/>
                      </a:cxn>
                      <a:cxn ang="0">
                        <a:pos x="59" y="413"/>
                      </a:cxn>
                      <a:cxn ang="0">
                        <a:pos x="81" y="432"/>
                      </a:cxn>
                      <a:cxn ang="0">
                        <a:pos x="106" y="446"/>
                      </a:cxn>
                      <a:cxn ang="0">
                        <a:pos x="142" y="458"/>
                      </a:cxn>
                      <a:cxn ang="0">
                        <a:pos x="204" y="465"/>
                      </a:cxn>
                      <a:cxn ang="0">
                        <a:pos x="244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8" y="424"/>
                      </a:cxn>
                      <a:cxn ang="0">
                        <a:pos x="316" y="340"/>
                      </a:cxn>
                      <a:cxn ang="0">
                        <a:pos x="280" y="368"/>
                      </a:cxn>
                      <a:cxn ang="0">
                        <a:pos x="239" y="384"/>
                      </a:cxn>
                      <a:cxn ang="0">
                        <a:pos x="191" y="386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4"/>
                      </a:cxn>
                      <a:cxn ang="0">
                        <a:pos x="94" y="299"/>
                      </a:cxn>
                      <a:cxn ang="0">
                        <a:pos x="89" y="259"/>
                      </a:cxn>
                      <a:cxn ang="0">
                        <a:pos x="89" y="195"/>
                      </a:cxn>
                      <a:cxn ang="0">
                        <a:pos x="91" y="168"/>
                      </a:cxn>
                      <a:cxn ang="0">
                        <a:pos x="95" y="148"/>
                      </a:cxn>
                      <a:cxn ang="0">
                        <a:pos x="108" y="121"/>
                      </a:cxn>
                      <a:cxn ang="0">
                        <a:pos x="136" y="92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1" y="89"/>
                      </a:cxn>
                      <a:cxn ang="0">
                        <a:pos x="267" y="110"/>
                      </a:cxn>
                      <a:cxn ang="0">
                        <a:pos x="284" y="141"/>
                      </a:cxn>
                      <a:cxn ang="0">
                        <a:pos x="290" y="161"/>
                      </a:cxn>
                      <a:cxn ang="0">
                        <a:pos x="293" y="186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0"/>
                        </a:lnTo>
                        <a:lnTo>
                          <a:pt x="371" y="129"/>
                        </a:lnTo>
                        <a:lnTo>
                          <a:pt x="364" y="110"/>
                        </a:lnTo>
                        <a:lnTo>
                          <a:pt x="356" y="93"/>
                        </a:lnTo>
                        <a:lnTo>
                          <a:pt x="345" y="75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0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5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3" y="0"/>
                        </a:lnTo>
                        <a:lnTo>
                          <a:pt x="191" y="0"/>
                        </a:lnTo>
                        <a:lnTo>
                          <a:pt x="170" y="1"/>
                        </a:lnTo>
                        <a:lnTo>
                          <a:pt x="151" y="4"/>
                        </a:lnTo>
                        <a:lnTo>
                          <a:pt x="140" y="6"/>
                        </a:lnTo>
                        <a:lnTo>
                          <a:pt x="131" y="8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5" y="24"/>
                        </a:lnTo>
                        <a:lnTo>
                          <a:pt x="87" y="28"/>
                        </a:lnTo>
                        <a:lnTo>
                          <a:pt x="80" y="35"/>
                        </a:lnTo>
                        <a:lnTo>
                          <a:pt x="72" y="41"/>
                        </a:lnTo>
                        <a:lnTo>
                          <a:pt x="65" y="47"/>
                        </a:lnTo>
                        <a:lnTo>
                          <a:pt x="59" y="53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0" y="76"/>
                        </a:lnTo>
                        <a:lnTo>
                          <a:pt x="34" y="85"/>
                        </a:lnTo>
                        <a:lnTo>
                          <a:pt x="29" y="94"/>
                        </a:lnTo>
                        <a:lnTo>
                          <a:pt x="20" y="113"/>
                        </a:lnTo>
                        <a:lnTo>
                          <a:pt x="13" y="134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0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2"/>
                        </a:lnTo>
                        <a:lnTo>
                          <a:pt x="28" y="372"/>
                        </a:lnTo>
                        <a:lnTo>
                          <a:pt x="34" y="382"/>
                        </a:lnTo>
                        <a:lnTo>
                          <a:pt x="39" y="391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19"/>
                        </a:lnTo>
                        <a:lnTo>
                          <a:pt x="73" y="425"/>
                        </a:lnTo>
                        <a:lnTo>
                          <a:pt x="81" y="432"/>
                        </a:lnTo>
                        <a:lnTo>
                          <a:pt x="88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3" y="453"/>
                        </a:lnTo>
                        <a:lnTo>
                          <a:pt x="142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4"/>
                        </a:lnTo>
                        <a:lnTo>
                          <a:pt x="232" y="464"/>
                        </a:lnTo>
                        <a:lnTo>
                          <a:pt x="244" y="462"/>
                        </a:lnTo>
                        <a:lnTo>
                          <a:pt x="257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0" y="451"/>
                        </a:lnTo>
                        <a:lnTo>
                          <a:pt x="301" y="447"/>
                        </a:lnTo>
                        <a:lnTo>
                          <a:pt x="311" y="442"/>
                        </a:lnTo>
                        <a:lnTo>
                          <a:pt x="320" y="437"/>
                        </a:lnTo>
                        <a:lnTo>
                          <a:pt x="329" y="432"/>
                        </a:lnTo>
                        <a:lnTo>
                          <a:pt x="338" y="424"/>
                        </a:lnTo>
                        <a:lnTo>
                          <a:pt x="357" y="410"/>
                        </a:lnTo>
                        <a:lnTo>
                          <a:pt x="374" y="394"/>
                        </a:lnTo>
                        <a:lnTo>
                          <a:pt x="316" y="340"/>
                        </a:lnTo>
                        <a:lnTo>
                          <a:pt x="304" y="351"/>
                        </a:lnTo>
                        <a:lnTo>
                          <a:pt x="291" y="360"/>
                        </a:lnTo>
                        <a:lnTo>
                          <a:pt x="280" y="368"/>
                        </a:lnTo>
                        <a:lnTo>
                          <a:pt x="267" y="374"/>
                        </a:lnTo>
                        <a:lnTo>
                          <a:pt x="254" y="379"/>
                        </a:lnTo>
                        <a:lnTo>
                          <a:pt x="239" y="384"/>
                        </a:lnTo>
                        <a:lnTo>
                          <a:pt x="223" y="386"/>
                        </a:lnTo>
                        <a:lnTo>
                          <a:pt x="206" y="386"/>
                        </a:lnTo>
                        <a:lnTo>
                          <a:pt x="191" y="386"/>
                        </a:lnTo>
                        <a:lnTo>
                          <a:pt x="179" y="384"/>
                        </a:lnTo>
                        <a:lnTo>
                          <a:pt x="167" y="380"/>
                        </a:lnTo>
                        <a:lnTo>
                          <a:pt x="156" y="377"/>
                        </a:lnTo>
                        <a:lnTo>
                          <a:pt x="145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4" y="299"/>
                        </a:lnTo>
                        <a:lnTo>
                          <a:pt x="91" y="287"/>
                        </a:lnTo>
                        <a:lnTo>
                          <a:pt x="90" y="273"/>
                        </a:lnTo>
                        <a:lnTo>
                          <a:pt x="89" y="259"/>
                        </a:lnTo>
                        <a:lnTo>
                          <a:pt x="384" y="259"/>
                        </a:lnTo>
                        <a:close/>
                        <a:moveTo>
                          <a:pt x="294" y="195"/>
                        </a:moveTo>
                        <a:lnTo>
                          <a:pt x="89" y="195"/>
                        </a:lnTo>
                        <a:lnTo>
                          <a:pt x="90" y="186"/>
                        </a:lnTo>
                        <a:lnTo>
                          <a:pt x="90" y="176"/>
                        </a:lnTo>
                        <a:lnTo>
                          <a:pt x="91" y="168"/>
                        </a:lnTo>
                        <a:lnTo>
                          <a:pt x="92" y="161"/>
                        </a:lnTo>
                        <a:lnTo>
                          <a:pt x="93" y="155"/>
                        </a:lnTo>
                        <a:lnTo>
                          <a:pt x="95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2"/>
                        </a:lnTo>
                        <a:lnTo>
                          <a:pt x="141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1" y="75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1" y="89"/>
                        </a:lnTo>
                        <a:lnTo>
                          <a:pt x="248" y="92"/>
                        </a:lnTo>
                        <a:lnTo>
                          <a:pt x="258" y="100"/>
                        </a:lnTo>
                        <a:lnTo>
                          <a:pt x="267" y="110"/>
                        </a:lnTo>
                        <a:lnTo>
                          <a:pt x="275" y="121"/>
                        </a:lnTo>
                        <a:lnTo>
                          <a:pt x="281" y="134"/>
                        </a:lnTo>
                        <a:lnTo>
                          <a:pt x="284" y="141"/>
                        </a:lnTo>
                        <a:lnTo>
                          <a:pt x="287" y="148"/>
                        </a:lnTo>
                        <a:lnTo>
                          <a:pt x="289" y="155"/>
                        </a:lnTo>
                        <a:lnTo>
                          <a:pt x="290" y="161"/>
                        </a:lnTo>
                        <a:lnTo>
                          <a:pt x="292" y="168"/>
                        </a:lnTo>
                        <a:lnTo>
                          <a:pt x="292" y="176"/>
                        </a:lnTo>
                        <a:lnTo>
                          <a:pt x="293" y="186"/>
                        </a:lnTo>
                        <a:lnTo>
                          <a:pt x="294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5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1866" y="1356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9" y="340"/>
                      </a:cxn>
                      <a:cxn ang="0">
                        <a:pos x="268" y="360"/>
                      </a:cxn>
                      <a:cxn ang="0">
                        <a:pos x="249" y="373"/>
                      </a:cxn>
                      <a:cxn ang="0">
                        <a:pos x="227" y="380"/>
                      </a:cxn>
                      <a:cxn ang="0">
                        <a:pos x="202" y="384"/>
                      </a:cxn>
                      <a:cxn ang="0">
                        <a:pos x="178" y="380"/>
                      </a:cxn>
                      <a:cxn ang="0">
                        <a:pos x="154" y="372"/>
                      </a:cxn>
                      <a:cxn ang="0">
                        <a:pos x="135" y="360"/>
                      </a:cxn>
                      <a:cxn ang="0">
                        <a:pos x="119" y="343"/>
                      </a:cxn>
                      <a:cxn ang="0">
                        <a:pos x="106" y="322"/>
                      </a:cxn>
                      <a:cxn ang="0">
                        <a:pos x="97" y="298"/>
                      </a:cxn>
                      <a:cxn ang="0">
                        <a:pos x="93" y="268"/>
                      </a:cxn>
                      <a:cxn ang="0">
                        <a:pos x="91" y="231"/>
                      </a:cxn>
                      <a:cxn ang="0">
                        <a:pos x="93" y="196"/>
                      </a:cxn>
                      <a:cxn ang="0">
                        <a:pos x="97" y="166"/>
                      </a:cxn>
                      <a:cxn ang="0">
                        <a:pos x="106" y="142"/>
                      </a:cxn>
                      <a:cxn ang="0">
                        <a:pos x="119" y="121"/>
                      </a:cxn>
                      <a:cxn ang="0">
                        <a:pos x="135" y="104"/>
                      </a:cxn>
                      <a:cxn ang="0">
                        <a:pos x="154" y="92"/>
                      </a:cxn>
                      <a:cxn ang="0">
                        <a:pos x="178" y="84"/>
                      </a:cxn>
                      <a:cxn ang="0">
                        <a:pos x="202" y="81"/>
                      </a:cxn>
                      <a:cxn ang="0">
                        <a:pos x="227" y="84"/>
                      </a:cxn>
                      <a:cxn ang="0">
                        <a:pos x="249" y="91"/>
                      </a:cxn>
                      <a:cxn ang="0">
                        <a:pos x="268" y="104"/>
                      </a:cxn>
                      <a:cxn ang="0">
                        <a:pos x="289" y="124"/>
                      </a:cxn>
                      <a:cxn ang="0">
                        <a:pos x="336" y="48"/>
                      </a:cxn>
                      <a:cxn ang="0">
                        <a:pos x="311" y="28"/>
                      </a:cxn>
                      <a:cxn ang="0">
                        <a:pos x="294" y="18"/>
                      </a:cxn>
                      <a:cxn ang="0">
                        <a:pos x="276" y="11"/>
                      </a:cxn>
                      <a:cxn ang="0">
                        <a:pos x="256" y="5"/>
                      </a:cxn>
                      <a:cxn ang="0">
                        <a:pos x="226" y="1"/>
                      </a:cxn>
                      <a:cxn ang="0">
                        <a:pos x="184" y="1"/>
                      </a:cxn>
                      <a:cxn ang="0">
                        <a:pos x="146" y="7"/>
                      </a:cxn>
                      <a:cxn ang="0">
                        <a:pos x="110" y="19"/>
                      </a:cxn>
                      <a:cxn ang="0">
                        <a:pos x="86" y="34"/>
                      </a:cxn>
                      <a:cxn ang="0">
                        <a:pos x="71" y="45"/>
                      </a:cxn>
                      <a:cxn ang="0">
                        <a:pos x="56" y="59"/>
                      </a:cxn>
                      <a:cxn ang="0">
                        <a:pos x="43" y="74"/>
                      </a:cxn>
                      <a:cxn ang="0">
                        <a:pos x="32" y="93"/>
                      </a:cxn>
                      <a:cxn ang="0">
                        <a:pos x="22" y="113"/>
                      </a:cxn>
                      <a:cxn ang="0">
                        <a:pos x="13" y="136"/>
                      </a:cxn>
                      <a:cxn ang="0">
                        <a:pos x="7" y="160"/>
                      </a:cxn>
                      <a:cxn ang="0">
                        <a:pos x="2" y="187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6"/>
                      </a:cxn>
                      <a:cxn ang="0">
                        <a:pos x="7" y="304"/>
                      </a:cxn>
                      <a:cxn ang="0">
                        <a:pos x="13" y="328"/>
                      </a:cxn>
                      <a:cxn ang="0">
                        <a:pos x="22" y="351"/>
                      </a:cxn>
                      <a:cxn ang="0">
                        <a:pos x="32" y="371"/>
                      </a:cxn>
                      <a:cxn ang="0">
                        <a:pos x="43" y="389"/>
                      </a:cxn>
                      <a:cxn ang="0">
                        <a:pos x="56" y="405"/>
                      </a:cxn>
                      <a:cxn ang="0">
                        <a:pos x="71" y="419"/>
                      </a:cxn>
                      <a:cxn ang="0">
                        <a:pos x="86" y="430"/>
                      </a:cxn>
                      <a:cxn ang="0">
                        <a:pos x="110" y="445"/>
                      </a:cxn>
                      <a:cxn ang="0">
                        <a:pos x="146" y="458"/>
                      </a:cxn>
                      <a:cxn ang="0">
                        <a:pos x="184" y="464"/>
                      </a:cxn>
                      <a:cxn ang="0">
                        <a:pos x="226" y="464"/>
                      </a:cxn>
                      <a:cxn ang="0">
                        <a:pos x="256" y="459"/>
                      </a:cxn>
                      <a:cxn ang="0">
                        <a:pos x="276" y="453"/>
                      </a:cxn>
                      <a:cxn ang="0">
                        <a:pos x="294" y="446"/>
                      </a:cxn>
                      <a:cxn ang="0">
                        <a:pos x="311" y="436"/>
                      </a:cxn>
                      <a:cxn ang="0">
                        <a:pos x="336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9" y="340"/>
                        </a:lnTo>
                        <a:lnTo>
                          <a:pt x="279" y="351"/>
                        </a:lnTo>
                        <a:lnTo>
                          <a:pt x="268" y="360"/>
                        </a:lnTo>
                        <a:lnTo>
                          <a:pt x="258" y="367"/>
                        </a:lnTo>
                        <a:lnTo>
                          <a:pt x="249" y="373"/>
                        </a:lnTo>
                        <a:lnTo>
                          <a:pt x="238" y="377"/>
                        </a:lnTo>
                        <a:lnTo>
                          <a:pt x="227" y="380"/>
                        </a:lnTo>
                        <a:lnTo>
                          <a:pt x="215" y="383"/>
                        </a:lnTo>
                        <a:lnTo>
                          <a:pt x="202" y="384"/>
                        </a:lnTo>
                        <a:lnTo>
                          <a:pt x="190" y="383"/>
                        </a:lnTo>
                        <a:lnTo>
                          <a:pt x="178" y="380"/>
                        </a:lnTo>
                        <a:lnTo>
                          <a:pt x="165" y="377"/>
                        </a:lnTo>
                        <a:lnTo>
                          <a:pt x="154" y="372"/>
                        </a:lnTo>
                        <a:lnTo>
                          <a:pt x="144" y="367"/>
                        </a:lnTo>
                        <a:lnTo>
                          <a:pt x="135" y="360"/>
                        </a:lnTo>
                        <a:lnTo>
                          <a:pt x="126" y="352"/>
                        </a:lnTo>
                        <a:lnTo>
                          <a:pt x="119" y="343"/>
                        </a:lnTo>
                        <a:lnTo>
                          <a:pt x="111" y="333"/>
                        </a:lnTo>
                        <a:lnTo>
                          <a:pt x="106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5" y="284"/>
                        </a:lnTo>
                        <a:lnTo>
                          <a:pt x="93" y="268"/>
                        </a:lnTo>
                        <a:lnTo>
                          <a:pt x="92" y="251"/>
                        </a:lnTo>
                        <a:lnTo>
                          <a:pt x="91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5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6" y="142"/>
                        </a:lnTo>
                        <a:lnTo>
                          <a:pt x="111" y="131"/>
                        </a:lnTo>
                        <a:lnTo>
                          <a:pt x="119" y="121"/>
                        </a:lnTo>
                        <a:lnTo>
                          <a:pt x="126" y="112"/>
                        </a:lnTo>
                        <a:lnTo>
                          <a:pt x="135" y="104"/>
                        </a:lnTo>
                        <a:lnTo>
                          <a:pt x="144" y="98"/>
                        </a:lnTo>
                        <a:lnTo>
                          <a:pt x="154" y="92"/>
                        </a:lnTo>
                        <a:lnTo>
                          <a:pt x="165" y="88"/>
                        </a:lnTo>
                        <a:lnTo>
                          <a:pt x="178" y="84"/>
                        </a:lnTo>
                        <a:lnTo>
                          <a:pt x="190" y="81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7" y="84"/>
                        </a:lnTo>
                        <a:lnTo>
                          <a:pt x="238" y="87"/>
                        </a:lnTo>
                        <a:lnTo>
                          <a:pt x="249" y="91"/>
                        </a:lnTo>
                        <a:lnTo>
                          <a:pt x="258" y="97"/>
                        </a:lnTo>
                        <a:lnTo>
                          <a:pt x="268" y="104"/>
                        </a:lnTo>
                        <a:lnTo>
                          <a:pt x="279" y="113"/>
                        </a:lnTo>
                        <a:lnTo>
                          <a:pt x="289" y="124"/>
                        </a:lnTo>
                        <a:lnTo>
                          <a:pt x="352" y="63"/>
                        </a:lnTo>
                        <a:lnTo>
                          <a:pt x="336" y="48"/>
                        </a:lnTo>
                        <a:lnTo>
                          <a:pt x="320" y="35"/>
                        </a:lnTo>
                        <a:lnTo>
                          <a:pt x="311" y="28"/>
                        </a:lnTo>
                        <a:lnTo>
                          <a:pt x="302" y="23"/>
                        </a:lnTo>
                        <a:lnTo>
                          <a:pt x="294" y="18"/>
                        </a:lnTo>
                        <a:lnTo>
                          <a:pt x="285" y="14"/>
                        </a:lnTo>
                        <a:lnTo>
                          <a:pt x="276" y="11"/>
                        </a:lnTo>
                        <a:lnTo>
                          <a:pt x="266" y="8"/>
                        </a:lnTo>
                        <a:lnTo>
                          <a:pt x="256" y="5"/>
                        </a:lnTo>
                        <a:lnTo>
                          <a:pt x="246" y="3"/>
                        </a:lnTo>
                        <a:lnTo>
                          <a:pt x="226" y="1"/>
                        </a:lnTo>
                        <a:lnTo>
                          <a:pt x="202" y="0"/>
                        </a:lnTo>
                        <a:lnTo>
                          <a:pt x="184" y="1"/>
                        </a:lnTo>
                        <a:lnTo>
                          <a:pt x="164" y="3"/>
                        </a:lnTo>
                        <a:lnTo>
                          <a:pt x="146" y="7"/>
                        </a:lnTo>
                        <a:lnTo>
                          <a:pt x="128" y="12"/>
                        </a:lnTo>
                        <a:lnTo>
                          <a:pt x="110" y="19"/>
                        </a:lnTo>
                        <a:lnTo>
                          <a:pt x="94" y="28"/>
                        </a:lnTo>
                        <a:lnTo>
                          <a:pt x="86" y="34"/>
                        </a:lnTo>
                        <a:lnTo>
                          <a:pt x="78" y="39"/>
                        </a:lnTo>
                        <a:lnTo>
                          <a:pt x="71" y="45"/>
                        </a:lnTo>
                        <a:lnTo>
                          <a:pt x="63" y="52"/>
                        </a:lnTo>
                        <a:lnTo>
                          <a:pt x="56" y="59"/>
                        </a:lnTo>
                        <a:lnTo>
                          <a:pt x="49" y="66"/>
                        </a:lnTo>
                        <a:lnTo>
                          <a:pt x="43" y="74"/>
                        </a:lnTo>
                        <a:lnTo>
                          <a:pt x="37" y="84"/>
                        </a:lnTo>
                        <a:lnTo>
                          <a:pt x="32" y="93"/>
                        </a:lnTo>
                        <a:lnTo>
                          <a:pt x="27" y="103"/>
                        </a:lnTo>
                        <a:lnTo>
                          <a:pt x="22" y="113"/>
                        </a:lnTo>
                        <a:lnTo>
                          <a:pt x="18" y="123"/>
                        </a:lnTo>
                        <a:lnTo>
                          <a:pt x="13" y="136"/>
                        </a:lnTo>
                        <a:lnTo>
                          <a:pt x="10" y="147"/>
                        </a:lnTo>
                        <a:lnTo>
                          <a:pt x="7" y="160"/>
                        </a:lnTo>
                        <a:lnTo>
                          <a:pt x="4" y="173"/>
                        </a:lnTo>
                        <a:lnTo>
                          <a:pt x="2" y="187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6"/>
                        </a:lnTo>
                        <a:lnTo>
                          <a:pt x="4" y="291"/>
                        </a:lnTo>
                        <a:lnTo>
                          <a:pt x="7" y="304"/>
                        </a:lnTo>
                        <a:lnTo>
                          <a:pt x="10" y="316"/>
                        </a:lnTo>
                        <a:lnTo>
                          <a:pt x="13" y="328"/>
                        </a:lnTo>
                        <a:lnTo>
                          <a:pt x="18" y="340"/>
                        </a:lnTo>
                        <a:lnTo>
                          <a:pt x="22" y="351"/>
                        </a:lnTo>
                        <a:lnTo>
                          <a:pt x="27" y="361"/>
                        </a:lnTo>
                        <a:lnTo>
                          <a:pt x="32" y="371"/>
                        </a:lnTo>
                        <a:lnTo>
                          <a:pt x="37" y="380"/>
                        </a:lnTo>
                        <a:lnTo>
                          <a:pt x="43" y="389"/>
                        </a:lnTo>
                        <a:lnTo>
                          <a:pt x="49" y="397"/>
                        </a:lnTo>
                        <a:lnTo>
                          <a:pt x="56" y="405"/>
                        </a:lnTo>
                        <a:lnTo>
                          <a:pt x="63" y="412"/>
                        </a:lnTo>
                        <a:lnTo>
                          <a:pt x="71" y="419"/>
                        </a:lnTo>
                        <a:lnTo>
                          <a:pt x="78" y="425"/>
                        </a:lnTo>
                        <a:lnTo>
                          <a:pt x="86" y="430"/>
                        </a:lnTo>
                        <a:lnTo>
                          <a:pt x="94" y="436"/>
                        </a:lnTo>
                        <a:lnTo>
                          <a:pt x="110" y="445"/>
                        </a:lnTo>
                        <a:lnTo>
                          <a:pt x="128" y="452"/>
                        </a:lnTo>
                        <a:lnTo>
                          <a:pt x="146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2" y="465"/>
                        </a:lnTo>
                        <a:lnTo>
                          <a:pt x="226" y="464"/>
                        </a:lnTo>
                        <a:lnTo>
                          <a:pt x="246" y="461"/>
                        </a:lnTo>
                        <a:lnTo>
                          <a:pt x="256" y="459"/>
                        </a:lnTo>
                        <a:lnTo>
                          <a:pt x="266" y="456"/>
                        </a:lnTo>
                        <a:lnTo>
                          <a:pt x="276" y="453"/>
                        </a:lnTo>
                        <a:lnTo>
                          <a:pt x="285" y="450"/>
                        </a:lnTo>
                        <a:lnTo>
                          <a:pt x="294" y="446"/>
                        </a:lnTo>
                        <a:lnTo>
                          <a:pt x="302" y="441"/>
                        </a:lnTo>
                        <a:lnTo>
                          <a:pt x="311" y="436"/>
                        </a:lnTo>
                        <a:lnTo>
                          <a:pt x="320" y="429"/>
                        </a:lnTo>
                        <a:lnTo>
                          <a:pt x="336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6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1980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7" y="345"/>
                      </a:cxn>
                      <a:cxn ang="0">
                        <a:pos x="363" y="309"/>
                      </a:cxn>
                      <a:cxn ang="0">
                        <a:pos x="355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4" y="182"/>
                      </a:cxn>
                      <a:cxn ang="0">
                        <a:pos x="208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2" y="347"/>
                      </a:cxn>
                      <a:cxn ang="0">
                        <a:pos x="95" y="325"/>
                      </a:cxn>
                      <a:cxn ang="0">
                        <a:pos x="102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70"/>
                      </a:cxn>
                      <a:cxn ang="0">
                        <a:pos x="156" y="264"/>
                      </a:cxn>
                      <a:cxn ang="0">
                        <a:pos x="174" y="260"/>
                      </a:cxn>
                      <a:cxn ang="0">
                        <a:pos x="193" y="260"/>
                      </a:cxn>
                      <a:cxn ang="0">
                        <a:pos x="210" y="264"/>
                      </a:cxn>
                      <a:cxn ang="0">
                        <a:pos x="227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3" y="306"/>
                      </a:cxn>
                      <a:cxn ang="0">
                        <a:pos x="271" y="325"/>
                      </a:cxn>
                      <a:cxn ang="0">
                        <a:pos x="275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7" h="638">
                        <a:moveTo>
                          <a:pt x="367" y="638"/>
                        </a:moveTo>
                        <a:lnTo>
                          <a:pt x="367" y="345"/>
                        </a:lnTo>
                        <a:lnTo>
                          <a:pt x="366" y="327"/>
                        </a:lnTo>
                        <a:lnTo>
                          <a:pt x="363" y="309"/>
                        </a:lnTo>
                        <a:lnTo>
                          <a:pt x="360" y="293"/>
                        </a:lnTo>
                        <a:lnTo>
                          <a:pt x="355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4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0" y="186"/>
                        </a:lnTo>
                        <a:lnTo>
                          <a:pt x="244" y="182"/>
                        </a:lnTo>
                        <a:lnTo>
                          <a:pt x="227" y="180"/>
                        </a:lnTo>
                        <a:lnTo>
                          <a:pt x="208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0" y="198"/>
                        </a:lnTo>
                        <a:lnTo>
                          <a:pt x="117" y="207"/>
                        </a:lnTo>
                        <a:lnTo>
                          <a:pt x="103" y="218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5" y="325"/>
                        </a:lnTo>
                        <a:lnTo>
                          <a:pt x="98" y="316"/>
                        </a:lnTo>
                        <a:lnTo>
                          <a:pt x="102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5" y="279"/>
                        </a:lnTo>
                        <a:lnTo>
                          <a:pt x="132" y="274"/>
                        </a:lnTo>
                        <a:lnTo>
                          <a:pt x="139" y="270"/>
                        </a:lnTo>
                        <a:lnTo>
                          <a:pt x="147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0" y="264"/>
                        </a:lnTo>
                        <a:lnTo>
                          <a:pt x="220" y="266"/>
                        </a:lnTo>
                        <a:lnTo>
                          <a:pt x="227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8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3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5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7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7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096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8" y="500"/>
                      </a:cxn>
                      <a:cxn ang="0">
                        <a:pos x="164" y="498"/>
                      </a:cxn>
                      <a:cxn ang="0">
                        <a:pos x="160" y="495"/>
                      </a:cxn>
                      <a:cxn ang="0">
                        <a:pos x="157" y="492"/>
                      </a:cxn>
                      <a:cxn ang="0">
                        <a:pos x="154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3" y="0"/>
                      </a:cxn>
                      <a:cxn ang="0">
                        <a:pos x="53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3" y="207"/>
                      </a:cxn>
                      <a:cxn ang="0">
                        <a:pos x="53" y="458"/>
                      </a:cxn>
                      <a:cxn ang="0">
                        <a:pos x="53" y="470"/>
                      </a:cxn>
                      <a:cxn ang="0">
                        <a:pos x="55" y="482"/>
                      </a:cxn>
                      <a:cxn ang="0">
                        <a:pos x="57" y="494"/>
                      </a:cxn>
                      <a:cxn ang="0">
                        <a:pos x="60" y="505"/>
                      </a:cxn>
                      <a:cxn ang="0">
                        <a:pos x="65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1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2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8" y="500"/>
                        </a:lnTo>
                        <a:lnTo>
                          <a:pt x="164" y="498"/>
                        </a:lnTo>
                        <a:lnTo>
                          <a:pt x="160" y="495"/>
                        </a:lnTo>
                        <a:lnTo>
                          <a:pt x="157" y="492"/>
                        </a:lnTo>
                        <a:lnTo>
                          <a:pt x="154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3" y="0"/>
                        </a:lnTo>
                        <a:lnTo>
                          <a:pt x="53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3" y="207"/>
                        </a:lnTo>
                        <a:lnTo>
                          <a:pt x="53" y="458"/>
                        </a:lnTo>
                        <a:lnTo>
                          <a:pt x="53" y="470"/>
                        </a:lnTo>
                        <a:lnTo>
                          <a:pt x="55" y="482"/>
                        </a:lnTo>
                        <a:lnTo>
                          <a:pt x="57" y="494"/>
                        </a:lnTo>
                        <a:lnTo>
                          <a:pt x="60" y="505"/>
                        </a:lnTo>
                        <a:lnTo>
                          <a:pt x="65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1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2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8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172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5" y="256"/>
                      </a:cxn>
                      <a:cxn ang="0">
                        <a:pos x="343" y="228"/>
                      </a:cxn>
                      <a:cxn ang="0">
                        <a:pos x="313" y="209"/>
                      </a:cxn>
                      <a:cxn ang="0">
                        <a:pos x="274" y="197"/>
                      </a:cxn>
                      <a:cxn ang="0">
                        <a:pos x="172" y="186"/>
                      </a:cxn>
                      <a:cxn ang="0">
                        <a:pos x="136" y="177"/>
                      </a:cxn>
                      <a:cxn ang="0">
                        <a:pos x="123" y="168"/>
                      </a:cxn>
                      <a:cxn ang="0">
                        <a:pos x="114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1" y="101"/>
                      </a:cxn>
                      <a:cxn ang="0">
                        <a:pos x="135" y="89"/>
                      </a:cxn>
                      <a:cxn ang="0">
                        <a:pos x="156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4" y="38"/>
                      </a:cxn>
                      <a:cxn ang="0">
                        <a:pos x="317" y="22"/>
                      </a:cxn>
                      <a:cxn ang="0">
                        <a:pos x="287" y="11"/>
                      </a:cxn>
                      <a:cxn ang="0">
                        <a:pos x="218" y="0"/>
                      </a:cxn>
                      <a:cxn ang="0">
                        <a:pos x="158" y="2"/>
                      </a:cxn>
                      <a:cxn ang="0">
                        <a:pos x="111" y="14"/>
                      </a:cxn>
                      <a:cxn ang="0">
                        <a:pos x="72" y="36"/>
                      </a:cxn>
                      <a:cxn ang="0">
                        <a:pos x="42" y="67"/>
                      </a:cxn>
                      <a:cxn ang="0">
                        <a:pos x="25" y="107"/>
                      </a:cxn>
                      <a:cxn ang="0">
                        <a:pos x="22" y="153"/>
                      </a:cxn>
                      <a:cxn ang="0">
                        <a:pos x="31" y="191"/>
                      </a:cxn>
                      <a:cxn ang="0">
                        <a:pos x="48" y="220"/>
                      </a:cxn>
                      <a:cxn ang="0">
                        <a:pos x="76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88" y="313"/>
                      </a:cxn>
                      <a:cxn ang="0">
                        <a:pos x="287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7" y="380"/>
                      </a:cxn>
                      <a:cxn ang="0">
                        <a:pos x="190" y="387"/>
                      </a:cxn>
                      <a:cxn ang="0">
                        <a:pos x="138" y="382"/>
                      </a:cxn>
                      <a:cxn ang="0">
                        <a:pos x="105" y="371"/>
                      </a:cxn>
                      <a:cxn ang="0">
                        <a:pos x="81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7" y="452"/>
                      </a:cxn>
                      <a:cxn ang="0">
                        <a:pos x="124" y="460"/>
                      </a:cxn>
                      <a:cxn ang="0">
                        <a:pos x="190" y="465"/>
                      </a:cxn>
                      <a:cxn ang="0">
                        <a:pos x="247" y="460"/>
                      </a:cxn>
                      <a:cxn ang="0">
                        <a:pos x="297" y="444"/>
                      </a:cxn>
                      <a:cxn ang="0">
                        <a:pos x="337" y="418"/>
                      </a:cxn>
                      <a:cxn ang="0">
                        <a:pos x="365" y="384"/>
                      </a:cxn>
                      <a:cxn ang="0">
                        <a:pos x="378" y="338"/>
                      </a:cxn>
                    </a:cxnLst>
                    <a:rect l="0" t="0" r="r" b="b"/>
                    <a:pathLst>
                      <a:path w="379" h="465">
                        <a:moveTo>
                          <a:pt x="379" y="320"/>
                        </a:moveTo>
                        <a:lnTo>
                          <a:pt x="378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0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3" y="228"/>
                        </a:lnTo>
                        <a:lnTo>
                          <a:pt x="334" y="221"/>
                        </a:lnTo>
                        <a:lnTo>
                          <a:pt x="324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8" y="200"/>
                        </a:lnTo>
                        <a:lnTo>
                          <a:pt x="274" y="197"/>
                        </a:lnTo>
                        <a:lnTo>
                          <a:pt x="260" y="194"/>
                        </a:lnTo>
                        <a:lnTo>
                          <a:pt x="243" y="193"/>
                        </a:lnTo>
                        <a:lnTo>
                          <a:pt x="172" y="186"/>
                        </a:lnTo>
                        <a:lnTo>
                          <a:pt x="156" y="184"/>
                        </a:lnTo>
                        <a:lnTo>
                          <a:pt x="142" y="179"/>
                        </a:lnTo>
                        <a:lnTo>
                          <a:pt x="136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19" y="165"/>
                        </a:lnTo>
                        <a:lnTo>
                          <a:pt x="117" y="161"/>
                        </a:lnTo>
                        <a:lnTo>
                          <a:pt x="114" y="157"/>
                        </a:lnTo>
                        <a:lnTo>
                          <a:pt x="113" y="153"/>
                        </a:lnTo>
                        <a:lnTo>
                          <a:pt x="110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1" y="101"/>
                        </a:lnTo>
                        <a:lnTo>
                          <a:pt x="125" y="96"/>
                        </a:lnTo>
                        <a:lnTo>
                          <a:pt x="130" y="92"/>
                        </a:lnTo>
                        <a:lnTo>
                          <a:pt x="135" y="89"/>
                        </a:lnTo>
                        <a:lnTo>
                          <a:pt x="141" y="86"/>
                        </a:lnTo>
                        <a:lnTo>
                          <a:pt x="148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2" y="75"/>
                        </a:lnTo>
                        <a:lnTo>
                          <a:pt x="208" y="76"/>
                        </a:lnTo>
                        <a:lnTo>
                          <a:pt x="224" y="77"/>
                        </a:lnTo>
                        <a:lnTo>
                          <a:pt x="238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0" y="94"/>
                        </a:lnTo>
                        <a:lnTo>
                          <a:pt x="292" y="101"/>
                        </a:lnTo>
                        <a:lnTo>
                          <a:pt x="304" y="109"/>
                        </a:lnTo>
                        <a:lnTo>
                          <a:pt x="361" y="51"/>
                        </a:lnTo>
                        <a:lnTo>
                          <a:pt x="354" y="44"/>
                        </a:lnTo>
                        <a:lnTo>
                          <a:pt x="344" y="38"/>
                        </a:lnTo>
                        <a:lnTo>
                          <a:pt x="336" y="32"/>
                        </a:lnTo>
                        <a:lnTo>
                          <a:pt x="327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7" y="15"/>
                        </a:lnTo>
                        <a:lnTo>
                          <a:pt x="287" y="11"/>
                        </a:lnTo>
                        <a:lnTo>
                          <a:pt x="265" y="6"/>
                        </a:lnTo>
                        <a:lnTo>
                          <a:pt x="242" y="3"/>
                        </a:lnTo>
                        <a:lnTo>
                          <a:pt x="218" y="0"/>
                        </a:lnTo>
                        <a:lnTo>
                          <a:pt x="192" y="0"/>
                        </a:lnTo>
                        <a:lnTo>
                          <a:pt x="175" y="0"/>
                        </a:lnTo>
                        <a:lnTo>
                          <a:pt x="158" y="2"/>
                        </a:lnTo>
                        <a:lnTo>
                          <a:pt x="141" y="5"/>
                        </a:lnTo>
                        <a:lnTo>
                          <a:pt x="126" y="9"/>
                        </a:lnTo>
                        <a:lnTo>
                          <a:pt x="111" y="14"/>
                        </a:lnTo>
                        <a:lnTo>
                          <a:pt x="96" y="20"/>
                        </a:lnTo>
                        <a:lnTo>
                          <a:pt x="84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2" y="67"/>
                        </a:lnTo>
                        <a:lnTo>
                          <a:pt x="35" y="79"/>
                        </a:lnTo>
                        <a:lnTo>
                          <a:pt x="29" y="93"/>
                        </a:lnTo>
                        <a:lnTo>
                          <a:pt x="25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2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1" y="191"/>
                        </a:lnTo>
                        <a:lnTo>
                          <a:pt x="35" y="202"/>
                        </a:lnTo>
                        <a:lnTo>
                          <a:pt x="41" y="211"/>
                        </a:lnTo>
                        <a:lnTo>
                          <a:pt x="48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6" y="242"/>
                        </a:lnTo>
                        <a:lnTo>
                          <a:pt x="87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6" y="260"/>
                        </a:lnTo>
                        <a:lnTo>
                          <a:pt x="140" y="262"/>
                        </a:lnTo>
                        <a:lnTo>
                          <a:pt x="156" y="264"/>
                        </a:lnTo>
                        <a:lnTo>
                          <a:pt x="229" y="270"/>
                        </a:lnTo>
                        <a:lnTo>
                          <a:pt x="243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4" y="299"/>
                        </a:lnTo>
                        <a:lnTo>
                          <a:pt x="286" y="303"/>
                        </a:lnTo>
                        <a:lnTo>
                          <a:pt x="288" y="313"/>
                        </a:lnTo>
                        <a:lnTo>
                          <a:pt x="289" y="324"/>
                        </a:lnTo>
                        <a:lnTo>
                          <a:pt x="289" y="331"/>
                        </a:lnTo>
                        <a:lnTo>
                          <a:pt x="287" y="339"/>
                        </a:lnTo>
                        <a:lnTo>
                          <a:pt x="285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6" y="378"/>
                        </a:lnTo>
                        <a:lnTo>
                          <a:pt x="237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0" y="387"/>
                        </a:lnTo>
                        <a:lnTo>
                          <a:pt x="173" y="387"/>
                        </a:lnTo>
                        <a:lnTo>
                          <a:pt x="156" y="385"/>
                        </a:lnTo>
                        <a:lnTo>
                          <a:pt x="138" y="382"/>
                        </a:lnTo>
                        <a:lnTo>
                          <a:pt x="122" y="377"/>
                        </a:lnTo>
                        <a:lnTo>
                          <a:pt x="113" y="374"/>
                        </a:lnTo>
                        <a:lnTo>
                          <a:pt x="105" y="371"/>
                        </a:lnTo>
                        <a:lnTo>
                          <a:pt x="96" y="367"/>
                        </a:lnTo>
                        <a:lnTo>
                          <a:pt x="89" y="362"/>
                        </a:lnTo>
                        <a:lnTo>
                          <a:pt x="81" y="358"/>
                        </a:lnTo>
                        <a:lnTo>
                          <a:pt x="74" y="352"/>
                        </a:lnTo>
                        <a:lnTo>
                          <a:pt x="66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0" y="425"/>
                        </a:lnTo>
                        <a:lnTo>
                          <a:pt x="41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5" y="448"/>
                        </a:lnTo>
                        <a:lnTo>
                          <a:pt x="87" y="452"/>
                        </a:lnTo>
                        <a:lnTo>
                          <a:pt x="98" y="455"/>
                        </a:lnTo>
                        <a:lnTo>
                          <a:pt x="111" y="458"/>
                        </a:lnTo>
                        <a:lnTo>
                          <a:pt x="124" y="460"/>
                        </a:lnTo>
                        <a:lnTo>
                          <a:pt x="136" y="462"/>
                        </a:lnTo>
                        <a:lnTo>
                          <a:pt x="163" y="464"/>
                        </a:lnTo>
                        <a:lnTo>
                          <a:pt x="190" y="465"/>
                        </a:lnTo>
                        <a:lnTo>
                          <a:pt x="210" y="464"/>
                        </a:lnTo>
                        <a:lnTo>
                          <a:pt x="229" y="462"/>
                        </a:lnTo>
                        <a:lnTo>
                          <a:pt x="247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7" y="444"/>
                        </a:lnTo>
                        <a:lnTo>
                          <a:pt x="312" y="437"/>
                        </a:lnTo>
                        <a:lnTo>
                          <a:pt x="325" y="428"/>
                        </a:lnTo>
                        <a:lnTo>
                          <a:pt x="337" y="418"/>
                        </a:lnTo>
                        <a:lnTo>
                          <a:pt x="347" y="408"/>
                        </a:lnTo>
                        <a:lnTo>
                          <a:pt x="357" y="396"/>
                        </a:lnTo>
                        <a:lnTo>
                          <a:pt x="365" y="384"/>
                        </a:lnTo>
                        <a:lnTo>
                          <a:pt x="371" y="369"/>
                        </a:lnTo>
                        <a:lnTo>
                          <a:pt x="375" y="354"/>
                        </a:lnTo>
                        <a:lnTo>
                          <a:pt x="378" y="338"/>
                        </a:lnTo>
                        <a:lnTo>
                          <a:pt x="379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89" name="Rectangle 7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92" y="1399"/>
                    <a:ext cx="65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0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91" y="1312"/>
                    <a:ext cx="114" cy="161"/>
                  </a:xfrm>
                  <a:custGeom>
                    <a:avLst/>
                    <a:gdLst/>
                    <a:ahLst/>
                    <a:cxnLst>
                      <a:cxn ang="0">
                        <a:pos x="458" y="0"/>
                      </a:cxn>
                      <a:cxn ang="0">
                        <a:pos x="361" y="419"/>
                      </a:cxn>
                      <a:cxn ang="0">
                        <a:pos x="358" y="449"/>
                      </a:cxn>
                      <a:cxn ang="0">
                        <a:pos x="351" y="476"/>
                      </a:cxn>
                      <a:cxn ang="0">
                        <a:pos x="340" y="500"/>
                      </a:cxn>
                      <a:cxn ang="0">
                        <a:pos x="324" y="520"/>
                      </a:cxn>
                      <a:cxn ang="0">
                        <a:pos x="305" y="536"/>
                      </a:cxn>
                      <a:cxn ang="0">
                        <a:pos x="282" y="547"/>
                      </a:cxn>
                      <a:cxn ang="0">
                        <a:pos x="257" y="554"/>
                      </a:cxn>
                      <a:cxn ang="0">
                        <a:pos x="228" y="556"/>
                      </a:cxn>
                      <a:cxn ang="0">
                        <a:pos x="200" y="554"/>
                      </a:cxn>
                      <a:cxn ang="0">
                        <a:pos x="174" y="547"/>
                      </a:cxn>
                      <a:cxn ang="0">
                        <a:pos x="152" y="536"/>
                      </a:cxn>
                      <a:cxn ang="0">
                        <a:pos x="132" y="520"/>
                      </a:cxn>
                      <a:cxn ang="0">
                        <a:pos x="117" y="500"/>
                      </a:cxn>
                      <a:cxn ang="0">
                        <a:pos x="106" y="476"/>
                      </a:cxn>
                      <a:cxn ang="0">
                        <a:pos x="99" y="449"/>
                      </a:cxn>
                      <a:cxn ang="0">
                        <a:pos x="97" y="419"/>
                      </a:cxn>
                      <a:cxn ang="0">
                        <a:pos x="0" y="0"/>
                      </a:cxn>
                      <a:cxn ang="0">
                        <a:pos x="0" y="436"/>
                      </a:cxn>
                      <a:cxn ang="0">
                        <a:pos x="2" y="459"/>
                      </a:cxn>
                      <a:cxn ang="0">
                        <a:pos x="7" y="482"/>
                      </a:cxn>
                      <a:cxn ang="0">
                        <a:pos x="13" y="503"/>
                      </a:cxn>
                      <a:cxn ang="0">
                        <a:pos x="21" y="523"/>
                      </a:cxn>
                      <a:cxn ang="0">
                        <a:pos x="31" y="542"/>
                      </a:cxn>
                      <a:cxn ang="0">
                        <a:pos x="44" y="559"/>
                      </a:cxn>
                      <a:cxn ang="0">
                        <a:pos x="58" y="576"/>
                      </a:cxn>
                      <a:cxn ang="0">
                        <a:pos x="73" y="590"/>
                      </a:cxn>
                      <a:cxn ang="0">
                        <a:pos x="90" y="603"/>
                      </a:cxn>
                      <a:cxn ang="0">
                        <a:pos x="108" y="615"/>
                      </a:cxn>
                      <a:cxn ang="0">
                        <a:pos x="127" y="624"/>
                      </a:cxn>
                      <a:cxn ang="0">
                        <a:pos x="148" y="632"/>
                      </a:cxn>
                      <a:cxn ang="0">
                        <a:pos x="170" y="637"/>
                      </a:cxn>
                      <a:cxn ang="0">
                        <a:pos x="193" y="641"/>
                      </a:cxn>
                      <a:cxn ang="0">
                        <a:pos x="216" y="643"/>
                      </a:cxn>
                      <a:cxn ang="0">
                        <a:pos x="241" y="643"/>
                      </a:cxn>
                      <a:cxn ang="0">
                        <a:pos x="264" y="641"/>
                      </a:cxn>
                      <a:cxn ang="0">
                        <a:pos x="287" y="637"/>
                      </a:cxn>
                      <a:cxn ang="0">
                        <a:pos x="308" y="632"/>
                      </a:cxn>
                      <a:cxn ang="0">
                        <a:pos x="329" y="624"/>
                      </a:cxn>
                      <a:cxn ang="0">
                        <a:pos x="349" y="615"/>
                      </a:cxn>
                      <a:cxn ang="0">
                        <a:pos x="367" y="603"/>
                      </a:cxn>
                      <a:cxn ang="0">
                        <a:pos x="383" y="590"/>
                      </a:cxn>
                      <a:cxn ang="0">
                        <a:pos x="399" y="576"/>
                      </a:cxn>
                      <a:cxn ang="0">
                        <a:pos x="413" y="559"/>
                      </a:cxn>
                      <a:cxn ang="0">
                        <a:pos x="425" y="542"/>
                      </a:cxn>
                      <a:cxn ang="0">
                        <a:pos x="436" y="523"/>
                      </a:cxn>
                      <a:cxn ang="0">
                        <a:pos x="444" y="503"/>
                      </a:cxn>
                      <a:cxn ang="0">
                        <a:pos x="451" y="482"/>
                      </a:cxn>
                      <a:cxn ang="0">
                        <a:pos x="455" y="459"/>
                      </a:cxn>
                      <a:cxn ang="0">
                        <a:pos x="457" y="436"/>
                      </a:cxn>
                    </a:cxnLst>
                    <a:rect l="0" t="0" r="r" b="b"/>
                    <a:pathLst>
                      <a:path w="458" h="644">
                        <a:moveTo>
                          <a:pt x="458" y="424"/>
                        </a:moveTo>
                        <a:lnTo>
                          <a:pt x="458" y="0"/>
                        </a:lnTo>
                        <a:lnTo>
                          <a:pt x="361" y="0"/>
                        </a:lnTo>
                        <a:lnTo>
                          <a:pt x="361" y="419"/>
                        </a:lnTo>
                        <a:lnTo>
                          <a:pt x="360" y="434"/>
                        </a:lnTo>
                        <a:lnTo>
                          <a:pt x="358" y="449"/>
                        </a:lnTo>
                        <a:lnTo>
                          <a:pt x="355" y="464"/>
                        </a:lnTo>
                        <a:lnTo>
                          <a:pt x="351" y="476"/>
                        </a:lnTo>
                        <a:lnTo>
                          <a:pt x="346" y="488"/>
                        </a:lnTo>
                        <a:lnTo>
                          <a:pt x="340" y="500"/>
                        </a:lnTo>
                        <a:lnTo>
                          <a:pt x="332" y="510"/>
                        </a:lnTo>
                        <a:lnTo>
                          <a:pt x="324" y="520"/>
                        </a:lnTo>
                        <a:lnTo>
                          <a:pt x="315" y="528"/>
                        </a:lnTo>
                        <a:lnTo>
                          <a:pt x="305" y="536"/>
                        </a:lnTo>
                        <a:lnTo>
                          <a:pt x="294" y="542"/>
                        </a:lnTo>
                        <a:lnTo>
                          <a:pt x="282" y="547"/>
                        </a:lnTo>
                        <a:lnTo>
                          <a:pt x="270" y="551"/>
                        </a:lnTo>
                        <a:lnTo>
                          <a:pt x="257" y="554"/>
                        </a:lnTo>
                        <a:lnTo>
                          <a:pt x="243" y="556"/>
                        </a:lnTo>
                        <a:lnTo>
                          <a:pt x="228" y="556"/>
                        </a:lnTo>
                        <a:lnTo>
                          <a:pt x="213" y="556"/>
                        </a:lnTo>
                        <a:lnTo>
                          <a:pt x="200" y="554"/>
                        </a:lnTo>
                        <a:lnTo>
                          <a:pt x="187" y="551"/>
                        </a:lnTo>
                        <a:lnTo>
                          <a:pt x="174" y="547"/>
                        </a:lnTo>
                        <a:lnTo>
                          <a:pt x="162" y="542"/>
                        </a:lnTo>
                        <a:lnTo>
                          <a:pt x="152" y="536"/>
                        </a:lnTo>
                        <a:lnTo>
                          <a:pt x="142" y="528"/>
                        </a:lnTo>
                        <a:lnTo>
                          <a:pt x="132" y="520"/>
                        </a:lnTo>
                        <a:lnTo>
                          <a:pt x="124" y="510"/>
                        </a:lnTo>
                        <a:lnTo>
                          <a:pt x="117" y="500"/>
                        </a:lnTo>
                        <a:lnTo>
                          <a:pt x="111" y="488"/>
                        </a:lnTo>
                        <a:lnTo>
                          <a:pt x="106" y="476"/>
                        </a:lnTo>
                        <a:lnTo>
                          <a:pt x="102" y="464"/>
                        </a:lnTo>
                        <a:lnTo>
                          <a:pt x="99" y="449"/>
                        </a:lnTo>
                        <a:lnTo>
                          <a:pt x="97" y="434"/>
                        </a:lnTo>
                        <a:lnTo>
                          <a:pt x="97" y="419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424"/>
                        </a:lnTo>
                        <a:lnTo>
                          <a:pt x="0" y="436"/>
                        </a:lnTo>
                        <a:lnTo>
                          <a:pt x="1" y="447"/>
                        </a:lnTo>
                        <a:lnTo>
                          <a:pt x="2" y="459"/>
                        </a:lnTo>
                        <a:lnTo>
                          <a:pt x="4" y="471"/>
                        </a:lnTo>
                        <a:lnTo>
                          <a:pt x="7" y="482"/>
                        </a:lnTo>
                        <a:lnTo>
                          <a:pt x="10" y="492"/>
                        </a:lnTo>
                        <a:lnTo>
                          <a:pt x="13" y="503"/>
                        </a:lnTo>
                        <a:lnTo>
                          <a:pt x="17" y="514"/>
                        </a:lnTo>
                        <a:lnTo>
                          <a:pt x="21" y="523"/>
                        </a:lnTo>
                        <a:lnTo>
                          <a:pt x="26" y="533"/>
                        </a:lnTo>
                        <a:lnTo>
                          <a:pt x="31" y="542"/>
                        </a:lnTo>
                        <a:lnTo>
                          <a:pt x="38" y="551"/>
                        </a:lnTo>
                        <a:lnTo>
                          <a:pt x="44" y="559"/>
                        </a:lnTo>
                        <a:lnTo>
                          <a:pt x="51" y="568"/>
                        </a:lnTo>
                        <a:lnTo>
                          <a:pt x="58" y="576"/>
                        </a:lnTo>
                        <a:lnTo>
                          <a:pt x="65" y="583"/>
                        </a:lnTo>
                        <a:lnTo>
                          <a:pt x="73" y="590"/>
                        </a:lnTo>
                        <a:lnTo>
                          <a:pt x="81" y="596"/>
                        </a:lnTo>
                        <a:lnTo>
                          <a:pt x="90" y="603"/>
                        </a:lnTo>
                        <a:lnTo>
                          <a:pt x="99" y="608"/>
                        </a:lnTo>
                        <a:lnTo>
                          <a:pt x="108" y="615"/>
                        </a:lnTo>
                        <a:lnTo>
                          <a:pt x="117" y="620"/>
                        </a:lnTo>
                        <a:lnTo>
                          <a:pt x="127" y="624"/>
                        </a:lnTo>
                        <a:lnTo>
                          <a:pt x="138" y="628"/>
                        </a:lnTo>
                        <a:lnTo>
                          <a:pt x="148" y="632"/>
                        </a:lnTo>
                        <a:lnTo>
                          <a:pt x="159" y="635"/>
                        </a:lnTo>
                        <a:lnTo>
                          <a:pt x="170" y="637"/>
                        </a:lnTo>
                        <a:lnTo>
                          <a:pt x="181" y="640"/>
                        </a:lnTo>
                        <a:lnTo>
                          <a:pt x="193" y="641"/>
                        </a:lnTo>
                        <a:lnTo>
                          <a:pt x="204" y="643"/>
                        </a:lnTo>
                        <a:lnTo>
                          <a:pt x="216" y="643"/>
                        </a:lnTo>
                        <a:lnTo>
                          <a:pt x="228" y="644"/>
                        </a:lnTo>
                        <a:lnTo>
                          <a:pt x="241" y="643"/>
                        </a:lnTo>
                        <a:lnTo>
                          <a:pt x="252" y="643"/>
                        </a:lnTo>
                        <a:lnTo>
                          <a:pt x="264" y="641"/>
                        </a:lnTo>
                        <a:lnTo>
                          <a:pt x="275" y="640"/>
                        </a:lnTo>
                        <a:lnTo>
                          <a:pt x="287" y="637"/>
                        </a:lnTo>
                        <a:lnTo>
                          <a:pt x="298" y="635"/>
                        </a:lnTo>
                        <a:lnTo>
                          <a:pt x="308" y="632"/>
                        </a:lnTo>
                        <a:lnTo>
                          <a:pt x="319" y="628"/>
                        </a:lnTo>
                        <a:lnTo>
                          <a:pt x="329" y="624"/>
                        </a:lnTo>
                        <a:lnTo>
                          <a:pt x="339" y="620"/>
                        </a:lnTo>
                        <a:lnTo>
                          <a:pt x="349" y="615"/>
                        </a:lnTo>
                        <a:lnTo>
                          <a:pt x="358" y="608"/>
                        </a:lnTo>
                        <a:lnTo>
                          <a:pt x="367" y="603"/>
                        </a:lnTo>
                        <a:lnTo>
                          <a:pt x="375" y="596"/>
                        </a:lnTo>
                        <a:lnTo>
                          <a:pt x="383" y="590"/>
                        </a:lnTo>
                        <a:lnTo>
                          <a:pt x="392" y="583"/>
                        </a:lnTo>
                        <a:lnTo>
                          <a:pt x="399" y="576"/>
                        </a:lnTo>
                        <a:lnTo>
                          <a:pt x="406" y="568"/>
                        </a:lnTo>
                        <a:lnTo>
                          <a:pt x="413" y="559"/>
                        </a:lnTo>
                        <a:lnTo>
                          <a:pt x="419" y="551"/>
                        </a:lnTo>
                        <a:lnTo>
                          <a:pt x="425" y="542"/>
                        </a:lnTo>
                        <a:lnTo>
                          <a:pt x="430" y="533"/>
                        </a:lnTo>
                        <a:lnTo>
                          <a:pt x="436" y="523"/>
                        </a:lnTo>
                        <a:lnTo>
                          <a:pt x="440" y="514"/>
                        </a:lnTo>
                        <a:lnTo>
                          <a:pt x="444" y="503"/>
                        </a:lnTo>
                        <a:lnTo>
                          <a:pt x="448" y="492"/>
                        </a:lnTo>
                        <a:lnTo>
                          <a:pt x="451" y="482"/>
                        </a:lnTo>
                        <a:lnTo>
                          <a:pt x="453" y="471"/>
                        </a:lnTo>
                        <a:lnTo>
                          <a:pt x="455" y="459"/>
                        </a:lnTo>
                        <a:lnTo>
                          <a:pt x="456" y="447"/>
                        </a:lnTo>
                        <a:lnTo>
                          <a:pt x="457" y="436"/>
                        </a:lnTo>
                        <a:lnTo>
                          <a:pt x="458" y="4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1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542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3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3" y="10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4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5" y="147"/>
                      </a:cxn>
                      <a:cxn ang="0">
                        <a:pos x="102" y="128"/>
                      </a:cxn>
                      <a:cxn ang="0">
                        <a:pos x="112" y="112"/>
                      </a:cxn>
                      <a:cxn ang="0">
                        <a:pos x="125" y="100"/>
                      </a:cxn>
                      <a:cxn ang="0">
                        <a:pos x="141" y="91"/>
                      </a:cxn>
                      <a:cxn ang="0">
                        <a:pos x="157" y="85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5"/>
                      </a:cxn>
                      <a:cxn ang="0">
                        <a:pos x="228" y="91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5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5" y="133"/>
                        </a:lnTo>
                        <a:lnTo>
                          <a:pt x="362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3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3" y="10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4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5" y="147"/>
                        </a:lnTo>
                        <a:lnTo>
                          <a:pt x="99" y="138"/>
                        </a:lnTo>
                        <a:lnTo>
                          <a:pt x="102" y="128"/>
                        </a:lnTo>
                        <a:lnTo>
                          <a:pt x="107" y="119"/>
                        </a:lnTo>
                        <a:lnTo>
                          <a:pt x="112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5"/>
                        </a:lnTo>
                        <a:lnTo>
                          <a:pt x="141" y="91"/>
                        </a:lnTo>
                        <a:lnTo>
                          <a:pt x="149" y="88"/>
                        </a:lnTo>
                        <a:lnTo>
                          <a:pt x="157" y="85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5"/>
                        </a:lnTo>
                        <a:lnTo>
                          <a:pt x="220" y="87"/>
                        </a:lnTo>
                        <a:lnTo>
                          <a:pt x="228" y="91"/>
                        </a:lnTo>
                        <a:lnTo>
                          <a:pt x="237" y="95"/>
                        </a:lnTo>
                        <a:lnTo>
                          <a:pt x="244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5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2" name="Freeform 75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68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3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358"/>
                    <a:ext cx="102" cy="113"/>
                  </a:xfrm>
                  <a:custGeom>
                    <a:avLst/>
                    <a:gdLst/>
                    <a:ahLst/>
                    <a:cxnLst>
                      <a:cxn ang="0">
                        <a:pos x="408" y="0"/>
                      </a:cxn>
                      <a:cxn ang="0">
                        <a:pos x="312" y="0"/>
                      </a:cxn>
                      <a:cxn ang="0">
                        <a:pos x="204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67" y="454"/>
                      </a:cxn>
                      <a:cxn ang="0">
                        <a:pos x="241" y="454"/>
                      </a:cxn>
                      <a:cxn ang="0">
                        <a:pos x="408" y="0"/>
                      </a:cxn>
                    </a:cxnLst>
                    <a:rect l="0" t="0" r="r" b="b"/>
                    <a:pathLst>
                      <a:path w="408" h="454">
                        <a:moveTo>
                          <a:pt x="408" y="0"/>
                        </a:moveTo>
                        <a:lnTo>
                          <a:pt x="312" y="0"/>
                        </a:lnTo>
                        <a:lnTo>
                          <a:pt x="204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67" y="454"/>
                        </a:lnTo>
                        <a:lnTo>
                          <a:pt x="241" y="454"/>
                        </a:lnTo>
                        <a:lnTo>
                          <a:pt x="40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4" name="Freeform 76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825" y="1356"/>
                    <a:ext cx="97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3" y="129"/>
                      </a:cxn>
                      <a:cxn ang="0">
                        <a:pos x="346" y="75"/>
                      </a:cxn>
                      <a:cxn ang="0">
                        <a:pos x="322" y="47"/>
                      </a:cxn>
                      <a:cxn ang="0">
                        <a:pos x="299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6" y="1"/>
                      </a:cxn>
                      <a:cxn ang="0">
                        <a:pos x="172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60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3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6" y="462"/>
                      </a:cxn>
                      <a:cxn ang="0">
                        <a:pos x="281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7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7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2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5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3" y="80"/>
                      </a:cxn>
                      <a:cxn ang="0">
                        <a:pos x="243" y="89"/>
                      </a:cxn>
                      <a:cxn ang="0">
                        <a:pos x="269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2" y="172"/>
                        </a:lnTo>
                        <a:lnTo>
                          <a:pt x="378" y="150"/>
                        </a:lnTo>
                        <a:lnTo>
                          <a:pt x="373" y="129"/>
                        </a:lnTo>
                        <a:lnTo>
                          <a:pt x="366" y="110"/>
                        </a:lnTo>
                        <a:lnTo>
                          <a:pt x="356" y="93"/>
                        </a:lnTo>
                        <a:lnTo>
                          <a:pt x="346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2" y="24"/>
                        </a:lnTo>
                        <a:lnTo>
                          <a:pt x="283" y="20"/>
                        </a:lnTo>
                        <a:lnTo>
                          <a:pt x="275" y="16"/>
                        </a:lnTo>
                        <a:lnTo>
                          <a:pt x="266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6" y="2"/>
                        </a:lnTo>
                        <a:lnTo>
                          <a:pt x="216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2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4" y="15"/>
                        </a:lnTo>
                        <a:lnTo>
                          <a:pt x="105" y="19"/>
                        </a:lnTo>
                        <a:lnTo>
                          <a:pt x="96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7" y="47"/>
                        </a:lnTo>
                        <a:lnTo>
                          <a:pt x="60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5" y="134"/>
                        </a:lnTo>
                        <a:lnTo>
                          <a:pt x="9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10" y="317"/>
                        </a:lnTo>
                        <a:lnTo>
                          <a:pt x="13" y="329"/>
                        </a:lnTo>
                        <a:lnTo>
                          <a:pt x="17" y="341"/>
                        </a:lnTo>
                        <a:lnTo>
                          <a:pt x="21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6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6" y="450"/>
                        </a:lnTo>
                        <a:lnTo>
                          <a:pt x="125" y="453"/>
                        </a:lnTo>
                        <a:lnTo>
                          <a:pt x="143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4" y="465"/>
                        </a:lnTo>
                        <a:lnTo>
                          <a:pt x="220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1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2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7" y="340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9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0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1" y="352"/>
                        </a:lnTo>
                        <a:lnTo>
                          <a:pt x="114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1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2" y="168"/>
                        </a:lnTo>
                        <a:lnTo>
                          <a:pt x="93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7" y="110"/>
                        </a:lnTo>
                        <a:lnTo>
                          <a:pt x="126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3" y="80"/>
                        </a:lnTo>
                        <a:lnTo>
                          <a:pt x="170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3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3" y="89"/>
                        </a:lnTo>
                        <a:lnTo>
                          <a:pt x="248" y="92"/>
                        </a:lnTo>
                        <a:lnTo>
                          <a:pt x="260" y="100"/>
                        </a:lnTo>
                        <a:lnTo>
                          <a:pt x="269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5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95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8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2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7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2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8" y="123"/>
                      </a:cxn>
                      <a:cxn ang="0">
                        <a:pos x="113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3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8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2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7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2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8" y="123"/>
                        </a:lnTo>
                        <a:lnTo>
                          <a:pt x="113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3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6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037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6"/>
                      </a:cxn>
                      <a:cxn ang="0">
                        <a:pos x="344" y="228"/>
                      </a:cxn>
                      <a:cxn ang="0">
                        <a:pos x="313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6" y="89"/>
                      </a:cxn>
                      <a:cxn ang="0">
                        <a:pos x="156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5" y="38"/>
                      </a:cxn>
                      <a:cxn ang="0">
                        <a:pos x="317" y="22"/>
                      </a:cxn>
                      <a:cxn ang="0">
                        <a:pos x="288" y="11"/>
                      </a:cxn>
                      <a:cxn ang="0">
                        <a:pos x="219" y="0"/>
                      </a:cxn>
                      <a:cxn ang="0">
                        <a:pos x="159" y="2"/>
                      </a:cxn>
                      <a:cxn ang="0">
                        <a:pos x="111" y="14"/>
                      </a:cxn>
                      <a:cxn ang="0">
                        <a:pos x="73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49" y="220"/>
                      </a:cxn>
                      <a:cxn ang="0">
                        <a:pos x="77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3" y="284"/>
                      </a:cxn>
                      <a:cxn ang="0">
                        <a:pos x="283" y="295"/>
                      </a:cxn>
                      <a:cxn ang="0">
                        <a:pos x="289" y="313"/>
                      </a:cxn>
                      <a:cxn ang="0">
                        <a:pos x="288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39" y="382"/>
                      </a:cxn>
                      <a:cxn ang="0">
                        <a:pos x="105" y="371"/>
                      </a:cxn>
                      <a:cxn ang="0">
                        <a:pos x="82" y="358"/>
                      </a:cxn>
                      <a:cxn ang="0">
                        <a:pos x="60" y="340"/>
                      </a:cxn>
                      <a:cxn ang="0">
                        <a:pos x="21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8" y="460"/>
                      </a:cxn>
                      <a:cxn ang="0">
                        <a:pos x="298" y="444"/>
                      </a:cxn>
                      <a:cxn ang="0">
                        <a:pos x="338" y="418"/>
                      </a:cxn>
                      <a:cxn ang="0">
                        <a:pos x="365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4" y="228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2" y="174"/>
                        </a:lnTo>
                        <a:lnTo>
                          <a:pt x="128" y="171"/>
                        </a:lnTo>
                        <a:lnTo>
                          <a:pt x="124" y="168"/>
                        </a:lnTo>
                        <a:lnTo>
                          <a:pt x="120" y="165"/>
                        </a:lnTo>
                        <a:lnTo>
                          <a:pt x="118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6" y="89"/>
                        </a:lnTo>
                        <a:lnTo>
                          <a:pt x="142" y="86"/>
                        </a:lnTo>
                        <a:lnTo>
                          <a:pt x="149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5"/>
                        </a:lnTo>
                        <a:lnTo>
                          <a:pt x="208" y="76"/>
                        </a:lnTo>
                        <a:lnTo>
                          <a:pt x="225" y="77"/>
                        </a:lnTo>
                        <a:lnTo>
                          <a:pt x="239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1" y="94"/>
                        </a:lnTo>
                        <a:lnTo>
                          <a:pt x="293" y="101"/>
                        </a:lnTo>
                        <a:lnTo>
                          <a:pt x="304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5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9" y="0"/>
                        </a:lnTo>
                        <a:lnTo>
                          <a:pt x="193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2" y="5"/>
                        </a:lnTo>
                        <a:lnTo>
                          <a:pt x="127" y="9"/>
                        </a:lnTo>
                        <a:lnTo>
                          <a:pt x="111" y="14"/>
                        </a:lnTo>
                        <a:lnTo>
                          <a:pt x="97" y="20"/>
                        </a:lnTo>
                        <a:lnTo>
                          <a:pt x="85" y="27"/>
                        </a:lnTo>
                        <a:lnTo>
                          <a:pt x="73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9"/>
                        </a:lnTo>
                        <a:lnTo>
                          <a:pt x="23" y="153"/>
                        </a:lnTo>
                        <a:lnTo>
                          <a:pt x="25" y="166"/>
                        </a:lnTo>
                        <a:lnTo>
                          <a:pt x="28" y="179"/>
                        </a:lnTo>
                        <a:lnTo>
                          <a:pt x="32" y="191"/>
                        </a:lnTo>
                        <a:lnTo>
                          <a:pt x="36" y="202"/>
                        </a:lnTo>
                        <a:lnTo>
                          <a:pt x="42" y="211"/>
                        </a:lnTo>
                        <a:lnTo>
                          <a:pt x="49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7" y="260"/>
                        </a:lnTo>
                        <a:lnTo>
                          <a:pt x="141" y="262"/>
                        </a:lnTo>
                        <a:lnTo>
                          <a:pt x="156" y="264"/>
                        </a:lnTo>
                        <a:lnTo>
                          <a:pt x="230" y="270"/>
                        </a:lnTo>
                        <a:lnTo>
                          <a:pt x="244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3" y="284"/>
                        </a:lnTo>
                        <a:lnTo>
                          <a:pt x="277" y="287"/>
                        </a:lnTo>
                        <a:lnTo>
                          <a:pt x="280" y="291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3"/>
                        </a:lnTo>
                        <a:lnTo>
                          <a:pt x="289" y="313"/>
                        </a:lnTo>
                        <a:lnTo>
                          <a:pt x="290" y="324"/>
                        </a:lnTo>
                        <a:lnTo>
                          <a:pt x="290" y="331"/>
                        </a:lnTo>
                        <a:lnTo>
                          <a:pt x="288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30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6" y="385"/>
                        </a:lnTo>
                        <a:lnTo>
                          <a:pt x="139" y="382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5" y="371"/>
                        </a:lnTo>
                        <a:lnTo>
                          <a:pt x="97" y="367"/>
                        </a:lnTo>
                        <a:lnTo>
                          <a:pt x="90" y="362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8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1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99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7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0" y="464"/>
                        </a:lnTo>
                        <a:lnTo>
                          <a:pt x="230" y="462"/>
                        </a:lnTo>
                        <a:lnTo>
                          <a:pt x="248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4"/>
                        </a:lnTo>
                        <a:lnTo>
                          <a:pt x="312" y="437"/>
                        </a:lnTo>
                        <a:lnTo>
                          <a:pt x="326" y="428"/>
                        </a:lnTo>
                        <a:lnTo>
                          <a:pt x="338" y="418"/>
                        </a:lnTo>
                        <a:lnTo>
                          <a:pt x="348" y="408"/>
                        </a:lnTo>
                        <a:lnTo>
                          <a:pt x="358" y="396"/>
                        </a:lnTo>
                        <a:lnTo>
                          <a:pt x="365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7" name="Freeform 76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59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5" y="641"/>
                      </a:cxn>
                      <a:cxn ang="0">
                        <a:pos x="95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5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5" y="641"/>
                        </a:moveTo>
                        <a:lnTo>
                          <a:pt x="95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5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8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20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4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1" y="485"/>
                      </a:cxn>
                      <a:cxn ang="0">
                        <a:pos x="149" y="480"/>
                      </a:cxn>
                      <a:cxn ang="0">
                        <a:pos x="147" y="476"/>
                      </a:cxn>
                      <a:cxn ang="0">
                        <a:pos x="145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4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1" y="485"/>
                        </a:lnTo>
                        <a:lnTo>
                          <a:pt x="149" y="480"/>
                        </a:lnTo>
                        <a:lnTo>
                          <a:pt x="147" y="476"/>
                        </a:lnTo>
                        <a:lnTo>
                          <a:pt x="145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99" name="Freeform 76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287" y="1312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7" y="316"/>
                      </a:cxn>
                      <a:cxn ang="0">
                        <a:pos x="356" y="267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4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7" y="192"/>
                      </a:cxn>
                      <a:cxn ang="0">
                        <a:pos x="59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3"/>
                      </a:cxn>
                      <a:cxn ang="0">
                        <a:pos x="144" y="258"/>
                      </a:cxn>
                      <a:cxn ang="0">
                        <a:pos x="190" y="257"/>
                      </a:cxn>
                      <a:cxn ang="0">
                        <a:pos x="222" y="261"/>
                      </a:cxn>
                      <a:cxn ang="0">
                        <a:pos x="247" y="273"/>
                      </a:cxn>
                      <a:cxn ang="0">
                        <a:pos x="263" y="290"/>
                      </a:cxn>
                      <a:cxn ang="0">
                        <a:pos x="273" y="313"/>
                      </a:cxn>
                      <a:cxn ang="0">
                        <a:pos x="277" y="342"/>
                      </a:cxn>
                      <a:cxn ang="0">
                        <a:pos x="138" y="375"/>
                      </a:cxn>
                      <a:cxn ang="0">
                        <a:pos x="88" y="384"/>
                      </a:cxn>
                      <a:cxn ang="0">
                        <a:pos x="50" y="402"/>
                      </a:cxn>
                      <a:cxn ang="0">
                        <a:pos x="21" y="430"/>
                      </a:cxn>
                      <a:cxn ang="0">
                        <a:pos x="5" y="465"/>
                      </a:cxn>
                      <a:cxn ang="0">
                        <a:pos x="0" y="504"/>
                      </a:cxn>
                      <a:cxn ang="0">
                        <a:pos x="5" y="546"/>
                      </a:cxn>
                      <a:cxn ang="0">
                        <a:pos x="20" y="582"/>
                      </a:cxn>
                      <a:cxn ang="0">
                        <a:pos x="46" y="613"/>
                      </a:cxn>
                      <a:cxn ang="0">
                        <a:pos x="86" y="634"/>
                      </a:cxn>
                      <a:cxn ang="0">
                        <a:pos x="137" y="643"/>
                      </a:cxn>
                      <a:cxn ang="0">
                        <a:pos x="195" y="641"/>
                      </a:cxn>
                      <a:cxn ang="0">
                        <a:pos x="241" y="627"/>
                      </a:cxn>
                      <a:cxn ang="0">
                        <a:pos x="279" y="597"/>
                      </a:cxn>
                      <a:cxn ang="0">
                        <a:pos x="277" y="475"/>
                      </a:cxn>
                      <a:cxn ang="0">
                        <a:pos x="273" y="506"/>
                      </a:cxn>
                      <a:cxn ang="0">
                        <a:pos x="265" y="530"/>
                      </a:cxn>
                      <a:cxn ang="0">
                        <a:pos x="248" y="549"/>
                      </a:cxn>
                      <a:cxn ang="0">
                        <a:pos x="218" y="564"/>
                      </a:cxn>
                      <a:cxn ang="0">
                        <a:pos x="185" y="568"/>
                      </a:cxn>
                      <a:cxn ang="0">
                        <a:pos x="152" y="567"/>
                      </a:cxn>
                      <a:cxn ang="0">
                        <a:pos x="127" y="561"/>
                      </a:cxn>
                      <a:cxn ang="0">
                        <a:pos x="108" y="550"/>
                      </a:cxn>
                      <a:cxn ang="0">
                        <a:pos x="96" y="536"/>
                      </a:cxn>
                      <a:cxn ang="0">
                        <a:pos x="90" y="518"/>
                      </a:cxn>
                      <a:cxn ang="0">
                        <a:pos x="89" y="495"/>
                      </a:cxn>
                      <a:cxn ang="0">
                        <a:pos x="94" y="476"/>
                      </a:cxn>
                      <a:cxn ang="0">
                        <a:pos x="104" y="459"/>
                      </a:cxn>
                      <a:cxn ang="0">
                        <a:pos x="120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30" y="97"/>
                      </a:cxn>
                      <a:cxn ang="0">
                        <a:pos x="247" y="97"/>
                      </a:cxn>
                      <a:cxn ang="0">
                        <a:pos x="136" y="0"/>
                      </a:cxn>
                      <a:cxn ang="0">
                        <a:pos x="136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7" y="316"/>
                        </a:lnTo>
                        <a:lnTo>
                          <a:pt x="365" y="298"/>
                        </a:lnTo>
                        <a:lnTo>
                          <a:pt x="361" y="282"/>
                        </a:lnTo>
                        <a:lnTo>
                          <a:pt x="356" y="267"/>
                        </a:lnTo>
                        <a:lnTo>
                          <a:pt x="350" y="252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8" y="208"/>
                        </a:lnTo>
                        <a:lnTo>
                          <a:pt x="295" y="201"/>
                        </a:lnTo>
                        <a:lnTo>
                          <a:pt x="280" y="194"/>
                        </a:lnTo>
                        <a:lnTo>
                          <a:pt x="262" y="188"/>
                        </a:lnTo>
                        <a:lnTo>
                          <a:pt x="244" y="184"/>
                        </a:lnTo>
                        <a:lnTo>
                          <a:pt x="224" y="181"/>
                        </a:lnTo>
                        <a:lnTo>
                          <a:pt x="203" y="179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7" y="186"/>
                        </a:lnTo>
                        <a:lnTo>
                          <a:pt x="97" y="189"/>
                        </a:lnTo>
                        <a:lnTo>
                          <a:pt x="87" y="192"/>
                        </a:lnTo>
                        <a:lnTo>
                          <a:pt x="78" y="196"/>
                        </a:lnTo>
                        <a:lnTo>
                          <a:pt x="68" y="201"/>
                        </a:lnTo>
                        <a:lnTo>
                          <a:pt x="59" y="206"/>
                        </a:lnTo>
                        <a:lnTo>
                          <a:pt x="51" y="213"/>
                        </a:lnTo>
                        <a:lnTo>
                          <a:pt x="42" y="220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7" y="244"/>
                        </a:lnTo>
                        <a:lnTo>
                          <a:pt x="78" y="300"/>
                        </a:lnTo>
                        <a:lnTo>
                          <a:pt x="87" y="289"/>
                        </a:lnTo>
                        <a:lnTo>
                          <a:pt x="97" y="280"/>
                        </a:lnTo>
                        <a:lnTo>
                          <a:pt x="107" y="273"/>
                        </a:lnTo>
                        <a:lnTo>
                          <a:pt x="118" y="267"/>
                        </a:lnTo>
                        <a:lnTo>
                          <a:pt x="131" y="261"/>
                        </a:lnTo>
                        <a:lnTo>
                          <a:pt x="144" y="258"/>
                        </a:lnTo>
                        <a:lnTo>
                          <a:pt x="159" y="257"/>
                        </a:lnTo>
                        <a:lnTo>
                          <a:pt x="178" y="256"/>
                        </a:lnTo>
                        <a:lnTo>
                          <a:pt x="190" y="257"/>
                        </a:lnTo>
                        <a:lnTo>
                          <a:pt x="202" y="257"/>
                        </a:lnTo>
                        <a:lnTo>
                          <a:pt x="212" y="259"/>
                        </a:lnTo>
                        <a:lnTo>
                          <a:pt x="222" y="261"/>
                        </a:lnTo>
                        <a:lnTo>
                          <a:pt x="232" y="265"/>
                        </a:lnTo>
                        <a:lnTo>
                          <a:pt x="240" y="269"/>
                        </a:lnTo>
                        <a:lnTo>
                          <a:pt x="247" y="273"/>
                        </a:lnTo>
                        <a:lnTo>
                          <a:pt x="253" y="278"/>
                        </a:lnTo>
                        <a:lnTo>
                          <a:pt x="259" y="283"/>
                        </a:lnTo>
                        <a:lnTo>
                          <a:pt x="263" y="290"/>
                        </a:lnTo>
                        <a:lnTo>
                          <a:pt x="267" y="296"/>
                        </a:lnTo>
                        <a:lnTo>
                          <a:pt x="271" y="304"/>
                        </a:lnTo>
                        <a:lnTo>
                          <a:pt x="273" y="313"/>
                        </a:lnTo>
                        <a:lnTo>
                          <a:pt x="275" y="322"/>
                        </a:lnTo>
                        <a:lnTo>
                          <a:pt x="277" y="331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6" y="374"/>
                        </a:lnTo>
                        <a:lnTo>
                          <a:pt x="138" y="375"/>
                        </a:lnTo>
                        <a:lnTo>
                          <a:pt x="119" y="377"/>
                        </a:lnTo>
                        <a:lnTo>
                          <a:pt x="103" y="380"/>
                        </a:lnTo>
                        <a:lnTo>
                          <a:pt x="88" y="384"/>
                        </a:lnTo>
                        <a:lnTo>
                          <a:pt x="74" y="389"/>
                        </a:lnTo>
                        <a:lnTo>
                          <a:pt x="61" y="395"/>
                        </a:lnTo>
                        <a:lnTo>
                          <a:pt x="50" y="402"/>
                        </a:lnTo>
                        <a:lnTo>
                          <a:pt x="39" y="410"/>
                        </a:lnTo>
                        <a:lnTo>
                          <a:pt x="30" y="420"/>
                        </a:lnTo>
                        <a:lnTo>
                          <a:pt x="21" y="430"/>
                        </a:lnTo>
                        <a:lnTo>
                          <a:pt x="15" y="441"/>
                        </a:lnTo>
                        <a:lnTo>
                          <a:pt x="9" y="452"/>
                        </a:lnTo>
                        <a:lnTo>
                          <a:pt x="5" y="465"/>
                        </a:lnTo>
                        <a:lnTo>
                          <a:pt x="2" y="477"/>
                        </a:lnTo>
                        <a:lnTo>
                          <a:pt x="0" y="491"/>
                        </a:lnTo>
                        <a:lnTo>
                          <a:pt x="0" y="504"/>
                        </a:lnTo>
                        <a:lnTo>
                          <a:pt x="0" y="519"/>
                        </a:lnTo>
                        <a:lnTo>
                          <a:pt x="2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2"/>
                        </a:lnTo>
                        <a:lnTo>
                          <a:pt x="28" y="593"/>
                        </a:lnTo>
                        <a:lnTo>
                          <a:pt x="36" y="602"/>
                        </a:lnTo>
                        <a:lnTo>
                          <a:pt x="46" y="613"/>
                        </a:lnTo>
                        <a:lnTo>
                          <a:pt x="58" y="621"/>
                        </a:lnTo>
                        <a:lnTo>
                          <a:pt x="71" y="628"/>
                        </a:lnTo>
                        <a:lnTo>
                          <a:pt x="86" y="634"/>
                        </a:lnTo>
                        <a:lnTo>
                          <a:pt x="101" y="638"/>
                        </a:lnTo>
                        <a:lnTo>
                          <a:pt x="118" y="641"/>
                        </a:lnTo>
                        <a:lnTo>
                          <a:pt x="137" y="643"/>
                        </a:lnTo>
                        <a:lnTo>
                          <a:pt x="157" y="644"/>
                        </a:lnTo>
                        <a:lnTo>
                          <a:pt x="178" y="643"/>
                        </a:lnTo>
                        <a:lnTo>
                          <a:pt x="195" y="641"/>
                        </a:lnTo>
                        <a:lnTo>
                          <a:pt x="211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3" y="619"/>
                        </a:lnTo>
                        <a:lnTo>
                          <a:pt x="266" y="608"/>
                        </a:lnTo>
                        <a:lnTo>
                          <a:pt x="279" y="597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7" y="486"/>
                        </a:lnTo>
                        <a:lnTo>
                          <a:pt x="275" y="496"/>
                        </a:lnTo>
                        <a:lnTo>
                          <a:pt x="273" y="506"/>
                        </a:lnTo>
                        <a:lnTo>
                          <a:pt x="271" y="515"/>
                        </a:lnTo>
                        <a:lnTo>
                          <a:pt x="269" y="523"/>
                        </a:lnTo>
                        <a:lnTo>
                          <a:pt x="265" y="530"/>
                        </a:lnTo>
                        <a:lnTo>
                          <a:pt x="261" y="536"/>
                        </a:lnTo>
                        <a:lnTo>
                          <a:pt x="257" y="541"/>
                        </a:lnTo>
                        <a:lnTo>
                          <a:pt x="248" y="549"/>
                        </a:lnTo>
                        <a:lnTo>
                          <a:pt x="238" y="555"/>
                        </a:lnTo>
                        <a:lnTo>
                          <a:pt x="229" y="561"/>
                        </a:lnTo>
                        <a:lnTo>
                          <a:pt x="218" y="564"/>
                        </a:lnTo>
                        <a:lnTo>
                          <a:pt x="207" y="566"/>
                        </a:lnTo>
                        <a:lnTo>
                          <a:pt x="196" y="567"/>
                        </a:lnTo>
                        <a:lnTo>
                          <a:pt x="185" y="568"/>
                        </a:lnTo>
                        <a:lnTo>
                          <a:pt x="171" y="568"/>
                        </a:lnTo>
                        <a:lnTo>
                          <a:pt x="161" y="568"/>
                        </a:lnTo>
                        <a:lnTo>
                          <a:pt x="152" y="567"/>
                        </a:lnTo>
                        <a:lnTo>
                          <a:pt x="143" y="566"/>
                        </a:lnTo>
                        <a:lnTo>
                          <a:pt x="135" y="564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8" y="550"/>
                        </a:lnTo>
                        <a:lnTo>
                          <a:pt x="104" y="546"/>
                        </a:lnTo>
                        <a:lnTo>
                          <a:pt x="100" y="541"/>
                        </a:lnTo>
                        <a:lnTo>
                          <a:pt x="96" y="536"/>
                        </a:lnTo>
                        <a:lnTo>
                          <a:pt x="93" y="531"/>
                        </a:lnTo>
                        <a:lnTo>
                          <a:pt x="91" y="524"/>
                        </a:lnTo>
                        <a:lnTo>
                          <a:pt x="90" y="518"/>
                        </a:lnTo>
                        <a:lnTo>
                          <a:pt x="89" y="510"/>
                        </a:lnTo>
                        <a:lnTo>
                          <a:pt x="89" y="503"/>
                        </a:lnTo>
                        <a:lnTo>
                          <a:pt x="89" y="495"/>
                        </a:lnTo>
                        <a:lnTo>
                          <a:pt x="90" y="488"/>
                        </a:lnTo>
                        <a:lnTo>
                          <a:pt x="91" y="482"/>
                        </a:lnTo>
                        <a:lnTo>
                          <a:pt x="94" y="476"/>
                        </a:lnTo>
                        <a:lnTo>
                          <a:pt x="97" y="470"/>
                        </a:lnTo>
                        <a:lnTo>
                          <a:pt x="100" y="465"/>
                        </a:lnTo>
                        <a:lnTo>
                          <a:pt x="104" y="459"/>
                        </a:lnTo>
                        <a:lnTo>
                          <a:pt x="109" y="454"/>
                        </a:lnTo>
                        <a:lnTo>
                          <a:pt x="114" y="451"/>
                        </a:lnTo>
                        <a:lnTo>
                          <a:pt x="120" y="447"/>
                        </a:lnTo>
                        <a:lnTo>
                          <a:pt x="128" y="444"/>
                        </a:lnTo>
                        <a:lnTo>
                          <a:pt x="135" y="442"/>
                        </a:lnTo>
                        <a:lnTo>
                          <a:pt x="143" y="440"/>
                        </a:lnTo>
                        <a:lnTo>
                          <a:pt x="151" y="439"/>
                        </a:lnTo>
                        <a:lnTo>
                          <a:pt x="160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30" y="97"/>
                        </a:moveTo>
                        <a:lnTo>
                          <a:pt x="330" y="0"/>
                        </a:lnTo>
                        <a:lnTo>
                          <a:pt x="247" y="0"/>
                        </a:lnTo>
                        <a:lnTo>
                          <a:pt x="247" y="97"/>
                        </a:lnTo>
                        <a:lnTo>
                          <a:pt x="330" y="97"/>
                        </a:lnTo>
                        <a:close/>
                        <a:moveTo>
                          <a:pt x="136" y="97"/>
                        </a:moveTo>
                        <a:lnTo>
                          <a:pt x="136" y="0"/>
                        </a:lnTo>
                        <a:lnTo>
                          <a:pt x="53" y="0"/>
                        </a:lnTo>
                        <a:lnTo>
                          <a:pt x="53" y="97"/>
                        </a:lnTo>
                        <a:lnTo>
                          <a:pt x="136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0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04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6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2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59" y="505"/>
                      </a:cxn>
                      <a:cxn ang="0">
                        <a:pos x="64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6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2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59" y="505"/>
                        </a:lnTo>
                        <a:lnTo>
                          <a:pt x="64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1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536" y="1358"/>
                    <a:ext cx="85" cy="113"/>
                  </a:xfrm>
                  <a:custGeom>
                    <a:avLst/>
                    <a:gdLst/>
                    <a:ahLst/>
                    <a:cxnLst>
                      <a:cxn ang="0">
                        <a:pos x="339" y="454"/>
                      </a:cxn>
                      <a:cxn ang="0">
                        <a:pos x="339" y="372"/>
                      </a:cxn>
                      <a:cxn ang="0">
                        <a:pos x="111" y="372"/>
                      </a:cxn>
                      <a:cxn ang="0">
                        <a:pos x="339" y="72"/>
                      </a:cxn>
                      <a:cxn ang="0">
                        <a:pos x="339" y="0"/>
                      </a:cxn>
                      <a:cxn ang="0">
                        <a:pos x="12" y="0"/>
                      </a:cxn>
                      <a:cxn ang="0">
                        <a:pos x="12" y="82"/>
                      </a:cxn>
                      <a:cxn ang="0">
                        <a:pos x="225" y="82"/>
                      </a:cxn>
                      <a:cxn ang="0">
                        <a:pos x="0" y="382"/>
                      </a:cxn>
                      <a:cxn ang="0">
                        <a:pos x="0" y="454"/>
                      </a:cxn>
                      <a:cxn ang="0">
                        <a:pos x="339" y="454"/>
                      </a:cxn>
                    </a:cxnLst>
                    <a:rect l="0" t="0" r="r" b="b"/>
                    <a:pathLst>
                      <a:path w="339" h="454">
                        <a:moveTo>
                          <a:pt x="339" y="454"/>
                        </a:moveTo>
                        <a:lnTo>
                          <a:pt x="339" y="372"/>
                        </a:lnTo>
                        <a:lnTo>
                          <a:pt x="111" y="372"/>
                        </a:lnTo>
                        <a:lnTo>
                          <a:pt x="339" y="72"/>
                        </a:lnTo>
                        <a:lnTo>
                          <a:pt x="339" y="0"/>
                        </a:lnTo>
                        <a:lnTo>
                          <a:pt x="12" y="0"/>
                        </a:lnTo>
                        <a:lnTo>
                          <a:pt x="12" y="82"/>
                        </a:lnTo>
                        <a:lnTo>
                          <a:pt x="225" y="82"/>
                        </a:lnTo>
                        <a:lnTo>
                          <a:pt x="0" y="382"/>
                        </a:lnTo>
                        <a:lnTo>
                          <a:pt x="0" y="454"/>
                        </a:lnTo>
                        <a:lnTo>
                          <a:pt x="339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2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648" y="1358"/>
                    <a:ext cx="93" cy="115"/>
                  </a:xfrm>
                  <a:custGeom>
                    <a:avLst/>
                    <a:gdLst/>
                    <a:ahLst/>
                    <a:cxnLst>
                      <a:cxn ang="0">
                        <a:pos x="368" y="0"/>
                      </a:cxn>
                      <a:cxn ang="0">
                        <a:pos x="276" y="276"/>
                      </a:cxn>
                      <a:cxn ang="0">
                        <a:pos x="274" y="301"/>
                      </a:cxn>
                      <a:cxn ang="0">
                        <a:pos x="269" y="322"/>
                      </a:cxn>
                      <a:cxn ang="0">
                        <a:pos x="260" y="340"/>
                      </a:cxn>
                      <a:cxn ang="0">
                        <a:pos x="249" y="354"/>
                      </a:cxn>
                      <a:cxn ang="0">
                        <a:pos x="234" y="364"/>
                      </a:cxn>
                      <a:cxn ang="0">
                        <a:pos x="218" y="372"/>
                      </a:cxn>
                      <a:cxn ang="0">
                        <a:pos x="201" y="377"/>
                      </a:cxn>
                      <a:cxn ang="0">
                        <a:pos x="182" y="379"/>
                      </a:cxn>
                      <a:cxn ang="0">
                        <a:pos x="164" y="377"/>
                      </a:cxn>
                      <a:cxn ang="0">
                        <a:pos x="147" y="372"/>
                      </a:cxn>
                      <a:cxn ang="0">
                        <a:pos x="131" y="365"/>
                      </a:cxn>
                      <a:cxn ang="0">
                        <a:pos x="117" y="354"/>
                      </a:cxn>
                      <a:cxn ang="0">
                        <a:pos x="107" y="340"/>
                      </a:cxn>
                      <a:cxn ang="0">
                        <a:pos x="98" y="322"/>
                      </a:cxn>
                      <a:cxn ang="0">
                        <a:pos x="93" y="302"/>
                      </a:cxn>
                      <a:cxn ang="0">
                        <a:pos x="91" y="276"/>
                      </a:cxn>
                      <a:cxn ang="0">
                        <a:pos x="0" y="0"/>
                      </a:cxn>
                      <a:cxn ang="0">
                        <a:pos x="0" y="309"/>
                      </a:cxn>
                      <a:cxn ang="0">
                        <a:pos x="5" y="344"/>
                      </a:cxn>
                      <a:cxn ang="0">
                        <a:pos x="15" y="377"/>
                      </a:cxn>
                      <a:cxn ang="0">
                        <a:pos x="28" y="398"/>
                      </a:cxn>
                      <a:cxn ang="0">
                        <a:pos x="38" y="412"/>
                      </a:cxn>
                      <a:cxn ang="0">
                        <a:pos x="56" y="428"/>
                      </a:cxn>
                      <a:cxn ang="0">
                        <a:pos x="80" y="443"/>
                      </a:cxn>
                      <a:cxn ang="0">
                        <a:pos x="108" y="454"/>
                      </a:cxn>
                      <a:cxn ang="0">
                        <a:pos x="141" y="459"/>
                      </a:cxn>
                      <a:cxn ang="0">
                        <a:pos x="174" y="459"/>
                      </a:cxn>
                      <a:cxn ang="0">
                        <a:pos x="207" y="453"/>
                      </a:cxn>
                      <a:cxn ang="0">
                        <a:pos x="238" y="440"/>
                      </a:cxn>
                      <a:cxn ang="0">
                        <a:pos x="266" y="420"/>
                      </a:cxn>
                      <a:cxn ang="0">
                        <a:pos x="278" y="454"/>
                      </a:cxn>
                    </a:cxnLst>
                    <a:rect l="0" t="0" r="r" b="b"/>
                    <a:pathLst>
                      <a:path w="368" h="460">
                        <a:moveTo>
                          <a:pt x="368" y="454"/>
                        </a:moveTo>
                        <a:lnTo>
                          <a:pt x="368" y="0"/>
                        </a:lnTo>
                        <a:lnTo>
                          <a:pt x="276" y="0"/>
                        </a:lnTo>
                        <a:lnTo>
                          <a:pt x="276" y="276"/>
                        </a:lnTo>
                        <a:lnTo>
                          <a:pt x="276" y="290"/>
                        </a:lnTo>
                        <a:lnTo>
                          <a:pt x="274" y="301"/>
                        </a:lnTo>
                        <a:lnTo>
                          <a:pt x="272" y="312"/>
                        </a:lnTo>
                        <a:lnTo>
                          <a:pt x="269" y="322"/>
                        </a:lnTo>
                        <a:lnTo>
                          <a:pt x="265" y="332"/>
                        </a:lnTo>
                        <a:lnTo>
                          <a:pt x="260" y="340"/>
                        </a:lnTo>
                        <a:lnTo>
                          <a:pt x="255" y="347"/>
                        </a:lnTo>
                        <a:lnTo>
                          <a:pt x="249" y="354"/>
                        </a:lnTo>
                        <a:lnTo>
                          <a:pt x="242" y="359"/>
                        </a:lnTo>
                        <a:lnTo>
                          <a:pt x="234" y="364"/>
                        </a:lnTo>
                        <a:lnTo>
                          <a:pt x="226" y="368"/>
                        </a:lnTo>
                        <a:lnTo>
                          <a:pt x="218" y="372"/>
                        </a:lnTo>
                        <a:lnTo>
                          <a:pt x="210" y="374"/>
                        </a:lnTo>
                        <a:lnTo>
                          <a:pt x="201" y="377"/>
                        </a:lnTo>
                        <a:lnTo>
                          <a:pt x="192" y="378"/>
                        </a:lnTo>
                        <a:lnTo>
                          <a:pt x="182" y="379"/>
                        </a:lnTo>
                        <a:lnTo>
                          <a:pt x="173" y="378"/>
                        </a:lnTo>
                        <a:lnTo>
                          <a:pt x="164" y="377"/>
                        </a:lnTo>
                        <a:lnTo>
                          <a:pt x="155" y="374"/>
                        </a:lnTo>
                        <a:lnTo>
                          <a:pt x="147" y="372"/>
                        </a:lnTo>
                        <a:lnTo>
                          <a:pt x="138" y="369"/>
                        </a:lnTo>
                        <a:lnTo>
                          <a:pt x="131" y="365"/>
                        </a:lnTo>
                        <a:lnTo>
                          <a:pt x="124" y="360"/>
                        </a:lnTo>
                        <a:lnTo>
                          <a:pt x="117" y="354"/>
                        </a:lnTo>
                        <a:lnTo>
                          <a:pt x="112" y="348"/>
                        </a:lnTo>
                        <a:lnTo>
                          <a:pt x="107" y="340"/>
                        </a:lnTo>
                        <a:lnTo>
                          <a:pt x="102" y="332"/>
                        </a:lnTo>
                        <a:lnTo>
                          <a:pt x="98" y="322"/>
                        </a:lnTo>
                        <a:lnTo>
                          <a:pt x="95" y="312"/>
                        </a:lnTo>
                        <a:lnTo>
                          <a:pt x="93" y="302"/>
                        </a:lnTo>
                        <a:lnTo>
                          <a:pt x="92" y="290"/>
                        </a:lnTo>
                        <a:lnTo>
                          <a:pt x="91" y="276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0" y="309"/>
                        </a:lnTo>
                        <a:lnTo>
                          <a:pt x="2" y="328"/>
                        </a:lnTo>
                        <a:lnTo>
                          <a:pt x="5" y="344"/>
                        </a:lnTo>
                        <a:lnTo>
                          <a:pt x="9" y="361"/>
                        </a:lnTo>
                        <a:lnTo>
                          <a:pt x="15" y="377"/>
                        </a:lnTo>
                        <a:lnTo>
                          <a:pt x="23" y="391"/>
                        </a:lnTo>
                        <a:lnTo>
                          <a:pt x="28" y="398"/>
                        </a:lnTo>
                        <a:lnTo>
                          <a:pt x="33" y="405"/>
                        </a:lnTo>
                        <a:lnTo>
                          <a:pt x="38" y="412"/>
                        </a:lnTo>
                        <a:lnTo>
                          <a:pt x="46" y="418"/>
                        </a:lnTo>
                        <a:lnTo>
                          <a:pt x="56" y="428"/>
                        </a:lnTo>
                        <a:lnTo>
                          <a:pt x="67" y="436"/>
                        </a:lnTo>
                        <a:lnTo>
                          <a:pt x="80" y="443"/>
                        </a:lnTo>
                        <a:lnTo>
                          <a:pt x="94" y="449"/>
                        </a:lnTo>
                        <a:lnTo>
                          <a:pt x="108" y="454"/>
                        </a:lnTo>
                        <a:lnTo>
                          <a:pt x="124" y="457"/>
                        </a:lnTo>
                        <a:lnTo>
                          <a:pt x="141" y="459"/>
                        </a:lnTo>
                        <a:lnTo>
                          <a:pt x="157" y="460"/>
                        </a:lnTo>
                        <a:lnTo>
                          <a:pt x="174" y="459"/>
                        </a:lnTo>
                        <a:lnTo>
                          <a:pt x="191" y="457"/>
                        </a:lnTo>
                        <a:lnTo>
                          <a:pt x="207" y="453"/>
                        </a:lnTo>
                        <a:lnTo>
                          <a:pt x="223" y="447"/>
                        </a:lnTo>
                        <a:lnTo>
                          <a:pt x="238" y="440"/>
                        </a:lnTo>
                        <a:lnTo>
                          <a:pt x="253" y="431"/>
                        </a:lnTo>
                        <a:lnTo>
                          <a:pt x="266" y="420"/>
                        </a:lnTo>
                        <a:lnTo>
                          <a:pt x="278" y="408"/>
                        </a:lnTo>
                        <a:lnTo>
                          <a:pt x="278" y="454"/>
                        </a:lnTo>
                        <a:lnTo>
                          <a:pt x="368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3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312"/>
                    <a:ext cx="125" cy="159"/>
                  </a:xfrm>
                  <a:custGeom>
                    <a:avLst/>
                    <a:gdLst/>
                    <a:ahLst/>
                    <a:cxnLst>
                      <a:cxn ang="0">
                        <a:pos x="498" y="638"/>
                      </a:cxn>
                      <a:cxn ang="0">
                        <a:pos x="270" y="250"/>
                      </a:cxn>
                      <a:cxn ang="0">
                        <a:pos x="476" y="0"/>
                      </a:cxn>
                      <a:cxn ang="0">
                        <a:pos x="358" y="0"/>
                      </a:cxn>
                      <a:cxn ang="0">
                        <a:pos x="97" y="321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638"/>
                      </a:cxn>
                      <a:cxn ang="0">
                        <a:pos x="97" y="638"/>
                      </a:cxn>
                      <a:cxn ang="0">
                        <a:pos x="97" y="452"/>
                      </a:cxn>
                      <a:cxn ang="0">
                        <a:pos x="204" y="324"/>
                      </a:cxn>
                      <a:cxn ang="0">
                        <a:pos x="384" y="638"/>
                      </a:cxn>
                      <a:cxn ang="0">
                        <a:pos x="498" y="638"/>
                      </a:cxn>
                    </a:cxnLst>
                    <a:rect l="0" t="0" r="r" b="b"/>
                    <a:pathLst>
                      <a:path w="498" h="638">
                        <a:moveTo>
                          <a:pt x="498" y="638"/>
                        </a:moveTo>
                        <a:lnTo>
                          <a:pt x="270" y="250"/>
                        </a:lnTo>
                        <a:lnTo>
                          <a:pt x="476" y="0"/>
                        </a:lnTo>
                        <a:lnTo>
                          <a:pt x="358" y="0"/>
                        </a:lnTo>
                        <a:lnTo>
                          <a:pt x="97" y="321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452"/>
                        </a:lnTo>
                        <a:lnTo>
                          <a:pt x="204" y="324"/>
                        </a:lnTo>
                        <a:lnTo>
                          <a:pt x="384" y="638"/>
                        </a:lnTo>
                        <a:lnTo>
                          <a:pt x="498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4" name="Freeform 77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977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5" name="Freeform 77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031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2" y="129"/>
                      </a:cxn>
                      <a:cxn ang="0">
                        <a:pos x="347" y="75"/>
                      </a:cxn>
                      <a:cxn ang="0">
                        <a:pos x="322" y="47"/>
                      </a:cxn>
                      <a:cxn ang="0">
                        <a:pos x="300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5" y="1"/>
                      </a:cxn>
                      <a:cxn ang="0">
                        <a:pos x="171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59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1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7" y="446"/>
                      </a:cxn>
                      <a:cxn ang="0">
                        <a:pos x="144" y="458"/>
                      </a:cxn>
                      <a:cxn ang="0">
                        <a:pos x="205" y="465"/>
                      </a:cxn>
                      <a:cxn ang="0">
                        <a:pos x="246" y="462"/>
                      </a:cxn>
                      <a:cxn ang="0">
                        <a:pos x="282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6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8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3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6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4" y="80"/>
                      </a:cxn>
                      <a:cxn ang="0">
                        <a:pos x="243" y="89"/>
                      </a:cxn>
                      <a:cxn ang="0">
                        <a:pos x="268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3" y="172"/>
                        </a:lnTo>
                        <a:lnTo>
                          <a:pt x="379" y="150"/>
                        </a:lnTo>
                        <a:lnTo>
                          <a:pt x="372" y="129"/>
                        </a:lnTo>
                        <a:lnTo>
                          <a:pt x="365" y="110"/>
                        </a:lnTo>
                        <a:lnTo>
                          <a:pt x="357" y="93"/>
                        </a:lnTo>
                        <a:lnTo>
                          <a:pt x="347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300" y="29"/>
                        </a:lnTo>
                        <a:lnTo>
                          <a:pt x="292" y="24"/>
                        </a:lnTo>
                        <a:lnTo>
                          <a:pt x="284" y="20"/>
                        </a:lnTo>
                        <a:lnTo>
                          <a:pt x="275" y="16"/>
                        </a:lnTo>
                        <a:lnTo>
                          <a:pt x="265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7" y="4"/>
                        </a:lnTo>
                        <a:lnTo>
                          <a:pt x="226" y="2"/>
                        </a:lnTo>
                        <a:lnTo>
                          <a:pt x="215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2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3" y="15"/>
                        </a:lnTo>
                        <a:lnTo>
                          <a:pt x="105" y="19"/>
                        </a:lnTo>
                        <a:lnTo>
                          <a:pt x="97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6" y="47"/>
                        </a:lnTo>
                        <a:lnTo>
                          <a:pt x="59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4" y="134"/>
                        </a:lnTo>
                        <a:lnTo>
                          <a:pt x="8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1" y="248"/>
                        </a:lnTo>
                        <a:lnTo>
                          <a:pt x="1" y="263"/>
                        </a:lnTo>
                        <a:lnTo>
                          <a:pt x="3" y="277"/>
                        </a:lnTo>
                        <a:lnTo>
                          <a:pt x="4" y="292"/>
                        </a:lnTo>
                        <a:lnTo>
                          <a:pt x="7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6" y="341"/>
                        </a:lnTo>
                        <a:lnTo>
                          <a:pt x="20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7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7" y="446"/>
                        </a:lnTo>
                        <a:lnTo>
                          <a:pt x="115" y="450"/>
                        </a:lnTo>
                        <a:lnTo>
                          <a:pt x="125" y="453"/>
                        </a:lnTo>
                        <a:lnTo>
                          <a:pt x="144" y="458"/>
                        </a:lnTo>
                        <a:lnTo>
                          <a:pt x="163" y="462"/>
                        </a:lnTo>
                        <a:lnTo>
                          <a:pt x="184" y="464"/>
                        </a:lnTo>
                        <a:lnTo>
                          <a:pt x="205" y="465"/>
                        </a:lnTo>
                        <a:lnTo>
                          <a:pt x="219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2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1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6" y="340"/>
                        </a:lnTo>
                        <a:lnTo>
                          <a:pt x="305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1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7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0" y="352"/>
                        </a:lnTo>
                        <a:lnTo>
                          <a:pt x="114" y="343"/>
                        </a:lnTo>
                        <a:lnTo>
                          <a:pt x="108" y="334"/>
                        </a:lnTo>
                        <a:lnTo>
                          <a:pt x="103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2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3" y="168"/>
                        </a:lnTo>
                        <a:lnTo>
                          <a:pt x="94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6" y="110"/>
                        </a:lnTo>
                        <a:lnTo>
                          <a:pt x="127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6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4" y="80"/>
                        </a:lnTo>
                        <a:lnTo>
                          <a:pt x="230" y="82"/>
                        </a:lnTo>
                        <a:lnTo>
                          <a:pt x="237" y="85"/>
                        </a:lnTo>
                        <a:lnTo>
                          <a:pt x="243" y="89"/>
                        </a:lnTo>
                        <a:lnTo>
                          <a:pt x="249" y="92"/>
                        </a:lnTo>
                        <a:lnTo>
                          <a:pt x="259" y="100"/>
                        </a:lnTo>
                        <a:lnTo>
                          <a:pt x="268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06" name="Freeform 772"/>
                  <p:cNvSpPr>
                    <a:spLocks noChangeAspect="1"/>
                  </p:cNvSpPr>
                  <p:nvPr/>
                </p:nvSpPr>
                <p:spPr bwMode="auto">
                  <a:xfrm>
                    <a:off x="4157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7" y="557"/>
                      </a:cxn>
                      <a:cxn ang="0">
                        <a:pos x="112" y="555"/>
                      </a:cxn>
                      <a:cxn ang="0">
                        <a:pos x="109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99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1" y="507"/>
                      </a:cxn>
                      <a:cxn ang="0">
                        <a:pos x="91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2"/>
                      </a:cxn>
                      <a:cxn ang="0">
                        <a:pos x="16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7" y="623"/>
                      </a:cxn>
                      <a:cxn ang="0">
                        <a:pos x="68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8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7" y="557"/>
                        </a:lnTo>
                        <a:lnTo>
                          <a:pt x="112" y="555"/>
                        </a:lnTo>
                        <a:lnTo>
                          <a:pt x="109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99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1" y="507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2"/>
                        </a:lnTo>
                        <a:lnTo>
                          <a:pt x="16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7" y="623"/>
                        </a:lnTo>
                        <a:lnTo>
                          <a:pt x="68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8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90" name="Group 773"/>
                <p:cNvGrpSpPr>
                  <a:grpSpLocks noChangeAspect="1"/>
                </p:cNvGrpSpPr>
                <p:nvPr/>
              </p:nvGrpSpPr>
              <p:grpSpPr bwMode="auto">
                <a:xfrm>
                  <a:off x="226" y="226"/>
                  <a:ext cx="2041" cy="707"/>
                  <a:chOff x="226" y="226"/>
                  <a:chExt cx="2041" cy="707"/>
                </a:xfrm>
              </p:grpSpPr>
              <p:sp>
                <p:nvSpPr>
                  <p:cNvPr id="163" name="Rectangle 7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6" y="226"/>
                    <a:ext cx="2041" cy="69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5" name="Rectangle 7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5" y="412"/>
                    <a:ext cx="22" cy="521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6" name="Rectangle 7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226"/>
                    <a:ext cx="23" cy="499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7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1804" y="418"/>
                    <a:ext cx="245" cy="301"/>
                  </a:xfrm>
                  <a:custGeom>
                    <a:avLst/>
                    <a:gdLst/>
                    <a:ahLst/>
                    <a:cxnLst>
                      <a:cxn ang="0">
                        <a:pos x="982" y="0"/>
                      </a:cxn>
                      <a:cxn ang="0">
                        <a:pos x="711" y="698"/>
                      </a:cxn>
                      <a:cxn ang="0">
                        <a:pos x="708" y="762"/>
                      </a:cxn>
                      <a:cxn ang="0">
                        <a:pos x="700" y="817"/>
                      </a:cxn>
                      <a:cxn ang="0">
                        <a:pos x="694" y="841"/>
                      </a:cxn>
                      <a:cxn ang="0">
                        <a:pos x="686" y="863"/>
                      </a:cxn>
                      <a:cxn ang="0">
                        <a:pos x="677" y="883"/>
                      </a:cxn>
                      <a:cxn ang="0">
                        <a:pos x="664" y="900"/>
                      </a:cxn>
                      <a:cxn ang="0">
                        <a:pos x="651" y="916"/>
                      </a:cxn>
                      <a:cxn ang="0">
                        <a:pos x="636" y="929"/>
                      </a:cxn>
                      <a:cxn ang="0">
                        <a:pos x="619" y="940"/>
                      </a:cxn>
                      <a:cxn ang="0">
                        <a:pos x="599" y="949"/>
                      </a:cxn>
                      <a:cxn ang="0">
                        <a:pos x="577" y="957"/>
                      </a:cxn>
                      <a:cxn ang="0">
                        <a:pos x="553" y="962"/>
                      </a:cxn>
                      <a:cxn ang="0">
                        <a:pos x="527" y="965"/>
                      </a:cxn>
                      <a:cxn ang="0">
                        <a:pos x="497" y="966"/>
                      </a:cxn>
                      <a:cxn ang="0">
                        <a:pos x="469" y="965"/>
                      </a:cxn>
                      <a:cxn ang="0">
                        <a:pos x="441" y="962"/>
                      </a:cxn>
                      <a:cxn ang="0">
                        <a:pos x="417" y="957"/>
                      </a:cxn>
                      <a:cxn ang="0">
                        <a:pos x="393" y="949"/>
                      </a:cxn>
                      <a:cxn ang="0">
                        <a:pos x="373" y="940"/>
                      </a:cxn>
                      <a:cxn ang="0">
                        <a:pos x="354" y="929"/>
                      </a:cxn>
                      <a:cxn ang="0">
                        <a:pos x="338" y="916"/>
                      </a:cxn>
                      <a:cxn ang="0">
                        <a:pos x="323" y="900"/>
                      </a:cxn>
                      <a:cxn ang="0">
                        <a:pos x="310" y="883"/>
                      </a:cxn>
                      <a:cxn ang="0">
                        <a:pos x="299" y="864"/>
                      </a:cxn>
                      <a:cxn ang="0">
                        <a:pos x="290" y="841"/>
                      </a:cxn>
                      <a:cxn ang="0">
                        <a:pos x="283" y="818"/>
                      </a:cxn>
                      <a:cxn ang="0">
                        <a:pos x="274" y="763"/>
                      </a:cxn>
                      <a:cxn ang="0">
                        <a:pos x="271" y="698"/>
                      </a:cxn>
                      <a:cxn ang="0">
                        <a:pos x="0" y="0"/>
                      </a:cxn>
                      <a:cxn ang="0">
                        <a:pos x="0" y="744"/>
                      </a:cxn>
                      <a:cxn ang="0">
                        <a:pos x="3" y="793"/>
                      </a:cxn>
                      <a:cxn ang="0">
                        <a:pos x="10" y="841"/>
                      </a:cxn>
                      <a:cxn ang="0">
                        <a:pos x="22" y="887"/>
                      </a:cxn>
                      <a:cxn ang="0">
                        <a:pos x="36" y="930"/>
                      </a:cxn>
                      <a:cxn ang="0">
                        <a:pos x="53" y="972"/>
                      </a:cxn>
                      <a:cxn ang="0">
                        <a:pos x="76" y="1011"/>
                      </a:cxn>
                      <a:cxn ang="0">
                        <a:pos x="101" y="1046"/>
                      </a:cxn>
                      <a:cxn ang="0">
                        <a:pos x="132" y="1079"/>
                      </a:cxn>
                      <a:cxn ang="0">
                        <a:pos x="166" y="1109"/>
                      </a:cxn>
                      <a:cxn ang="0">
                        <a:pos x="204" y="1135"/>
                      </a:cxn>
                      <a:cxn ang="0">
                        <a:pos x="247" y="1158"/>
                      </a:cxn>
                      <a:cxn ang="0">
                        <a:pos x="294" y="1176"/>
                      </a:cxn>
                      <a:cxn ang="0">
                        <a:pos x="346" y="1190"/>
                      </a:cxn>
                      <a:cxn ang="0">
                        <a:pos x="402" y="1200"/>
                      </a:cxn>
                      <a:cxn ang="0">
                        <a:pos x="463" y="1205"/>
                      </a:cxn>
                      <a:cxn ang="0">
                        <a:pos x="529" y="1205"/>
                      </a:cxn>
                      <a:cxn ang="0">
                        <a:pos x="590" y="1200"/>
                      </a:cxn>
                      <a:cxn ang="0">
                        <a:pos x="646" y="1189"/>
                      </a:cxn>
                      <a:cxn ang="0">
                        <a:pos x="697" y="1174"/>
                      </a:cxn>
                      <a:cxn ang="0">
                        <a:pos x="744" y="1155"/>
                      </a:cxn>
                      <a:cxn ang="0">
                        <a:pos x="786" y="1132"/>
                      </a:cxn>
                      <a:cxn ang="0">
                        <a:pos x="823" y="1105"/>
                      </a:cxn>
                      <a:cxn ang="0">
                        <a:pos x="856" y="1074"/>
                      </a:cxn>
                      <a:cxn ang="0">
                        <a:pos x="885" y="1040"/>
                      </a:cxn>
                      <a:cxn ang="0">
                        <a:pos x="910" y="1005"/>
                      </a:cxn>
                      <a:cxn ang="0">
                        <a:pos x="931" y="966"/>
                      </a:cxn>
                      <a:cxn ang="0">
                        <a:pos x="948" y="924"/>
                      </a:cxn>
                      <a:cxn ang="0">
                        <a:pos x="961" y="881"/>
                      </a:cxn>
                      <a:cxn ang="0">
                        <a:pos x="972" y="836"/>
                      </a:cxn>
                      <a:cxn ang="0">
                        <a:pos x="978" y="790"/>
                      </a:cxn>
                      <a:cxn ang="0">
                        <a:pos x="981" y="743"/>
                      </a:cxn>
                    </a:cxnLst>
                    <a:rect l="0" t="0" r="r" b="b"/>
                    <a:pathLst>
                      <a:path w="982" h="1205">
                        <a:moveTo>
                          <a:pt x="982" y="720"/>
                        </a:moveTo>
                        <a:lnTo>
                          <a:pt x="982" y="0"/>
                        </a:lnTo>
                        <a:lnTo>
                          <a:pt x="711" y="0"/>
                        </a:lnTo>
                        <a:lnTo>
                          <a:pt x="711" y="698"/>
                        </a:lnTo>
                        <a:lnTo>
                          <a:pt x="710" y="731"/>
                        </a:lnTo>
                        <a:lnTo>
                          <a:pt x="708" y="762"/>
                        </a:lnTo>
                        <a:lnTo>
                          <a:pt x="705" y="790"/>
                        </a:lnTo>
                        <a:lnTo>
                          <a:pt x="700" y="817"/>
                        </a:lnTo>
                        <a:lnTo>
                          <a:pt x="697" y="829"/>
                        </a:lnTo>
                        <a:lnTo>
                          <a:pt x="694" y="841"/>
                        </a:lnTo>
                        <a:lnTo>
                          <a:pt x="690" y="853"/>
                        </a:lnTo>
                        <a:lnTo>
                          <a:pt x="686" y="863"/>
                        </a:lnTo>
                        <a:lnTo>
                          <a:pt x="682" y="873"/>
                        </a:lnTo>
                        <a:lnTo>
                          <a:pt x="677" y="883"/>
                        </a:lnTo>
                        <a:lnTo>
                          <a:pt x="671" y="891"/>
                        </a:lnTo>
                        <a:lnTo>
                          <a:pt x="664" y="900"/>
                        </a:lnTo>
                        <a:lnTo>
                          <a:pt x="658" y="909"/>
                        </a:lnTo>
                        <a:lnTo>
                          <a:pt x="651" y="916"/>
                        </a:lnTo>
                        <a:lnTo>
                          <a:pt x="644" y="923"/>
                        </a:lnTo>
                        <a:lnTo>
                          <a:pt x="636" y="929"/>
                        </a:lnTo>
                        <a:lnTo>
                          <a:pt x="628" y="935"/>
                        </a:lnTo>
                        <a:lnTo>
                          <a:pt x="619" y="940"/>
                        </a:lnTo>
                        <a:lnTo>
                          <a:pt x="609" y="945"/>
                        </a:lnTo>
                        <a:lnTo>
                          <a:pt x="599" y="949"/>
                        </a:lnTo>
                        <a:lnTo>
                          <a:pt x="588" y="954"/>
                        </a:lnTo>
                        <a:lnTo>
                          <a:pt x="577" y="957"/>
                        </a:lnTo>
                        <a:lnTo>
                          <a:pt x="565" y="959"/>
                        </a:lnTo>
                        <a:lnTo>
                          <a:pt x="553" y="962"/>
                        </a:lnTo>
                        <a:lnTo>
                          <a:pt x="540" y="963"/>
                        </a:lnTo>
                        <a:lnTo>
                          <a:pt x="527" y="965"/>
                        </a:lnTo>
                        <a:lnTo>
                          <a:pt x="512" y="965"/>
                        </a:lnTo>
                        <a:lnTo>
                          <a:pt x="497" y="966"/>
                        </a:lnTo>
                        <a:lnTo>
                          <a:pt x="483" y="965"/>
                        </a:lnTo>
                        <a:lnTo>
                          <a:pt x="469" y="965"/>
                        </a:lnTo>
                        <a:lnTo>
                          <a:pt x="454" y="963"/>
                        </a:lnTo>
                        <a:lnTo>
                          <a:pt x="441" y="962"/>
                        </a:lnTo>
                        <a:lnTo>
                          <a:pt x="429" y="960"/>
                        </a:lnTo>
                        <a:lnTo>
                          <a:pt x="417" y="957"/>
                        </a:lnTo>
                        <a:lnTo>
                          <a:pt x="404" y="954"/>
                        </a:lnTo>
                        <a:lnTo>
                          <a:pt x="393" y="949"/>
                        </a:lnTo>
                        <a:lnTo>
                          <a:pt x="383" y="945"/>
                        </a:lnTo>
                        <a:lnTo>
                          <a:pt x="373" y="940"/>
                        </a:lnTo>
                        <a:lnTo>
                          <a:pt x="363" y="935"/>
                        </a:lnTo>
                        <a:lnTo>
                          <a:pt x="354" y="929"/>
                        </a:lnTo>
                        <a:lnTo>
                          <a:pt x="345" y="923"/>
                        </a:lnTo>
                        <a:lnTo>
                          <a:pt x="338" y="916"/>
                        </a:lnTo>
                        <a:lnTo>
                          <a:pt x="330" y="909"/>
                        </a:lnTo>
                        <a:lnTo>
                          <a:pt x="323" y="900"/>
                        </a:lnTo>
                        <a:lnTo>
                          <a:pt x="317" y="892"/>
                        </a:lnTo>
                        <a:lnTo>
                          <a:pt x="310" y="883"/>
                        </a:lnTo>
                        <a:lnTo>
                          <a:pt x="304" y="874"/>
                        </a:lnTo>
                        <a:lnTo>
                          <a:pt x="299" y="864"/>
                        </a:lnTo>
                        <a:lnTo>
                          <a:pt x="294" y="853"/>
                        </a:lnTo>
                        <a:lnTo>
                          <a:pt x="290" y="841"/>
                        </a:lnTo>
                        <a:lnTo>
                          <a:pt x="286" y="830"/>
                        </a:lnTo>
                        <a:lnTo>
                          <a:pt x="283" y="818"/>
                        </a:lnTo>
                        <a:lnTo>
                          <a:pt x="277" y="791"/>
                        </a:lnTo>
                        <a:lnTo>
                          <a:pt x="274" y="763"/>
                        </a:lnTo>
                        <a:lnTo>
                          <a:pt x="271" y="731"/>
                        </a:lnTo>
                        <a:lnTo>
                          <a:pt x="271" y="698"/>
                        </a:lnTo>
                        <a:lnTo>
                          <a:pt x="271" y="0"/>
                        </a:lnTo>
                        <a:lnTo>
                          <a:pt x="0" y="0"/>
                        </a:lnTo>
                        <a:lnTo>
                          <a:pt x="0" y="720"/>
                        </a:lnTo>
                        <a:lnTo>
                          <a:pt x="0" y="744"/>
                        </a:lnTo>
                        <a:lnTo>
                          <a:pt x="1" y="769"/>
                        </a:lnTo>
                        <a:lnTo>
                          <a:pt x="3" y="793"/>
                        </a:lnTo>
                        <a:lnTo>
                          <a:pt x="6" y="818"/>
                        </a:lnTo>
                        <a:lnTo>
                          <a:pt x="10" y="841"/>
                        </a:lnTo>
                        <a:lnTo>
                          <a:pt x="16" y="864"/>
                        </a:lnTo>
                        <a:lnTo>
                          <a:pt x="22" y="887"/>
                        </a:lnTo>
                        <a:lnTo>
                          <a:pt x="28" y="909"/>
                        </a:lnTo>
                        <a:lnTo>
                          <a:pt x="36" y="930"/>
                        </a:lnTo>
                        <a:lnTo>
                          <a:pt x="44" y="952"/>
                        </a:lnTo>
                        <a:lnTo>
                          <a:pt x="53" y="972"/>
                        </a:lnTo>
                        <a:lnTo>
                          <a:pt x="65" y="991"/>
                        </a:lnTo>
                        <a:lnTo>
                          <a:pt x="76" y="1011"/>
                        </a:lnTo>
                        <a:lnTo>
                          <a:pt x="88" y="1029"/>
                        </a:lnTo>
                        <a:lnTo>
                          <a:pt x="101" y="1046"/>
                        </a:lnTo>
                        <a:lnTo>
                          <a:pt x="116" y="1063"/>
                        </a:lnTo>
                        <a:lnTo>
                          <a:pt x="132" y="1079"/>
                        </a:lnTo>
                        <a:lnTo>
                          <a:pt x="148" y="1094"/>
                        </a:lnTo>
                        <a:lnTo>
                          <a:pt x="166" y="1109"/>
                        </a:lnTo>
                        <a:lnTo>
                          <a:pt x="185" y="1122"/>
                        </a:lnTo>
                        <a:lnTo>
                          <a:pt x="204" y="1135"/>
                        </a:lnTo>
                        <a:lnTo>
                          <a:pt x="225" y="1146"/>
                        </a:lnTo>
                        <a:lnTo>
                          <a:pt x="247" y="1158"/>
                        </a:lnTo>
                        <a:lnTo>
                          <a:pt x="270" y="1167"/>
                        </a:lnTo>
                        <a:lnTo>
                          <a:pt x="294" y="1176"/>
                        </a:lnTo>
                        <a:lnTo>
                          <a:pt x="320" y="1183"/>
                        </a:lnTo>
                        <a:lnTo>
                          <a:pt x="346" y="1190"/>
                        </a:lnTo>
                        <a:lnTo>
                          <a:pt x="374" y="1195"/>
                        </a:lnTo>
                        <a:lnTo>
                          <a:pt x="402" y="1200"/>
                        </a:lnTo>
                        <a:lnTo>
                          <a:pt x="433" y="1203"/>
                        </a:lnTo>
                        <a:lnTo>
                          <a:pt x="463" y="1205"/>
                        </a:lnTo>
                        <a:lnTo>
                          <a:pt x="496" y="1205"/>
                        </a:lnTo>
                        <a:lnTo>
                          <a:pt x="529" y="1205"/>
                        </a:lnTo>
                        <a:lnTo>
                          <a:pt x="559" y="1203"/>
                        </a:lnTo>
                        <a:lnTo>
                          <a:pt x="590" y="1200"/>
                        </a:lnTo>
                        <a:lnTo>
                          <a:pt x="619" y="1194"/>
                        </a:lnTo>
                        <a:lnTo>
                          <a:pt x="646" y="1189"/>
                        </a:lnTo>
                        <a:lnTo>
                          <a:pt x="672" y="1182"/>
                        </a:lnTo>
                        <a:lnTo>
                          <a:pt x="697" y="1174"/>
                        </a:lnTo>
                        <a:lnTo>
                          <a:pt x="721" y="1165"/>
                        </a:lnTo>
                        <a:lnTo>
                          <a:pt x="744" y="1155"/>
                        </a:lnTo>
                        <a:lnTo>
                          <a:pt x="765" y="1143"/>
                        </a:lnTo>
                        <a:lnTo>
                          <a:pt x="786" y="1132"/>
                        </a:lnTo>
                        <a:lnTo>
                          <a:pt x="805" y="1119"/>
                        </a:lnTo>
                        <a:lnTo>
                          <a:pt x="823" y="1105"/>
                        </a:lnTo>
                        <a:lnTo>
                          <a:pt x="840" y="1090"/>
                        </a:lnTo>
                        <a:lnTo>
                          <a:pt x="856" y="1074"/>
                        </a:lnTo>
                        <a:lnTo>
                          <a:pt x="872" y="1058"/>
                        </a:lnTo>
                        <a:lnTo>
                          <a:pt x="885" y="1040"/>
                        </a:lnTo>
                        <a:lnTo>
                          <a:pt x="898" y="1023"/>
                        </a:lnTo>
                        <a:lnTo>
                          <a:pt x="910" y="1005"/>
                        </a:lnTo>
                        <a:lnTo>
                          <a:pt x="921" y="985"/>
                        </a:lnTo>
                        <a:lnTo>
                          <a:pt x="931" y="966"/>
                        </a:lnTo>
                        <a:lnTo>
                          <a:pt x="940" y="945"/>
                        </a:lnTo>
                        <a:lnTo>
                          <a:pt x="948" y="924"/>
                        </a:lnTo>
                        <a:lnTo>
                          <a:pt x="955" y="903"/>
                        </a:lnTo>
                        <a:lnTo>
                          <a:pt x="961" y="881"/>
                        </a:lnTo>
                        <a:lnTo>
                          <a:pt x="966" y="859"/>
                        </a:lnTo>
                        <a:lnTo>
                          <a:pt x="972" y="836"/>
                        </a:lnTo>
                        <a:lnTo>
                          <a:pt x="975" y="814"/>
                        </a:lnTo>
                        <a:lnTo>
                          <a:pt x="978" y="790"/>
                        </a:lnTo>
                        <a:lnTo>
                          <a:pt x="980" y="767"/>
                        </a:lnTo>
                        <a:lnTo>
                          <a:pt x="981" y="743"/>
                        </a:lnTo>
                        <a:lnTo>
                          <a:pt x="982" y="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8" name="Freeform 77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98" y="404"/>
                    <a:ext cx="297" cy="315"/>
                  </a:xfrm>
                  <a:custGeom>
                    <a:avLst/>
                    <a:gdLst/>
                    <a:ahLst/>
                    <a:cxnLst>
                      <a:cxn ang="0">
                        <a:pos x="1188" y="1263"/>
                      </a:cxn>
                      <a:cxn ang="0">
                        <a:pos x="592" y="0"/>
                      </a:cxn>
                      <a:cxn ang="0">
                        <a:pos x="0" y="1263"/>
                      </a:cxn>
                      <a:cxn ang="0">
                        <a:pos x="288" y="1263"/>
                      </a:cxn>
                      <a:cxn ang="0">
                        <a:pos x="412" y="988"/>
                      </a:cxn>
                      <a:cxn ang="0">
                        <a:pos x="776" y="988"/>
                      </a:cxn>
                      <a:cxn ang="0">
                        <a:pos x="900" y="1263"/>
                      </a:cxn>
                      <a:cxn ang="0">
                        <a:pos x="1188" y="1263"/>
                      </a:cxn>
                      <a:cxn ang="0">
                        <a:pos x="696" y="793"/>
                      </a:cxn>
                      <a:cxn ang="0">
                        <a:pos x="486" y="793"/>
                      </a:cxn>
                      <a:cxn ang="0">
                        <a:pos x="586" y="570"/>
                      </a:cxn>
                      <a:cxn ang="0">
                        <a:pos x="696" y="793"/>
                      </a:cxn>
                    </a:cxnLst>
                    <a:rect l="0" t="0" r="r" b="b"/>
                    <a:pathLst>
                      <a:path w="1188" h="1263">
                        <a:moveTo>
                          <a:pt x="1188" y="1263"/>
                        </a:moveTo>
                        <a:lnTo>
                          <a:pt x="592" y="0"/>
                        </a:lnTo>
                        <a:lnTo>
                          <a:pt x="0" y="1263"/>
                        </a:lnTo>
                        <a:lnTo>
                          <a:pt x="288" y="1263"/>
                        </a:lnTo>
                        <a:lnTo>
                          <a:pt x="412" y="988"/>
                        </a:lnTo>
                        <a:lnTo>
                          <a:pt x="776" y="988"/>
                        </a:lnTo>
                        <a:lnTo>
                          <a:pt x="900" y="1263"/>
                        </a:lnTo>
                        <a:lnTo>
                          <a:pt x="1188" y="1263"/>
                        </a:lnTo>
                        <a:close/>
                        <a:moveTo>
                          <a:pt x="696" y="793"/>
                        </a:moveTo>
                        <a:lnTo>
                          <a:pt x="486" y="793"/>
                        </a:lnTo>
                        <a:lnTo>
                          <a:pt x="586" y="570"/>
                        </a:lnTo>
                        <a:lnTo>
                          <a:pt x="696" y="7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9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425" y="411"/>
                    <a:ext cx="282" cy="310"/>
                  </a:xfrm>
                  <a:custGeom>
                    <a:avLst/>
                    <a:gdLst/>
                    <a:ahLst/>
                    <a:cxnLst>
                      <a:cxn ang="0">
                        <a:pos x="923" y="860"/>
                      </a:cxn>
                      <a:cxn ang="0">
                        <a:pos x="884" y="908"/>
                      </a:cxn>
                      <a:cxn ang="0">
                        <a:pos x="844" y="944"/>
                      </a:cxn>
                      <a:cxn ang="0">
                        <a:pos x="778" y="981"/>
                      </a:cxn>
                      <a:cxn ang="0">
                        <a:pos x="698" y="1003"/>
                      </a:cxn>
                      <a:cxn ang="0">
                        <a:pos x="634" y="1008"/>
                      </a:cxn>
                      <a:cxn ang="0">
                        <a:pos x="554" y="1000"/>
                      </a:cxn>
                      <a:cxn ang="0">
                        <a:pos x="481" y="978"/>
                      </a:cxn>
                      <a:cxn ang="0">
                        <a:pos x="419" y="942"/>
                      </a:cxn>
                      <a:cxn ang="0">
                        <a:pos x="366" y="895"/>
                      </a:cxn>
                      <a:cxn ang="0">
                        <a:pos x="324" y="837"/>
                      </a:cxn>
                      <a:cxn ang="0">
                        <a:pos x="294" y="770"/>
                      </a:cxn>
                      <a:cxn ang="0">
                        <a:pos x="275" y="696"/>
                      </a:cxn>
                      <a:cxn ang="0">
                        <a:pos x="269" y="616"/>
                      </a:cxn>
                      <a:cxn ang="0">
                        <a:pos x="276" y="533"/>
                      </a:cxn>
                      <a:cxn ang="0">
                        <a:pos x="298" y="458"/>
                      </a:cxn>
                      <a:cxn ang="0">
                        <a:pos x="331" y="393"/>
                      </a:cxn>
                      <a:cxn ang="0">
                        <a:pos x="375" y="339"/>
                      </a:cxn>
                      <a:cxn ang="0">
                        <a:pos x="428" y="295"/>
                      </a:cxn>
                      <a:cxn ang="0">
                        <a:pos x="488" y="263"/>
                      </a:cxn>
                      <a:cxn ang="0">
                        <a:pos x="553" y="243"/>
                      </a:cxn>
                      <a:cxn ang="0">
                        <a:pos x="622" y="237"/>
                      </a:cxn>
                      <a:cxn ang="0">
                        <a:pos x="717" y="246"/>
                      </a:cxn>
                      <a:cxn ang="0">
                        <a:pos x="800" y="270"/>
                      </a:cxn>
                      <a:cxn ang="0">
                        <a:pos x="866" y="309"/>
                      </a:cxn>
                      <a:cxn ang="0">
                        <a:pos x="911" y="359"/>
                      </a:cxn>
                      <a:cxn ang="0">
                        <a:pos x="1049" y="151"/>
                      </a:cxn>
                      <a:cxn ang="0">
                        <a:pos x="999" y="107"/>
                      </a:cxn>
                      <a:cxn ang="0">
                        <a:pos x="945" y="71"/>
                      </a:cxn>
                      <a:cxn ang="0">
                        <a:pos x="842" y="28"/>
                      </a:cxn>
                      <a:cxn ang="0">
                        <a:pos x="715" y="4"/>
                      </a:cxn>
                      <a:cxn ang="0">
                        <a:pos x="586" y="1"/>
                      </a:cxn>
                      <a:cxn ang="0">
                        <a:pos x="463" y="18"/>
                      </a:cxn>
                      <a:cxn ang="0">
                        <a:pos x="349" y="58"/>
                      </a:cxn>
                      <a:cxn ang="0">
                        <a:pos x="247" y="118"/>
                      </a:cxn>
                      <a:cxn ang="0">
                        <a:pos x="159" y="196"/>
                      </a:cxn>
                      <a:cxn ang="0">
                        <a:pos x="89" y="290"/>
                      </a:cxn>
                      <a:cxn ang="0">
                        <a:pos x="37" y="398"/>
                      </a:cxn>
                      <a:cxn ang="0">
                        <a:pos x="7" y="518"/>
                      </a:cxn>
                      <a:cxn ang="0">
                        <a:pos x="1" y="650"/>
                      </a:cxn>
                      <a:cxn ang="0">
                        <a:pos x="18" y="781"/>
                      </a:cxn>
                      <a:cxn ang="0">
                        <a:pos x="58" y="898"/>
                      </a:cxn>
                      <a:cxn ang="0">
                        <a:pos x="117" y="1000"/>
                      </a:cxn>
                      <a:cxn ang="0">
                        <a:pos x="195" y="1087"/>
                      </a:cxn>
                      <a:cxn ang="0">
                        <a:pos x="290" y="1155"/>
                      </a:cxn>
                      <a:cxn ang="0">
                        <a:pos x="400" y="1205"/>
                      </a:cxn>
                      <a:cxn ang="0">
                        <a:pos x="522" y="1233"/>
                      </a:cxn>
                      <a:cxn ang="0">
                        <a:pos x="653" y="1239"/>
                      </a:cxn>
                      <a:cxn ang="0">
                        <a:pos x="783" y="1221"/>
                      </a:cxn>
                      <a:cxn ang="0">
                        <a:pos x="867" y="1195"/>
                      </a:cxn>
                      <a:cxn ang="0">
                        <a:pos x="932" y="1162"/>
                      </a:cxn>
                      <a:cxn ang="0">
                        <a:pos x="996" y="1117"/>
                      </a:cxn>
                      <a:cxn ang="0">
                        <a:pos x="1056" y="1061"/>
                      </a:cxn>
                      <a:cxn ang="0">
                        <a:pos x="1112" y="990"/>
                      </a:cxn>
                    </a:cxnLst>
                    <a:rect l="0" t="0" r="r" b="b"/>
                    <a:pathLst>
                      <a:path w="1124" h="1240">
                        <a:moveTo>
                          <a:pt x="1124" y="969"/>
                        </a:moveTo>
                        <a:lnTo>
                          <a:pt x="941" y="831"/>
                        </a:lnTo>
                        <a:lnTo>
                          <a:pt x="931" y="846"/>
                        </a:lnTo>
                        <a:lnTo>
                          <a:pt x="923" y="860"/>
                        </a:lnTo>
                        <a:lnTo>
                          <a:pt x="914" y="873"/>
                        </a:lnTo>
                        <a:lnTo>
                          <a:pt x="904" y="886"/>
                        </a:lnTo>
                        <a:lnTo>
                          <a:pt x="895" y="897"/>
                        </a:lnTo>
                        <a:lnTo>
                          <a:pt x="884" y="908"/>
                        </a:lnTo>
                        <a:lnTo>
                          <a:pt x="874" y="918"/>
                        </a:lnTo>
                        <a:lnTo>
                          <a:pt x="864" y="928"/>
                        </a:lnTo>
                        <a:lnTo>
                          <a:pt x="854" y="936"/>
                        </a:lnTo>
                        <a:lnTo>
                          <a:pt x="844" y="944"/>
                        </a:lnTo>
                        <a:lnTo>
                          <a:pt x="832" y="952"/>
                        </a:lnTo>
                        <a:lnTo>
                          <a:pt x="822" y="958"/>
                        </a:lnTo>
                        <a:lnTo>
                          <a:pt x="800" y="970"/>
                        </a:lnTo>
                        <a:lnTo>
                          <a:pt x="778" y="981"/>
                        </a:lnTo>
                        <a:lnTo>
                          <a:pt x="758" y="989"/>
                        </a:lnTo>
                        <a:lnTo>
                          <a:pt x="736" y="995"/>
                        </a:lnTo>
                        <a:lnTo>
                          <a:pt x="717" y="1000"/>
                        </a:lnTo>
                        <a:lnTo>
                          <a:pt x="698" y="1003"/>
                        </a:lnTo>
                        <a:lnTo>
                          <a:pt x="679" y="1005"/>
                        </a:lnTo>
                        <a:lnTo>
                          <a:pt x="663" y="1007"/>
                        </a:lnTo>
                        <a:lnTo>
                          <a:pt x="648" y="1007"/>
                        </a:lnTo>
                        <a:lnTo>
                          <a:pt x="634" y="1008"/>
                        </a:lnTo>
                        <a:lnTo>
                          <a:pt x="613" y="1007"/>
                        </a:lnTo>
                        <a:lnTo>
                          <a:pt x="593" y="1006"/>
                        </a:lnTo>
                        <a:lnTo>
                          <a:pt x="573" y="1003"/>
                        </a:lnTo>
                        <a:lnTo>
                          <a:pt x="554" y="1000"/>
                        </a:lnTo>
                        <a:lnTo>
                          <a:pt x="534" y="996"/>
                        </a:lnTo>
                        <a:lnTo>
                          <a:pt x="516" y="991"/>
                        </a:lnTo>
                        <a:lnTo>
                          <a:pt x="499" y="985"/>
                        </a:lnTo>
                        <a:lnTo>
                          <a:pt x="481" y="978"/>
                        </a:lnTo>
                        <a:lnTo>
                          <a:pt x="465" y="969"/>
                        </a:lnTo>
                        <a:lnTo>
                          <a:pt x="449" y="961"/>
                        </a:lnTo>
                        <a:lnTo>
                          <a:pt x="433" y="952"/>
                        </a:lnTo>
                        <a:lnTo>
                          <a:pt x="419" y="942"/>
                        </a:lnTo>
                        <a:lnTo>
                          <a:pt x="405" y="932"/>
                        </a:lnTo>
                        <a:lnTo>
                          <a:pt x="392" y="919"/>
                        </a:lnTo>
                        <a:lnTo>
                          <a:pt x="378" y="907"/>
                        </a:lnTo>
                        <a:lnTo>
                          <a:pt x="366" y="895"/>
                        </a:lnTo>
                        <a:lnTo>
                          <a:pt x="355" y="882"/>
                        </a:lnTo>
                        <a:lnTo>
                          <a:pt x="345" y="867"/>
                        </a:lnTo>
                        <a:lnTo>
                          <a:pt x="334" y="852"/>
                        </a:lnTo>
                        <a:lnTo>
                          <a:pt x="324" y="837"/>
                        </a:lnTo>
                        <a:lnTo>
                          <a:pt x="316" y="821"/>
                        </a:lnTo>
                        <a:lnTo>
                          <a:pt x="308" y="805"/>
                        </a:lnTo>
                        <a:lnTo>
                          <a:pt x="301" y="788"/>
                        </a:lnTo>
                        <a:lnTo>
                          <a:pt x="294" y="770"/>
                        </a:lnTo>
                        <a:lnTo>
                          <a:pt x="289" y="752"/>
                        </a:lnTo>
                        <a:lnTo>
                          <a:pt x="283" y="735"/>
                        </a:lnTo>
                        <a:lnTo>
                          <a:pt x="278" y="715"/>
                        </a:lnTo>
                        <a:lnTo>
                          <a:pt x="275" y="696"/>
                        </a:lnTo>
                        <a:lnTo>
                          <a:pt x="272" y="676"/>
                        </a:lnTo>
                        <a:lnTo>
                          <a:pt x="270" y="657"/>
                        </a:lnTo>
                        <a:lnTo>
                          <a:pt x="269" y="637"/>
                        </a:lnTo>
                        <a:lnTo>
                          <a:pt x="269" y="616"/>
                        </a:lnTo>
                        <a:lnTo>
                          <a:pt x="269" y="594"/>
                        </a:lnTo>
                        <a:lnTo>
                          <a:pt x="271" y="573"/>
                        </a:lnTo>
                        <a:lnTo>
                          <a:pt x="273" y="553"/>
                        </a:lnTo>
                        <a:lnTo>
                          <a:pt x="276" y="533"/>
                        </a:lnTo>
                        <a:lnTo>
                          <a:pt x="280" y="513"/>
                        </a:lnTo>
                        <a:lnTo>
                          <a:pt x="286" y="494"/>
                        </a:lnTo>
                        <a:lnTo>
                          <a:pt x="292" y="475"/>
                        </a:lnTo>
                        <a:lnTo>
                          <a:pt x="298" y="458"/>
                        </a:lnTo>
                        <a:lnTo>
                          <a:pt x="305" y="441"/>
                        </a:lnTo>
                        <a:lnTo>
                          <a:pt x="313" y="424"/>
                        </a:lnTo>
                        <a:lnTo>
                          <a:pt x="322" y="408"/>
                        </a:lnTo>
                        <a:lnTo>
                          <a:pt x="331" y="393"/>
                        </a:lnTo>
                        <a:lnTo>
                          <a:pt x="342" y="378"/>
                        </a:lnTo>
                        <a:lnTo>
                          <a:pt x="352" y="364"/>
                        </a:lnTo>
                        <a:lnTo>
                          <a:pt x="363" y="351"/>
                        </a:lnTo>
                        <a:lnTo>
                          <a:pt x="375" y="339"/>
                        </a:lnTo>
                        <a:lnTo>
                          <a:pt x="388" y="326"/>
                        </a:lnTo>
                        <a:lnTo>
                          <a:pt x="401" y="315"/>
                        </a:lnTo>
                        <a:lnTo>
                          <a:pt x="414" y="305"/>
                        </a:lnTo>
                        <a:lnTo>
                          <a:pt x="428" y="295"/>
                        </a:lnTo>
                        <a:lnTo>
                          <a:pt x="443" y="286"/>
                        </a:lnTo>
                        <a:lnTo>
                          <a:pt x="457" y="277"/>
                        </a:lnTo>
                        <a:lnTo>
                          <a:pt x="472" y="269"/>
                        </a:lnTo>
                        <a:lnTo>
                          <a:pt x="488" y="263"/>
                        </a:lnTo>
                        <a:lnTo>
                          <a:pt x="504" y="257"/>
                        </a:lnTo>
                        <a:lnTo>
                          <a:pt x="520" y="251"/>
                        </a:lnTo>
                        <a:lnTo>
                          <a:pt x="536" y="247"/>
                        </a:lnTo>
                        <a:lnTo>
                          <a:pt x="553" y="243"/>
                        </a:lnTo>
                        <a:lnTo>
                          <a:pt x="570" y="240"/>
                        </a:lnTo>
                        <a:lnTo>
                          <a:pt x="587" y="238"/>
                        </a:lnTo>
                        <a:lnTo>
                          <a:pt x="605" y="237"/>
                        </a:lnTo>
                        <a:lnTo>
                          <a:pt x="622" y="237"/>
                        </a:lnTo>
                        <a:lnTo>
                          <a:pt x="647" y="237"/>
                        </a:lnTo>
                        <a:lnTo>
                          <a:pt x="671" y="239"/>
                        </a:lnTo>
                        <a:lnTo>
                          <a:pt x="695" y="242"/>
                        </a:lnTo>
                        <a:lnTo>
                          <a:pt x="717" y="246"/>
                        </a:lnTo>
                        <a:lnTo>
                          <a:pt x="740" y="250"/>
                        </a:lnTo>
                        <a:lnTo>
                          <a:pt x="761" y="256"/>
                        </a:lnTo>
                        <a:lnTo>
                          <a:pt x="780" y="263"/>
                        </a:lnTo>
                        <a:lnTo>
                          <a:pt x="800" y="270"/>
                        </a:lnTo>
                        <a:lnTo>
                          <a:pt x="818" y="280"/>
                        </a:lnTo>
                        <a:lnTo>
                          <a:pt x="835" y="289"/>
                        </a:lnTo>
                        <a:lnTo>
                          <a:pt x="851" y="299"/>
                        </a:lnTo>
                        <a:lnTo>
                          <a:pt x="866" y="309"/>
                        </a:lnTo>
                        <a:lnTo>
                          <a:pt x="879" y="321"/>
                        </a:lnTo>
                        <a:lnTo>
                          <a:pt x="892" y="334"/>
                        </a:lnTo>
                        <a:lnTo>
                          <a:pt x="902" y="346"/>
                        </a:lnTo>
                        <a:lnTo>
                          <a:pt x="911" y="359"/>
                        </a:lnTo>
                        <a:lnTo>
                          <a:pt x="1081" y="191"/>
                        </a:lnTo>
                        <a:lnTo>
                          <a:pt x="1071" y="176"/>
                        </a:lnTo>
                        <a:lnTo>
                          <a:pt x="1060" y="163"/>
                        </a:lnTo>
                        <a:lnTo>
                          <a:pt x="1049" y="151"/>
                        </a:lnTo>
                        <a:lnTo>
                          <a:pt x="1036" y="139"/>
                        </a:lnTo>
                        <a:lnTo>
                          <a:pt x="1024" y="127"/>
                        </a:lnTo>
                        <a:lnTo>
                          <a:pt x="1012" y="117"/>
                        </a:lnTo>
                        <a:lnTo>
                          <a:pt x="999" y="107"/>
                        </a:lnTo>
                        <a:lnTo>
                          <a:pt x="986" y="97"/>
                        </a:lnTo>
                        <a:lnTo>
                          <a:pt x="972" y="88"/>
                        </a:lnTo>
                        <a:lnTo>
                          <a:pt x="959" y="79"/>
                        </a:lnTo>
                        <a:lnTo>
                          <a:pt x="945" y="71"/>
                        </a:lnTo>
                        <a:lnTo>
                          <a:pt x="931" y="64"/>
                        </a:lnTo>
                        <a:lnTo>
                          <a:pt x="902" y="50"/>
                        </a:lnTo>
                        <a:lnTo>
                          <a:pt x="872" y="39"/>
                        </a:lnTo>
                        <a:lnTo>
                          <a:pt x="842" y="28"/>
                        </a:lnTo>
                        <a:lnTo>
                          <a:pt x="811" y="20"/>
                        </a:lnTo>
                        <a:lnTo>
                          <a:pt x="779" y="13"/>
                        </a:lnTo>
                        <a:lnTo>
                          <a:pt x="748" y="8"/>
                        </a:lnTo>
                        <a:lnTo>
                          <a:pt x="715" y="4"/>
                        </a:lnTo>
                        <a:lnTo>
                          <a:pt x="683" y="2"/>
                        </a:lnTo>
                        <a:lnTo>
                          <a:pt x="651" y="0"/>
                        </a:lnTo>
                        <a:lnTo>
                          <a:pt x="619" y="0"/>
                        </a:lnTo>
                        <a:lnTo>
                          <a:pt x="586" y="1"/>
                        </a:lnTo>
                        <a:lnTo>
                          <a:pt x="555" y="3"/>
                        </a:lnTo>
                        <a:lnTo>
                          <a:pt x="523" y="6"/>
                        </a:lnTo>
                        <a:lnTo>
                          <a:pt x="493" y="12"/>
                        </a:lnTo>
                        <a:lnTo>
                          <a:pt x="463" y="18"/>
                        </a:lnTo>
                        <a:lnTo>
                          <a:pt x="433" y="26"/>
                        </a:lnTo>
                        <a:lnTo>
                          <a:pt x="404" y="36"/>
                        </a:lnTo>
                        <a:lnTo>
                          <a:pt x="376" y="46"/>
                        </a:lnTo>
                        <a:lnTo>
                          <a:pt x="349" y="58"/>
                        </a:lnTo>
                        <a:lnTo>
                          <a:pt x="322" y="71"/>
                        </a:lnTo>
                        <a:lnTo>
                          <a:pt x="296" y="86"/>
                        </a:lnTo>
                        <a:lnTo>
                          <a:pt x="271" y="101"/>
                        </a:lnTo>
                        <a:lnTo>
                          <a:pt x="247" y="118"/>
                        </a:lnTo>
                        <a:lnTo>
                          <a:pt x="223" y="136"/>
                        </a:lnTo>
                        <a:lnTo>
                          <a:pt x="201" y="155"/>
                        </a:lnTo>
                        <a:lnTo>
                          <a:pt x="179" y="174"/>
                        </a:lnTo>
                        <a:lnTo>
                          <a:pt x="159" y="196"/>
                        </a:lnTo>
                        <a:lnTo>
                          <a:pt x="140" y="218"/>
                        </a:lnTo>
                        <a:lnTo>
                          <a:pt x="121" y="241"/>
                        </a:lnTo>
                        <a:lnTo>
                          <a:pt x="105" y="265"/>
                        </a:lnTo>
                        <a:lnTo>
                          <a:pt x="89" y="290"/>
                        </a:lnTo>
                        <a:lnTo>
                          <a:pt x="73" y="315"/>
                        </a:lnTo>
                        <a:lnTo>
                          <a:pt x="60" y="343"/>
                        </a:lnTo>
                        <a:lnTo>
                          <a:pt x="48" y="370"/>
                        </a:lnTo>
                        <a:lnTo>
                          <a:pt x="37" y="398"/>
                        </a:lnTo>
                        <a:lnTo>
                          <a:pt x="27" y="427"/>
                        </a:lnTo>
                        <a:lnTo>
                          <a:pt x="19" y="457"/>
                        </a:lnTo>
                        <a:lnTo>
                          <a:pt x="12" y="488"/>
                        </a:lnTo>
                        <a:lnTo>
                          <a:pt x="7" y="518"/>
                        </a:lnTo>
                        <a:lnTo>
                          <a:pt x="3" y="550"/>
                        </a:lnTo>
                        <a:lnTo>
                          <a:pt x="1" y="583"/>
                        </a:lnTo>
                        <a:lnTo>
                          <a:pt x="0" y="616"/>
                        </a:lnTo>
                        <a:lnTo>
                          <a:pt x="1" y="650"/>
                        </a:lnTo>
                        <a:lnTo>
                          <a:pt x="3" y="684"/>
                        </a:lnTo>
                        <a:lnTo>
                          <a:pt x="7" y="716"/>
                        </a:lnTo>
                        <a:lnTo>
                          <a:pt x="12" y="749"/>
                        </a:lnTo>
                        <a:lnTo>
                          <a:pt x="18" y="781"/>
                        </a:lnTo>
                        <a:lnTo>
                          <a:pt x="26" y="811"/>
                        </a:lnTo>
                        <a:lnTo>
                          <a:pt x="36" y="841"/>
                        </a:lnTo>
                        <a:lnTo>
                          <a:pt x="46" y="869"/>
                        </a:lnTo>
                        <a:lnTo>
                          <a:pt x="58" y="898"/>
                        </a:lnTo>
                        <a:lnTo>
                          <a:pt x="71" y="924"/>
                        </a:lnTo>
                        <a:lnTo>
                          <a:pt x="86" y="951"/>
                        </a:lnTo>
                        <a:lnTo>
                          <a:pt x="101" y="975"/>
                        </a:lnTo>
                        <a:lnTo>
                          <a:pt x="117" y="1000"/>
                        </a:lnTo>
                        <a:lnTo>
                          <a:pt x="136" y="1023"/>
                        </a:lnTo>
                        <a:lnTo>
                          <a:pt x="154" y="1046"/>
                        </a:lnTo>
                        <a:lnTo>
                          <a:pt x="174" y="1066"/>
                        </a:lnTo>
                        <a:lnTo>
                          <a:pt x="195" y="1087"/>
                        </a:lnTo>
                        <a:lnTo>
                          <a:pt x="217" y="1105"/>
                        </a:lnTo>
                        <a:lnTo>
                          <a:pt x="241" y="1123"/>
                        </a:lnTo>
                        <a:lnTo>
                          <a:pt x="265" y="1140"/>
                        </a:lnTo>
                        <a:lnTo>
                          <a:pt x="290" y="1155"/>
                        </a:lnTo>
                        <a:lnTo>
                          <a:pt x="316" y="1169"/>
                        </a:lnTo>
                        <a:lnTo>
                          <a:pt x="343" y="1183"/>
                        </a:lnTo>
                        <a:lnTo>
                          <a:pt x="371" y="1194"/>
                        </a:lnTo>
                        <a:lnTo>
                          <a:pt x="400" y="1205"/>
                        </a:lnTo>
                        <a:lnTo>
                          <a:pt x="429" y="1214"/>
                        </a:lnTo>
                        <a:lnTo>
                          <a:pt x="459" y="1221"/>
                        </a:lnTo>
                        <a:lnTo>
                          <a:pt x="491" y="1228"/>
                        </a:lnTo>
                        <a:lnTo>
                          <a:pt x="522" y="1233"/>
                        </a:lnTo>
                        <a:lnTo>
                          <a:pt x="555" y="1237"/>
                        </a:lnTo>
                        <a:lnTo>
                          <a:pt x="589" y="1239"/>
                        </a:lnTo>
                        <a:lnTo>
                          <a:pt x="622" y="1240"/>
                        </a:lnTo>
                        <a:lnTo>
                          <a:pt x="653" y="1239"/>
                        </a:lnTo>
                        <a:lnTo>
                          <a:pt x="685" y="1237"/>
                        </a:lnTo>
                        <a:lnTo>
                          <a:pt x="717" y="1234"/>
                        </a:lnTo>
                        <a:lnTo>
                          <a:pt x="750" y="1229"/>
                        </a:lnTo>
                        <a:lnTo>
                          <a:pt x="783" y="1221"/>
                        </a:lnTo>
                        <a:lnTo>
                          <a:pt x="817" y="1212"/>
                        </a:lnTo>
                        <a:lnTo>
                          <a:pt x="833" y="1207"/>
                        </a:lnTo>
                        <a:lnTo>
                          <a:pt x="850" y="1201"/>
                        </a:lnTo>
                        <a:lnTo>
                          <a:pt x="867" y="1195"/>
                        </a:lnTo>
                        <a:lnTo>
                          <a:pt x="883" y="1188"/>
                        </a:lnTo>
                        <a:lnTo>
                          <a:pt x="900" y="1180"/>
                        </a:lnTo>
                        <a:lnTo>
                          <a:pt x="916" y="1171"/>
                        </a:lnTo>
                        <a:lnTo>
                          <a:pt x="932" y="1162"/>
                        </a:lnTo>
                        <a:lnTo>
                          <a:pt x="949" y="1152"/>
                        </a:lnTo>
                        <a:lnTo>
                          <a:pt x="964" y="1142"/>
                        </a:lnTo>
                        <a:lnTo>
                          <a:pt x="980" y="1130"/>
                        </a:lnTo>
                        <a:lnTo>
                          <a:pt x="996" y="1117"/>
                        </a:lnTo>
                        <a:lnTo>
                          <a:pt x="1011" y="1105"/>
                        </a:lnTo>
                        <a:lnTo>
                          <a:pt x="1026" y="1091"/>
                        </a:lnTo>
                        <a:lnTo>
                          <a:pt x="1042" y="1077"/>
                        </a:lnTo>
                        <a:lnTo>
                          <a:pt x="1056" y="1061"/>
                        </a:lnTo>
                        <a:lnTo>
                          <a:pt x="1070" y="1044"/>
                        </a:lnTo>
                        <a:lnTo>
                          <a:pt x="1084" y="1027"/>
                        </a:lnTo>
                        <a:lnTo>
                          <a:pt x="1099" y="1009"/>
                        </a:lnTo>
                        <a:lnTo>
                          <a:pt x="1112" y="990"/>
                        </a:lnTo>
                        <a:lnTo>
                          <a:pt x="1124" y="96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pic>
          <p:nvPicPr>
            <p:cNvPr id="80" name="Grafik 91" descr="M-P_4_Kopfkleinpassend"/>
            <p:cNvPicPr/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71406" y="142852"/>
              <a:ext cx="1071197" cy="285752"/>
            </a:xfrm>
            <a:prstGeom prst="rect">
              <a:avLst/>
            </a:prstGeom>
            <a:noFill/>
          </p:spPr>
        </p:pic>
      </p:grpSp>
      <p:sp>
        <p:nvSpPr>
          <p:cNvPr id="230" name="Textfeld 229"/>
          <p:cNvSpPr txBox="1"/>
          <p:nvPr userDrawn="1"/>
        </p:nvSpPr>
        <p:spPr>
          <a:xfrm>
            <a:off x="0" y="500042"/>
            <a:ext cx="1285852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>
                <a:solidFill>
                  <a:prstClr val="white">
                    <a:lumMod val="95000"/>
                  </a:prstClr>
                </a:solidFill>
              </a:rPr>
              <a:t>Max-Planck-Institut für Bildungsforschung</a:t>
            </a:r>
          </a:p>
          <a:p>
            <a:r>
              <a:rPr lang="en-US" sz="800" dirty="0">
                <a:solidFill>
                  <a:prstClr val="white">
                    <a:lumMod val="95000"/>
                  </a:prstClr>
                </a:solidFill>
              </a:rPr>
              <a:t>Max Planck Institute for Human Development</a:t>
            </a:r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3915350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3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" name="Gruppierung 5"/>
          <p:cNvGrpSpPr/>
          <p:nvPr userDrawn="1"/>
        </p:nvGrpSpPr>
        <p:grpSpPr>
          <a:xfrm>
            <a:off x="0" y="0"/>
            <a:ext cx="9144000" cy="1097280"/>
            <a:chOff x="0" y="0"/>
            <a:chExt cx="9144000" cy="1097280"/>
          </a:xfrm>
        </p:grpSpPr>
        <p:grpSp>
          <p:nvGrpSpPr>
            <p:cNvPr id="88" name="Gruppieren 13"/>
            <p:cNvGrpSpPr/>
            <p:nvPr/>
          </p:nvGrpSpPr>
          <p:grpSpPr>
            <a:xfrm>
              <a:off x="0" y="0"/>
              <a:ext cx="9144000" cy="1097280"/>
              <a:chOff x="0" y="0"/>
              <a:chExt cx="9144000" cy="1097280"/>
            </a:xfrm>
          </p:grpSpPr>
          <p:sp>
            <p:nvSpPr>
              <p:cNvPr id="91" name="Rectangle 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9144000" cy="1097280"/>
              </a:xfrm>
              <a:prstGeom prst="rect">
                <a:avLst/>
              </a:prstGeom>
              <a:solidFill>
                <a:srgbClr val="92D05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92" name="Group 707"/>
              <p:cNvGrpSpPr>
                <a:grpSpLocks noChangeAspect="1"/>
              </p:cNvGrpSpPr>
              <p:nvPr/>
            </p:nvGrpSpPr>
            <p:grpSpPr bwMode="auto">
              <a:xfrm>
                <a:off x="6948264" y="0"/>
                <a:ext cx="2194560" cy="1097280"/>
                <a:chOff x="226" y="226"/>
                <a:chExt cx="4081" cy="2041"/>
              </a:xfrm>
            </p:grpSpPr>
            <p:sp>
              <p:nvSpPr>
                <p:cNvPr id="93" name="Rectangle 708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906"/>
                  <a:ext cx="4081" cy="13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" name="Rectangle 7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1598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" name="Rectangle 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929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96" name="Group 711"/>
                <p:cNvGrpSpPr>
                  <a:grpSpLocks noChangeAspect="1"/>
                </p:cNvGrpSpPr>
                <p:nvPr/>
              </p:nvGrpSpPr>
              <p:grpSpPr bwMode="auto">
                <a:xfrm>
                  <a:off x="317" y="1980"/>
                  <a:ext cx="2682" cy="208"/>
                  <a:chOff x="317" y="1980"/>
                  <a:chExt cx="2682" cy="208"/>
                </a:xfrm>
              </p:grpSpPr>
              <p:sp>
                <p:nvSpPr>
                  <p:cNvPr id="143" name="Freeform 71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7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6" y="173"/>
                      </a:cxn>
                      <a:cxn ang="0">
                        <a:pos x="438" y="135"/>
                      </a:cxn>
                      <a:cxn ang="0">
                        <a:pos x="425" y="100"/>
                      </a:cxn>
                      <a:cxn ang="0">
                        <a:pos x="403" y="69"/>
                      </a:cxn>
                      <a:cxn ang="0">
                        <a:pos x="377" y="43"/>
                      </a:cxn>
                      <a:cxn ang="0">
                        <a:pos x="345" y="22"/>
                      </a:cxn>
                      <a:cxn ang="0">
                        <a:pos x="307" y="8"/>
                      </a:cxn>
                      <a:cxn ang="0">
                        <a:pos x="265" y="1"/>
                      </a:cxn>
                      <a:cxn ang="0">
                        <a:pos x="0" y="0"/>
                      </a:cxn>
                      <a:cxn ang="0">
                        <a:pos x="97" y="638"/>
                      </a:cxn>
                      <a:cxn ang="0">
                        <a:pos x="242" y="388"/>
                      </a:cxn>
                      <a:cxn ang="0">
                        <a:pos x="287" y="384"/>
                      </a:cxn>
                      <a:cxn ang="0">
                        <a:pos x="327" y="372"/>
                      </a:cxn>
                      <a:cxn ang="0">
                        <a:pos x="361" y="355"/>
                      </a:cxn>
                      <a:cxn ang="0">
                        <a:pos x="391" y="333"/>
                      </a:cxn>
                      <a:cxn ang="0">
                        <a:pos x="414" y="304"/>
                      </a:cxn>
                      <a:cxn ang="0">
                        <a:pos x="432" y="271"/>
                      </a:cxn>
                      <a:cxn ang="0">
                        <a:pos x="443" y="234"/>
                      </a:cxn>
                      <a:cxn ang="0">
                        <a:pos x="446" y="194"/>
                      </a:cxn>
                      <a:cxn ang="0">
                        <a:pos x="349" y="206"/>
                      </a:cxn>
                      <a:cxn ang="0">
                        <a:pos x="345" y="229"/>
                      </a:cxn>
                      <a:cxn ang="0">
                        <a:pos x="337" y="248"/>
                      </a:cxn>
                      <a:cxn ang="0">
                        <a:pos x="326" y="264"/>
                      </a:cxn>
                      <a:cxn ang="0">
                        <a:pos x="310" y="279"/>
                      </a:cxn>
                      <a:cxn ang="0">
                        <a:pos x="293" y="289"/>
                      </a:cxn>
                      <a:cxn ang="0">
                        <a:pos x="273" y="296"/>
                      </a:cxn>
                      <a:cxn ang="0">
                        <a:pos x="249" y="299"/>
                      </a:cxn>
                      <a:cxn ang="0">
                        <a:pos x="97" y="300"/>
                      </a:cxn>
                      <a:cxn ang="0">
                        <a:pos x="237" y="87"/>
                      </a:cxn>
                      <a:cxn ang="0">
                        <a:pos x="261" y="89"/>
                      </a:cxn>
                      <a:cxn ang="0">
                        <a:pos x="283" y="95"/>
                      </a:cxn>
                      <a:cxn ang="0">
                        <a:pos x="302" y="103"/>
                      </a:cxn>
                      <a:cxn ang="0">
                        <a:pos x="319" y="115"/>
                      </a:cxn>
                      <a:cxn ang="0">
                        <a:pos x="332" y="131"/>
                      </a:cxn>
                      <a:cxn ang="0">
                        <a:pos x="342" y="149"/>
                      </a:cxn>
                      <a:cxn ang="0">
                        <a:pos x="348" y="170"/>
                      </a:cxn>
                      <a:cxn ang="0">
                        <a:pos x="350" y="194"/>
                      </a:cxn>
                    </a:cxnLst>
                    <a:rect l="0" t="0" r="r" b="b"/>
                    <a:pathLst>
                      <a:path w="446" h="638">
                        <a:moveTo>
                          <a:pt x="446" y="194"/>
                        </a:moveTo>
                        <a:lnTo>
                          <a:pt x="446" y="173"/>
                        </a:lnTo>
                        <a:lnTo>
                          <a:pt x="443" y="154"/>
                        </a:lnTo>
                        <a:lnTo>
                          <a:pt x="438" y="135"/>
                        </a:lnTo>
                        <a:lnTo>
                          <a:pt x="432" y="116"/>
                        </a:lnTo>
                        <a:lnTo>
                          <a:pt x="425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1" y="55"/>
                        </a:lnTo>
                        <a:lnTo>
                          <a:pt x="377" y="43"/>
                        </a:lnTo>
                        <a:lnTo>
                          <a:pt x="361" y="33"/>
                        </a:lnTo>
                        <a:lnTo>
                          <a:pt x="345" y="22"/>
                        </a:lnTo>
                        <a:lnTo>
                          <a:pt x="327" y="15"/>
                        </a:lnTo>
                        <a:lnTo>
                          <a:pt x="307" y="8"/>
                        </a:lnTo>
                        <a:lnTo>
                          <a:pt x="287" y="4"/>
                        </a:lnTo>
                        <a:lnTo>
                          <a:pt x="265" y="1"/>
                        </a:lnTo>
                        <a:lnTo>
                          <a:pt x="24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388"/>
                        </a:lnTo>
                        <a:lnTo>
                          <a:pt x="242" y="388"/>
                        </a:lnTo>
                        <a:lnTo>
                          <a:pt x="265" y="387"/>
                        </a:lnTo>
                        <a:lnTo>
                          <a:pt x="287" y="384"/>
                        </a:lnTo>
                        <a:lnTo>
                          <a:pt x="307" y="379"/>
                        </a:lnTo>
                        <a:lnTo>
                          <a:pt x="327" y="372"/>
                        </a:lnTo>
                        <a:lnTo>
                          <a:pt x="345" y="365"/>
                        </a:lnTo>
                        <a:lnTo>
                          <a:pt x="361" y="355"/>
                        </a:lnTo>
                        <a:lnTo>
                          <a:pt x="377" y="345"/>
                        </a:lnTo>
                        <a:lnTo>
                          <a:pt x="391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5" y="288"/>
                        </a:lnTo>
                        <a:lnTo>
                          <a:pt x="432" y="271"/>
                        </a:lnTo>
                        <a:lnTo>
                          <a:pt x="438" y="253"/>
                        </a:lnTo>
                        <a:lnTo>
                          <a:pt x="443" y="234"/>
                        </a:lnTo>
                        <a:lnTo>
                          <a:pt x="446" y="214"/>
                        </a:lnTo>
                        <a:lnTo>
                          <a:pt x="446" y="194"/>
                        </a:lnTo>
                        <a:close/>
                        <a:moveTo>
                          <a:pt x="350" y="194"/>
                        </a:moveTo>
                        <a:lnTo>
                          <a:pt x="349" y="206"/>
                        </a:lnTo>
                        <a:lnTo>
                          <a:pt x="348" y="217"/>
                        </a:lnTo>
                        <a:lnTo>
                          <a:pt x="345" y="229"/>
                        </a:lnTo>
                        <a:lnTo>
                          <a:pt x="342" y="239"/>
                        </a:lnTo>
                        <a:lnTo>
                          <a:pt x="337" y="248"/>
                        </a:lnTo>
                        <a:lnTo>
                          <a:pt x="332" y="257"/>
                        </a:lnTo>
                        <a:lnTo>
                          <a:pt x="326" y="264"/>
                        </a:lnTo>
                        <a:lnTo>
                          <a:pt x="319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3" y="289"/>
                        </a:lnTo>
                        <a:lnTo>
                          <a:pt x="283" y="293"/>
                        </a:lnTo>
                        <a:lnTo>
                          <a:pt x="273" y="296"/>
                        </a:lnTo>
                        <a:lnTo>
                          <a:pt x="261" y="298"/>
                        </a:lnTo>
                        <a:lnTo>
                          <a:pt x="249" y="299"/>
                        </a:lnTo>
                        <a:lnTo>
                          <a:pt x="237" y="300"/>
                        </a:lnTo>
                        <a:lnTo>
                          <a:pt x="97" y="300"/>
                        </a:lnTo>
                        <a:lnTo>
                          <a:pt x="97" y="87"/>
                        </a:lnTo>
                        <a:lnTo>
                          <a:pt x="237" y="87"/>
                        </a:lnTo>
                        <a:lnTo>
                          <a:pt x="249" y="88"/>
                        </a:lnTo>
                        <a:lnTo>
                          <a:pt x="261" y="89"/>
                        </a:lnTo>
                        <a:lnTo>
                          <a:pt x="273" y="91"/>
                        </a:lnTo>
                        <a:lnTo>
                          <a:pt x="283" y="95"/>
                        </a:lnTo>
                        <a:lnTo>
                          <a:pt x="293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9" y="115"/>
                        </a:lnTo>
                        <a:lnTo>
                          <a:pt x="326" y="122"/>
                        </a:lnTo>
                        <a:lnTo>
                          <a:pt x="332" y="131"/>
                        </a:lnTo>
                        <a:lnTo>
                          <a:pt x="337" y="140"/>
                        </a:lnTo>
                        <a:lnTo>
                          <a:pt x="342" y="149"/>
                        </a:lnTo>
                        <a:lnTo>
                          <a:pt x="345" y="159"/>
                        </a:lnTo>
                        <a:lnTo>
                          <a:pt x="348" y="170"/>
                        </a:lnTo>
                        <a:lnTo>
                          <a:pt x="349" y="182"/>
                        </a:lnTo>
                        <a:lnTo>
                          <a:pt x="350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4" name="Freeform 713"/>
                  <p:cNvSpPr>
                    <a:spLocks noChangeAspect="1"/>
                  </p:cNvSpPr>
                  <p:nvPr/>
                </p:nvSpPr>
                <p:spPr bwMode="auto">
                  <a:xfrm>
                    <a:off x="442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7"/>
                      </a:cxn>
                      <a:cxn ang="0">
                        <a:pos x="344" y="229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4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4"/>
                      </a:cxn>
                      <a:cxn ang="0">
                        <a:pos x="113" y="116"/>
                      </a:cxn>
                      <a:cxn ang="0">
                        <a:pos x="123" y="101"/>
                      </a:cxn>
                      <a:cxn ang="0">
                        <a:pos x="137" y="88"/>
                      </a:cxn>
                      <a:cxn ang="0">
                        <a:pos x="157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8" y="87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3"/>
                      </a:cxn>
                      <a:cxn ang="0">
                        <a:pos x="288" y="12"/>
                      </a:cxn>
                      <a:cxn ang="0">
                        <a:pos x="218" y="1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3" y="35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4" y="153"/>
                      </a:cxn>
                      <a:cxn ang="0">
                        <a:pos x="32" y="190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7" y="276"/>
                      </a:cxn>
                      <a:cxn ang="0">
                        <a:pos x="273" y="283"/>
                      </a:cxn>
                      <a:cxn ang="0">
                        <a:pos x="283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1"/>
                      </a:cxn>
                      <a:cxn ang="0">
                        <a:pos x="191" y="386"/>
                      </a:cxn>
                      <a:cxn ang="0">
                        <a:pos x="140" y="381"/>
                      </a:cxn>
                      <a:cxn ang="0">
                        <a:pos x="106" y="371"/>
                      </a:cxn>
                      <a:cxn ang="0">
                        <a:pos x="82" y="358"/>
                      </a:cxn>
                      <a:cxn ang="0">
                        <a:pos x="60" y="339"/>
                      </a:cxn>
                      <a:cxn ang="0">
                        <a:pos x="21" y="417"/>
                      </a:cxn>
                      <a:cxn ang="0">
                        <a:pos x="53" y="437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8" y="445"/>
                      </a:cxn>
                      <a:cxn ang="0">
                        <a:pos x="338" y="419"/>
                      </a:cxn>
                      <a:cxn ang="0">
                        <a:pos x="365" y="383"/>
                      </a:cxn>
                      <a:cxn ang="0">
                        <a:pos x="380" y="337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7"/>
                        </a:lnTo>
                        <a:lnTo>
                          <a:pt x="359" y="247"/>
                        </a:lnTo>
                        <a:lnTo>
                          <a:pt x="352" y="237"/>
                        </a:lnTo>
                        <a:lnTo>
                          <a:pt x="344" y="229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5"/>
                        </a:lnTo>
                        <a:lnTo>
                          <a:pt x="245" y="192"/>
                        </a:lnTo>
                        <a:lnTo>
                          <a:pt x="174" y="186"/>
                        </a:lnTo>
                        <a:lnTo>
                          <a:pt x="156" y="183"/>
                        </a:lnTo>
                        <a:lnTo>
                          <a:pt x="143" y="180"/>
                        </a:lnTo>
                        <a:lnTo>
                          <a:pt x="137" y="177"/>
                        </a:lnTo>
                        <a:lnTo>
                          <a:pt x="132" y="175"/>
                        </a:lnTo>
                        <a:lnTo>
                          <a:pt x="128" y="172"/>
                        </a:lnTo>
                        <a:lnTo>
                          <a:pt x="124" y="168"/>
                        </a:lnTo>
                        <a:lnTo>
                          <a:pt x="121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3"/>
                        </a:lnTo>
                        <a:lnTo>
                          <a:pt x="110" y="134"/>
                        </a:lnTo>
                        <a:lnTo>
                          <a:pt x="110" y="128"/>
                        </a:lnTo>
                        <a:lnTo>
                          <a:pt x="111" y="122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3" y="101"/>
                        </a:lnTo>
                        <a:lnTo>
                          <a:pt x="127" y="97"/>
                        </a:lnTo>
                        <a:lnTo>
                          <a:pt x="131" y="92"/>
                        </a:lnTo>
                        <a:lnTo>
                          <a:pt x="137" y="88"/>
                        </a:lnTo>
                        <a:lnTo>
                          <a:pt x="143" y="85"/>
                        </a:lnTo>
                        <a:lnTo>
                          <a:pt x="149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6"/>
                        </a:lnTo>
                        <a:lnTo>
                          <a:pt x="209" y="76"/>
                        </a:lnTo>
                        <a:lnTo>
                          <a:pt x="225" y="77"/>
                        </a:lnTo>
                        <a:lnTo>
                          <a:pt x="240" y="80"/>
                        </a:lnTo>
                        <a:lnTo>
                          <a:pt x="254" y="83"/>
                        </a:lnTo>
                        <a:lnTo>
                          <a:pt x="268" y="87"/>
                        </a:lnTo>
                        <a:lnTo>
                          <a:pt x="282" y="93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8" y="23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2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8" y="1"/>
                        </a:lnTo>
                        <a:lnTo>
                          <a:pt x="194" y="0"/>
                        </a:lnTo>
                        <a:lnTo>
                          <a:pt x="177" y="1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7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3" y="35"/>
                        </a:lnTo>
                        <a:lnTo>
                          <a:pt x="61" y="46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1" y="92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8"/>
                        </a:lnTo>
                        <a:lnTo>
                          <a:pt x="24" y="153"/>
                        </a:lnTo>
                        <a:lnTo>
                          <a:pt x="25" y="167"/>
                        </a:lnTo>
                        <a:lnTo>
                          <a:pt x="28" y="179"/>
                        </a:lnTo>
                        <a:lnTo>
                          <a:pt x="32" y="190"/>
                        </a:lnTo>
                        <a:lnTo>
                          <a:pt x="37" y="202"/>
                        </a:lnTo>
                        <a:lnTo>
                          <a:pt x="43" y="212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5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7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30" y="270"/>
                        </a:lnTo>
                        <a:lnTo>
                          <a:pt x="245" y="272"/>
                        </a:lnTo>
                        <a:lnTo>
                          <a:pt x="257" y="276"/>
                        </a:lnTo>
                        <a:lnTo>
                          <a:pt x="263" y="278"/>
                        </a:lnTo>
                        <a:lnTo>
                          <a:pt x="268" y="281"/>
                        </a:lnTo>
                        <a:lnTo>
                          <a:pt x="273" y="283"/>
                        </a:lnTo>
                        <a:lnTo>
                          <a:pt x="277" y="287"/>
                        </a:lnTo>
                        <a:lnTo>
                          <a:pt x="280" y="290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4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2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1"/>
                        </a:lnTo>
                        <a:lnTo>
                          <a:pt x="230" y="383"/>
                        </a:lnTo>
                        <a:lnTo>
                          <a:pt x="211" y="385"/>
                        </a:lnTo>
                        <a:lnTo>
                          <a:pt x="191" y="386"/>
                        </a:lnTo>
                        <a:lnTo>
                          <a:pt x="175" y="386"/>
                        </a:lnTo>
                        <a:lnTo>
                          <a:pt x="157" y="384"/>
                        </a:lnTo>
                        <a:lnTo>
                          <a:pt x="140" y="381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3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7" y="346"/>
                        </a:lnTo>
                        <a:lnTo>
                          <a:pt x="60" y="339"/>
                        </a:lnTo>
                        <a:lnTo>
                          <a:pt x="0" y="400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7"/>
                        </a:lnTo>
                        <a:lnTo>
                          <a:pt x="64" y="444"/>
                        </a:lnTo>
                        <a:lnTo>
                          <a:pt x="77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1" y="463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5"/>
                        </a:lnTo>
                        <a:lnTo>
                          <a:pt x="313" y="436"/>
                        </a:lnTo>
                        <a:lnTo>
                          <a:pt x="327" y="428"/>
                        </a:lnTo>
                        <a:lnTo>
                          <a:pt x="338" y="419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5" y="383"/>
                        </a:lnTo>
                        <a:lnTo>
                          <a:pt x="372" y="369"/>
                        </a:lnTo>
                        <a:lnTo>
                          <a:pt x="377" y="354"/>
                        </a:lnTo>
                        <a:lnTo>
                          <a:pt x="380" y="337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5" name="Freeform 714"/>
                  <p:cNvSpPr>
                    <a:spLocks noChangeAspect="1"/>
                  </p:cNvSpPr>
                  <p:nvPr/>
                </p:nvSpPr>
                <p:spPr bwMode="auto">
                  <a:xfrm>
                    <a:off x="548" y="2027"/>
                    <a:ext cx="103" cy="158"/>
                  </a:xfrm>
                  <a:custGeom>
                    <a:avLst/>
                    <a:gdLst/>
                    <a:ahLst/>
                    <a:cxnLst>
                      <a:cxn ang="0">
                        <a:pos x="409" y="0"/>
                      </a:cxn>
                      <a:cxn ang="0">
                        <a:pos x="311" y="0"/>
                      </a:cxn>
                      <a:cxn ang="0">
                        <a:pos x="205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59" y="432"/>
                      </a:cxn>
                      <a:cxn ang="0">
                        <a:pos x="133" y="504"/>
                      </a:cxn>
                      <a:cxn ang="0">
                        <a:pos x="128" y="516"/>
                      </a:cxn>
                      <a:cxn ang="0">
                        <a:pos x="123" y="526"/>
                      </a:cxn>
                      <a:cxn ang="0">
                        <a:pos x="117" y="535"/>
                      </a:cxn>
                      <a:cxn ang="0">
                        <a:pos x="110" y="542"/>
                      </a:cxn>
                      <a:cxn ang="0">
                        <a:pos x="102" y="547"/>
                      </a:cxn>
                      <a:cxn ang="0">
                        <a:pos x="92" y="550"/>
                      </a:cxn>
                      <a:cxn ang="0">
                        <a:pos x="81" y="552"/>
                      </a:cxn>
                      <a:cxn ang="0">
                        <a:pos x="68" y="552"/>
                      </a:cxn>
                      <a:cxn ang="0">
                        <a:pos x="44" y="552"/>
                      </a:cxn>
                      <a:cxn ang="0">
                        <a:pos x="44" y="634"/>
                      </a:cxn>
                      <a:cxn ang="0">
                        <a:pos x="81" y="634"/>
                      </a:cxn>
                      <a:cxn ang="0">
                        <a:pos x="94" y="634"/>
                      </a:cxn>
                      <a:cxn ang="0">
                        <a:pos x="107" y="632"/>
                      </a:cxn>
                      <a:cxn ang="0">
                        <a:pos x="120" y="630"/>
                      </a:cxn>
                      <a:cxn ang="0">
                        <a:pos x="131" y="627"/>
                      </a:cxn>
                      <a:cxn ang="0">
                        <a:pos x="143" y="623"/>
                      </a:cxn>
                      <a:cxn ang="0">
                        <a:pos x="155" y="617"/>
                      </a:cxn>
                      <a:cxn ang="0">
                        <a:pos x="165" y="610"/>
                      </a:cxn>
                      <a:cxn ang="0">
                        <a:pos x="174" y="602"/>
                      </a:cxn>
                      <a:cxn ang="0">
                        <a:pos x="179" y="596"/>
                      </a:cxn>
                      <a:cxn ang="0">
                        <a:pos x="184" y="591"/>
                      </a:cxn>
                      <a:cxn ang="0">
                        <a:pos x="188" y="584"/>
                      </a:cxn>
                      <a:cxn ang="0">
                        <a:pos x="192" y="577"/>
                      </a:cxn>
                      <a:cxn ang="0">
                        <a:pos x="197" y="570"/>
                      </a:cxn>
                      <a:cxn ang="0">
                        <a:pos x="201" y="562"/>
                      </a:cxn>
                      <a:cxn ang="0">
                        <a:pos x="205" y="554"/>
                      </a:cxn>
                      <a:cxn ang="0">
                        <a:pos x="208" y="545"/>
                      </a:cxn>
                      <a:cxn ang="0">
                        <a:pos x="409" y="0"/>
                      </a:cxn>
                    </a:cxnLst>
                    <a:rect l="0" t="0" r="r" b="b"/>
                    <a:pathLst>
                      <a:path w="409" h="634">
                        <a:moveTo>
                          <a:pt x="409" y="0"/>
                        </a:moveTo>
                        <a:lnTo>
                          <a:pt x="311" y="0"/>
                        </a:lnTo>
                        <a:lnTo>
                          <a:pt x="205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59" y="432"/>
                        </a:lnTo>
                        <a:lnTo>
                          <a:pt x="133" y="504"/>
                        </a:lnTo>
                        <a:lnTo>
                          <a:pt x="128" y="516"/>
                        </a:lnTo>
                        <a:lnTo>
                          <a:pt x="123" y="526"/>
                        </a:lnTo>
                        <a:lnTo>
                          <a:pt x="117" y="535"/>
                        </a:lnTo>
                        <a:lnTo>
                          <a:pt x="110" y="542"/>
                        </a:lnTo>
                        <a:lnTo>
                          <a:pt x="102" y="547"/>
                        </a:lnTo>
                        <a:lnTo>
                          <a:pt x="92" y="550"/>
                        </a:lnTo>
                        <a:lnTo>
                          <a:pt x="81" y="552"/>
                        </a:lnTo>
                        <a:lnTo>
                          <a:pt x="68" y="552"/>
                        </a:lnTo>
                        <a:lnTo>
                          <a:pt x="44" y="552"/>
                        </a:lnTo>
                        <a:lnTo>
                          <a:pt x="44" y="634"/>
                        </a:lnTo>
                        <a:lnTo>
                          <a:pt x="81" y="634"/>
                        </a:lnTo>
                        <a:lnTo>
                          <a:pt x="94" y="634"/>
                        </a:lnTo>
                        <a:lnTo>
                          <a:pt x="107" y="632"/>
                        </a:lnTo>
                        <a:lnTo>
                          <a:pt x="120" y="630"/>
                        </a:lnTo>
                        <a:lnTo>
                          <a:pt x="131" y="627"/>
                        </a:lnTo>
                        <a:lnTo>
                          <a:pt x="143" y="623"/>
                        </a:lnTo>
                        <a:lnTo>
                          <a:pt x="155" y="617"/>
                        </a:lnTo>
                        <a:lnTo>
                          <a:pt x="165" y="610"/>
                        </a:lnTo>
                        <a:lnTo>
                          <a:pt x="174" y="602"/>
                        </a:lnTo>
                        <a:lnTo>
                          <a:pt x="179" y="596"/>
                        </a:lnTo>
                        <a:lnTo>
                          <a:pt x="184" y="591"/>
                        </a:lnTo>
                        <a:lnTo>
                          <a:pt x="188" y="584"/>
                        </a:lnTo>
                        <a:lnTo>
                          <a:pt x="192" y="577"/>
                        </a:lnTo>
                        <a:lnTo>
                          <a:pt x="197" y="570"/>
                        </a:lnTo>
                        <a:lnTo>
                          <a:pt x="201" y="562"/>
                        </a:lnTo>
                        <a:lnTo>
                          <a:pt x="205" y="554"/>
                        </a:lnTo>
                        <a:lnTo>
                          <a:pt x="208" y="545"/>
                        </a:lnTo>
                        <a:lnTo>
                          <a:pt x="40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6" name="Freeform 715"/>
                  <p:cNvSpPr>
                    <a:spLocks noChangeAspect="1"/>
                  </p:cNvSpPr>
                  <p:nvPr/>
                </p:nvSpPr>
                <p:spPr bwMode="auto">
                  <a:xfrm>
                    <a:off x="662" y="2025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8" y="340"/>
                      </a:cxn>
                      <a:cxn ang="0">
                        <a:pos x="268" y="360"/>
                      </a:cxn>
                      <a:cxn ang="0">
                        <a:pos x="248" y="373"/>
                      </a:cxn>
                      <a:cxn ang="0">
                        <a:pos x="226" y="381"/>
                      </a:cxn>
                      <a:cxn ang="0">
                        <a:pos x="202" y="383"/>
                      </a:cxn>
                      <a:cxn ang="0">
                        <a:pos x="176" y="380"/>
                      </a:cxn>
                      <a:cxn ang="0">
                        <a:pos x="154" y="373"/>
                      </a:cxn>
                      <a:cxn ang="0">
                        <a:pos x="134" y="360"/>
                      </a:cxn>
                      <a:cxn ang="0">
                        <a:pos x="118" y="342"/>
                      </a:cxn>
                      <a:cxn ang="0">
                        <a:pos x="105" y="322"/>
                      </a:cxn>
                      <a:cxn ang="0">
                        <a:pos x="97" y="298"/>
                      </a:cxn>
                      <a:cxn ang="0">
                        <a:pos x="92" y="268"/>
                      </a:cxn>
                      <a:cxn ang="0">
                        <a:pos x="90" y="231"/>
                      </a:cxn>
                      <a:cxn ang="0">
                        <a:pos x="92" y="196"/>
                      </a:cxn>
                      <a:cxn ang="0">
                        <a:pos x="97" y="166"/>
                      </a:cxn>
                      <a:cxn ang="0">
                        <a:pos x="105" y="141"/>
                      </a:cxn>
                      <a:cxn ang="0">
                        <a:pos x="118" y="121"/>
                      </a:cxn>
                      <a:cxn ang="0">
                        <a:pos x="134" y="105"/>
                      </a:cxn>
                      <a:cxn ang="0">
                        <a:pos x="154" y="91"/>
                      </a:cxn>
                      <a:cxn ang="0">
                        <a:pos x="176" y="84"/>
                      </a:cxn>
                      <a:cxn ang="0">
                        <a:pos x="202" y="81"/>
                      </a:cxn>
                      <a:cxn ang="0">
                        <a:pos x="226" y="83"/>
                      </a:cxn>
                      <a:cxn ang="0">
                        <a:pos x="248" y="90"/>
                      </a:cxn>
                      <a:cxn ang="0">
                        <a:pos x="268" y="105"/>
                      </a:cxn>
                      <a:cxn ang="0">
                        <a:pos x="288" y="124"/>
                      </a:cxn>
                      <a:cxn ang="0">
                        <a:pos x="335" y="48"/>
                      </a:cxn>
                      <a:cxn ang="0">
                        <a:pos x="310" y="28"/>
                      </a:cxn>
                      <a:cxn ang="0">
                        <a:pos x="292" y="18"/>
                      </a:cxn>
                      <a:cxn ang="0">
                        <a:pos x="275" y="11"/>
                      </a:cxn>
                      <a:cxn ang="0">
                        <a:pos x="256" y="5"/>
                      </a:cxn>
                      <a:cxn ang="0">
                        <a:pos x="224" y="1"/>
                      </a:cxn>
                      <a:cxn ang="0">
                        <a:pos x="182" y="1"/>
                      </a:cxn>
                      <a:cxn ang="0">
                        <a:pos x="145" y="7"/>
                      </a:cxn>
                      <a:cxn ang="0">
                        <a:pos x="110" y="19"/>
                      </a:cxn>
                      <a:cxn ang="0">
                        <a:pos x="84" y="33"/>
                      </a:cxn>
                      <a:cxn ang="0">
                        <a:pos x="69" y="46"/>
                      </a:cxn>
                      <a:cxn ang="0">
                        <a:pos x="55" y="59"/>
                      </a:cxn>
                      <a:cxn ang="0">
                        <a:pos x="42" y="75"/>
                      </a:cxn>
                      <a:cxn ang="0">
                        <a:pos x="31" y="92"/>
                      </a:cxn>
                      <a:cxn ang="0">
                        <a:pos x="21" y="113"/>
                      </a:cxn>
                      <a:cxn ang="0">
                        <a:pos x="13" y="135"/>
                      </a:cxn>
                      <a:cxn ang="0">
                        <a:pos x="6" y="160"/>
                      </a:cxn>
                      <a:cxn ang="0">
                        <a:pos x="2" y="186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7"/>
                      </a:cxn>
                      <a:cxn ang="0">
                        <a:pos x="6" y="304"/>
                      </a:cxn>
                      <a:cxn ang="0">
                        <a:pos x="13" y="328"/>
                      </a:cxn>
                      <a:cxn ang="0">
                        <a:pos x="21" y="351"/>
                      </a:cxn>
                      <a:cxn ang="0">
                        <a:pos x="31" y="371"/>
                      </a:cxn>
                      <a:cxn ang="0">
                        <a:pos x="42" y="389"/>
                      </a:cxn>
                      <a:cxn ang="0">
                        <a:pos x="55" y="405"/>
                      </a:cxn>
                      <a:cxn ang="0">
                        <a:pos x="69" y="419"/>
                      </a:cxn>
                      <a:cxn ang="0">
                        <a:pos x="84" y="430"/>
                      </a:cxn>
                      <a:cxn ang="0">
                        <a:pos x="110" y="446"/>
                      </a:cxn>
                      <a:cxn ang="0">
                        <a:pos x="145" y="458"/>
                      </a:cxn>
                      <a:cxn ang="0">
                        <a:pos x="182" y="464"/>
                      </a:cxn>
                      <a:cxn ang="0">
                        <a:pos x="224" y="464"/>
                      </a:cxn>
                      <a:cxn ang="0">
                        <a:pos x="256" y="459"/>
                      </a:cxn>
                      <a:cxn ang="0">
                        <a:pos x="275" y="454"/>
                      </a:cxn>
                      <a:cxn ang="0">
                        <a:pos x="292" y="446"/>
                      </a:cxn>
                      <a:cxn ang="0">
                        <a:pos x="310" y="435"/>
                      </a:cxn>
                      <a:cxn ang="0">
                        <a:pos x="335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8" y="340"/>
                        </a:lnTo>
                        <a:lnTo>
                          <a:pt x="278" y="351"/>
                        </a:lnTo>
                        <a:lnTo>
                          <a:pt x="268" y="360"/>
                        </a:lnTo>
                        <a:lnTo>
                          <a:pt x="258" y="368"/>
                        </a:lnTo>
                        <a:lnTo>
                          <a:pt x="248" y="373"/>
                        </a:lnTo>
                        <a:lnTo>
                          <a:pt x="237" y="378"/>
                        </a:lnTo>
                        <a:lnTo>
                          <a:pt x="226" y="381"/>
                        </a:lnTo>
                        <a:lnTo>
                          <a:pt x="215" y="382"/>
                        </a:lnTo>
                        <a:lnTo>
                          <a:pt x="202" y="383"/>
                        </a:lnTo>
                        <a:lnTo>
                          <a:pt x="188" y="382"/>
                        </a:lnTo>
                        <a:lnTo>
                          <a:pt x="176" y="380"/>
                        </a:lnTo>
                        <a:lnTo>
                          <a:pt x="165" y="377"/>
                        </a:lnTo>
                        <a:lnTo>
                          <a:pt x="154" y="373"/>
                        </a:lnTo>
                        <a:lnTo>
                          <a:pt x="143" y="367"/>
                        </a:lnTo>
                        <a:lnTo>
                          <a:pt x="134" y="360"/>
                        </a:lnTo>
                        <a:lnTo>
                          <a:pt x="125" y="352"/>
                        </a:lnTo>
                        <a:lnTo>
                          <a:pt x="118" y="342"/>
                        </a:lnTo>
                        <a:lnTo>
                          <a:pt x="111" y="333"/>
                        </a:lnTo>
                        <a:lnTo>
                          <a:pt x="105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3" y="283"/>
                        </a:lnTo>
                        <a:lnTo>
                          <a:pt x="92" y="268"/>
                        </a:lnTo>
                        <a:lnTo>
                          <a:pt x="91" y="251"/>
                        </a:lnTo>
                        <a:lnTo>
                          <a:pt x="90" y="231"/>
                        </a:lnTo>
                        <a:lnTo>
                          <a:pt x="91" y="213"/>
                        </a:lnTo>
                        <a:lnTo>
                          <a:pt x="92" y="196"/>
                        </a:lnTo>
                        <a:lnTo>
                          <a:pt x="93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5" y="141"/>
                        </a:lnTo>
                        <a:lnTo>
                          <a:pt x="111" y="131"/>
                        </a:lnTo>
                        <a:lnTo>
                          <a:pt x="118" y="121"/>
                        </a:lnTo>
                        <a:lnTo>
                          <a:pt x="125" y="112"/>
                        </a:lnTo>
                        <a:lnTo>
                          <a:pt x="134" y="105"/>
                        </a:lnTo>
                        <a:lnTo>
                          <a:pt x="143" y="98"/>
                        </a:lnTo>
                        <a:lnTo>
                          <a:pt x="154" y="91"/>
                        </a:lnTo>
                        <a:lnTo>
                          <a:pt x="165" y="87"/>
                        </a:lnTo>
                        <a:lnTo>
                          <a:pt x="176" y="84"/>
                        </a:lnTo>
                        <a:lnTo>
                          <a:pt x="188" y="82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6" y="83"/>
                        </a:lnTo>
                        <a:lnTo>
                          <a:pt x="237" y="86"/>
                        </a:lnTo>
                        <a:lnTo>
                          <a:pt x="248" y="90"/>
                        </a:lnTo>
                        <a:lnTo>
                          <a:pt x="258" y="97"/>
                        </a:lnTo>
                        <a:lnTo>
                          <a:pt x="268" y="105"/>
                        </a:lnTo>
                        <a:lnTo>
                          <a:pt x="278" y="113"/>
                        </a:lnTo>
                        <a:lnTo>
                          <a:pt x="288" y="124"/>
                        </a:lnTo>
                        <a:lnTo>
                          <a:pt x="352" y="63"/>
                        </a:lnTo>
                        <a:lnTo>
                          <a:pt x="335" y="48"/>
                        </a:lnTo>
                        <a:lnTo>
                          <a:pt x="319" y="34"/>
                        </a:lnTo>
                        <a:lnTo>
                          <a:pt x="310" y="28"/>
                        </a:lnTo>
                        <a:lnTo>
                          <a:pt x="302" y="23"/>
                        </a:lnTo>
                        <a:lnTo>
                          <a:pt x="292" y="18"/>
                        </a:lnTo>
                        <a:lnTo>
                          <a:pt x="284" y="14"/>
                        </a:lnTo>
                        <a:lnTo>
                          <a:pt x="275" y="11"/>
                        </a:lnTo>
                        <a:lnTo>
                          <a:pt x="265" y="8"/>
                        </a:lnTo>
                        <a:lnTo>
                          <a:pt x="256" y="5"/>
                        </a:lnTo>
                        <a:lnTo>
                          <a:pt x="245" y="3"/>
                        </a:lnTo>
                        <a:lnTo>
                          <a:pt x="224" y="1"/>
                        </a:lnTo>
                        <a:lnTo>
                          <a:pt x="202" y="0"/>
                        </a:lnTo>
                        <a:lnTo>
                          <a:pt x="182" y="1"/>
                        </a:lnTo>
                        <a:lnTo>
                          <a:pt x="164" y="3"/>
                        </a:lnTo>
                        <a:lnTo>
                          <a:pt x="145" y="7"/>
                        </a:lnTo>
                        <a:lnTo>
                          <a:pt x="127" y="12"/>
                        </a:lnTo>
                        <a:lnTo>
                          <a:pt x="110" y="19"/>
                        </a:lnTo>
                        <a:lnTo>
                          <a:pt x="92" y="28"/>
                        </a:lnTo>
                        <a:lnTo>
                          <a:pt x="84" y="33"/>
                        </a:lnTo>
                        <a:lnTo>
                          <a:pt x="77" y="39"/>
                        </a:lnTo>
                        <a:lnTo>
                          <a:pt x="69" y="46"/>
                        </a:lnTo>
                        <a:lnTo>
                          <a:pt x="62" y="52"/>
                        </a:lnTo>
                        <a:lnTo>
                          <a:pt x="55" y="59"/>
                        </a:lnTo>
                        <a:lnTo>
                          <a:pt x="49" y="67"/>
                        </a:lnTo>
                        <a:lnTo>
                          <a:pt x="42" y="75"/>
                        </a:lnTo>
                        <a:lnTo>
                          <a:pt x="36" y="83"/>
                        </a:lnTo>
                        <a:lnTo>
                          <a:pt x="31" y="92"/>
                        </a:lnTo>
                        <a:lnTo>
                          <a:pt x="25" y="103"/>
                        </a:lnTo>
                        <a:lnTo>
                          <a:pt x="21" y="113"/>
                        </a:lnTo>
                        <a:lnTo>
                          <a:pt x="17" y="124"/>
                        </a:lnTo>
                        <a:lnTo>
                          <a:pt x="13" y="135"/>
                        </a:lnTo>
                        <a:lnTo>
                          <a:pt x="9" y="148"/>
                        </a:lnTo>
                        <a:lnTo>
                          <a:pt x="6" y="160"/>
                        </a:lnTo>
                        <a:lnTo>
                          <a:pt x="4" y="173"/>
                        </a:lnTo>
                        <a:lnTo>
                          <a:pt x="2" y="186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7"/>
                        </a:lnTo>
                        <a:lnTo>
                          <a:pt x="4" y="290"/>
                        </a:lnTo>
                        <a:lnTo>
                          <a:pt x="6" y="304"/>
                        </a:lnTo>
                        <a:lnTo>
                          <a:pt x="9" y="316"/>
                        </a:lnTo>
                        <a:lnTo>
                          <a:pt x="13" y="328"/>
                        </a:lnTo>
                        <a:lnTo>
                          <a:pt x="17" y="340"/>
                        </a:lnTo>
                        <a:lnTo>
                          <a:pt x="21" y="351"/>
                        </a:lnTo>
                        <a:lnTo>
                          <a:pt x="25" y="361"/>
                        </a:lnTo>
                        <a:lnTo>
                          <a:pt x="31" y="371"/>
                        </a:lnTo>
                        <a:lnTo>
                          <a:pt x="36" y="380"/>
                        </a:lnTo>
                        <a:lnTo>
                          <a:pt x="42" y="389"/>
                        </a:lnTo>
                        <a:lnTo>
                          <a:pt x="49" y="398"/>
                        </a:lnTo>
                        <a:lnTo>
                          <a:pt x="55" y="405"/>
                        </a:lnTo>
                        <a:lnTo>
                          <a:pt x="62" y="412"/>
                        </a:lnTo>
                        <a:lnTo>
                          <a:pt x="69" y="419"/>
                        </a:lnTo>
                        <a:lnTo>
                          <a:pt x="77" y="425"/>
                        </a:lnTo>
                        <a:lnTo>
                          <a:pt x="84" y="430"/>
                        </a:lnTo>
                        <a:lnTo>
                          <a:pt x="92" y="436"/>
                        </a:lnTo>
                        <a:lnTo>
                          <a:pt x="110" y="446"/>
                        </a:lnTo>
                        <a:lnTo>
                          <a:pt x="127" y="453"/>
                        </a:lnTo>
                        <a:lnTo>
                          <a:pt x="145" y="458"/>
                        </a:lnTo>
                        <a:lnTo>
                          <a:pt x="164" y="462"/>
                        </a:lnTo>
                        <a:lnTo>
                          <a:pt x="182" y="464"/>
                        </a:lnTo>
                        <a:lnTo>
                          <a:pt x="202" y="465"/>
                        </a:lnTo>
                        <a:lnTo>
                          <a:pt x="224" y="464"/>
                        </a:lnTo>
                        <a:lnTo>
                          <a:pt x="245" y="461"/>
                        </a:lnTo>
                        <a:lnTo>
                          <a:pt x="256" y="459"/>
                        </a:lnTo>
                        <a:lnTo>
                          <a:pt x="265" y="457"/>
                        </a:lnTo>
                        <a:lnTo>
                          <a:pt x="275" y="454"/>
                        </a:lnTo>
                        <a:lnTo>
                          <a:pt x="284" y="450"/>
                        </a:lnTo>
                        <a:lnTo>
                          <a:pt x="292" y="446"/>
                        </a:lnTo>
                        <a:lnTo>
                          <a:pt x="302" y="440"/>
                        </a:lnTo>
                        <a:lnTo>
                          <a:pt x="310" y="435"/>
                        </a:lnTo>
                        <a:lnTo>
                          <a:pt x="319" y="429"/>
                        </a:lnTo>
                        <a:lnTo>
                          <a:pt x="335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7" name="Freeform 716"/>
                  <p:cNvSpPr>
                    <a:spLocks noChangeAspect="1"/>
                  </p:cNvSpPr>
                  <p:nvPr/>
                </p:nvSpPr>
                <p:spPr bwMode="auto">
                  <a:xfrm>
                    <a:off x="776" y="1981"/>
                    <a:ext cx="91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10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5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2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1" y="347"/>
                      </a:cxn>
                      <a:cxn ang="0">
                        <a:pos x="96" y="326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69"/>
                      </a:cxn>
                      <a:cxn ang="0">
                        <a:pos x="156" y="263"/>
                      </a:cxn>
                      <a:cxn ang="0">
                        <a:pos x="174" y="260"/>
                      </a:cxn>
                      <a:cxn ang="0">
                        <a:pos x="194" y="260"/>
                      </a:cxn>
                      <a:cxn ang="0">
                        <a:pos x="211" y="263"/>
                      </a:cxn>
                      <a:cxn ang="0">
                        <a:pos x="227" y="269"/>
                      </a:cxn>
                      <a:cxn ang="0">
                        <a:pos x="241" y="279"/>
                      </a:cxn>
                      <a:cxn ang="0">
                        <a:pos x="255" y="291"/>
                      </a:cxn>
                      <a:cxn ang="0">
                        <a:pos x="264" y="306"/>
                      </a:cxn>
                      <a:cxn ang="0">
                        <a:pos x="271" y="325"/>
                      </a:cxn>
                      <a:cxn ang="0">
                        <a:pos x="274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8"/>
                        </a:lnTo>
                        <a:lnTo>
                          <a:pt x="364" y="310"/>
                        </a:lnTo>
                        <a:lnTo>
                          <a:pt x="361" y="293"/>
                        </a:lnTo>
                        <a:lnTo>
                          <a:pt x="356" y="278"/>
                        </a:lnTo>
                        <a:lnTo>
                          <a:pt x="351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5" y="225"/>
                        </a:lnTo>
                        <a:lnTo>
                          <a:pt x="315" y="214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7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2"/>
                        </a:lnTo>
                        <a:lnTo>
                          <a:pt x="130" y="199"/>
                        </a:lnTo>
                        <a:lnTo>
                          <a:pt x="117" y="207"/>
                        </a:lnTo>
                        <a:lnTo>
                          <a:pt x="104" y="217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1" y="347"/>
                        </a:lnTo>
                        <a:lnTo>
                          <a:pt x="94" y="336"/>
                        </a:lnTo>
                        <a:lnTo>
                          <a:pt x="96" y="326"/>
                        </a:lnTo>
                        <a:lnTo>
                          <a:pt x="99" y="315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8" y="285"/>
                        </a:lnTo>
                        <a:lnTo>
                          <a:pt x="125" y="279"/>
                        </a:lnTo>
                        <a:lnTo>
                          <a:pt x="132" y="273"/>
                        </a:lnTo>
                        <a:lnTo>
                          <a:pt x="139" y="269"/>
                        </a:lnTo>
                        <a:lnTo>
                          <a:pt x="148" y="266"/>
                        </a:lnTo>
                        <a:lnTo>
                          <a:pt x="156" y="263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3" y="260"/>
                        </a:lnTo>
                        <a:lnTo>
                          <a:pt x="194" y="260"/>
                        </a:lnTo>
                        <a:lnTo>
                          <a:pt x="202" y="261"/>
                        </a:lnTo>
                        <a:lnTo>
                          <a:pt x="211" y="263"/>
                        </a:lnTo>
                        <a:lnTo>
                          <a:pt x="219" y="266"/>
                        </a:lnTo>
                        <a:lnTo>
                          <a:pt x="227" y="269"/>
                        </a:lnTo>
                        <a:lnTo>
                          <a:pt x="235" y="273"/>
                        </a:lnTo>
                        <a:lnTo>
                          <a:pt x="241" y="279"/>
                        </a:lnTo>
                        <a:lnTo>
                          <a:pt x="249" y="284"/>
                        </a:lnTo>
                        <a:lnTo>
                          <a:pt x="255" y="291"/>
                        </a:lnTo>
                        <a:lnTo>
                          <a:pt x="260" y="298"/>
                        </a:lnTo>
                        <a:lnTo>
                          <a:pt x="264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4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8" name="Freeform 71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89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178"/>
                      </a:cxn>
                      <a:cxn ang="0">
                        <a:pos x="366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9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9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6" y="345"/>
                      </a:cxn>
                      <a:cxn ang="0">
                        <a:pos x="377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4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8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9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9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8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4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7" y="178"/>
                        </a:lnTo>
                        <a:lnTo>
                          <a:pt x="374" y="154"/>
                        </a:lnTo>
                        <a:lnTo>
                          <a:pt x="369" y="131"/>
                        </a:lnTo>
                        <a:lnTo>
                          <a:pt x="366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6" y="54"/>
                        </a:lnTo>
                        <a:lnTo>
                          <a:pt x="314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70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3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8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6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3" y="100"/>
                        </a:lnTo>
                        <a:lnTo>
                          <a:pt x="19" y="110"/>
                        </a:lnTo>
                        <a:lnTo>
                          <a:pt x="15" y="120"/>
                        </a:lnTo>
                        <a:lnTo>
                          <a:pt x="12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2" y="333"/>
                        </a:lnTo>
                        <a:lnTo>
                          <a:pt x="15" y="345"/>
                        </a:lnTo>
                        <a:lnTo>
                          <a:pt x="19" y="355"/>
                        </a:lnTo>
                        <a:lnTo>
                          <a:pt x="23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6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8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3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70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4" y="422"/>
                        </a:lnTo>
                        <a:lnTo>
                          <a:pt x="326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6" y="345"/>
                        </a:lnTo>
                        <a:lnTo>
                          <a:pt x="369" y="333"/>
                        </a:lnTo>
                        <a:lnTo>
                          <a:pt x="374" y="311"/>
                        </a:lnTo>
                        <a:lnTo>
                          <a:pt x="377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4" y="332"/>
                        </a:lnTo>
                        <a:lnTo>
                          <a:pt x="270" y="338"/>
                        </a:lnTo>
                        <a:lnTo>
                          <a:pt x="266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8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1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3" y="356"/>
                        </a:lnTo>
                        <a:lnTo>
                          <a:pt x="119" y="351"/>
                        </a:lnTo>
                        <a:lnTo>
                          <a:pt x="114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4" y="118"/>
                        </a:lnTo>
                        <a:lnTo>
                          <a:pt x="119" y="113"/>
                        </a:lnTo>
                        <a:lnTo>
                          <a:pt x="123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1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8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6" y="118"/>
                        </a:lnTo>
                        <a:lnTo>
                          <a:pt x="270" y="125"/>
                        </a:lnTo>
                        <a:lnTo>
                          <a:pt x="274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9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1022" y="1981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0"/>
                      </a:cxn>
                      <a:cxn ang="0">
                        <a:pos x="141" y="560"/>
                      </a:cxn>
                      <a:cxn ang="0">
                        <a:pos x="129" y="559"/>
                      </a:cxn>
                      <a:cxn ang="0">
                        <a:pos x="118" y="557"/>
                      </a:cxn>
                      <a:cxn ang="0">
                        <a:pos x="113" y="555"/>
                      </a:cxn>
                      <a:cxn ang="0">
                        <a:pos x="109" y="553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4"/>
                      </a:cxn>
                      <a:cxn ang="0">
                        <a:pos x="97" y="540"/>
                      </a:cxn>
                      <a:cxn ang="0">
                        <a:pos x="96" y="535"/>
                      </a:cxn>
                      <a:cxn ang="0">
                        <a:pos x="94" y="531"/>
                      </a:cxn>
                      <a:cxn ang="0">
                        <a:pos x="92" y="519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1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1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1"/>
                      </a:cxn>
                      <a:cxn ang="0">
                        <a:pos x="38" y="609"/>
                      </a:cxn>
                      <a:cxn ang="0">
                        <a:pos x="47" y="616"/>
                      </a:cxn>
                      <a:cxn ang="0">
                        <a:pos x="57" y="623"/>
                      </a:cxn>
                      <a:cxn ang="0">
                        <a:pos x="69" y="629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9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0"/>
                        </a:lnTo>
                        <a:lnTo>
                          <a:pt x="141" y="560"/>
                        </a:lnTo>
                        <a:lnTo>
                          <a:pt x="129" y="559"/>
                        </a:lnTo>
                        <a:lnTo>
                          <a:pt x="118" y="557"/>
                        </a:lnTo>
                        <a:lnTo>
                          <a:pt x="113" y="555"/>
                        </a:lnTo>
                        <a:lnTo>
                          <a:pt x="109" y="553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4"/>
                        </a:lnTo>
                        <a:lnTo>
                          <a:pt x="97" y="540"/>
                        </a:lnTo>
                        <a:lnTo>
                          <a:pt x="96" y="535"/>
                        </a:lnTo>
                        <a:lnTo>
                          <a:pt x="94" y="531"/>
                        </a:lnTo>
                        <a:lnTo>
                          <a:pt x="92" y="519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1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1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1"/>
                        </a:lnTo>
                        <a:lnTo>
                          <a:pt x="38" y="609"/>
                        </a:lnTo>
                        <a:lnTo>
                          <a:pt x="47" y="616"/>
                        </a:lnTo>
                        <a:lnTo>
                          <a:pt x="57" y="623"/>
                        </a:lnTo>
                        <a:lnTo>
                          <a:pt x="69" y="629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9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0" name="Freeform 71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83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8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8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3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7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8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8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7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3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69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7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2" y="100"/>
                        </a:lnTo>
                        <a:lnTo>
                          <a:pt x="18" y="110"/>
                        </a:lnTo>
                        <a:lnTo>
                          <a:pt x="14" y="120"/>
                        </a:lnTo>
                        <a:lnTo>
                          <a:pt x="11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1" y="333"/>
                        </a:lnTo>
                        <a:lnTo>
                          <a:pt x="14" y="345"/>
                        </a:lnTo>
                        <a:lnTo>
                          <a:pt x="18" y="355"/>
                        </a:lnTo>
                        <a:lnTo>
                          <a:pt x="22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7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69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3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0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2" y="356"/>
                        </a:lnTo>
                        <a:lnTo>
                          <a:pt x="118" y="351"/>
                        </a:lnTo>
                        <a:lnTo>
                          <a:pt x="113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3" y="118"/>
                        </a:lnTo>
                        <a:lnTo>
                          <a:pt x="118" y="113"/>
                        </a:lnTo>
                        <a:lnTo>
                          <a:pt x="122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0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3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1" name="Freeform 72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203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3" y="3"/>
                      </a:cxn>
                      <a:cxn ang="0">
                        <a:pos x="142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1" y="279"/>
                      </a:cxn>
                      <a:cxn ang="0">
                        <a:pos x="11" y="339"/>
                      </a:cxn>
                      <a:cxn ang="0">
                        <a:pos x="24" y="372"/>
                      </a:cxn>
                      <a:cxn ang="0">
                        <a:pos x="42" y="400"/>
                      </a:cxn>
                      <a:cxn ang="0">
                        <a:pos x="71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4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39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6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1" y="288"/>
                      </a:cxn>
                      <a:cxn ang="0">
                        <a:pos x="261" y="322"/>
                      </a:cxn>
                      <a:cxn ang="0">
                        <a:pos x="241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1" y="251"/>
                      </a:cxn>
                      <a:cxn ang="0">
                        <a:pos x="93" y="171"/>
                      </a:cxn>
                      <a:cxn ang="0">
                        <a:pos x="102" y="136"/>
                      </a:cxn>
                      <a:cxn ang="0">
                        <a:pos x="118" y="108"/>
                      </a:cxn>
                      <a:cxn ang="0">
                        <a:pos x="144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5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5" y="23"/>
                        </a:lnTo>
                        <a:lnTo>
                          <a:pt x="239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3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2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2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1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1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1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1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2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1" y="425"/>
                        </a:lnTo>
                        <a:lnTo>
                          <a:pt x="83" y="432"/>
                        </a:lnTo>
                        <a:lnTo>
                          <a:pt x="97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2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2" y="446"/>
                        </a:lnTo>
                        <a:lnTo>
                          <a:pt x="208" y="442"/>
                        </a:lnTo>
                        <a:lnTo>
                          <a:pt x="222" y="437"/>
                        </a:lnTo>
                        <a:lnTo>
                          <a:pt x="236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0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4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6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39" y="568"/>
                        </a:lnTo>
                        <a:lnTo>
                          <a:pt x="126" y="565"/>
                        </a:lnTo>
                        <a:lnTo>
                          <a:pt x="114" y="561"/>
                        </a:lnTo>
                        <a:lnTo>
                          <a:pt x="103" y="555"/>
                        </a:lnTo>
                        <a:lnTo>
                          <a:pt x="92" y="548"/>
                        </a:lnTo>
                        <a:lnTo>
                          <a:pt x="81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7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4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5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5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7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7" y="581"/>
                        </a:lnTo>
                        <a:lnTo>
                          <a:pt x="338" y="566"/>
                        </a:lnTo>
                        <a:lnTo>
                          <a:pt x="346" y="551"/>
                        </a:lnTo>
                        <a:lnTo>
                          <a:pt x="354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5" y="251"/>
                        </a:lnTo>
                        <a:lnTo>
                          <a:pt x="273" y="276"/>
                        </a:lnTo>
                        <a:lnTo>
                          <a:pt x="271" y="288"/>
                        </a:lnTo>
                        <a:lnTo>
                          <a:pt x="269" y="301"/>
                        </a:lnTo>
                        <a:lnTo>
                          <a:pt x="265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1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6" y="363"/>
                        </a:lnTo>
                        <a:lnTo>
                          <a:pt x="144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2" y="311"/>
                        </a:lnTo>
                        <a:lnTo>
                          <a:pt x="99" y="301"/>
                        </a:lnTo>
                        <a:lnTo>
                          <a:pt x="95" y="288"/>
                        </a:lnTo>
                        <a:lnTo>
                          <a:pt x="93" y="276"/>
                        </a:lnTo>
                        <a:lnTo>
                          <a:pt x="91" y="251"/>
                        </a:lnTo>
                        <a:lnTo>
                          <a:pt x="90" y="224"/>
                        </a:lnTo>
                        <a:lnTo>
                          <a:pt x="91" y="197"/>
                        </a:lnTo>
                        <a:lnTo>
                          <a:pt x="93" y="171"/>
                        </a:lnTo>
                        <a:lnTo>
                          <a:pt x="95" y="159"/>
                        </a:lnTo>
                        <a:lnTo>
                          <a:pt x="99" y="147"/>
                        </a:lnTo>
                        <a:lnTo>
                          <a:pt x="102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4" y="88"/>
                        </a:lnTo>
                        <a:lnTo>
                          <a:pt x="156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1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5" y="136"/>
                        </a:lnTo>
                        <a:lnTo>
                          <a:pt x="269" y="147"/>
                        </a:lnTo>
                        <a:lnTo>
                          <a:pt x="271" y="159"/>
                        </a:lnTo>
                        <a:lnTo>
                          <a:pt x="273" y="171"/>
                        </a:lnTo>
                        <a:lnTo>
                          <a:pt x="275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2" name="Freeform 72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31" y="1980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0"/>
                      </a:cxn>
                      <a:cxn ang="0">
                        <a:pos x="94" y="186"/>
                      </a:cxn>
                      <a:cxn ang="0">
                        <a:pos x="3" y="186"/>
                      </a:cxn>
                      <a:cxn ang="0">
                        <a:pos x="3" y="640"/>
                      </a:cxn>
                      <a:cxn ang="0">
                        <a:pos x="94" y="640"/>
                      </a:cxn>
                      <a:cxn ang="0">
                        <a:pos x="97" y="96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97" y="96"/>
                      </a:cxn>
                    </a:cxnLst>
                    <a:rect l="0" t="0" r="r" b="b"/>
                    <a:pathLst>
                      <a:path w="97" h="640">
                        <a:moveTo>
                          <a:pt x="94" y="640"/>
                        </a:moveTo>
                        <a:lnTo>
                          <a:pt x="94" y="186"/>
                        </a:lnTo>
                        <a:lnTo>
                          <a:pt x="3" y="186"/>
                        </a:lnTo>
                        <a:lnTo>
                          <a:pt x="3" y="640"/>
                        </a:lnTo>
                        <a:lnTo>
                          <a:pt x="94" y="640"/>
                        </a:lnTo>
                        <a:close/>
                        <a:moveTo>
                          <a:pt x="97" y="96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97" y="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3" name="Freeform 72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85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4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2" y="9"/>
                      </a:cxn>
                      <a:cxn ang="0">
                        <a:pos x="104" y="19"/>
                      </a:cxn>
                      <a:cxn ang="0">
                        <a:pos x="81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2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1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1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8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7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5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5" h="465">
                        <a:moveTo>
                          <a:pt x="385" y="259"/>
                        </a:moveTo>
                        <a:lnTo>
                          <a:pt x="385" y="218"/>
                        </a:lnTo>
                        <a:lnTo>
                          <a:pt x="384" y="195"/>
                        </a:lnTo>
                        <a:lnTo>
                          <a:pt x="382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5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3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1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5" y="84"/>
                        </a:lnTo>
                        <a:lnTo>
                          <a:pt x="30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30" y="372"/>
                        </a:lnTo>
                        <a:lnTo>
                          <a:pt x="35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2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3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3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1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1" y="436"/>
                        </a:lnTo>
                        <a:lnTo>
                          <a:pt x="331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80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8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5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7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5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2" y="133"/>
                        </a:lnTo>
                        <a:lnTo>
                          <a:pt x="285" y="140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4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1556" y="1980"/>
                    <a:ext cx="58" cy="160"/>
                  </a:xfrm>
                  <a:custGeom>
                    <a:avLst/>
                    <a:gdLst/>
                    <a:ahLst/>
                    <a:cxnLst>
                      <a:cxn ang="0">
                        <a:pos x="233" y="266"/>
                      </a:cxn>
                      <a:cxn ang="0">
                        <a:pos x="233" y="196"/>
                      </a:cxn>
                      <a:cxn ang="0">
                        <a:pos x="142" y="196"/>
                      </a:cxn>
                      <a:cxn ang="0">
                        <a:pos x="142" y="131"/>
                      </a:cxn>
                      <a:cxn ang="0">
                        <a:pos x="143" y="119"/>
                      </a:cxn>
                      <a:cxn ang="0">
                        <a:pos x="145" y="108"/>
                      </a:cxn>
                      <a:cxn ang="0">
                        <a:pos x="147" y="104"/>
                      </a:cxn>
                      <a:cxn ang="0">
                        <a:pos x="150" y="99"/>
                      </a:cxn>
                      <a:cxn ang="0">
                        <a:pos x="152" y="96"/>
                      </a:cxn>
                      <a:cxn ang="0">
                        <a:pos x="155" y="92"/>
                      </a:cxn>
                      <a:cxn ang="0">
                        <a:pos x="158" y="89"/>
                      </a:cxn>
                      <a:cxn ang="0">
                        <a:pos x="162" y="86"/>
                      </a:cxn>
                      <a:cxn ang="0">
                        <a:pos x="166" y="84"/>
                      </a:cxn>
                      <a:cxn ang="0">
                        <a:pos x="171" y="82"/>
                      </a:cxn>
                      <a:cxn ang="0">
                        <a:pos x="181" y="78"/>
                      </a:cxn>
                      <a:cxn ang="0">
                        <a:pos x="192" y="77"/>
                      </a:cxn>
                      <a:cxn ang="0">
                        <a:pos x="233" y="77"/>
                      </a:cxn>
                      <a:cxn ang="0">
                        <a:pos x="233" y="0"/>
                      </a:cxn>
                      <a:cxn ang="0">
                        <a:pos x="176" y="0"/>
                      </a:cxn>
                      <a:cxn ang="0">
                        <a:pos x="161" y="1"/>
                      </a:cxn>
                      <a:cxn ang="0">
                        <a:pos x="145" y="3"/>
                      </a:cxn>
                      <a:cxn ang="0">
                        <a:pos x="132" y="6"/>
                      </a:cxn>
                      <a:cxn ang="0">
                        <a:pos x="120" y="10"/>
                      </a:cxn>
                      <a:cxn ang="0">
                        <a:pos x="109" y="16"/>
                      </a:cxn>
                      <a:cxn ang="0">
                        <a:pos x="99" y="22"/>
                      </a:cxn>
                      <a:cxn ang="0">
                        <a:pos x="89" y="31"/>
                      </a:cxn>
                      <a:cxn ang="0">
                        <a:pos x="81" y="39"/>
                      </a:cxn>
                      <a:cxn ang="0">
                        <a:pos x="74" y="48"/>
                      </a:cxn>
                      <a:cxn ang="0">
                        <a:pos x="68" y="57"/>
                      </a:cxn>
                      <a:cxn ang="0">
                        <a:pos x="63" y="68"/>
                      </a:cxn>
                      <a:cxn ang="0">
                        <a:pos x="59" y="78"/>
                      </a:cxn>
                      <a:cxn ang="0">
                        <a:pos x="56" y="90"/>
                      </a:cxn>
                      <a:cxn ang="0">
                        <a:pos x="53" y="102"/>
                      </a:cxn>
                      <a:cxn ang="0">
                        <a:pos x="52" y="114"/>
                      </a:cxn>
                      <a:cxn ang="0">
                        <a:pos x="52" y="126"/>
                      </a:cxn>
                      <a:cxn ang="0">
                        <a:pos x="52" y="196"/>
                      </a:cxn>
                      <a:cxn ang="0">
                        <a:pos x="0" y="196"/>
                      </a:cxn>
                      <a:cxn ang="0">
                        <a:pos x="0" y="266"/>
                      </a:cxn>
                      <a:cxn ang="0">
                        <a:pos x="52" y="266"/>
                      </a:cxn>
                      <a:cxn ang="0">
                        <a:pos x="52" y="642"/>
                      </a:cxn>
                      <a:cxn ang="0">
                        <a:pos x="142" y="642"/>
                      </a:cxn>
                      <a:cxn ang="0">
                        <a:pos x="142" y="266"/>
                      </a:cxn>
                      <a:cxn ang="0">
                        <a:pos x="233" y="266"/>
                      </a:cxn>
                    </a:cxnLst>
                    <a:rect l="0" t="0" r="r" b="b"/>
                    <a:pathLst>
                      <a:path w="233" h="642">
                        <a:moveTo>
                          <a:pt x="233" y="266"/>
                        </a:moveTo>
                        <a:lnTo>
                          <a:pt x="233" y="196"/>
                        </a:lnTo>
                        <a:lnTo>
                          <a:pt x="142" y="196"/>
                        </a:lnTo>
                        <a:lnTo>
                          <a:pt x="142" y="131"/>
                        </a:lnTo>
                        <a:lnTo>
                          <a:pt x="143" y="119"/>
                        </a:lnTo>
                        <a:lnTo>
                          <a:pt x="145" y="108"/>
                        </a:lnTo>
                        <a:lnTo>
                          <a:pt x="147" y="104"/>
                        </a:lnTo>
                        <a:lnTo>
                          <a:pt x="150" y="99"/>
                        </a:lnTo>
                        <a:lnTo>
                          <a:pt x="152" y="96"/>
                        </a:lnTo>
                        <a:lnTo>
                          <a:pt x="155" y="92"/>
                        </a:lnTo>
                        <a:lnTo>
                          <a:pt x="158" y="89"/>
                        </a:lnTo>
                        <a:lnTo>
                          <a:pt x="162" y="86"/>
                        </a:lnTo>
                        <a:lnTo>
                          <a:pt x="166" y="84"/>
                        </a:lnTo>
                        <a:lnTo>
                          <a:pt x="171" y="82"/>
                        </a:lnTo>
                        <a:lnTo>
                          <a:pt x="181" y="78"/>
                        </a:lnTo>
                        <a:lnTo>
                          <a:pt x="192" y="77"/>
                        </a:lnTo>
                        <a:lnTo>
                          <a:pt x="233" y="77"/>
                        </a:lnTo>
                        <a:lnTo>
                          <a:pt x="233" y="0"/>
                        </a:lnTo>
                        <a:lnTo>
                          <a:pt x="176" y="0"/>
                        </a:lnTo>
                        <a:lnTo>
                          <a:pt x="161" y="1"/>
                        </a:lnTo>
                        <a:lnTo>
                          <a:pt x="145" y="3"/>
                        </a:lnTo>
                        <a:lnTo>
                          <a:pt x="132" y="6"/>
                        </a:lnTo>
                        <a:lnTo>
                          <a:pt x="120" y="10"/>
                        </a:lnTo>
                        <a:lnTo>
                          <a:pt x="109" y="16"/>
                        </a:lnTo>
                        <a:lnTo>
                          <a:pt x="99" y="22"/>
                        </a:lnTo>
                        <a:lnTo>
                          <a:pt x="89" y="31"/>
                        </a:lnTo>
                        <a:lnTo>
                          <a:pt x="81" y="39"/>
                        </a:lnTo>
                        <a:lnTo>
                          <a:pt x="74" y="48"/>
                        </a:lnTo>
                        <a:lnTo>
                          <a:pt x="68" y="57"/>
                        </a:lnTo>
                        <a:lnTo>
                          <a:pt x="63" y="68"/>
                        </a:lnTo>
                        <a:lnTo>
                          <a:pt x="59" y="78"/>
                        </a:lnTo>
                        <a:lnTo>
                          <a:pt x="56" y="90"/>
                        </a:lnTo>
                        <a:lnTo>
                          <a:pt x="53" y="102"/>
                        </a:lnTo>
                        <a:lnTo>
                          <a:pt x="52" y="114"/>
                        </a:lnTo>
                        <a:lnTo>
                          <a:pt x="52" y="126"/>
                        </a:lnTo>
                        <a:lnTo>
                          <a:pt x="52" y="196"/>
                        </a:lnTo>
                        <a:lnTo>
                          <a:pt x="0" y="196"/>
                        </a:lnTo>
                        <a:lnTo>
                          <a:pt x="0" y="266"/>
                        </a:lnTo>
                        <a:lnTo>
                          <a:pt x="52" y="266"/>
                        </a:lnTo>
                        <a:lnTo>
                          <a:pt x="52" y="642"/>
                        </a:lnTo>
                        <a:lnTo>
                          <a:pt x="142" y="642"/>
                        </a:lnTo>
                        <a:lnTo>
                          <a:pt x="142" y="266"/>
                        </a:lnTo>
                        <a:lnTo>
                          <a:pt x="233" y="26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5" name="Freeform 72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637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184"/>
                      </a:cxn>
                      <a:cxn ang="0">
                        <a:pos x="277" y="461"/>
                      </a:cxn>
                      <a:cxn ang="0">
                        <a:pos x="276" y="486"/>
                      </a:cxn>
                      <a:cxn ang="0">
                        <a:pos x="269" y="506"/>
                      </a:cxn>
                      <a:cxn ang="0">
                        <a:pos x="260" y="524"/>
                      </a:cxn>
                      <a:cxn ang="0">
                        <a:pos x="249" y="538"/>
                      </a:cxn>
                      <a:cxn ang="0">
                        <a:pos x="235" y="548"/>
                      </a:cxn>
                      <a:cxn ang="0">
                        <a:pos x="219" y="556"/>
                      </a:cxn>
                      <a:cxn ang="0">
                        <a:pos x="202" y="560"/>
                      </a:cxn>
                      <a:cxn ang="0">
                        <a:pos x="183" y="562"/>
                      </a:cxn>
                      <a:cxn ang="0">
                        <a:pos x="164" y="560"/>
                      </a:cxn>
                      <a:cxn ang="0">
                        <a:pos x="147" y="556"/>
                      </a:cxn>
                      <a:cxn ang="0">
                        <a:pos x="132" y="549"/>
                      </a:cxn>
                      <a:cxn ang="0">
                        <a:pos x="118" y="538"/>
                      </a:cxn>
                      <a:cxn ang="0">
                        <a:pos x="107" y="524"/>
                      </a:cxn>
                      <a:cxn ang="0">
                        <a:pos x="99" y="506"/>
                      </a:cxn>
                      <a:cxn ang="0">
                        <a:pos x="94" y="486"/>
                      </a:cxn>
                      <a:cxn ang="0">
                        <a:pos x="92" y="461"/>
                      </a:cxn>
                      <a:cxn ang="0">
                        <a:pos x="0" y="184"/>
                      </a:cxn>
                      <a:cxn ang="0">
                        <a:pos x="1" y="493"/>
                      </a:cxn>
                      <a:cxn ang="0">
                        <a:pos x="5" y="529"/>
                      </a:cxn>
                      <a:cxn ang="0">
                        <a:pos x="16" y="560"/>
                      </a:cxn>
                      <a:cxn ang="0">
                        <a:pos x="29" y="583"/>
                      </a:cxn>
                      <a:cxn ang="0">
                        <a:pos x="40" y="596"/>
                      </a:cxn>
                      <a:cxn ang="0">
                        <a:pos x="56" y="611"/>
                      </a:cxn>
                      <a:cxn ang="0">
                        <a:pos x="81" y="627"/>
                      </a:cxn>
                      <a:cxn ang="0">
                        <a:pos x="109" y="638"/>
                      </a:cxn>
                      <a:cxn ang="0">
                        <a:pos x="141" y="643"/>
                      </a:cxn>
                      <a:cxn ang="0">
                        <a:pos x="175" y="643"/>
                      </a:cxn>
                      <a:cxn ang="0">
                        <a:pos x="208" y="637"/>
                      </a:cxn>
                      <a:cxn ang="0">
                        <a:pos x="239" y="624"/>
                      </a:cxn>
                      <a:cxn ang="0">
                        <a:pos x="266" y="604"/>
                      </a:cxn>
                      <a:cxn ang="0">
                        <a:pos x="279" y="638"/>
                      </a:cxn>
                      <a:cxn ang="0">
                        <a:pos x="129" y="97"/>
                      </a:cxn>
                      <a:cxn ang="0">
                        <a:pos x="46" y="0"/>
                      </a:cxn>
                      <a:cxn ang="0">
                        <a:pos x="129" y="97"/>
                      </a:cxn>
                      <a:cxn ang="0">
                        <a:pos x="321" y="0"/>
                      </a:cxn>
                      <a:cxn ang="0">
                        <a:pos x="240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184"/>
                        </a:lnTo>
                        <a:lnTo>
                          <a:pt x="277" y="184"/>
                        </a:lnTo>
                        <a:lnTo>
                          <a:pt x="277" y="461"/>
                        </a:lnTo>
                        <a:lnTo>
                          <a:pt x="277" y="474"/>
                        </a:lnTo>
                        <a:lnTo>
                          <a:pt x="276" y="486"/>
                        </a:lnTo>
                        <a:lnTo>
                          <a:pt x="272" y="496"/>
                        </a:lnTo>
                        <a:lnTo>
                          <a:pt x="269" y="506"/>
                        </a:lnTo>
                        <a:lnTo>
                          <a:pt x="265" y="515"/>
                        </a:lnTo>
                        <a:lnTo>
                          <a:pt x="260" y="524"/>
                        </a:lnTo>
                        <a:lnTo>
                          <a:pt x="255" y="531"/>
                        </a:lnTo>
                        <a:lnTo>
                          <a:pt x="249" y="538"/>
                        </a:lnTo>
                        <a:lnTo>
                          <a:pt x="243" y="544"/>
                        </a:lnTo>
                        <a:lnTo>
                          <a:pt x="235" y="548"/>
                        </a:lnTo>
                        <a:lnTo>
                          <a:pt x="228" y="553"/>
                        </a:lnTo>
                        <a:lnTo>
                          <a:pt x="219" y="556"/>
                        </a:lnTo>
                        <a:lnTo>
                          <a:pt x="210" y="559"/>
                        </a:lnTo>
                        <a:lnTo>
                          <a:pt x="202" y="560"/>
                        </a:lnTo>
                        <a:lnTo>
                          <a:pt x="193" y="561"/>
                        </a:lnTo>
                        <a:lnTo>
                          <a:pt x="183" y="562"/>
                        </a:lnTo>
                        <a:lnTo>
                          <a:pt x="173" y="561"/>
                        </a:lnTo>
                        <a:lnTo>
                          <a:pt x="164" y="560"/>
                        </a:lnTo>
                        <a:lnTo>
                          <a:pt x="155" y="559"/>
                        </a:lnTo>
                        <a:lnTo>
                          <a:pt x="147" y="556"/>
                        </a:lnTo>
                        <a:lnTo>
                          <a:pt x="139" y="553"/>
                        </a:lnTo>
                        <a:lnTo>
                          <a:pt x="132" y="549"/>
                        </a:lnTo>
                        <a:lnTo>
                          <a:pt x="125" y="544"/>
                        </a:lnTo>
                        <a:lnTo>
                          <a:pt x="118" y="538"/>
                        </a:lnTo>
                        <a:lnTo>
                          <a:pt x="112" y="532"/>
                        </a:lnTo>
                        <a:lnTo>
                          <a:pt x="107" y="524"/>
                        </a:lnTo>
                        <a:lnTo>
                          <a:pt x="102" y="515"/>
                        </a:lnTo>
                        <a:lnTo>
                          <a:pt x="99" y="506"/>
                        </a:lnTo>
                        <a:lnTo>
                          <a:pt x="96" y="497"/>
                        </a:lnTo>
                        <a:lnTo>
                          <a:pt x="94" y="486"/>
                        </a:lnTo>
                        <a:lnTo>
                          <a:pt x="92" y="474"/>
                        </a:lnTo>
                        <a:lnTo>
                          <a:pt x="92" y="461"/>
                        </a:lnTo>
                        <a:lnTo>
                          <a:pt x="92" y="184"/>
                        </a:lnTo>
                        <a:lnTo>
                          <a:pt x="0" y="184"/>
                        </a:lnTo>
                        <a:lnTo>
                          <a:pt x="0" y="475"/>
                        </a:lnTo>
                        <a:lnTo>
                          <a:pt x="1" y="493"/>
                        </a:lnTo>
                        <a:lnTo>
                          <a:pt x="2" y="511"/>
                        </a:lnTo>
                        <a:lnTo>
                          <a:pt x="5" y="529"/>
                        </a:lnTo>
                        <a:lnTo>
                          <a:pt x="10" y="545"/>
                        </a:lnTo>
                        <a:lnTo>
                          <a:pt x="16" y="560"/>
                        </a:lnTo>
                        <a:lnTo>
                          <a:pt x="24" y="576"/>
                        </a:lnTo>
                        <a:lnTo>
                          <a:pt x="29" y="583"/>
                        </a:lnTo>
                        <a:lnTo>
                          <a:pt x="34" y="589"/>
                        </a:lnTo>
                        <a:lnTo>
                          <a:pt x="40" y="596"/>
                        </a:lnTo>
                        <a:lnTo>
                          <a:pt x="46" y="602"/>
                        </a:lnTo>
                        <a:lnTo>
                          <a:pt x="56" y="611"/>
                        </a:lnTo>
                        <a:lnTo>
                          <a:pt x="68" y="619"/>
                        </a:lnTo>
                        <a:lnTo>
                          <a:pt x="81" y="627"/>
                        </a:lnTo>
                        <a:lnTo>
                          <a:pt x="95" y="633"/>
                        </a:lnTo>
                        <a:lnTo>
                          <a:pt x="109" y="638"/>
                        </a:lnTo>
                        <a:lnTo>
                          <a:pt x="125" y="641"/>
                        </a:lnTo>
                        <a:lnTo>
                          <a:pt x="141" y="643"/>
                        </a:lnTo>
                        <a:lnTo>
                          <a:pt x="158" y="644"/>
                        </a:lnTo>
                        <a:lnTo>
                          <a:pt x="175" y="643"/>
                        </a:lnTo>
                        <a:lnTo>
                          <a:pt x="192" y="641"/>
                        </a:lnTo>
                        <a:lnTo>
                          <a:pt x="208" y="637"/>
                        </a:lnTo>
                        <a:lnTo>
                          <a:pt x="223" y="631"/>
                        </a:lnTo>
                        <a:lnTo>
                          <a:pt x="239" y="624"/>
                        </a:lnTo>
                        <a:lnTo>
                          <a:pt x="253" y="615"/>
                        </a:lnTo>
                        <a:lnTo>
                          <a:pt x="266" y="604"/>
                        </a:lnTo>
                        <a:lnTo>
                          <a:pt x="279" y="593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129" y="97"/>
                        </a:moveTo>
                        <a:lnTo>
                          <a:pt x="129" y="0"/>
                        </a:lnTo>
                        <a:lnTo>
                          <a:pt x="46" y="0"/>
                        </a:lnTo>
                        <a:lnTo>
                          <a:pt x="46" y="97"/>
                        </a:lnTo>
                        <a:lnTo>
                          <a:pt x="129" y="97"/>
                        </a:lnTo>
                        <a:close/>
                        <a:moveTo>
                          <a:pt x="321" y="97"/>
                        </a:moveTo>
                        <a:lnTo>
                          <a:pt x="321" y="0"/>
                        </a:lnTo>
                        <a:lnTo>
                          <a:pt x="240" y="0"/>
                        </a:lnTo>
                        <a:lnTo>
                          <a:pt x="240" y="97"/>
                        </a:lnTo>
                        <a:lnTo>
                          <a:pt x="321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6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1766" y="2025"/>
                    <a:ext cx="79" cy="115"/>
                  </a:xfrm>
                  <a:custGeom>
                    <a:avLst/>
                    <a:gdLst/>
                    <a:ahLst/>
                    <a:cxnLst>
                      <a:cxn ang="0">
                        <a:pos x="320" y="42"/>
                      </a:cxn>
                      <a:cxn ang="0">
                        <a:pos x="307" y="32"/>
                      </a:cxn>
                      <a:cxn ang="0">
                        <a:pos x="295" y="23"/>
                      </a:cxn>
                      <a:cxn ang="0">
                        <a:pos x="283" y="15"/>
                      </a:cxn>
                      <a:cxn ang="0">
                        <a:pos x="270" y="10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1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9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7"/>
                      </a:cxn>
                      <a:cxn ang="0">
                        <a:pos x="100" y="42"/>
                      </a:cxn>
                      <a:cxn ang="0">
                        <a:pos x="95" y="49"/>
                      </a:cxn>
                      <a:cxn ang="0">
                        <a:pos x="90" y="55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3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0"/>
                      </a:cxn>
                      <a:cxn ang="0">
                        <a:pos x="103" y="132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40" y="92"/>
                      </a:cxn>
                      <a:cxn ang="0">
                        <a:pos x="147" y="88"/>
                      </a:cxn>
                      <a:cxn ang="0">
                        <a:pos x="155" y="85"/>
                      </a:cxn>
                      <a:cxn ang="0">
                        <a:pos x="164" y="83"/>
                      </a:cxn>
                      <a:cxn ang="0">
                        <a:pos x="174" y="81"/>
                      </a:cxn>
                      <a:cxn ang="0">
                        <a:pos x="183" y="81"/>
                      </a:cxn>
                      <a:cxn ang="0">
                        <a:pos x="193" y="81"/>
                      </a:cxn>
                      <a:cxn ang="0">
                        <a:pos x="203" y="83"/>
                      </a:cxn>
                      <a:cxn ang="0">
                        <a:pos x="212" y="85"/>
                      </a:cxn>
                      <a:cxn ang="0">
                        <a:pos x="221" y="88"/>
                      </a:cxn>
                      <a:cxn ang="0">
                        <a:pos x="228" y="92"/>
                      </a:cxn>
                      <a:cxn ang="0">
                        <a:pos x="236" y="99"/>
                      </a:cxn>
                      <a:cxn ang="0">
                        <a:pos x="243" y="105"/>
                      </a:cxn>
                      <a:cxn ang="0">
                        <a:pos x="250" y="112"/>
                      </a:cxn>
                      <a:cxn ang="0">
                        <a:pos x="320" y="42"/>
                      </a:cxn>
                    </a:cxnLst>
                    <a:rect l="0" t="0" r="r" b="b"/>
                    <a:pathLst>
                      <a:path w="320" h="459">
                        <a:moveTo>
                          <a:pt x="320" y="42"/>
                        </a:moveTo>
                        <a:lnTo>
                          <a:pt x="307" y="32"/>
                        </a:lnTo>
                        <a:lnTo>
                          <a:pt x="295" y="23"/>
                        </a:lnTo>
                        <a:lnTo>
                          <a:pt x="283" y="15"/>
                        </a:lnTo>
                        <a:lnTo>
                          <a:pt x="270" y="10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1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9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7"/>
                        </a:lnTo>
                        <a:lnTo>
                          <a:pt x="100" y="42"/>
                        </a:lnTo>
                        <a:lnTo>
                          <a:pt x="95" y="49"/>
                        </a:lnTo>
                        <a:lnTo>
                          <a:pt x="90" y="55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3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0"/>
                        </a:lnTo>
                        <a:lnTo>
                          <a:pt x="103" y="132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40" y="92"/>
                        </a:lnTo>
                        <a:lnTo>
                          <a:pt x="147" y="88"/>
                        </a:lnTo>
                        <a:lnTo>
                          <a:pt x="155" y="85"/>
                        </a:lnTo>
                        <a:lnTo>
                          <a:pt x="164" y="83"/>
                        </a:lnTo>
                        <a:lnTo>
                          <a:pt x="174" y="81"/>
                        </a:lnTo>
                        <a:lnTo>
                          <a:pt x="183" y="81"/>
                        </a:lnTo>
                        <a:lnTo>
                          <a:pt x="193" y="81"/>
                        </a:lnTo>
                        <a:lnTo>
                          <a:pt x="203" y="83"/>
                        </a:lnTo>
                        <a:lnTo>
                          <a:pt x="212" y="85"/>
                        </a:lnTo>
                        <a:lnTo>
                          <a:pt x="221" y="88"/>
                        </a:lnTo>
                        <a:lnTo>
                          <a:pt x="228" y="92"/>
                        </a:lnTo>
                        <a:lnTo>
                          <a:pt x="236" y="99"/>
                        </a:lnTo>
                        <a:lnTo>
                          <a:pt x="243" y="105"/>
                        </a:lnTo>
                        <a:lnTo>
                          <a:pt x="250" y="112"/>
                        </a:lnTo>
                        <a:lnTo>
                          <a:pt x="32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7" name="Freeform 72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920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4" y="173"/>
                      </a:cxn>
                      <a:cxn ang="0">
                        <a:pos x="437" y="135"/>
                      </a:cxn>
                      <a:cxn ang="0">
                        <a:pos x="423" y="100"/>
                      </a:cxn>
                      <a:cxn ang="0">
                        <a:pos x="403" y="69"/>
                      </a:cxn>
                      <a:cxn ang="0">
                        <a:pos x="376" y="43"/>
                      </a:cxn>
                      <a:cxn ang="0">
                        <a:pos x="344" y="22"/>
                      </a:cxn>
                      <a:cxn ang="0">
                        <a:pos x="307" y="8"/>
                      </a:cxn>
                      <a:cxn ang="0">
                        <a:pos x="264" y="1"/>
                      </a:cxn>
                      <a:cxn ang="0">
                        <a:pos x="0" y="0"/>
                      </a:cxn>
                      <a:cxn ang="0">
                        <a:pos x="96" y="638"/>
                      </a:cxn>
                      <a:cxn ang="0">
                        <a:pos x="241" y="388"/>
                      </a:cxn>
                      <a:cxn ang="0">
                        <a:pos x="286" y="384"/>
                      </a:cxn>
                      <a:cxn ang="0">
                        <a:pos x="326" y="372"/>
                      </a:cxn>
                      <a:cxn ang="0">
                        <a:pos x="361" y="355"/>
                      </a:cxn>
                      <a:cxn ang="0">
                        <a:pos x="390" y="333"/>
                      </a:cxn>
                      <a:cxn ang="0">
                        <a:pos x="414" y="304"/>
                      </a:cxn>
                      <a:cxn ang="0">
                        <a:pos x="431" y="271"/>
                      </a:cxn>
                      <a:cxn ang="0">
                        <a:pos x="442" y="234"/>
                      </a:cxn>
                      <a:cxn ang="0">
                        <a:pos x="445" y="194"/>
                      </a:cxn>
                      <a:cxn ang="0">
                        <a:pos x="348" y="206"/>
                      </a:cxn>
                      <a:cxn ang="0">
                        <a:pos x="344" y="229"/>
                      </a:cxn>
                      <a:cxn ang="0">
                        <a:pos x="336" y="248"/>
                      </a:cxn>
                      <a:cxn ang="0">
                        <a:pos x="325" y="264"/>
                      </a:cxn>
                      <a:cxn ang="0">
                        <a:pos x="310" y="279"/>
                      </a:cxn>
                      <a:cxn ang="0">
                        <a:pos x="292" y="289"/>
                      </a:cxn>
                      <a:cxn ang="0">
                        <a:pos x="271" y="296"/>
                      </a:cxn>
                      <a:cxn ang="0">
                        <a:pos x="248" y="299"/>
                      </a:cxn>
                      <a:cxn ang="0">
                        <a:pos x="96" y="300"/>
                      </a:cxn>
                      <a:cxn ang="0">
                        <a:pos x="236" y="87"/>
                      </a:cxn>
                      <a:cxn ang="0">
                        <a:pos x="260" y="89"/>
                      </a:cxn>
                      <a:cxn ang="0">
                        <a:pos x="282" y="95"/>
                      </a:cxn>
                      <a:cxn ang="0">
                        <a:pos x="302" y="103"/>
                      </a:cxn>
                      <a:cxn ang="0">
                        <a:pos x="318" y="115"/>
                      </a:cxn>
                      <a:cxn ang="0">
                        <a:pos x="331" y="131"/>
                      </a:cxn>
                      <a:cxn ang="0">
                        <a:pos x="340" y="149"/>
                      </a:cxn>
                      <a:cxn ang="0">
                        <a:pos x="346" y="170"/>
                      </a:cxn>
                      <a:cxn ang="0">
                        <a:pos x="348" y="194"/>
                      </a:cxn>
                    </a:cxnLst>
                    <a:rect l="0" t="0" r="r" b="b"/>
                    <a:pathLst>
                      <a:path w="445" h="638">
                        <a:moveTo>
                          <a:pt x="445" y="194"/>
                        </a:moveTo>
                        <a:lnTo>
                          <a:pt x="444" y="173"/>
                        </a:lnTo>
                        <a:lnTo>
                          <a:pt x="442" y="154"/>
                        </a:lnTo>
                        <a:lnTo>
                          <a:pt x="437" y="135"/>
                        </a:lnTo>
                        <a:lnTo>
                          <a:pt x="431" y="116"/>
                        </a:lnTo>
                        <a:lnTo>
                          <a:pt x="423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0" y="55"/>
                        </a:lnTo>
                        <a:lnTo>
                          <a:pt x="376" y="43"/>
                        </a:lnTo>
                        <a:lnTo>
                          <a:pt x="361" y="33"/>
                        </a:lnTo>
                        <a:lnTo>
                          <a:pt x="344" y="22"/>
                        </a:lnTo>
                        <a:lnTo>
                          <a:pt x="326" y="15"/>
                        </a:lnTo>
                        <a:lnTo>
                          <a:pt x="307" y="8"/>
                        </a:lnTo>
                        <a:lnTo>
                          <a:pt x="286" y="4"/>
                        </a:lnTo>
                        <a:lnTo>
                          <a:pt x="264" y="1"/>
                        </a:lnTo>
                        <a:lnTo>
                          <a:pt x="24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6" y="638"/>
                        </a:lnTo>
                        <a:lnTo>
                          <a:pt x="96" y="388"/>
                        </a:lnTo>
                        <a:lnTo>
                          <a:pt x="241" y="388"/>
                        </a:lnTo>
                        <a:lnTo>
                          <a:pt x="264" y="387"/>
                        </a:lnTo>
                        <a:lnTo>
                          <a:pt x="286" y="384"/>
                        </a:lnTo>
                        <a:lnTo>
                          <a:pt x="307" y="379"/>
                        </a:lnTo>
                        <a:lnTo>
                          <a:pt x="326" y="372"/>
                        </a:lnTo>
                        <a:lnTo>
                          <a:pt x="344" y="365"/>
                        </a:lnTo>
                        <a:lnTo>
                          <a:pt x="361" y="355"/>
                        </a:lnTo>
                        <a:lnTo>
                          <a:pt x="376" y="345"/>
                        </a:lnTo>
                        <a:lnTo>
                          <a:pt x="390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3" y="288"/>
                        </a:lnTo>
                        <a:lnTo>
                          <a:pt x="431" y="271"/>
                        </a:lnTo>
                        <a:lnTo>
                          <a:pt x="437" y="253"/>
                        </a:lnTo>
                        <a:lnTo>
                          <a:pt x="442" y="234"/>
                        </a:lnTo>
                        <a:lnTo>
                          <a:pt x="444" y="214"/>
                        </a:lnTo>
                        <a:lnTo>
                          <a:pt x="445" y="194"/>
                        </a:lnTo>
                        <a:close/>
                        <a:moveTo>
                          <a:pt x="348" y="194"/>
                        </a:moveTo>
                        <a:lnTo>
                          <a:pt x="348" y="206"/>
                        </a:lnTo>
                        <a:lnTo>
                          <a:pt x="346" y="217"/>
                        </a:lnTo>
                        <a:lnTo>
                          <a:pt x="344" y="229"/>
                        </a:lnTo>
                        <a:lnTo>
                          <a:pt x="340" y="239"/>
                        </a:lnTo>
                        <a:lnTo>
                          <a:pt x="336" y="248"/>
                        </a:lnTo>
                        <a:lnTo>
                          <a:pt x="331" y="257"/>
                        </a:lnTo>
                        <a:lnTo>
                          <a:pt x="325" y="264"/>
                        </a:lnTo>
                        <a:lnTo>
                          <a:pt x="318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2" y="289"/>
                        </a:lnTo>
                        <a:lnTo>
                          <a:pt x="282" y="293"/>
                        </a:lnTo>
                        <a:lnTo>
                          <a:pt x="271" y="296"/>
                        </a:lnTo>
                        <a:lnTo>
                          <a:pt x="260" y="298"/>
                        </a:lnTo>
                        <a:lnTo>
                          <a:pt x="248" y="299"/>
                        </a:lnTo>
                        <a:lnTo>
                          <a:pt x="236" y="300"/>
                        </a:lnTo>
                        <a:lnTo>
                          <a:pt x="96" y="300"/>
                        </a:lnTo>
                        <a:lnTo>
                          <a:pt x="96" y="87"/>
                        </a:lnTo>
                        <a:lnTo>
                          <a:pt x="236" y="87"/>
                        </a:lnTo>
                        <a:lnTo>
                          <a:pt x="248" y="88"/>
                        </a:lnTo>
                        <a:lnTo>
                          <a:pt x="260" y="89"/>
                        </a:lnTo>
                        <a:lnTo>
                          <a:pt x="271" y="91"/>
                        </a:lnTo>
                        <a:lnTo>
                          <a:pt x="282" y="95"/>
                        </a:lnTo>
                        <a:lnTo>
                          <a:pt x="292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8" y="115"/>
                        </a:lnTo>
                        <a:lnTo>
                          <a:pt x="325" y="122"/>
                        </a:lnTo>
                        <a:lnTo>
                          <a:pt x="331" y="131"/>
                        </a:lnTo>
                        <a:lnTo>
                          <a:pt x="336" y="140"/>
                        </a:lnTo>
                        <a:lnTo>
                          <a:pt x="340" y="149"/>
                        </a:lnTo>
                        <a:lnTo>
                          <a:pt x="344" y="159"/>
                        </a:lnTo>
                        <a:lnTo>
                          <a:pt x="346" y="170"/>
                        </a:lnTo>
                        <a:lnTo>
                          <a:pt x="348" y="182"/>
                        </a:lnTo>
                        <a:lnTo>
                          <a:pt x="348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8" name="Freeform 72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050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315"/>
                      </a:cxn>
                      <a:cxn ang="0">
                        <a:pos x="357" y="266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5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8" y="193"/>
                      </a:cxn>
                      <a:cxn ang="0">
                        <a:pos x="60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2"/>
                      </a:cxn>
                      <a:cxn ang="0">
                        <a:pos x="145" y="259"/>
                      </a:cxn>
                      <a:cxn ang="0">
                        <a:pos x="191" y="257"/>
                      </a:cxn>
                      <a:cxn ang="0">
                        <a:pos x="223" y="262"/>
                      </a:cxn>
                      <a:cxn ang="0">
                        <a:pos x="248" y="272"/>
                      </a:cxn>
                      <a:cxn ang="0">
                        <a:pos x="264" y="290"/>
                      </a:cxn>
                      <a:cxn ang="0">
                        <a:pos x="274" y="312"/>
                      </a:cxn>
                      <a:cxn ang="0">
                        <a:pos x="277" y="342"/>
                      </a:cxn>
                      <a:cxn ang="0">
                        <a:pos x="139" y="375"/>
                      </a:cxn>
                      <a:cxn ang="0">
                        <a:pos x="89" y="384"/>
                      </a:cxn>
                      <a:cxn ang="0">
                        <a:pos x="50" y="402"/>
                      </a:cxn>
                      <a:cxn ang="0">
                        <a:pos x="22" y="430"/>
                      </a:cxn>
                      <a:cxn ang="0">
                        <a:pos x="6" y="464"/>
                      </a:cxn>
                      <a:cxn ang="0">
                        <a:pos x="0" y="505"/>
                      </a:cxn>
                      <a:cxn ang="0">
                        <a:pos x="5" y="546"/>
                      </a:cxn>
                      <a:cxn ang="0">
                        <a:pos x="20" y="583"/>
                      </a:cxn>
                      <a:cxn ang="0">
                        <a:pos x="47" y="612"/>
                      </a:cxn>
                      <a:cxn ang="0">
                        <a:pos x="87" y="634"/>
                      </a:cxn>
                      <a:cxn ang="0">
                        <a:pos x="138" y="643"/>
                      </a:cxn>
                      <a:cxn ang="0">
                        <a:pos x="196" y="641"/>
                      </a:cxn>
                      <a:cxn ang="0">
                        <a:pos x="241" y="627"/>
                      </a:cxn>
                      <a:cxn ang="0">
                        <a:pos x="278" y="597"/>
                      </a:cxn>
                      <a:cxn ang="0">
                        <a:pos x="277" y="475"/>
                      </a:cxn>
                      <a:cxn ang="0">
                        <a:pos x="274" y="506"/>
                      </a:cxn>
                      <a:cxn ang="0">
                        <a:pos x="266" y="530"/>
                      </a:cxn>
                      <a:cxn ang="0">
                        <a:pos x="248" y="549"/>
                      </a:cxn>
                      <a:cxn ang="0">
                        <a:pos x="219" y="563"/>
                      </a:cxn>
                      <a:cxn ang="0">
                        <a:pos x="184" y="567"/>
                      </a:cxn>
                      <a:cxn ang="0">
                        <a:pos x="152" y="566"/>
                      </a:cxn>
                      <a:cxn ang="0">
                        <a:pos x="127" y="561"/>
                      </a:cxn>
                      <a:cxn ang="0">
                        <a:pos x="109" y="551"/>
                      </a:cxn>
                      <a:cxn ang="0">
                        <a:pos x="97" y="536"/>
                      </a:cxn>
                      <a:cxn ang="0">
                        <a:pos x="90" y="517"/>
                      </a:cxn>
                      <a:cxn ang="0">
                        <a:pos x="90" y="495"/>
                      </a:cxn>
                      <a:cxn ang="0">
                        <a:pos x="94" y="476"/>
                      </a:cxn>
                      <a:cxn ang="0">
                        <a:pos x="105" y="459"/>
                      </a:cxn>
                      <a:cxn ang="0">
                        <a:pos x="121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29" y="97"/>
                      </a:cxn>
                      <a:cxn ang="0">
                        <a:pos x="248" y="97"/>
                      </a:cxn>
                      <a:cxn ang="0">
                        <a:pos x="137" y="0"/>
                      </a:cxn>
                      <a:cxn ang="0">
                        <a:pos x="137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8" y="315"/>
                        </a:lnTo>
                        <a:lnTo>
                          <a:pt x="365" y="298"/>
                        </a:lnTo>
                        <a:lnTo>
                          <a:pt x="362" y="282"/>
                        </a:lnTo>
                        <a:lnTo>
                          <a:pt x="357" y="266"/>
                        </a:lnTo>
                        <a:lnTo>
                          <a:pt x="350" y="253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9" y="209"/>
                        </a:lnTo>
                        <a:lnTo>
                          <a:pt x="295" y="201"/>
                        </a:lnTo>
                        <a:lnTo>
                          <a:pt x="279" y="194"/>
                        </a:lnTo>
                        <a:lnTo>
                          <a:pt x="263" y="189"/>
                        </a:lnTo>
                        <a:lnTo>
                          <a:pt x="245" y="184"/>
                        </a:lnTo>
                        <a:lnTo>
                          <a:pt x="225" y="181"/>
                        </a:lnTo>
                        <a:lnTo>
                          <a:pt x="204" y="180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8" y="186"/>
                        </a:lnTo>
                        <a:lnTo>
                          <a:pt x="98" y="189"/>
                        </a:lnTo>
                        <a:lnTo>
                          <a:pt x="88" y="193"/>
                        </a:lnTo>
                        <a:lnTo>
                          <a:pt x="78" y="197"/>
                        </a:lnTo>
                        <a:lnTo>
                          <a:pt x="69" y="201"/>
                        </a:lnTo>
                        <a:lnTo>
                          <a:pt x="60" y="206"/>
                        </a:lnTo>
                        <a:lnTo>
                          <a:pt x="51" y="212"/>
                        </a:lnTo>
                        <a:lnTo>
                          <a:pt x="43" y="219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8" y="244"/>
                        </a:lnTo>
                        <a:lnTo>
                          <a:pt x="78" y="300"/>
                        </a:lnTo>
                        <a:lnTo>
                          <a:pt x="88" y="290"/>
                        </a:lnTo>
                        <a:lnTo>
                          <a:pt x="97" y="280"/>
                        </a:lnTo>
                        <a:lnTo>
                          <a:pt x="107" y="272"/>
                        </a:lnTo>
                        <a:lnTo>
                          <a:pt x="118" y="266"/>
                        </a:lnTo>
                        <a:lnTo>
                          <a:pt x="130" y="262"/>
                        </a:lnTo>
                        <a:lnTo>
                          <a:pt x="145" y="259"/>
                        </a:lnTo>
                        <a:lnTo>
                          <a:pt x="160" y="257"/>
                        </a:lnTo>
                        <a:lnTo>
                          <a:pt x="177" y="256"/>
                        </a:lnTo>
                        <a:lnTo>
                          <a:pt x="191" y="257"/>
                        </a:lnTo>
                        <a:lnTo>
                          <a:pt x="202" y="258"/>
                        </a:lnTo>
                        <a:lnTo>
                          <a:pt x="213" y="259"/>
                        </a:lnTo>
                        <a:lnTo>
                          <a:pt x="223" y="262"/>
                        </a:lnTo>
                        <a:lnTo>
                          <a:pt x="232" y="264"/>
                        </a:lnTo>
                        <a:lnTo>
                          <a:pt x="241" y="268"/>
                        </a:lnTo>
                        <a:lnTo>
                          <a:pt x="248" y="272"/>
                        </a:lnTo>
                        <a:lnTo>
                          <a:pt x="254" y="278"/>
                        </a:lnTo>
                        <a:lnTo>
                          <a:pt x="259" y="284"/>
                        </a:lnTo>
                        <a:lnTo>
                          <a:pt x="264" y="290"/>
                        </a:lnTo>
                        <a:lnTo>
                          <a:pt x="268" y="297"/>
                        </a:lnTo>
                        <a:lnTo>
                          <a:pt x="271" y="304"/>
                        </a:lnTo>
                        <a:lnTo>
                          <a:pt x="274" y="312"/>
                        </a:lnTo>
                        <a:lnTo>
                          <a:pt x="275" y="321"/>
                        </a:lnTo>
                        <a:lnTo>
                          <a:pt x="276" y="332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7" y="374"/>
                        </a:lnTo>
                        <a:lnTo>
                          <a:pt x="139" y="375"/>
                        </a:lnTo>
                        <a:lnTo>
                          <a:pt x="120" y="377"/>
                        </a:lnTo>
                        <a:lnTo>
                          <a:pt x="104" y="380"/>
                        </a:lnTo>
                        <a:lnTo>
                          <a:pt x="89" y="384"/>
                        </a:lnTo>
                        <a:lnTo>
                          <a:pt x="74" y="389"/>
                        </a:lnTo>
                        <a:lnTo>
                          <a:pt x="62" y="395"/>
                        </a:lnTo>
                        <a:lnTo>
                          <a:pt x="50" y="402"/>
                        </a:lnTo>
                        <a:lnTo>
                          <a:pt x="40" y="411"/>
                        </a:lnTo>
                        <a:lnTo>
                          <a:pt x="30" y="420"/>
                        </a:lnTo>
                        <a:lnTo>
                          <a:pt x="22" y="430"/>
                        </a:lnTo>
                        <a:lnTo>
                          <a:pt x="15" y="441"/>
                        </a:lnTo>
                        <a:lnTo>
                          <a:pt x="10" y="452"/>
                        </a:lnTo>
                        <a:lnTo>
                          <a:pt x="6" y="464"/>
                        </a:lnTo>
                        <a:lnTo>
                          <a:pt x="3" y="478"/>
                        </a:lnTo>
                        <a:lnTo>
                          <a:pt x="1" y="491"/>
                        </a:lnTo>
                        <a:lnTo>
                          <a:pt x="0" y="505"/>
                        </a:lnTo>
                        <a:lnTo>
                          <a:pt x="1" y="519"/>
                        </a:lnTo>
                        <a:lnTo>
                          <a:pt x="3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3"/>
                        </a:lnTo>
                        <a:lnTo>
                          <a:pt x="27" y="593"/>
                        </a:lnTo>
                        <a:lnTo>
                          <a:pt x="37" y="602"/>
                        </a:lnTo>
                        <a:lnTo>
                          <a:pt x="47" y="612"/>
                        </a:lnTo>
                        <a:lnTo>
                          <a:pt x="59" y="620"/>
                        </a:lnTo>
                        <a:lnTo>
                          <a:pt x="72" y="628"/>
                        </a:lnTo>
                        <a:lnTo>
                          <a:pt x="87" y="634"/>
                        </a:lnTo>
                        <a:lnTo>
                          <a:pt x="102" y="638"/>
                        </a:lnTo>
                        <a:lnTo>
                          <a:pt x="119" y="641"/>
                        </a:lnTo>
                        <a:lnTo>
                          <a:pt x="138" y="643"/>
                        </a:lnTo>
                        <a:lnTo>
                          <a:pt x="158" y="644"/>
                        </a:lnTo>
                        <a:lnTo>
                          <a:pt x="178" y="643"/>
                        </a:lnTo>
                        <a:lnTo>
                          <a:pt x="196" y="641"/>
                        </a:lnTo>
                        <a:lnTo>
                          <a:pt x="212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4" y="618"/>
                        </a:lnTo>
                        <a:lnTo>
                          <a:pt x="266" y="608"/>
                        </a:lnTo>
                        <a:lnTo>
                          <a:pt x="278" y="597"/>
                        </a:lnTo>
                        <a:lnTo>
                          <a:pt x="278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6" y="486"/>
                        </a:lnTo>
                        <a:lnTo>
                          <a:pt x="276" y="497"/>
                        </a:lnTo>
                        <a:lnTo>
                          <a:pt x="274" y="506"/>
                        </a:lnTo>
                        <a:lnTo>
                          <a:pt x="272" y="515"/>
                        </a:lnTo>
                        <a:lnTo>
                          <a:pt x="269" y="522"/>
                        </a:lnTo>
                        <a:lnTo>
                          <a:pt x="266" y="530"/>
                        </a:lnTo>
                        <a:lnTo>
                          <a:pt x="262" y="536"/>
                        </a:lnTo>
                        <a:lnTo>
                          <a:pt x="257" y="542"/>
                        </a:lnTo>
                        <a:lnTo>
                          <a:pt x="248" y="549"/>
                        </a:lnTo>
                        <a:lnTo>
                          <a:pt x="239" y="555"/>
                        </a:lnTo>
                        <a:lnTo>
                          <a:pt x="229" y="560"/>
                        </a:lnTo>
                        <a:lnTo>
                          <a:pt x="219" y="563"/>
                        </a:lnTo>
                        <a:lnTo>
                          <a:pt x="208" y="565"/>
                        </a:lnTo>
                        <a:lnTo>
                          <a:pt x="197" y="566"/>
                        </a:lnTo>
                        <a:lnTo>
                          <a:pt x="184" y="567"/>
                        </a:lnTo>
                        <a:lnTo>
                          <a:pt x="172" y="567"/>
                        </a:lnTo>
                        <a:lnTo>
                          <a:pt x="162" y="567"/>
                        </a:lnTo>
                        <a:lnTo>
                          <a:pt x="152" y="566"/>
                        </a:lnTo>
                        <a:lnTo>
                          <a:pt x="144" y="565"/>
                        </a:lnTo>
                        <a:lnTo>
                          <a:pt x="134" y="563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9" y="551"/>
                        </a:lnTo>
                        <a:lnTo>
                          <a:pt x="104" y="546"/>
                        </a:lnTo>
                        <a:lnTo>
                          <a:pt x="100" y="542"/>
                        </a:lnTo>
                        <a:lnTo>
                          <a:pt x="97" y="536"/>
                        </a:lnTo>
                        <a:lnTo>
                          <a:pt x="94" y="531"/>
                        </a:lnTo>
                        <a:lnTo>
                          <a:pt x="92" y="525"/>
                        </a:lnTo>
                        <a:lnTo>
                          <a:pt x="90" y="517"/>
                        </a:lnTo>
                        <a:lnTo>
                          <a:pt x="90" y="510"/>
                        </a:lnTo>
                        <a:lnTo>
                          <a:pt x="89" y="503"/>
                        </a:lnTo>
                        <a:lnTo>
                          <a:pt x="90" y="495"/>
                        </a:lnTo>
                        <a:lnTo>
                          <a:pt x="91" y="489"/>
                        </a:lnTo>
                        <a:lnTo>
                          <a:pt x="92" y="482"/>
                        </a:lnTo>
                        <a:lnTo>
                          <a:pt x="94" y="476"/>
                        </a:lnTo>
                        <a:lnTo>
                          <a:pt x="97" y="469"/>
                        </a:lnTo>
                        <a:lnTo>
                          <a:pt x="101" y="464"/>
                        </a:lnTo>
                        <a:lnTo>
                          <a:pt x="105" y="459"/>
                        </a:lnTo>
                        <a:lnTo>
                          <a:pt x="109" y="455"/>
                        </a:lnTo>
                        <a:lnTo>
                          <a:pt x="115" y="451"/>
                        </a:lnTo>
                        <a:lnTo>
                          <a:pt x="121" y="447"/>
                        </a:lnTo>
                        <a:lnTo>
                          <a:pt x="127" y="445"/>
                        </a:lnTo>
                        <a:lnTo>
                          <a:pt x="134" y="442"/>
                        </a:lnTo>
                        <a:lnTo>
                          <a:pt x="143" y="440"/>
                        </a:lnTo>
                        <a:lnTo>
                          <a:pt x="152" y="439"/>
                        </a:lnTo>
                        <a:lnTo>
                          <a:pt x="161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29" y="97"/>
                        </a:moveTo>
                        <a:lnTo>
                          <a:pt x="329" y="0"/>
                        </a:lnTo>
                        <a:lnTo>
                          <a:pt x="248" y="0"/>
                        </a:lnTo>
                        <a:lnTo>
                          <a:pt x="248" y="97"/>
                        </a:lnTo>
                        <a:lnTo>
                          <a:pt x="329" y="97"/>
                        </a:lnTo>
                        <a:close/>
                        <a:moveTo>
                          <a:pt x="137" y="97"/>
                        </a:moveTo>
                        <a:lnTo>
                          <a:pt x="137" y="0"/>
                        </a:lnTo>
                        <a:lnTo>
                          <a:pt x="54" y="0"/>
                        </a:lnTo>
                        <a:lnTo>
                          <a:pt x="54" y="97"/>
                        </a:lnTo>
                        <a:lnTo>
                          <a:pt x="13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59" name="Freeform 72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172" y="1981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2" y="0"/>
                      </a:cxn>
                      <a:cxn ang="0">
                        <a:pos x="281" y="230"/>
                      </a:cxn>
                      <a:cxn ang="0">
                        <a:pos x="268" y="216"/>
                      </a:cxn>
                      <a:cxn ang="0">
                        <a:pos x="256" y="205"/>
                      </a:cxn>
                      <a:cxn ang="0">
                        <a:pos x="241" y="196"/>
                      </a:cxn>
                      <a:cxn ang="0">
                        <a:pos x="227" y="190"/>
                      </a:cxn>
                      <a:cxn ang="0">
                        <a:pos x="196" y="181"/>
                      </a:cxn>
                      <a:cxn ang="0">
                        <a:pos x="162" y="179"/>
                      </a:cxn>
                      <a:cxn ang="0">
                        <a:pos x="129" y="182"/>
                      </a:cxn>
                      <a:cxn ang="0">
                        <a:pos x="98" y="190"/>
                      </a:cxn>
                      <a:cxn ang="0">
                        <a:pos x="73" y="202"/>
                      </a:cxn>
                      <a:cxn ang="0">
                        <a:pos x="51" y="219"/>
                      </a:cxn>
                      <a:cxn ang="0">
                        <a:pos x="36" y="238"/>
                      </a:cxn>
                      <a:cxn ang="0">
                        <a:pos x="24" y="258"/>
                      </a:cxn>
                      <a:cxn ang="0">
                        <a:pos x="16" y="282"/>
                      </a:cxn>
                      <a:cxn ang="0">
                        <a:pos x="9" y="306"/>
                      </a:cxn>
                      <a:cxn ang="0">
                        <a:pos x="3" y="358"/>
                      </a:cxn>
                      <a:cxn ang="0">
                        <a:pos x="0" y="410"/>
                      </a:cxn>
                      <a:cxn ang="0">
                        <a:pos x="3" y="463"/>
                      </a:cxn>
                      <a:cxn ang="0">
                        <a:pos x="9" y="515"/>
                      </a:cxn>
                      <a:cxn ang="0">
                        <a:pos x="16" y="541"/>
                      </a:cxn>
                      <a:cxn ang="0">
                        <a:pos x="24" y="563"/>
                      </a:cxn>
                      <a:cxn ang="0">
                        <a:pos x="36" y="585"/>
                      </a:cxn>
                      <a:cxn ang="0">
                        <a:pos x="51" y="603"/>
                      </a:cxn>
                      <a:cxn ang="0">
                        <a:pos x="73" y="620"/>
                      </a:cxn>
                      <a:cxn ang="0">
                        <a:pos x="99" y="633"/>
                      </a:cxn>
                      <a:cxn ang="0">
                        <a:pos x="129" y="641"/>
                      </a:cxn>
                      <a:cxn ang="0">
                        <a:pos x="163" y="644"/>
                      </a:cxn>
                      <a:cxn ang="0">
                        <a:pos x="197" y="641"/>
                      </a:cxn>
                      <a:cxn ang="0">
                        <a:pos x="228" y="633"/>
                      </a:cxn>
                      <a:cxn ang="0">
                        <a:pos x="242" y="626"/>
                      </a:cxn>
                      <a:cxn ang="0">
                        <a:pos x="257" y="615"/>
                      </a:cxn>
                      <a:cxn ang="0">
                        <a:pos x="283" y="590"/>
                      </a:cxn>
                      <a:cxn ang="0">
                        <a:pos x="372" y="638"/>
                      </a:cxn>
                      <a:cxn ang="0">
                        <a:pos x="280" y="441"/>
                      </a:cxn>
                      <a:cxn ang="0">
                        <a:pos x="276" y="482"/>
                      </a:cxn>
                      <a:cxn ang="0">
                        <a:pos x="269" y="506"/>
                      </a:cxn>
                      <a:cxn ang="0">
                        <a:pos x="260" y="527"/>
                      </a:cxn>
                      <a:cxn ang="0">
                        <a:pos x="245" y="543"/>
                      </a:cxn>
                      <a:cxn ang="0">
                        <a:pos x="226" y="555"/>
                      </a:cxn>
                      <a:cxn ang="0">
                        <a:pos x="201" y="561"/>
                      </a:cxn>
                      <a:cxn ang="0">
                        <a:pos x="172" y="561"/>
                      </a:cxn>
                      <a:cxn ang="0">
                        <a:pos x="147" y="555"/>
                      </a:cxn>
                      <a:cxn ang="0">
                        <a:pos x="128" y="543"/>
                      </a:cxn>
                      <a:cxn ang="0">
                        <a:pos x="114" y="527"/>
                      </a:cxn>
                      <a:cxn ang="0">
                        <a:pos x="104" y="506"/>
                      </a:cxn>
                      <a:cxn ang="0">
                        <a:pos x="97" y="482"/>
                      </a:cxn>
                      <a:cxn ang="0">
                        <a:pos x="92" y="441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4" y="316"/>
                      </a:cxn>
                      <a:cxn ang="0">
                        <a:pos x="114" y="295"/>
                      </a:cxn>
                      <a:cxn ang="0">
                        <a:pos x="128" y="279"/>
                      </a:cxn>
                      <a:cxn ang="0">
                        <a:pos x="147" y="267"/>
                      </a:cxn>
                      <a:cxn ang="0">
                        <a:pos x="172" y="261"/>
                      </a:cxn>
                      <a:cxn ang="0">
                        <a:pos x="201" y="261"/>
                      </a:cxn>
                      <a:cxn ang="0">
                        <a:pos x="226" y="267"/>
                      </a:cxn>
                      <a:cxn ang="0">
                        <a:pos x="245" y="279"/>
                      </a:cxn>
                      <a:cxn ang="0">
                        <a:pos x="260" y="295"/>
                      </a:cxn>
                      <a:cxn ang="0">
                        <a:pos x="269" y="316"/>
                      </a:cxn>
                      <a:cxn ang="0">
                        <a:pos x="276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2" h="644">
                        <a:moveTo>
                          <a:pt x="372" y="638"/>
                        </a:moveTo>
                        <a:lnTo>
                          <a:pt x="372" y="0"/>
                        </a:lnTo>
                        <a:lnTo>
                          <a:pt x="281" y="0"/>
                        </a:lnTo>
                        <a:lnTo>
                          <a:pt x="281" y="230"/>
                        </a:lnTo>
                        <a:lnTo>
                          <a:pt x="275" y="222"/>
                        </a:lnTo>
                        <a:lnTo>
                          <a:pt x="268" y="216"/>
                        </a:lnTo>
                        <a:lnTo>
                          <a:pt x="262" y="210"/>
                        </a:lnTo>
                        <a:lnTo>
                          <a:pt x="256" y="205"/>
                        </a:lnTo>
                        <a:lnTo>
                          <a:pt x="248" y="200"/>
                        </a:lnTo>
                        <a:lnTo>
                          <a:pt x="241" y="196"/>
                        </a:lnTo>
                        <a:lnTo>
                          <a:pt x="234" y="193"/>
                        </a:lnTo>
                        <a:lnTo>
                          <a:pt x="227" y="190"/>
                        </a:lnTo>
                        <a:lnTo>
                          <a:pt x="212" y="185"/>
                        </a:lnTo>
                        <a:lnTo>
                          <a:pt x="196" y="181"/>
                        </a:lnTo>
                        <a:lnTo>
                          <a:pt x="179" y="180"/>
                        </a:lnTo>
                        <a:lnTo>
                          <a:pt x="162" y="179"/>
                        </a:lnTo>
                        <a:lnTo>
                          <a:pt x="145" y="180"/>
                        </a:lnTo>
                        <a:lnTo>
                          <a:pt x="129" y="182"/>
                        </a:lnTo>
                        <a:lnTo>
                          <a:pt x="114" y="185"/>
                        </a:lnTo>
                        <a:lnTo>
                          <a:pt x="98" y="190"/>
                        </a:lnTo>
                        <a:lnTo>
                          <a:pt x="85" y="195"/>
                        </a:lnTo>
                        <a:lnTo>
                          <a:pt x="73" y="202"/>
                        </a:lnTo>
                        <a:lnTo>
                          <a:pt x="62" y="210"/>
                        </a:lnTo>
                        <a:lnTo>
                          <a:pt x="51" y="219"/>
                        </a:lnTo>
                        <a:lnTo>
                          <a:pt x="43" y="228"/>
                        </a:lnTo>
                        <a:lnTo>
                          <a:pt x="36" y="238"/>
                        </a:lnTo>
                        <a:lnTo>
                          <a:pt x="30" y="248"/>
                        </a:lnTo>
                        <a:lnTo>
                          <a:pt x="24" y="258"/>
                        </a:lnTo>
                        <a:lnTo>
                          <a:pt x="20" y="269"/>
                        </a:lnTo>
                        <a:lnTo>
                          <a:pt x="16" y="282"/>
                        </a:lnTo>
                        <a:lnTo>
                          <a:pt x="12" y="294"/>
                        </a:lnTo>
                        <a:lnTo>
                          <a:pt x="9" y="306"/>
                        </a:lnTo>
                        <a:lnTo>
                          <a:pt x="5" y="332"/>
                        </a:lnTo>
                        <a:lnTo>
                          <a:pt x="3" y="358"/>
                        </a:lnTo>
                        <a:lnTo>
                          <a:pt x="0" y="385"/>
                        </a:lnTo>
                        <a:lnTo>
                          <a:pt x="0" y="410"/>
                        </a:lnTo>
                        <a:lnTo>
                          <a:pt x="0" y="437"/>
                        </a:lnTo>
                        <a:lnTo>
                          <a:pt x="3" y="463"/>
                        </a:lnTo>
                        <a:lnTo>
                          <a:pt x="5" y="490"/>
                        </a:lnTo>
                        <a:lnTo>
                          <a:pt x="9" y="515"/>
                        </a:lnTo>
                        <a:lnTo>
                          <a:pt x="12" y="529"/>
                        </a:lnTo>
                        <a:lnTo>
                          <a:pt x="16" y="541"/>
                        </a:lnTo>
                        <a:lnTo>
                          <a:pt x="20" y="552"/>
                        </a:lnTo>
                        <a:lnTo>
                          <a:pt x="24" y="563"/>
                        </a:lnTo>
                        <a:lnTo>
                          <a:pt x="30" y="575"/>
                        </a:lnTo>
                        <a:lnTo>
                          <a:pt x="36" y="585"/>
                        </a:lnTo>
                        <a:lnTo>
                          <a:pt x="43" y="594"/>
                        </a:lnTo>
                        <a:lnTo>
                          <a:pt x="51" y="603"/>
                        </a:lnTo>
                        <a:lnTo>
                          <a:pt x="62" y="612"/>
                        </a:lnTo>
                        <a:lnTo>
                          <a:pt x="73" y="620"/>
                        </a:lnTo>
                        <a:lnTo>
                          <a:pt x="86" y="628"/>
                        </a:lnTo>
                        <a:lnTo>
                          <a:pt x="99" y="633"/>
                        </a:lnTo>
                        <a:lnTo>
                          <a:pt x="114" y="638"/>
                        </a:lnTo>
                        <a:lnTo>
                          <a:pt x="129" y="641"/>
                        </a:lnTo>
                        <a:lnTo>
                          <a:pt x="145" y="643"/>
                        </a:lnTo>
                        <a:lnTo>
                          <a:pt x="163" y="644"/>
                        </a:lnTo>
                        <a:lnTo>
                          <a:pt x="180" y="643"/>
                        </a:lnTo>
                        <a:lnTo>
                          <a:pt x="197" y="641"/>
                        </a:lnTo>
                        <a:lnTo>
                          <a:pt x="214" y="638"/>
                        </a:lnTo>
                        <a:lnTo>
                          <a:pt x="228" y="633"/>
                        </a:lnTo>
                        <a:lnTo>
                          <a:pt x="235" y="629"/>
                        </a:lnTo>
                        <a:lnTo>
                          <a:pt x="242" y="626"/>
                        </a:lnTo>
                        <a:lnTo>
                          <a:pt x="249" y="620"/>
                        </a:lnTo>
                        <a:lnTo>
                          <a:pt x="257" y="615"/>
                        </a:lnTo>
                        <a:lnTo>
                          <a:pt x="270" y="604"/>
                        </a:lnTo>
                        <a:lnTo>
                          <a:pt x="283" y="590"/>
                        </a:lnTo>
                        <a:lnTo>
                          <a:pt x="283" y="638"/>
                        </a:lnTo>
                        <a:lnTo>
                          <a:pt x="372" y="638"/>
                        </a:lnTo>
                        <a:close/>
                        <a:moveTo>
                          <a:pt x="281" y="410"/>
                        </a:moveTo>
                        <a:lnTo>
                          <a:pt x="280" y="441"/>
                        </a:lnTo>
                        <a:lnTo>
                          <a:pt x="278" y="468"/>
                        </a:lnTo>
                        <a:lnTo>
                          <a:pt x="276" y="482"/>
                        </a:lnTo>
                        <a:lnTo>
                          <a:pt x="273" y="494"/>
                        </a:lnTo>
                        <a:lnTo>
                          <a:pt x="269" y="506"/>
                        </a:lnTo>
                        <a:lnTo>
                          <a:pt x="265" y="516"/>
                        </a:lnTo>
                        <a:lnTo>
                          <a:pt x="260" y="527"/>
                        </a:lnTo>
                        <a:lnTo>
                          <a:pt x="252" y="536"/>
                        </a:lnTo>
                        <a:lnTo>
                          <a:pt x="245" y="543"/>
                        </a:lnTo>
                        <a:lnTo>
                          <a:pt x="236" y="550"/>
                        </a:lnTo>
                        <a:lnTo>
                          <a:pt x="226" y="555"/>
                        </a:lnTo>
                        <a:lnTo>
                          <a:pt x="215" y="559"/>
                        </a:lnTo>
                        <a:lnTo>
                          <a:pt x="201" y="561"/>
                        </a:lnTo>
                        <a:lnTo>
                          <a:pt x="187" y="562"/>
                        </a:lnTo>
                        <a:lnTo>
                          <a:pt x="172" y="561"/>
                        </a:lnTo>
                        <a:lnTo>
                          <a:pt x="159" y="559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8" y="543"/>
                        </a:lnTo>
                        <a:lnTo>
                          <a:pt x="121" y="536"/>
                        </a:lnTo>
                        <a:lnTo>
                          <a:pt x="114" y="527"/>
                        </a:lnTo>
                        <a:lnTo>
                          <a:pt x="109" y="516"/>
                        </a:lnTo>
                        <a:lnTo>
                          <a:pt x="104" y="506"/>
                        </a:lnTo>
                        <a:lnTo>
                          <a:pt x="100" y="494"/>
                        </a:lnTo>
                        <a:lnTo>
                          <a:pt x="97" y="482"/>
                        </a:lnTo>
                        <a:lnTo>
                          <a:pt x="95" y="468"/>
                        </a:lnTo>
                        <a:lnTo>
                          <a:pt x="92" y="441"/>
                        </a:lnTo>
                        <a:lnTo>
                          <a:pt x="92" y="410"/>
                        </a:lnTo>
                        <a:lnTo>
                          <a:pt x="92" y="381"/>
                        </a:lnTo>
                        <a:lnTo>
                          <a:pt x="95" y="353"/>
                        </a:lnTo>
                        <a:lnTo>
                          <a:pt x="97" y="340"/>
                        </a:lnTo>
                        <a:lnTo>
                          <a:pt x="100" y="328"/>
                        </a:lnTo>
                        <a:lnTo>
                          <a:pt x="104" y="316"/>
                        </a:lnTo>
                        <a:lnTo>
                          <a:pt x="109" y="305"/>
                        </a:lnTo>
                        <a:lnTo>
                          <a:pt x="114" y="295"/>
                        </a:lnTo>
                        <a:lnTo>
                          <a:pt x="121" y="287"/>
                        </a:lnTo>
                        <a:lnTo>
                          <a:pt x="128" y="279"/>
                        </a:lnTo>
                        <a:lnTo>
                          <a:pt x="137" y="272"/>
                        </a:lnTo>
                        <a:lnTo>
                          <a:pt x="147" y="267"/>
                        </a:lnTo>
                        <a:lnTo>
                          <a:pt x="159" y="263"/>
                        </a:lnTo>
                        <a:lnTo>
                          <a:pt x="172" y="261"/>
                        </a:lnTo>
                        <a:lnTo>
                          <a:pt x="187" y="260"/>
                        </a:lnTo>
                        <a:lnTo>
                          <a:pt x="201" y="261"/>
                        </a:lnTo>
                        <a:lnTo>
                          <a:pt x="215" y="263"/>
                        </a:lnTo>
                        <a:lnTo>
                          <a:pt x="226" y="267"/>
                        </a:lnTo>
                        <a:lnTo>
                          <a:pt x="236" y="272"/>
                        </a:lnTo>
                        <a:lnTo>
                          <a:pt x="245" y="279"/>
                        </a:lnTo>
                        <a:lnTo>
                          <a:pt x="252" y="287"/>
                        </a:lnTo>
                        <a:lnTo>
                          <a:pt x="260" y="295"/>
                        </a:lnTo>
                        <a:lnTo>
                          <a:pt x="265" y="305"/>
                        </a:lnTo>
                        <a:lnTo>
                          <a:pt x="269" y="316"/>
                        </a:lnTo>
                        <a:lnTo>
                          <a:pt x="273" y="328"/>
                        </a:lnTo>
                        <a:lnTo>
                          <a:pt x="276" y="340"/>
                        </a:lnTo>
                        <a:lnTo>
                          <a:pt x="278" y="353"/>
                        </a:lnTo>
                        <a:lnTo>
                          <a:pt x="280" y="381"/>
                        </a:lnTo>
                        <a:lnTo>
                          <a:pt x="281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0" name="Freeform 72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293" y="2025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7" y="136"/>
                      </a:cxn>
                      <a:cxn ang="0">
                        <a:pos x="357" y="87"/>
                      </a:cxn>
                      <a:cxn ang="0">
                        <a:pos x="333" y="50"/>
                      </a:cxn>
                      <a:cxn ang="0">
                        <a:pos x="295" y="22"/>
                      </a:cxn>
                      <a:cxn ang="0">
                        <a:pos x="245" y="5"/>
                      </a:cxn>
                      <a:cxn ang="0">
                        <a:pos x="182" y="0"/>
                      </a:cxn>
                      <a:cxn ang="0">
                        <a:pos x="118" y="5"/>
                      </a:cxn>
                      <a:cxn ang="0">
                        <a:pos x="88" y="14"/>
                      </a:cxn>
                      <a:cxn ang="0">
                        <a:pos x="60" y="27"/>
                      </a:cxn>
                      <a:cxn ang="0">
                        <a:pos x="35" y="48"/>
                      </a:cxn>
                      <a:cxn ang="0">
                        <a:pos x="79" y="121"/>
                      </a:cxn>
                      <a:cxn ang="0">
                        <a:pos x="107" y="93"/>
                      </a:cxn>
                      <a:cxn ang="0">
                        <a:pos x="145" y="80"/>
                      </a:cxn>
                      <a:cxn ang="0">
                        <a:pos x="191" y="78"/>
                      </a:cxn>
                      <a:cxn ang="0">
                        <a:pos x="224" y="83"/>
                      </a:cxn>
                      <a:cxn ang="0">
                        <a:pos x="248" y="93"/>
                      </a:cxn>
                      <a:cxn ang="0">
                        <a:pos x="264" y="111"/>
                      </a:cxn>
                      <a:cxn ang="0">
                        <a:pos x="275" y="133"/>
                      </a:cxn>
                      <a:cxn ang="0">
                        <a:pos x="278" y="163"/>
                      </a:cxn>
                      <a:cxn ang="0">
                        <a:pos x="138" y="196"/>
                      </a:cxn>
                      <a:cxn ang="0">
                        <a:pos x="89" y="205"/>
                      </a:cxn>
                      <a:cxn ang="0">
                        <a:pos x="50" y="223"/>
                      </a:cxn>
                      <a:cxn ang="0">
                        <a:pos x="23" y="251"/>
                      </a:cxn>
                      <a:cxn ang="0">
                        <a:pos x="6" y="285"/>
                      </a:cxn>
                      <a:cxn ang="0">
                        <a:pos x="0" y="326"/>
                      </a:cxn>
                      <a:cxn ang="0">
                        <a:pos x="5" y="367"/>
                      </a:cxn>
                      <a:cxn ang="0">
                        <a:pos x="20" y="404"/>
                      </a:cxn>
                      <a:cxn ang="0">
                        <a:pos x="47" y="433"/>
                      </a:cxn>
                      <a:cxn ang="0">
                        <a:pos x="87" y="455"/>
                      </a:cxn>
                      <a:cxn ang="0">
                        <a:pos x="138" y="464"/>
                      </a:cxn>
                      <a:cxn ang="0">
                        <a:pos x="196" y="462"/>
                      </a:cxn>
                      <a:cxn ang="0">
                        <a:pos x="241" y="448"/>
                      </a:cxn>
                      <a:cxn ang="0">
                        <a:pos x="279" y="418"/>
                      </a:cxn>
                      <a:cxn ang="0">
                        <a:pos x="278" y="296"/>
                      </a:cxn>
                      <a:cxn ang="0">
                        <a:pos x="275" y="327"/>
                      </a:cxn>
                      <a:cxn ang="0">
                        <a:pos x="266" y="351"/>
                      </a:cxn>
                      <a:cxn ang="0">
                        <a:pos x="248" y="370"/>
                      </a:cxn>
                      <a:cxn ang="0">
                        <a:pos x="219" y="384"/>
                      </a:cxn>
                      <a:cxn ang="0">
                        <a:pos x="185" y="388"/>
                      </a:cxn>
                      <a:cxn ang="0">
                        <a:pos x="152" y="387"/>
                      </a:cxn>
                      <a:cxn ang="0">
                        <a:pos x="128" y="382"/>
                      </a:cxn>
                      <a:cxn ang="0">
                        <a:pos x="109" y="372"/>
                      </a:cxn>
                      <a:cxn ang="0">
                        <a:pos x="97" y="357"/>
                      </a:cxn>
                      <a:cxn ang="0">
                        <a:pos x="90" y="338"/>
                      </a:cxn>
                      <a:cxn ang="0">
                        <a:pos x="90" y="316"/>
                      </a:cxn>
                      <a:cxn ang="0">
                        <a:pos x="94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3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7" y="136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7"/>
                        </a:lnTo>
                        <a:lnTo>
                          <a:pt x="350" y="74"/>
                        </a:lnTo>
                        <a:lnTo>
                          <a:pt x="342" y="61"/>
                        </a:lnTo>
                        <a:lnTo>
                          <a:pt x="333" y="50"/>
                        </a:lnTo>
                        <a:lnTo>
                          <a:pt x="321" y="39"/>
                        </a:lnTo>
                        <a:lnTo>
                          <a:pt x="309" y="30"/>
                        </a:lnTo>
                        <a:lnTo>
                          <a:pt x="295" y="22"/>
                        </a:lnTo>
                        <a:lnTo>
                          <a:pt x="280" y="15"/>
                        </a:lnTo>
                        <a:lnTo>
                          <a:pt x="263" y="10"/>
                        </a:lnTo>
                        <a:lnTo>
                          <a:pt x="245" y="5"/>
                        </a:lnTo>
                        <a:lnTo>
                          <a:pt x="226" y="2"/>
                        </a:lnTo>
                        <a:lnTo>
                          <a:pt x="204" y="1"/>
                        </a:lnTo>
                        <a:lnTo>
                          <a:pt x="182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8" y="10"/>
                        </a:lnTo>
                        <a:lnTo>
                          <a:pt x="88" y="14"/>
                        </a:lnTo>
                        <a:lnTo>
                          <a:pt x="78" y="18"/>
                        </a:lnTo>
                        <a:lnTo>
                          <a:pt x="68" y="22"/>
                        </a:lnTo>
                        <a:lnTo>
                          <a:pt x="60" y="27"/>
                        </a:lnTo>
                        <a:lnTo>
                          <a:pt x="51" y="33"/>
                        </a:lnTo>
                        <a:lnTo>
                          <a:pt x="43" y="40"/>
                        </a:lnTo>
                        <a:lnTo>
                          <a:pt x="35" y="48"/>
                        </a:lnTo>
                        <a:lnTo>
                          <a:pt x="27" y="56"/>
                        </a:lnTo>
                        <a:lnTo>
                          <a:pt x="18" y="65"/>
                        </a:lnTo>
                        <a:lnTo>
                          <a:pt x="79" y="121"/>
                        </a:lnTo>
                        <a:lnTo>
                          <a:pt x="88" y="111"/>
                        </a:lnTo>
                        <a:lnTo>
                          <a:pt x="97" y="101"/>
                        </a:lnTo>
                        <a:lnTo>
                          <a:pt x="107" y="93"/>
                        </a:lnTo>
                        <a:lnTo>
                          <a:pt x="118" y="87"/>
                        </a:lnTo>
                        <a:lnTo>
                          <a:pt x="131" y="83"/>
                        </a:lnTo>
                        <a:lnTo>
                          <a:pt x="145" y="80"/>
                        </a:lnTo>
                        <a:lnTo>
                          <a:pt x="160" y="78"/>
                        </a:lnTo>
                        <a:lnTo>
                          <a:pt x="178" y="77"/>
                        </a:lnTo>
                        <a:lnTo>
                          <a:pt x="191" y="78"/>
                        </a:lnTo>
                        <a:lnTo>
                          <a:pt x="202" y="79"/>
                        </a:lnTo>
                        <a:lnTo>
                          <a:pt x="213" y="80"/>
                        </a:lnTo>
                        <a:lnTo>
                          <a:pt x="224" y="83"/>
                        </a:lnTo>
                        <a:lnTo>
                          <a:pt x="232" y="85"/>
                        </a:lnTo>
                        <a:lnTo>
                          <a:pt x="240" y="89"/>
                        </a:lnTo>
                        <a:lnTo>
                          <a:pt x="248" y="93"/>
                        </a:lnTo>
                        <a:lnTo>
                          <a:pt x="254" y="99"/>
                        </a:lnTo>
                        <a:lnTo>
                          <a:pt x="259" y="105"/>
                        </a:lnTo>
                        <a:lnTo>
                          <a:pt x="264" y="111"/>
                        </a:lnTo>
                        <a:lnTo>
                          <a:pt x="268" y="118"/>
                        </a:lnTo>
                        <a:lnTo>
                          <a:pt x="271" y="125"/>
                        </a:lnTo>
                        <a:lnTo>
                          <a:pt x="275" y="133"/>
                        </a:lnTo>
                        <a:lnTo>
                          <a:pt x="276" y="142"/>
                        </a:lnTo>
                        <a:lnTo>
                          <a:pt x="277" y="153"/>
                        </a:lnTo>
                        <a:lnTo>
                          <a:pt x="278" y="163"/>
                        </a:lnTo>
                        <a:lnTo>
                          <a:pt x="278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9" y="205"/>
                        </a:lnTo>
                        <a:lnTo>
                          <a:pt x="75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40" y="232"/>
                        </a:lnTo>
                        <a:lnTo>
                          <a:pt x="31" y="241"/>
                        </a:lnTo>
                        <a:lnTo>
                          <a:pt x="23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5"/>
                        </a:lnTo>
                        <a:lnTo>
                          <a:pt x="3" y="299"/>
                        </a:lnTo>
                        <a:lnTo>
                          <a:pt x="1" y="312"/>
                        </a:lnTo>
                        <a:lnTo>
                          <a:pt x="0" y="326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4"/>
                        </a:lnTo>
                        <a:lnTo>
                          <a:pt x="28" y="414"/>
                        </a:lnTo>
                        <a:lnTo>
                          <a:pt x="36" y="423"/>
                        </a:lnTo>
                        <a:lnTo>
                          <a:pt x="47" y="433"/>
                        </a:lnTo>
                        <a:lnTo>
                          <a:pt x="59" y="441"/>
                        </a:lnTo>
                        <a:lnTo>
                          <a:pt x="73" y="449"/>
                        </a:lnTo>
                        <a:lnTo>
                          <a:pt x="87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8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6" y="462"/>
                        </a:lnTo>
                        <a:lnTo>
                          <a:pt x="212" y="459"/>
                        </a:lnTo>
                        <a:lnTo>
                          <a:pt x="228" y="454"/>
                        </a:lnTo>
                        <a:lnTo>
                          <a:pt x="241" y="448"/>
                        </a:lnTo>
                        <a:lnTo>
                          <a:pt x="254" y="439"/>
                        </a:lnTo>
                        <a:lnTo>
                          <a:pt x="266" y="429"/>
                        </a:lnTo>
                        <a:lnTo>
                          <a:pt x="279" y="418"/>
                        </a:lnTo>
                        <a:lnTo>
                          <a:pt x="279" y="459"/>
                        </a:lnTo>
                        <a:lnTo>
                          <a:pt x="368" y="459"/>
                        </a:lnTo>
                        <a:close/>
                        <a:moveTo>
                          <a:pt x="278" y="296"/>
                        </a:moveTo>
                        <a:lnTo>
                          <a:pt x="277" y="307"/>
                        </a:lnTo>
                        <a:lnTo>
                          <a:pt x="276" y="318"/>
                        </a:lnTo>
                        <a:lnTo>
                          <a:pt x="275" y="327"/>
                        </a:lnTo>
                        <a:lnTo>
                          <a:pt x="272" y="336"/>
                        </a:lnTo>
                        <a:lnTo>
                          <a:pt x="269" y="343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3"/>
                        </a:lnTo>
                        <a:lnTo>
                          <a:pt x="248" y="370"/>
                        </a:lnTo>
                        <a:lnTo>
                          <a:pt x="239" y="376"/>
                        </a:lnTo>
                        <a:lnTo>
                          <a:pt x="229" y="381"/>
                        </a:lnTo>
                        <a:lnTo>
                          <a:pt x="219" y="384"/>
                        </a:lnTo>
                        <a:lnTo>
                          <a:pt x="208" y="386"/>
                        </a:lnTo>
                        <a:lnTo>
                          <a:pt x="197" y="387"/>
                        </a:lnTo>
                        <a:lnTo>
                          <a:pt x="185" y="388"/>
                        </a:lnTo>
                        <a:lnTo>
                          <a:pt x="172" y="388"/>
                        </a:lnTo>
                        <a:lnTo>
                          <a:pt x="162" y="388"/>
                        </a:lnTo>
                        <a:lnTo>
                          <a:pt x="152" y="387"/>
                        </a:lnTo>
                        <a:lnTo>
                          <a:pt x="143" y="386"/>
                        </a:lnTo>
                        <a:lnTo>
                          <a:pt x="135" y="384"/>
                        </a:lnTo>
                        <a:lnTo>
                          <a:pt x="128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2"/>
                        </a:lnTo>
                        <a:lnTo>
                          <a:pt x="104" y="367"/>
                        </a:lnTo>
                        <a:lnTo>
                          <a:pt x="100" y="363"/>
                        </a:lnTo>
                        <a:lnTo>
                          <a:pt x="97" y="357"/>
                        </a:lnTo>
                        <a:lnTo>
                          <a:pt x="94" y="352"/>
                        </a:lnTo>
                        <a:lnTo>
                          <a:pt x="92" y="346"/>
                        </a:lnTo>
                        <a:lnTo>
                          <a:pt x="90" y="338"/>
                        </a:lnTo>
                        <a:lnTo>
                          <a:pt x="89" y="331"/>
                        </a:lnTo>
                        <a:lnTo>
                          <a:pt x="89" y="324"/>
                        </a:lnTo>
                        <a:lnTo>
                          <a:pt x="90" y="316"/>
                        </a:lnTo>
                        <a:lnTo>
                          <a:pt x="90" y="310"/>
                        </a:lnTo>
                        <a:lnTo>
                          <a:pt x="92" y="303"/>
                        </a:lnTo>
                        <a:lnTo>
                          <a:pt x="94" y="297"/>
                        </a:lnTo>
                        <a:lnTo>
                          <a:pt x="97" y="290"/>
                        </a:lnTo>
                        <a:lnTo>
                          <a:pt x="101" y="285"/>
                        </a:lnTo>
                        <a:lnTo>
                          <a:pt x="105" y="280"/>
                        </a:lnTo>
                        <a:lnTo>
                          <a:pt x="109" y="276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8" y="266"/>
                        </a:lnTo>
                        <a:lnTo>
                          <a:pt x="135" y="263"/>
                        </a:lnTo>
                        <a:lnTo>
                          <a:pt x="143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8" y="259"/>
                        </a:lnTo>
                        <a:lnTo>
                          <a:pt x="278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1" name="Freeform 73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414" y="2025"/>
                    <a:ext cx="93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4" y="372"/>
                      </a:cxn>
                      <a:cxn ang="0">
                        <a:pos x="43" y="400"/>
                      </a:cxn>
                      <a:cxn ang="0">
                        <a:pos x="72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40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7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2" y="288"/>
                      </a:cxn>
                      <a:cxn ang="0">
                        <a:pos x="261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2" y="251"/>
                      </a:cxn>
                      <a:cxn ang="0">
                        <a:pos x="94" y="171"/>
                      </a:cxn>
                      <a:cxn ang="0">
                        <a:pos x="103" y="136"/>
                      </a:cxn>
                      <a:cxn ang="0">
                        <a:pos x="118" y="108"/>
                      </a:cxn>
                      <a:cxn ang="0">
                        <a:pos x="145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5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4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3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2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2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3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4" y="432"/>
                        </a:lnTo>
                        <a:lnTo>
                          <a:pt x="98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3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3" y="446"/>
                        </a:lnTo>
                        <a:lnTo>
                          <a:pt x="208" y="442"/>
                        </a:lnTo>
                        <a:lnTo>
                          <a:pt x="223" y="437"/>
                        </a:lnTo>
                        <a:lnTo>
                          <a:pt x="237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1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6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7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40" y="568"/>
                        </a:lnTo>
                        <a:lnTo>
                          <a:pt x="126" y="565"/>
                        </a:lnTo>
                        <a:lnTo>
                          <a:pt x="115" y="561"/>
                        </a:lnTo>
                        <a:lnTo>
                          <a:pt x="103" y="555"/>
                        </a:lnTo>
                        <a:lnTo>
                          <a:pt x="93" y="548"/>
                        </a:lnTo>
                        <a:lnTo>
                          <a:pt x="82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5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6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6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8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8" y="581"/>
                        </a:lnTo>
                        <a:lnTo>
                          <a:pt x="338" y="566"/>
                        </a:lnTo>
                        <a:lnTo>
                          <a:pt x="347" y="551"/>
                        </a:lnTo>
                        <a:lnTo>
                          <a:pt x="355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6" y="251"/>
                        </a:lnTo>
                        <a:lnTo>
                          <a:pt x="273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7" y="363"/>
                        </a:lnTo>
                        <a:lnTo>
                          <a:pt x="145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99" y="301"/>
                        </a:lnTo>
                        <a:lnTo>
                          <a:pt x="96" y="288"/>
                        </a:lnTo>
                        <a:lnTo>
                          <a:pt x="94" y="276"/>
                        </a:lnTo>
                        <a:lnTo>
                          <a:pt x="92" y="251"/>
                        </a:lnTo>
                        <a:lnTo>
                          <a:pt x="91" y="224"/>
                        </a:lnTo>
                        <a:lnTo>
                          <a:pt x="92" y="197"/>
                        </a:lnTo>
                        <a:lnTo>
                          <a:pt x="94" y="171"/>
                        </a:lnTo>
                        <a:lnTo>
                          <a:pt x="96" y="159"/>
                        </a:lnTo>
                        <a:lnTo>
                          <a:pt x="99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5" y="88"/>
                        </a:lnTo>
                        <a:lnTo>
                          <a:pt x="157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3" y="171"/>
                        </a:lnTo>
                        <a:lnTo>
                          <a:pt x="276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2" name="Freeform 73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53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1" y="89"/>
                      </a:cxn>
                      <a:cxn ang="0">
                        <a:pos x="332" y="62"/>
                      </a:cxn>
                      <a:cxn ang="0">
                        <a:pos x="299" y="32"/>
                      </a:cxn>
                      <a:cxn ang="0">
                        <a:pos x="250" y="9"/>
                      </a:cxn>
                      <a:cxn ang="0">
                        <a:pos x="211" y="1"/>
                      </a:cxn>
                      <a:cxn ang="0">
                        <a:pos x="177" y="0"/>
                      </a:cxn>
                      <a:cxn ang="0">
                        <a:pos x="145" y="4"/>
                      </a:cxn>
                      <a:cxn ang="0">
                        <a:pos x="92" y="23"/>
                      </a:cxn>
                      <a:cxn ang="0">
                        <a:pos x="54" y="54"/>
                      </a:cxn>
                      <a:cxn ang="0">
                        <a:pos x="32" y="80"/>
                      </a:cxn>
                      <a:cxn ang="0">
                        <a:pos x="17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7" y="355"/>
                      </a:cxn>
                      <a:cxn ang="0">
                        <a:pos x="32" y="384"/>
                      </a:cxn>
                      <a:cxn ang="0">
                        <a:pos x="54" y="411"/>
                      </a:cxn>
                      <a:cxn ang="0">
                        <a:pos x="92" y="441"/>
                      </a:cxn>
                      <a:cxn ang="0">
                        <a:pos x="145" y="461"/>
                      </a:cxn>
                      <a:cxn ang="0">
                        <a:pos x="177" y="465"/>
                      </a:cxn>
                      <a:cxn ang="0">
                        <a:pos x="211" y="464"/>
                      </a:cxn>
                      <a:cxn ang="0">
                        <a:pos x="250" y="456"/>
                      </a:cxn>
                      <a:cxn ang="0">
                        <a:pos x="299" y="432"/>
                      </a:cxn>
                      <a:cxn ang="0">
                        <a:pos x="332" y="403"/>
                      </a:cxn>
                      <a:cxn ang="0">
                        <a:pos x="351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7" y="231"/>
                      </a:cxn>
                      <a:cxn ang="0">
                        <a:pos x="284" y="285"/>
                      </a:cxn>
                      <a:cxn ang="0">
                        <a:pos x="272" y="332"/>
                      </a:cxn>
                      <a:cxn ang="0">
                        <a:pos x="261" y="351"/>
                      </a:cxn>
                      <a:cxn ang="0">
                        <a:pos x="241" y="368"/>
                      </a:cxn>
                      <a:cxn ang="0">
                        <a:pos x="217" y="379"/>
                      </a:cxn>
                      <a:cxn ang="0">
                        <a:pos x="188" y="383"/>
                      </a:cxn>
                      <a:cxn ang="0">
                        <a:pos x="160" y="379"/>
                      </a:cxn>
                      <a:cxn ang="0">
                        <a:pos x="136" y="368"/>
                      </a:cxn>
                      <a:cxn ang="0">
                        <a:pos x="117" y="351"/>
                      </a:cxn>
                      <a:cxn ang="0">
                        <a:pos x="106" y="332"/>
                      </a:cxn>
                      <a:cxn ang="0">
                        <a:pos x="93" y="285"/>
                      </a:cxn>
                      <a:cxn ang="0">
                        <a:pos x="91" y="231"/>
                      </a:cxn>
                      <a:cxn ang="0">
                        <a:pos x="93" y="178"/>
                      </a:cxn>
                      <a:cxn ang="0">
                        <a:pos x="106" y="131"/>
                      </a:cxn>
                      <a:cxn ang="0">
                        <a:pos x="117" y="113"/>
                      </a:cxn>
                      <a:cxn ang="0">
                        <a:pos x="136" y="96"/>
                      </a:cxn>
                      <a:cxn ang="0">
                        <a:pos x="160" y="85"/>
                      </a:cxn>
                      <a:cxn ang="0">
                        <a:pos x="188" y="81"/>
                      </a:cxn>
                      <a:cxn ang="0">
                        <a:pos x="217" y="85"/>
                      </a:cxn>
                      <a:cxn ang="0">
                        <a:pos x="241" y="96"/>
                      </a:cxn>
                      <a:cxn ang="0">
                        <a:pos x="261" y="113"/>
                      </a:cxn>
                      <a:cxn ang="0">
                        <a:pos x="272" y="131"/>
                      </a:cxn>
                      <a:cxn ang="0">
                        <a:pos x="284" y="178"/>
                      </a:cxn>
                      <a:cxn ang="0">
                        <a:pos x="287" y="231"/>
                      </a:cxn>
                    </a:cxnLst>
                    <a:rect l="0" t="0" r="r" b="b"/>
                    <a:pathLst>
                      <a:path w="378" h="465">
                        <a:moveTo>
                          <a:pt x="378" y="231"/>
                        </a:moveTo>
                        <a:lnTo>
                          <a:pt x="378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1" y="89"/>
                        </a:lnTo>
                        <a:lnTo>
                          <a:pt x="345" y="80"/>
                        </a:lnTo>
                        <a:lnTo>
                          <a:pt x="339" y="71"/>
                        </a:lnTo>
                        <a:lnTo>
                          <a:pt x="332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299" y="32"/>
                        </a:lnTo>
                        <a:lnTo>
                          <a:pt x="285" y="23"/>
                        </a:lnTo>
                        <a:lnTo>
                          <a:pt x="269" y="15"/>
                        </a:lnTo>
                        <a:lnTo>
                          <a:pt x="250" y="9"/>
                        </a:lnTo>
                        <a:lnTo>
                          <a:pt x="232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199" y="0"/>
                        </a:lnTo>
                        <a:lnTo>
                          <a:pt x="188" y="0"/>
                        </a:lnTo>
                        <a:lnTo>
                          <a:pt x="177" y="0"/>
                        </a:lnTo>
                        <a:lnTo>
                          <a:pt x="166" y="1"/>
                        </a:lnTo>
                        <a:lnTo>
                          <a:pt x="156" y="2"/>
                        </a:lnTo>
                        <a:lnTo>
                          <a:pt x="145" y="4"/>
                        </a:lnTo>
                        <a:lnTo>
                          <a:pt x="126" y="9"/>
                        </a:lnTo>
                        <a:lnTo>
                          <a:pt x="109" y="15"/>
                        </a:lnTo>
                        <a:lnTo>
                          <a:pt x="92" y="23"/>
                        </a:lnTo>
                        <a:lnTo>
                          <a:pt x="78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5" y="62"/>
                        </a:lnTo>
                        <a:lnTo>
                          <a:pt x="38" y="71"/>
                        </a:lnTo>
                        <a:lnTo>
                          <a:pt x="32" y="80"/>
                        </a:lnTo>
                        <a:lnTo>
                          <a:pt x="27" y="89"/>
                        </a:lnTo>
                        <a:lnTo>
                          <a:pt x="22" y="100"/>
                        </a:lnTo>
                        <a:lnTo>
                          <a:pt x="17" y="110"/>
                        </a:lnTo>
                        <a:lnTo>
                          <a:pt x="14" y="120"/>
                        </a:lnTo>
                        <a:lnTo>
                          <a:pt x="10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0" y="204"/>
                        </a:lnTo>
                        <a:lnTo>
                          <a:pt x="0" y="231"/>
                        </a:lnTo>
                        <a:lnTo>
                          <a:pt x="0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0" y="333"/>
                        </a:lnTo>
                        <a:lnTo>
                          <a:pt x="14" y="345"/>
                        </a:lnTo>
                        <a:lnTo>
                          <a:pt x="17" y="355"/>
                        </a:lnTo>
                        <a:lnTo>
                          <a:pt x="22" y="365"/>
                        </a:lnTo>
                        <a:lnTo>
                          <a:pt x="27" y="375"/>
                        </a:lnTo>
                        <a:lnTo>
                          <a:pt x="32" y="384"/>
                        </a:lnTo>
                        <a:lnTo>
                          <a:pt x="38" y="393"/>
                        </a:lnTo>
                        <a:lnTo>
                          <a:pt x="45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8" y="432"/>
                        </a:lnTo>
                        <a:lnTo>
                          <a:pt x="92" y="441"/>
                        </a:lnTo>
                        <a:lnTo>
                          <a:pt x="109" y="450"/>
                        </a:lnTo>
                        <a:lnTo>
                          <a:pt x="126" y="456"/>
                        </a:lnTo>
                        <a:lnTo>
                          <a:pt x="145" y="461"/>
                        </a:lnTo>
                        <a:lnTo>
                          <a:pt x="156" y="463"/>
                        </a:lnTo>
                        <a:lnTo>
                          <a:pt x="166" y="464"/>
                        </a:lnTo>
                        <a:lnTo>
                          <a:pt x="177" y="465"/>
                        </a:lnTo>
                        <a:lnTo>
                          <a:pt x="188" y="465"/>
                        </a:lnTo>
                        <a:lnTo>
                          <a:pt x="199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2" y="461"/>
                        </a:lnTo>
                        <a:lnTo>
                          <a:pt x="250" y="456"/>
                        </a:lnTo>
                        <a:lnTo>
                          <a:pt x="269" y="450"/>
                        </a:lnTo>
                        <a:lnTo>
                          <a:pt x="285" y="441"/>
                        </a:lnTo>
                        <a:lnTo>
                          <a:pt x="299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2" y="403"/>
                        </a:lnTo>
                        <a:lnTo>
                          <a:pt x="339" y="393"/>
                        </a:lnTo>
                        <a:lnTo>
                          <a:pt x="345" y="384"/>
                        </a:lnTo>
                        <a:lnTo>
                          <a:pt x="351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8" y="260"/>
                        </a:lnTo>
                        <a:lnTo>
                          <a:pt x="378" y="231"/>
                        </a:lnTo>
                        <a:close/>
                        <a:moveTo>
                          <a:pt x="287" y="231"/>
                        </a:moveTo>
                        <a:lnTo>
                          <a:pt x="287" y="250"/>
                        </a:lnTo>
                        <a:lnTo>
                          <a:pt x="286" y="268"/>
                        </a:lnTo>
                        <a:lnTo>
                          <a:pt x="284" y="285"/>
                        </a:lnTo>
                        <a:lnTo>
                          <a:pt x="282" y="302"/>
                        </a:lnTo>
                        <a:lnTo>
                          <a:pt x="278" y="318"/>
                        </a:lnTo>
                        <a:lnTo>
                          <a:pt x="272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49" y="362"/>
                        </a:lnTo>
                        <a:lnTo>
                          <a:pt x="241" y="368"/>
                        </a:lnTo>
                        <a:lnTo>
                          <a:pt x="234" y="372"/>
                        </a:lnTo>
                        <a:lnTo>
                          <a:pt x="226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8" y="382"/>
                        </a:lnTo>
                        <a:lnTo>
                          <a:pt x="188" y="383"/>
                        </a:lnTo>
                        <a:lnTo>
                          <a:pt x="179" y="382"/>
                        </a:lnTo>
                        <a:lnTo>
                          <a:pt x="169" y="381"/>
                        </a:lnTo>
                        <a:lnTo>
                          <a:pt x="160" y="379"/>
                        </a:lnTo>
                        <a:lnTo>
                          <a:pt x="152" y="376"/>
                        </a:lnTo>
                        <a:lnTo>
                          <a:pt x="143" y="372"/>
                        </a:lnTo>
                        <a:lnTo>
                          <a:pt x="136" y="368"/>
                        </a:lnTo>
                        <a:lnTo>
                          <a:pt x="129" y="362"/>
                        </a:lnTo>
                        <a:lnTo>
                          <a:pt x="122" y="356"/>
                        </a:lnTo>
                        <a:lnTo>
                          <a:pt x="117" y="351"/>
                        </a:lnTo>
                        <a:lnTo>
                          <a:pt x="113" y="345"/>
                        </a:lnTo>
                        <a:lnTo>
                          <a:pt x="109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6" y="302"/>
                        </a:lnTo>
                        <a:lnTo>
                          <a:pt x="93" y="285"/>
                        </a:lnTo>
                        <a:lnTo>
                          <a:pt x="91" y="268"/>
                        </a:lnTo>
                        <a:lnTo>
                          <a:pt x="91" y="250"/>
                        </a:lnTo>
                        <a:lnTo>
                          <a:pt x="91" y="231"/>
                        </a:lnTo>
                        <a:lnTo>
                          <a:pt x="91" y="213"/>
                        </a:lnTo>
                        <a:lnTo>
                          <a:pt x="91" y="196"/>
                        </a:lnTo>
                        <a:lnTo>
                          <a:pt x="93" y="178"/>
                        </a:lnTo>
                        <a:lnTo>
                          <a:pt x="96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09" y="125"/>
                        </a:lnTo>
                        <a:lnTo>
                          <a:pt x="113" y="118"/>
                        </a:lnTo>
                        <a:lnTo>
                          <a:pt x="117" y="113"/>
                        </a:lnTo>
                        <a:lnTo>
                          <a:pt x="122" y="107"/>
                        </a:lnTo>
                        <a:lnTo>
                          <a:pt x="129" y="102"/>
                        </a:lnTo>
                        <a:lnTo>
                          <a:pt x="136" y="96"/>
                        </a:lnTo>
                        <a:lnTo>
                          <a:pt x="143" y="91"/>
                        </a:lnTo>
                        <a:lnTo>
                          <a:pt x="152" y="87"/>
                        </a:lnTo>
                        <a:lnTo>
                          <a:pt x="160" y="85"/>
                        </a:lnTo>
                        <a:lnTo>
                          <a:pt x="169" y="83"/>
                        </a:lnTo>
                        <a:lnTo>
                          <a:pt x="179" y="81"/>
                        </a:lnTo>
                        <a:lnTo>
                          <a:pt x="188" y="81"/>
                        </a:lnTo>
                        <a:lnTo>
                          <a:pt x="198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6" y="87"/>
                        </a:lnTo>
                        <a:lnTo>
                          <a:pt x="234" y="91"/>
                        </a:lnTo>
                        <a:lnTo>
                          <a:pt x="241" y="96"/>
                        </a:lnTo>
                        <a:lnTo>
                          <a:pt x="249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2" y="131"/>
                        </a:lnTo>
                        <a:lnTo>
                          <a:pt x="278" y="146"/>
                        </a:lnTo>
                        <a:lnTo>
                          <a:pt x="282" y="162"/>
                        </a:lnTo>
                        <a:lnTo>
                          <a:pt x="284" y="178"/>
                        </a:lnTo>
                        <a:lnTo>
                          <a:pt x="286" y="196"/>
                        </a:lnTo>
                        <a:lnTo>
                          <a:pt x="287" y="213"/>
                        </a:lnTo>
                        <a:lnTo>
                          <a:pt x="287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3" name="Freeform 73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58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80" y="5"/>
                      </a:cxn>
                      <a:cxn ang="0">
                        <a:pos x="254" y="27"/>
                      </a:cxn>
                      <a:cxn ang="0">
                        <a:pos x="233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7" y="57"/>
                      </a:cxn>
                      <a:cxn ang="0">
                        <a:pos x="20" y="85"/>
                      </a:cxn>
                      <a:cxn ang="0">
                        <a:pos x="9" y="119"/>
                      </a:cxn>
                      <a:cxn ang="0">
                        <a:pos x="1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6" y="372"/>
                      </a:cxn>
                      <a:cxn ang="0">
                        <a:pos x="44" y="400"/>
                      </a:cxn>
                      <a:cxn ang="0">
                        <a:pos x="72" y="425"/>
                      </a:cxn>
                      <a:cxn ang="0">
                        <a:pos x="112" y="442"/>
                      </a:cxn>
                      <a:cxn ang="0">
                        <a:pos x="160" y="449"/>
                      </a:cxn>
                      <a:cxn ang="0">
                        <a:pos x="209" y="442"/>
                      </a:cxn>
                      <a:cxn ang="0">
                        <a:pos x="252" y="421"/>
                      </a:cxn>
                      <a:cxn ang="0">
                        <a:pos x="278" y="455"/>
                      </a:cxn>
                      <a:cxn ang="0">
                        <a:pos x="274" y="488"/>
                      </a:cxn>
                      <a:cxn ang="0">
                        <a:pos x="264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5" y="570"/>
                      </a:cxn>
                      <a:cxn ang="0">
                        <a:pos x="141" y="568"/>
                      </a:cxn>
                      <a:cxn ang="0">
                        <a:pos x="104" y="555"/>
                      </a:cxn>
                      <a:cxn ang="0">
                        <a:pos x="72" y="530"/>
                      </a:cxn>
                      <a:cxn ang="0">
                        <a:pos x="49" y="616"/>
                      </a:cxn>
                      <a:cxn ang="0">
                        <a:pos x="77" y="631"/>
                      </a:cxn>
                      <a:cxn ang="0">
                        <a:pos x="106" y="641"/>
                      </a:cxn>
                      <a:cxn ang="0">
                        <a:pos x="150" y="648"/>
                      </a:cxn>
                      <a:cxn ang="0">
                        <a:pos x="217" y="645"/>
                      </a:cxn>
                      <a:cxn ang="0">
                        <a:pos x="272" y="626"/>
                      </a:cxn>
                      <a:cxn ang="0">
                        <a:pos x="317" y="595"/>
                      </a:cxn>
                      <a:cxn ang="0">
                        <a:pos x="348" y="551"/>
                      </a:cxn>
                      <a:cxn ang="0">
                        <a:pos x="365" y="497"/>
                      </a:cxn>
                      <a:cxn ang="0">
                        <a:pos x="278" y="224"/>
                      </a:cxn>
                      <a:cxn ang="0">
                        <a:pos x="272" y="288"/>
                      </a:cxn>
                      <a:cxn ang="0">
                        <a:pos x="262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70" y="365"/>
                      </a:cxn>
                      <a:cxn ang="0">
                        <a:pos x="136" y="354"/>
                      </a:cxn>
                      <a:cxn ang="0">
                        <a:pos x="113" y="331"/>
                      </a:cxn>
                      <a:cxn ang="0">
                        <a:pos x="100" y="301"/>
                      </a:cxn>
                      <a:cxn ang="0">
                        <a:pos x="93" y="251"/>
                      </a:cxn>
                      <a:cxn ang="0">
                        <a:pos x="95" y="171"/>
                      </a:cxn>
                      <a:cxn ang="0">
                        <a:pos x="103" y="136"/>
                      </a:cxn>
                      <a:cxn ang="0">
                        <a:pos x="119" y="108"/>
                      </a:cxn>
                      <a:cxn ang="0">
                        <a:pos x="146" y="88"/>
                      </a:cxn>
                      <a:cxn ang="0">
                        <a:pos x="185" y="81"/>
                      </a:cxn>
                      <a:cxn ang="0">
                        <a:pos x="224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4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80" y="5"/>
                        </a:lnTo>
                        <a:lnTo>
                          <a:pt x="280" y="54"/>
                        </a:lnTo>
                        <a:lnTo>
                          <a:pt x="267" y="39"/>
                        </a:lnTo>
                        <a:lnTo>
                          <a:pt x="254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3" y="15"/>
                        </a:lnTo>
                        <a:lnTo>
                          <a:pt x="226" y="11"/>
                        </a:lnTo>
                        <a:lnTo>
                          <a:pt x="211" y="6"/>
                        </a:lnTo>
                        <a:lnTo>
                          <a:pt x="195" y="3"/>
                        </a:lnTo>
                        <a:lnTo>
                          <a:pt x="179" y="1"/>
                        </a:lnTo>
                        <a:lnTo>
                          <a:pt x="161" y="0"/>
                        </a:lnTo>
                        <a:lnTo>
                          <a:pt x="144" y="1"/>
                        </a:lnTo>
                        <a:lnTo>
                          <a:pt x="128" y="3"/>
                        </a:lnTo>
                        <a:lnTo>
                          <a:pt x="113" y="6"/>
                        </a:lnTo>
                        <a:lnTo>
                          <a:pt x="98" y="10"/>
                        </a:lnTo>
                        <a:lnTo>
                          <a:pt x="85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2" y="39"/>
                        </a:lnTo>
                        <a:lnTo>
                          <a:pt x="44" y="48"/>
                        </a:lnTo>
                        <a:lnTo>
                          <a:pt x="37" y="57"/>
                        </a:lnTo>
                        <a:lnTo>
                          <a:pt x="31" y="66"/>
                        </a:lnTo>
                        <a:lnTo>
                          <a:pt x="26" y="75"/>
                        </a:lnTo>
                        <a:lnTo>
                          <a:pt x="20" y="85"/>
                        </a:lnTo>
                        <a:lnTo>
                          <a:pt x="16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5" y="142"/>
                        </a:lnTo>
                        <a:lnTo>
                          <a:pt x="2" y="168"/>
                        </a:lnTo>
                        <a:lnTo>
                          <a:pt x="1" y="196"/>
                        </a:lnTo>
                        <a:lnTo>
                          <a:pt x="0" y="224"/>
                        </a:lnTo>
                        <a:lnTo>
                          <a:pt x="1" y="252"/>
                        </a:lnTo>
                        <a:lnTo>
                          <a:pt x="2" y="279"/>
                        </a:lnTo>
                        <a:lnTo>
                          <a:pt x="5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6" y="351"/>
                        </a:lnTo>
                        <a:lnTo>
                          <a:pt x="20" y="362"/>
                        </a:lnTo>
                        <a:lnTo>
                          <a:pt x="26" y="372"/>
                        </a:lnTo>
                        <a:lnTo>
                          <a:pt x="31" y="381"/>
                        </a:lnTo>
                        <a:lnTo>
                          <a:pt x="37" y="390"/>
                        </a:lnTo>
                        <a:lnTo>
                          <a:pt x="44" y="400"/>
                        </a:lnTo>
                        <a:lnTo>
                          <a:pt x="52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5" y="432"/>
                        </a:lnTo>
                        <a:lnTo>
                          <a:pt x="98" y="437"/>
                        </a:lnTo>
                        <a:lnTo>
                          <a:pt x="112" y="442"/>
                        </a:lnTo>
                        <a:lnTo>
                          <a:pt x="128" y="446"/>
                        </a:lnTo>
                        <a:lnTo>
                          <a:pt x="143" y="448"/>
                        </a:lnTo>
                        <a:lnTo>
                          <a:pt x="160" y="449"/>
                        </a:lnTo>
                        <a:lnTo>
                          <a:pt x="177" y="448"/>
                        </a:lnTo>
                        <a:lnTo>
                          <a:pt x="193" y="446"/>
                        </a:lnTo>
                        <a:lnTo>
                          <a:pt x="209" y="442"/>
                        </a:lnTo>
                        <a:lnTo>
                          <a:pt x="223" y="437"/>
                        </a:lnTo>
                        <a:lnTo>
                          <a:pt x="238" y="430"/>
                        </a:lnTo>
                        <a:lnTo>
                          <a:pt x="252" y="421"/>
                        </a:lnTo>
                        <a:lnTo>
                          <a:pt x="264" y="410"/>
                        </a:lnTo>
                        <a:lnTo>
                          <a:pt x="278" y="397"/>
                        </a:lnTo>
                        <a:lnTo>
                          <a:pt x="278" y="455"/>
                        </a:lnTo>
                        <a:lnTo>
                          <a:pt x="277" y="466"/>
                        </a:lnTo>
                        <a:lnTo>
                          <a:pt x="276" y="477"/>
                        </a:lnTo>
                        <a:lnTo>
                          <a:pt x="274" y="488"/>
                        </a:lnTo>
                        <a:lnTo>
                          <a:pt x="271" y="499"/>
                        </a:lnTo>
                        <a:lnTo>
                          <a:pt x="268" y="509"/>
                        </a:lnTo>
                        <a:lnTo>
                          <a:pt x="264" y="518"/>
                        </a:lnTo>
                        <a:lnTo>
                          <a:pt x="259" y="527"/>
                        </a:lnTo>
                        <a:lnTo>
                          <a:pt x="253" y="535"/>
                        </a:lnTo>
                        <a:lnTo>
                          <a:pt x="246" y="544"/>
                        </a:lnTo>
                        <a:lnTo>
                          <a:pt x="239" y="550"/>
                        </a:lnTo>
                        <a:lnTo>
                          <a:pt x="230" y="556"/>
                        </a:lnTo>
                        <a:lnTo>
                          <a:pt x="219" y="561"/>
                        </a:lnTo>
                        <a:lnTo>
                          <a:pt x="209" y="565"/>
                        </a:lnTo>
                        <a:lnTo>
                          <a:pt x="197" y="568"/>
                        </a:lnTo>
                        <a:lnTo>
                          <a:pt x="185" y="570"/>
                        </a:lnTo>
                        <a:lnTo>
                          <a:pt x="170" y="570"/>
                        </a:lnTo>
                        <a:lnTo>
                          <a:pt x="155" y="570"/>
                        </a:lnTo>
                        <a:lnTo>
                          <a:pt x="141" y="568"/>
                        </a:lnTo>
                        <a:lnTo>
                          <a:pt x="128" y="565"/>
                        </a:lnTo>
                        <a:lnTo>
                          <a:pt x="115" y="561"/>
                        </a:lnTo>
                        <a:lnTo>
                          <a:pt x="104" y="555"/>
                        </a:lnTo>
                        <a:lnTo>
                          <a:pt x="93" y="548"/>
                        </a:lnTo>
                        <a:lnTo>
                          <a:pt x="83" y="539"/>
                        </a:lnTo>
                        <a:lnTo>
                          <a:pt x="72" y="530"/>
                        </a:lnTo>
                        <a:lnTo>
                          <a:pt x="14" y="588"/>
                        </a:lnTo>
                        <a:lnTo>
                          <a:pt x="32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7" y="627"/>
                        </a:lnTo>
                        <a:lnTo>
                          <a:pt x="77" y="631"/>
                        </a:lnTo>
                        <a:lnTo>
                          <a:pt x="86" y="635"/>
                        </a:lnTo>
                        <a:lnTo>
                          <a:pt x="96" y="638"/>
                        </a:lnTo>
                        <a:lnTo>
                          <a:pt x="106" y="641"/>
                        </a:lnTo>
                        <a:lnTo>
                          <a:pt x="116" y="644"/>
                        </a:lnTo>
                        <a:lnTo>
                          <a:pt x="127" y="646"/>
                        </a:lnTo>
                        <a:lnTo>
                          <a:pt x="150" y="648"/>
                        </a:lnTo>
                        <a:lnTo>
                          <a:pt x="175" y="649"/>
                        </a:lnTo>
                        <a:lnTo>
                          <a:pt x="196" y="648"/>
                        </a:lnTo>
                        <a:lnTo>
                          <a:pt x="217" y="645"/>
                        </a:lnTo>
                        <a:lnTo>
                          <a:pt x="237" y="640"/>
                        </a:lnTo>
                        <a:lnTo>
                          <a:pt x="256" y="634"/>
                        </a:lnTo>
                        <a:lnTo>
                          <a:pt x="272" y="626"/>
                        </a:lnTo>
                        <a:lnTo>
                          <a:pt x="289" y="617"/>
                        </a:lnTo>
                        <a:lnTo>
                          <a:pt x="304" y="607"/>
                        </a:lnTo>
                        <a:lnTo>
                          <a:pt x="317" y="595"/>
                        </a:lnTo>
                        <a:lnTo>
                          <a:pt x="329" y="581"/>
                        </a:lnTo>
                        <a:lnTo>
                          <a:pt x="339" y="566"/>
                        </a:lnTo>
                        <a:lnTo>
                          <a:pt x="348" y="551"/>
                        </a:lnTo>
                        <a:lnTo>
                          <a:pt x="355" y="533"/>
                        </a:lnTo>
                        <a:lnTo>
                          <a:pt x="361" y="516"/>
                        </a:lnTo>
                        <a:lnTo>
                          <a:pt x="365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8" y="224"/>
                        </a:moveTo>
                        <a:lnTo>
                          <a:pt x="277" y="251"/>
                        </a:lnTo>
                        <a:lnTo>
                          <a:pt x="274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2" y="322"/>
                        </a:lnTo>
                        <a:lnTo>
                          <a:pt x="257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5" y="354"/>
                        </a:lnTo>
                        <a:lnTo>
                          <a:pt x="224" y="359"/>
                        </a:lnTo>
                        <a:lnTo>
                          <a:pt x="212" y="363"/>
                        </a:lnTo>
                        <a:lnTo>
                          <a:pt x="200" y="365"/>
                        </a:lnTo>
                        <a:lnTo>
                          <a:pt x="185" y="366"/>
                        </a:lnTo>
                        <a:lnTo>
                          <a:pt x="170" y="365"/>
                        </a:lnTo>
                        <a:lnTo>
                          <a:pt x="157" y="363"/>
                        </a:lnTo>
                        <a:lnTo>
                          <a:pt x="146" y="359"/>
                        </a:lnTo>
                        <a:lnTo>
                          <a:pt x="136" y="354"/>
                        </a:lnTo>
                        <a:lnTo>
                          <a:pt x="127" y="348"/>
                        </a:lnTo>
                        <a:lnTo>
                          <a:pt x="119" y="339"/>
                        </a:lnTo>
                        <a:lnTo>
                          <a:pt x="113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100" y="301"/>
                        </a:lnTo>
                        <a:lnTo>
                          <a:pt x="97" y="288"/>
                        </a:lnTo>
                        <a:lnTo>
                          <a:pt x="95" y="276"/>
                        </a:lnTo>
                        <a:lnTo>
                          <a:pt x="93" y="251"/>
                        </a:lnTo>
                        <a:lnTo>
                          <a:pt x="92" y="224"/>
                        </a:lnTo>
                        <a:lnTo>
                          <a:pt x="93" y="197"/>
                        </a:lnTo>
                        <a:lnTo>
                          <a:pt x="95" y="171"/>
                        </a:lnTo>
                        <a:lnTo>
                          <a:pt x="97" y="159"/>
                        </a:lnTo>
                        <a:lnTo>
                          <a:pt x="100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3" y="116"/>
                        </a:lnTo>
                        <a:lnTo>
                          <a:pt x="119" y="108"/>
                        </a:lnTo>
                        <a:lnTo>
                          <a:pt x="127" y="100"/>
                        </a:lnTo>
                        <a:lnTo>
                          <a:pt x="136" y="93"/>
                        </a:lnTo>
                        <a:lnTo>
                          <a:pt x="146" y="88"/>
                        </a:lnTo>
                        <a:lnTo>
                          <a:pt x="157" y="84"/>
                        </a:lnTo>
                        <a:lnTo>
                          <a:pt x="170" y="82"/>
                        </a:lnTo>
                        <a:lnTo>
                          <a:pt x="185" y="81"/>
                        </a:lnTo>
                        <a:lnTo>
                          <a:pt x="200" y="82"/>
                        </a:lnTo>
                        <a:lnTo>
                          <a:pt x="212" y="84"/>
                        </a:lnTo>
                        <a:lnTo>
                          <a:pt x="224" y="88"/>
                        </a:lnTo>
                        <a:lnTo>
                          <a:pt x="235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7" y="116"/>
                        </a:lnTo>
                        <a:lnTo>
                          <a:pt x="262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4" y="171"/>
                        </a:lnTo>
                        <a:lnTo>
                          <a:pt x="277" y="197"/>
                        </a:lnTo>
                        <a:lnTo>
                          <a:pt x="278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4" name="Freeform 73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780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1" y="9"/>
                      </a:cxn>
                      <a:cxn ang="0">
                        <a:pos x="104" y="19"/>
                      </a:cxn>
                      <a:cxn ang="0">
                        <a:pos x="80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1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0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6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4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1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0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4" y="84"/>
                        </a:lnTo>
                        <a:lnTo>
                          <a:pt x="29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28" y="372"/>
                        </a:lnTo>
                        <a:lnTo>
                          <a:pt x="34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1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2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0" y="436"/>
                        </a:lnTo>
                        <a:lnTo>
                          <a:pt x="330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0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79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4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1" y="133"/>
                        </a:lnTo>
                        <a:lnTo>
                          <a:pt x="284" y="140"/>
                        </a:lnTo>
                        <a:lnTo>
                          <a:pt x="287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65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907" y="2025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2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0"/>
                      </a:cxn>
                      <a:cxn ang="0">
                        <a:pos x="300" y="23"/>
                      </a:cxn>
                      <a:cxn ang="0">
                        <a:pos x="273" y="11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3"/>
                      </a:cxn>
                      <a:cxn ang="0">
                        <a:pos x="115" y="28"/>
                      </a:cxn>
                      <a:cxn ang="0">
                        <a:pos x="90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6" y="148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5" y="100"/>
                      </a:cxn>
                      <a:cxn ang="0">
                        <a:pos x="141" y="90"/>
                      </a:cxn>
                      <a:cxn ang="0">
                        <a:pos x="157" y="84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4"/>
                      </a:cxn>
                      <a:cxn ang="0">
                        <a:pos x="228" y="90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6" y="170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1"/>
                        </a:lnTo>
                        <a:lnTo>
                          <a:pt x="365" y="132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3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0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8" y="16"/>
                        </a:lnTo>
                        <a:lnTo>
                          <a:pt x="273" y="11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3"/>
                        </a:lnTo>
                        <a:lnTo>
                          <a:pt x="129" y="20"/>
                        </a:lnTo>
                        <a:lnTo>
                          <a:pt x="115" y="28"/>
                        </a:lnTo>
                        <a:lnTo>
                          <a:pt x="102" y="38"/>
                        </a:lnTo>
                        <a:lnTo>
                          <a:pt x="90" y="51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2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6" y="148"/>
                        </a:lnTo>
                        <a:lnTo>
                          <a:pt x="99" y="137"/>
                        </a:lnTo>
                        <a:lnTo>
                          <a:pt x="103" y="128"/>
                        </a:lnTo>
                        <a:lnTo>
                          <a:pt x="107" y="120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4"/>
                        </a:lnTo>
                        <a:lnTo>
                          <a:pt x="141" y="90"/>
                        </a:lnTo>
                        <a:lnTo>
                          <a:pt x="149" y="87"/>
                        </a:lnTo>
                        <a:lnTo>
                          <a:pt x="157" y="84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6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4"/>
                        </a:lnTo>
                        <a:lnTo>
                          <a:pt x="221" y="87"/>
                        </a:lnTo>
                        <a:lnTo>
                          <a:pt x="228" y="90"/>
                        </a:lnTo>
                        <a:lnTo>
                          <a:pt x="237" y="94"/>
                        </a:lnTo>
                        <a:lnTo>
                          <a:pt x="244" y="100"/>
                        </a:lnTo>
                        <a:lnTo>
                          <a:pt x="250" y="106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6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6" y="170"/>
                        </a:lnTo>
                        <a:lnTo>
                          <a:pt x="276" y="182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97" name="Group 735"/>
                <p:cNvGrpSpPr>
                  <a:grpSpLocks noChangeAspect="1"/>
                </p:cNvGrpSpPr>
                <p:nvPr/>
              </p:nvGrpSpPr>
              <p:grpSpPr bwMode="auto">
                <a:xfrm>
                  <a:off x="311" y="1311"/>
                  <a:ext cx="3891" cy="162"/>
                  <a:chOff x="311" y="1311"/>
                  <a:chExt cx="3891" cy="162"/>
                </a:xfrm>
              </p:grpSpPr>
              <p:sp>
                <p:nvSpPr>
                  <p:cNvPr id="105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1" y="1311"/>
                    <a:ext cx="114" cy="162"/>
                  </a:xfrm>
                  <a:custGeom>
                    <a:avLst/>
                    <a:gdLst/>
                    <a:ahLst/>
                    <a:cxnLst>
                      <a:cxn ang="0">
                        <a:pos x="356" y="464"/>
                      </a:cxn>
                      <a:cxn ang="0">
                        <a:pos x="343" y="497"/>
                      </a:cxn>
                      <a:cxn ang="0">
                        <a:pos x="323" y="524"/>
                      </a:cxn>
                      <a:cxn ang="0">
                        <a:pos x="298" y="544"/>
                      </a:cxn>
                      <a:cxn ang="0">
                        <a:pos x="266" y="557"/>
                      </a:cxn>
                      <a:cxn ang="0">
                        <a:pos x="229" y="561"/>
                      </a:cxn>
                      <a:cxn ang="0">
                        <a:pos x="190" y="556"/>
                      </a:cxn>
                      <a:cxn ang="0">
                        <a:pos x="154" y="539"/>
                      </a:cxn>
                      <a:cxn ang="0">
                        <a:pos x="129" y="517"/>
                      </a:cxn>
                      <a:cxn ang="0">
                        <a:pos x="116" y="496"/>
                      </a:cxn>
                      <a:cxn ang="0">
                        <a:pos x="107" y="470"/>
                      </a:cxn>
                      <a:cxn ang="0">
                        <a:pos x="99" y="404"/>
                      </a:cxn>
                      <a:cxn ang="0">
                        <a:pos x="98" y="281"/>
                      </a:cxn>
                      <a:cxn ang="0">
                        <a:pos x="105" y="190"/>
                      </a:cxn>
                      <a:cxn ang="0">
                        <a:pos x="113" y="160"/>
                      </a:cxn>
                      <a:cxn ang="0">
                        <a:pos x="125" y="139"/>
                      </a:cxn>
                      <a:cxn ang="0">
                        <a:pos x="145" y="116"/>
                      </a:cxn>
                      <a:cxn ang="0">
                        <a:pos x="176" y="97"/>
                      </a:cxn>
                      <a:cxn ang="0">
                        <a:pos x="216" y="88"/>
                      </a:cxn>
                      <a:cxn ang="0">
                        <a:pos x="255" y="89"/>
                      </a:cxn>
                      <a:cxn ang="0">
                        <a:pos x="287" y="99"/>
                      </a:cxn>
                      <a:cxn ang="0">
                        <a:pos x="315" y="118"/>
                      </a:cxn>
                      <a:cxn ang="0">
                        <a:pos x="336" y="142"/>
                      </a:cxn>
                      <a:cxn ang="0">
                        <a:pos x="352" y="173"/>
                      </a:cxn>
                      <a:cxn ang="0">
                        <a:pos x="457" y="196"/>
                      </a:cxn>
                      <a:cxn ang="0">
                        <a:pos x="437" y="131"/>
                      </a:cxn>
                      <a:cxn ang="0">
                        <a:pos x="406" y="78"/>
                      </a:cxn>
                      <a:cxn ang="0">
                        <a:pos x="364" y="39"/>
                      </a:cxn>
                      <a:cxn ang="0">
                        <a:pos x="311" y="12"/>
                      </a:cxn>
                      <a:cxn ang="0">
                        <a:pos x="251" y="1"/>
                      </a:cxn>
                      <a:cxn ang="0">
                        <a:pos x="205" y="1"/>
                      </a:cxn>
                      <a:cxn ang="0">
                        <a:pos x="170" y="7"/>
                      </a:cxn>
                      <a:cxn ang="0">
                        <a:pos x="137" y="17"/>
                      </a:cxn>
                      <a:cxn ang="0">
                        <a:pos x="107" y="33"/>
                      </a:cxn>
                      <a:cxn ang="0">
                        <a:pos x="79" y="52"/>
                      </a:cxn>
                      <a:cxn ang="0">
                        <a:pos x="51" y="80"/>
                      </a:cxn>
                      <a:cxn ang="0">
                        <a:pos x="26" y="118"/>
                      </a:cxn>
                      <a:cxn ang="0">
                        <a:pos x="11" y="158"/>
                      </a:cxn>
                      <a:cxn ang="0">
                        <a:pos x="3" y="206"/>
                      </a:cxn>
                      <a:cxn ang="0">
                        <a:pos x="0" y="281"/>
                      </a:cxn>
                      <a:cxn ang="0">
                        <a:pos x="1" y="407"/>
                      </a:cxn>
                      <a:cxn ang="0">
                        <a:pos x="5" y="459"/>
                      </a:cxn>
                      <a:cxn ang="0">
                        <a:pos x="15" y="504"/>
                      </a:cxn>
                      <a:cxn ang="0">
                        <a:pos x="33" y="544"/>
                      </a:cxn>
                      <a:cxn ang="0">
                        <a:pos x="62" y="581"/>
                      </a:cxn>
                      <a:cxn ang="0">
                        <a:pos x="89" y="603"/>
                      </a:cxn>
                      <a:cxn ang="0">
                        <a:pos x="117" y="622"/>
                      </a:cxn>
                      <a:cxn ang="0">
                        <a:pos x="148" y="635"/>
                      </a:cxn>
                      <a:cxn ang="0">
                        <a:pos x="181" y="644"/>
                      </a:cxn>
                      <a:cxn ang="0">
                        <a:pos x="217" y="648"/>
                      </a:cxn>
                      <a:cxn ang="0">
                        <a:pos x="271" y="646"/>
                      </a:cxn>
                      <a:cxn ang="0">
                        <a:pos x="329" y="629"/>
                      </a:cxn>
                      <a:cxn ang="0">
                        <a:pos x="378" y="598"/>
                      </a:cxn>
                      <a:cxn ang="0">
                        <a:pos x="418" y="554"/>
                      </a:cxn>
                      <a:cxn ang="0">
                        <a:pos x="446" y="497"/>
                      </a:cxn>
                    </a:cxnLst>
                    <a:rect l="0" t="0" r="r" b="b"/>
                    <a:pathLst>
                      <a:path w="457" h="649">
                        <a:moveTo>
                          <a:pt x="457" y="452"/>
                        </a:moveTo>
                        <a:lnTo>
                          <a:pt x="359" y="452"/>
                        </a:lnTo>
                        <a:lnTo>
                          <a:pt x="356" y="464"/>
                        </a:lnTo>
                        <a:lnTo>
                          <a:pt x="353" y="476"/>
                        </a:lnTo>
                        <a:lnTo>
                          <a:pt x="348" y="487"/>
                        </a:lnTo>
                        <a:lnTo>
                          <a:pt x="343" y="497"/>
                        </a:lnTo>
                        <a:lnTo>
                          <a:pt x="336" y="506"/>
                        </a:lnTo>
                        <a:lnTo>
                          <a:pt x="330" y="515"/>
                        </a:lnTo>
                        <a:lnTo>
                          <a:pt x="323" y="524"/>
                        </a:lnTo>
                        <a:lnTo>
                          <a:pt x="315" y="531"/>
                        </a:lnTo>
                        <a:lnTo>
                          <a:pt x="307" y="538"/>
                        </a:lnTo>
                        <a:lnTo>
                          <a:pt x="298" y="544"/>
                        </a:lnTo>
                        <a:lnTo>
                          <a:pt x="287" y="549"/>
                        </a:lnTo>
                        <a:lnTo>
                          <a:pt x="277" y="553"/>
                        </a:lnTo>
                        <a:lnTo>
                          <a:pt x="266" y="557"/>
                        </a:lnTo>
                        <a:lnTo>
                          <a:pt x="255" y="559"/>
                        </a:lnTo>
                        <a:lnTo>
                          <a:pt x="243" y="561"/>
                        </a:lnTo>
                        <a:lnTo>
                          <a:pt x="229" y="561"/>
                        </a:lnTo>
                        <a:lnTo>
                          <a:pt x="216" y="561"/>
                        </a:lnTo>
                        <a:lnTo>
                          <a:pt x="202" y="559"/>
                        </a:lnTo>
                        <a:lnTo>
                          <a:pt x="190" y="556"/>
                        </a:lnTo>
                        <a:lnTo>
                          <a:pt x="176" y="551"/>
                        </a:lnTo>
                        <a:lnTo>
                          <a:pt x="165" y="546"/>
                        </a:lnTo>
                        <a:lnTo>
                          <a:pt x="154" y="539"/>
                        </a:lnTo>
                        <a:lnTo>
                          <a:pt x="145" y="532"/>
                        </a:lnTo>
                        <a:lnTo>
                          <a:pt x="135" y="524"/>
                        </a:lnTo>
                        <a:lnTo>
                          <a:pt x="129" y="517"/>
                        </a:lnTo>
                        <a:lnTo>
                          <a:pt x="125" y="510"/>
                        </a:lnTo>
                        <a:lnTo>
                          <a:pt x="120" y="503"/>
                        </a:lnTo>
                        <a:lnTo>
                          <a:pt x="116" y="496"/>
                        </a:lnTo>
                        <a:lnTo>
                          <a:pt x="113" y="488"/>
                        </a:lnTo>
                        <a:lnTo>
                          <a:pt x="110" y="479"/>
                        </a:lnTo>
                        <a:lnTo>
                          <a:pt x="107" y="470"/>
                        </a:lnTo>
                        <a:lnTo>
                          <a:pt x="105" y="459"/>
                        </a:lnTo>
                        <a:lnTo>
                          <a:pt x="101" y="435"/>
                        </a:lnTo>
                        <a:lnTo>
                          <a:pt x="99" y="404"/>
                        </a:lnTo>
                        <a:lnTo>
                          <a:pt x="98" y="369"/>
                        </a:lnTo>
                        <a:lnTo>
                          <a:pt x="97" y="325"/>
                        </a:lnTo>
                        <a:lnTo>
                          <a:pt x="98" y="281"/>
                        </a:lnTo>
                        <a:lnTo>
                          <a:pt x="99" y="244"/>
                        </a:lnTo>
                        <a:lnTo>
                          <a:pt x="101" y="214"/>
                        </a:lnTo>
                        <a:lnTo>
                          <a:pt x="105" y="190"/>
                        </a:lnTo>
                        <a:lnTo>
                          <a:pt x="107" y="179"/>
                        </a:lnTo>
                        <a:lnTo>
                          <a:pt x="110" y="170"/>
                        </a:lnTo>
                        <a:lnTo>
                          <a:pt x="113" y="160"/>
                        </a:lnTo>
                        <a:lnTo>
                          <a:pt x="116" y="153"/>
                        </a:lnTo>
                        <a:lnTo>
                          <a:pt x="120" y="145"/>
                        </a:lnTo>
                        <a:lnTo>
                          <a:pt x="125" y="139"/>
                        </a:lnTo>
                        <a:lnTo>
                          <a:pt x="129" y="132"/>
                        </a:lnTo>
                        <a:lnTo>
                          <a:pt x="135" y="126"/>
                        </a:lnTo>
                        <a:lnTo>
                          <a:pt x="145" y="116"/>
                        </a:lnTo>
                        <a:lnTo>
                          <a:pt x="154" y="109"/>
                        </a:lnTo>
                        <a:lnTo>
                          <a:pt x="165" y="102"/>
                        </a:lnTo>
                        <a:lnTo>
                          <a:pt x="176" y="97"/>
                        </a:lnTo>
                        <a:lnTo>
                          <a:pt x="190" y="93"/>
                        </a:lnTo>
                        <a:lnTo>
                          <a:pt x="202" y="90"/>
                        </a:lnTo>
                        <a:lnTo>
                          <a:pt x="216" y="88"/>
                        </a:lnTo>
                        <a:lnTo>
                          <a:pt x="229" y="87"/>
                        </a:lnTo>
                        <a:lnTo>
                          <a:pt x="243" y="87"/>
                        </a:lnTo>
                        <a:lnTo>
                          <a:pt x="255" y="89"/>
                        </a:lnTo>
                        <a:lnTo>
                          <a:pt x="266" y="91"/>
                        </a:lnTo>
                        <a:lnTo>
                          <a:pt x="277" y="95"/>
                        </a:lnTo>
                        <a:lnTo>
                          <a:pt x="287" y="99"/>
                        </a:lnTo>
                        <a:lnTo>
                          <a:pt x="298" y="104"/>
                        </a:lnTo>
                        <a:lnTo>
                          <a:pt x="307" y="110"/>
                        </a:lnTo>
                        <a:lnTo>
                          <a:pt x="315" y="118"/>
                        </a:lnTo>
                        <a:lnTo>
                          <a:pt x="322" y="125"/>
                        </a:lnTo>
                        <a:lnTo>
                          <a:pt x="329" y="133"/>
                        </a:lnTo>
                        <a:lnTo>
                          <a:pt x="336" y="142"/>
                        </a:lnTo>
                        <a:lnTo>
                          <a:pt x="342" y="152"/>
                        </a:lnTo>
                        <a:lnTo>
                          <a:pt x="347" y="162"/>
                        </a:lnTo>
                        <a:lnTo>
                          <a:pt x="352" y="173"/>
                        </a:lnTo>
                        <a:lnTo>
                          <a:pt x="355" y="184"/>
                        </a:lnTo>
                        <a:lnTo>
                          <a:pt x="359" y="196"/>
                        </a:lnTo>
                        <a:lnTo>
                          <a:pt x="457" y="196"/>
                        </a:lnTo>
                        <a:lnTo>
                          <a:pt x="452" y="173"/>
                        </a:lnTo>
                        <a:lnTo>
                          <a:pt x="446" y="151"/>
                        </a:lnTo>
                        <a:lnTo>
                          <a:pt x="437" y="131"/>
                        </a:lnTo>
                        <a:lnTo>
                          <a:pt x="428" y="111"/>
                        </a:lnTo>
                        <a:lnTo>
                          <a:pt x="418" y="94"/>
                        </a:lnTo>
                        <a:lnTo>
                          <a:pt x="406" y="78"/>
                        </a:lnTo>
                        <a:lnTo>
                          <a:pt x="393" y="63"/>
                        </a:lnTo>
                        <a:lnTo>
                          <a:pt x="379" y="50"/>
                        </a:lnTo>
                        <a:lnTo>
                          <a:pt x="364" y="39"/>
                        </a:lnTo>
                        <a:lnTo>
                          <a:pt x="347" y="29"/>
                        </a:lnTo>
                        <a:lnTo>
                          <a:pt x="329" y="20"/>
                        </a:lnTo>
                        <a:lnTo>
                          <a:pt x="311" y="12"/>
                        </a:lnTo>
                        <a:lnTo>
                          <a:pt x="293" y="7"/>
                        </a:lnTo>
                        <a:lnTo>
                          <a:pt x="272" y="3"/>
                        </a:lnTo>
                        <a:lnTo>
                          <a:pt x="251" y="1"/>
                        </a:lnTo>
                        <a:lnTo>
                          <a:pt x="229" y="0"/>
                        </a:lnTo>
                        <a:lnTo>
                          <a:pt x="217" y="0"/>
                        </a:lnTo>
                        <a:lnTo>
                          <a:pt x="205" y="1"/>
                        </a:lnTo>
                        <a:lnTo>
                          <a:pt x="194" y="2"/>
                        </a:lnTo>
                        <a:lnTo>
                          <a:pt x="181" y="4"/>
                        </a:lnTo>
                        <a:lnTo>
                          <a:pt x="170" y="7"/>
                        </a:lnTo>
                        <a:lnTo>
                          <a:pt x="159" y="10"/>
                        </a:lnTo>
                        <a:lnTo>
                          <a:pt x="148" y="13"/>
                        </a:lnTo>
                        <a:lnTo>
                          <a:pt x="137" y="17"/>
                        </a:lnTo>
                        <a:lnTo>
                          <a:pt x="127" y="23"/>
                        </a:lnTo>
                        <a:lnTo>
                          <a:pt x="117" y="28"/>
                        </a:lnTo>
                        <a:lnTo>
                          <a:pt x="107" y="33"/>
                        </a:lnTo>
                        <a:lnTo>
                          <a:pt x="98" y="39"/>
                        </a:lnTo>
                        <a:lnTo>
                          <a:pt x="89" y="45"/>
                        </a:lnTo>
                        <a:lnTo>
                          <a:pt x="79" y="52"/>
                        </a:lnTo>
                        <a:lnTo>
                          <a:pt x="70" y="60"/>
                        </a:lnTo>
                        <a:lnTo>
                          <a:pt x="62" y="69"/>
                        </a:lnTo>
                        <a:lnTo>
                          <a:pt x="51" y="80"/>
                        </a:lnTo>
                        <a:lnTo>
                          <a:pt x="42" y="92"/>
                        </a:lnTo>
                        <a:lnTo>
                          <a:pt x="33" y="104"/>
                        </a:lnTo>
                        <a:lnTo>
                          <a:pt x="26" y="118"/>
                        </a:lnTo>
                        <a:lnTo>
                          <a:pt x="20" y="131"/>
                        </a:lnTo>
                        <a:lnTo>
                          <a:pt x="15" y="144"/>
                        </a:lnTo>
                        <a:lnTo>
                          <a:pt x="11" y="158"/>
                        </a:lnTo>
                        <a:lnTo>
                          <a:pt x="8" y="174"/>
                        </a:lnTo>
                        <a:lnTo>
                          <a:pt x="5" y="189"/>
                        </a:lnTo>
                        <a:lnTo>
                          <a:pt x="3" y="206"/>
                        </a:lnTo>
                        <a:lnTo>
                          <a:pt x="2" y="224"/>
                        </a:lnTo>
                        <a:lnTo>
                          <a:pt x="1" y="241"/>
                        </a:lnTo>
                        <a:lnTo>
                          <a:pt x="0" y="281"/>
                        </a:lnTo>
                        <a:lnTo>
                          <a:pt x="0" y="325"/>
                        </a:lnTo>
                        <a:lnTo>
                          <a:pt x="0" y="368"/>
                        </a:lnTo>
                        <a:lnTo>
                          <a:pt x="1" y="407"/>
                        </a:lnTo>
                        <a:lnTo>
                          <a:pt x="2" y="426"/>
                        </a:lnTo>
                        <a:lnTo>
                          <a:pt x="3" y="443"/>
                        </a:lnTo>
                        <a:lnTo>
                          <a:pt x="5" y="459"/>
                        </a:lnTo>
                        <a:lnTo>
                          <a:pt x="8" y="475"/>
                        </a:lnTo>
                        <a:lnTo>
                          <a:pt x="11" y="490"/>
                        </a:lnTo>
                        <a:lnTo>
                          <a:pt x="15" y="504"/>
                        </a:lnTo>
                        <a:lnTo>
                          <a:pt x="20" y="519"/>
                        </a:lnTo>
                        <a:lnTo>
                          <a:pt x="26" y="532"/>
                        </a:lnTo>
                        <a:lnTo>
                          <a:pt x="33" y="544"/>
                        </a:lnTo>
                        <a:lnTo>
                          <a:pt x="42" y="556"/>
                        </a:lnTo>
                        <a:lnTo>
                          <a:pt x="51" y="569"/>
                        </a:lnTo>
                        <a:lnTo>
                          <a:pt x="62" y="581"/>
                        </a:lnTo>
                        <a:lnTo>
                          <a:pt x="70" y="589"/>
                        </a:lnTo>
                        <a:lnTo>
                          <a:pt x="79" y="596"/>
                        </a:lnTo>
                        <a:lnTo>
                          <a:pt x="89" y="603"/>
                        </a:lnTo>
                        <a:lnTo>
                          <a:pt x="98" y="609"/>
                        </a:lnTo>
                        <a:lnTo>
                          <a:pt x="107" y="616"/>
                        </a:lnTo>
                        <a:lnTo>
                          <a:pt x="117" y="622"/>
                        </a:lnTo>
                        <a:lnTo>
                          <a:pt x="127" y="627"/>
                        </a:lnTo>
                        <a:lnTo>
                          <a:pt x="137" y="631"/>
                        </a:lnTo>
                        <a:lnTo>
                          <a:pt x="148" y="635"/>
                        </a:lnTo>
                        <a:lnTo>
                          <a:pt x="159" y="639"/>
                        </a:lnTo>
                        <a:lnTo>
                          <a:pt x="170" y="642"/>
                        </a:lnTo>
                        <a:lnTo>
                          <a:pt x="181" y="644"/>
                        </a:lnTo>
                        <a:lnTo>
                          <a:pt x="194" y="646"/>
                        </a:lnTo>
                        <a:lnTo>
                          <a:pt x="205" y="648"/>
                        </a:lnTo>
                        <a:lnTo>
                          <a:pt x="217" y="648"/>
                        </a:lnTo>
                        <a:lnTo>
                          <a:pt x="229" y="649"/>
                        </a:lnTo>
                        <a:lnTo>
                          <a:pt x="251" y="648"/>
                        </a:lnTo>
                        <a:lnTo>
                          <a:pt x="271" y="646"/>
                        </a:lnTo>
                        <a:lnTo>
                          <a:pt x="292" y="642"/>
                        </a:lnTo>
                        <a:lnTo>
                          <a:pt x="311" y="636"/>
                        </a:lnTo>
                        <a:lnTo>
                          <a:pt x="329" y="629"/>
                        </a:lnTo>
                        <a:lnTo>
                          <a:pt x="347" y="621"/>
                        </a:lnTo>
                        <a:lnTo>
                          <a:pt x="363" y="610"/>
                        </a:lnTo>
                        <a:lnTo>
                          <a:pt x="378" y="598"/>
                        </a:lnTo>
                        <a:lnTo>
                          <a:pt x="393" y="585"/>
                        </a:lnTo>
                        <a:lnTo>
                          <a:pt x="406" y="571"/>
                        </a:lnTo>
                        <a:lnTo>
                          <a:pt x="418" y="554"/>
                        </a:lnTo>
                        <a:lnTo>
                          <a:pt x="428" y="537"/>
                        </a:lnTo>
                        <a:lnTo>
                          <a:pt x="437" y="518"/>
                        </a:lnTo>
                        <a:lnTo>
                          <a:pt x="446" y="497"/>
                        </a:lnTo>
                        <a:lnTo>
                          <a:pt x="452" y="476"/>
                        </a:lnTo>
                        <a:lnTo>
                          <a:pt x="457" y="45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6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455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09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7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6" y="207"/>
                      </a:cxn>
                      <a:cxn ang="0">
                        <a:pos x="92" y="230"/>
                      </a:cxn>
                      <a:cxn ang="0">
                        <a:pos x="0" y="0"/>
                      </a:cxn>
                      <a:cxn ang="0">
                        <a:pos x="92" y="638"/>
                      </a:cxn>
                      <a:cxn ang="0">
                        <a:pos x="92" y="347"/>
                      </a:cxn>
                      <a:cxn ang="0">
                        <a:pos x="96" y="325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6" y="279"/>
                      </a:cxn>
                      <a:cxn ang="0">
                        <a:pos x="140" y="270"/>
                      </a:cxn>
                      <a:cxn ang="0">
                        <a:pos x="156" y="264"/>
                      </a:cxn>
                      <a:cxn ang="0">
                        <a:pos x="175" y="260"/>
                      </a:cxn>
                      <a:cxn ang="0">
                        <a:pos x="193" y="260"/>
                      </a:cxn>
                      <a:cxn ang="0">
                        <a:pos x="211" y="264"/>
                      </a:cxn>
                      <a:cxn ang="0">
                        <a:pos x="228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4" y="306"/>
                      </a:cxn>
                      <a:cxn ang="0">
                        <a:pos x="272" y="325"/>
                      </a:cxn>
                      <a:cxn ang="0">
                        <a:pos x="275" y="347"/>
                      </a:cxn>
                      <a:cxn ang="0">
                        <a:pos x="276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7"/>
                        </a:lnTo>
                        <a:lnTo>
                          <a:pt x="364" y="309"/>
                        </a:lnTo>
                        <a:lnTo>
                          <a:pt x="360" y="293"/>
                        </a:lnTo>
                        <a:lnTo>
                          <a:pt x="356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5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7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8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1" y="198"/>
                        </a:lnTo>
                        <a:lnTo>
                          <a:pt x="116" y="207"/>
                        </a:lnTo>
                        <a:lnTo>
                          <a:pt x="104" y="218"/>
                        </a:lnTo>
                        <a:lnTo>
                          <a:pt x="92" y="230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2" y="638"/>
                        </a:lnTo>
                        <a:lnTo>
                          <a:pt x="92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6" y="325"/>
                        </a:lnTo>
                        <a:lnTo>
                          <a:pt x="99" y="316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6" y="279"/>
                        </a:lnTo>
                        <a:lnTo>
                          <a:pt x="132" y="274"/>
                        </a:lnTo>
                        <a:lnTo>
                          <a:pt x="140" y="270"/>
                        </a:lnTo>
                        <a:lnTo>
                          <a:pt x="148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5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1" y="264"/>
                        </a:lnTo>
                        <a:lnTo>
                          <a:pt x="220" y="266"/>
                        </a:lnTo>
                        <a:lnTo>
                          <a:pt x="228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9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4" y="306"/>
                        </a:lnTo>
                        <a:lnTo>
                          <a:pt x="269" y="315"/>
                        </a:lnTo>
                        <a:lnTo>
                          <a:pt x="272" y="325"/>
                        </a:lnTo>
                        <a:lnTo>
                          <a:pt x="274" y="336"/>
                        </a:lnTo>
                        <a:lnTo>
                          <a:pt x="275" y="347"/>
                        </a:lnTo>
                        <a:lnTo>
                          <a:pt x="276" y="359"/>
                        </a:lnTo>
                        <a:lnTo>
                          <a:pt x="276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7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58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0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99" y="43"/>
                      </a:cxn>
                      <a:cxn ang="0">
                        <a:pos x="94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3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2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0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99" y="43"/>
                        </a:lnTo>
                        <a:lnTo>
                          <a:pt x="94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3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2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8" name="Freeform 73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80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9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728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6" y="256"/>
                      </a:cxn>
                      <a:cxn ang="0">
                        <a:pos x="345" y="228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3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7" y="89"/>
                      </a:cxn>
                      <a:cxn ang="0">
                        <a:pos x="157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8" y="88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2"/>
                      </a:cxn>
                      <a:cxn ang="0">
                        <a:pos x="288" y="11"/>
                      </a:cxn>
                      <a:cxn ang="0">
                        <a:pos x="218" y="0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2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8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40" y="382"/>
                      </a:cxn>
                      <a:cxn ang="0">
                        <a:pos x="106" y="371"/>
                      </a:cxn>
                      <a:cxn ang="0">
                        <a:pos x="83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4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9" y="444"/>
                      </a:cxn>
                      <a:cxn ang="0">
                        <a:pos x="339" y="418"/>
                      </a:cxn>
                      <a:cxn ang="0">
                        <a:pos x="366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79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1" y="267"/>
                        </a:lnTo>
                        <a:lnTo>
                          <a:pt x="366" y="256"/>
                        </a:lnTo>
                        <a:lnTo>
                          <a:pt x="360" y="247"/>
                        </a:lnTo>
                        <a:lnTo>
                          <a:pt x="353" y="238"/>
                        </a:lnTo>
                        <a:lnTo>
                          <a:pt x="345" y="228"/>
                        </a:lnTo>
                        <a:lnTo>
                          <a:pt x="336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20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1" y="127"/>
                        </a:lnTo>
                        <a:lnTo>
                          <a:pt x="112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7" y="89"/>
                        </a:lnTo>
                        <a:lnTo>
                          <a:pt x="143" y="86"/>
                        </a:lnTo>
                        <a:lnTo>
                          <a:pt x="150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3" y="75"/>
                        </a:lnTo>
                        <a:lnTo>
                          <a:pt x="209" y="76"/>
                        </a:lnTo>
                        <a:lnTo>
                          <a:pt x="224" y="77"/>
                        </a:lnTo>
                        <a:lnTo>
                          <a:pt x="240" y="79"/>
                        </a:lnTo>
                        <a:lnTo>
                          <a:pt x="254" y="84"/>
                        </a:lnTo>
                        <a:lnTo>
                          <a:pt x="268" y="88"/>
                        </a:lnTo>
                        <a:lnTo>
                          <a:pt x="281" y="94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7" y="27"/>
                        </a:lnTo>
                        <a:lnTo>
                          <a:pt x="318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6" y="6"/>
                        </a:lnTo>
                        <a:lnTo>
                          <a:pt x="243" y="3"/>
                        </a:lnTo>
                        <a:lnTo>
                          <a:pt x="218" y="0"/>
                        </a:lnTo>
                        <a:lnTo>
                          <a:pt x="194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6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3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2" y="191"/>
                        </a:lnTo>
                        <a:lnTo>
                          <a:pt x="37" y="202"/>
                        </a:lnTo>
                        <a:lnTo>
                          <a:pt x="43" y="211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6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29" y="270"/>
                        </a:lnTo>
                        <a:lnTo>
                          <a:pt x="245" y="272"/>
                        </a:lnTo>
                        <a:lnTo>
                          <a:pt x="258" y="275"/>
                        </a:lnTo>
                        <a:lnTo>
                          <a:pt x="263" y="278"/>
                        </a:lnTo>
                        <a:lnTo>
                          <a:pt x="268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6" y="299"/>
                        </a:lnTo>
                        <a:lnTo>
                          <a:pt x="287" y="303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1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5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7" y="385"/>
                        </a:lnTo>
                        <a:lnTo>
                          <a:pt x="140" y="382"/>
                        </a:lnTo>
                        <a:lnTo>
                          <a:pt x="122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2"/>
                        </a:lnTo>
                        <a:lnTo>
                          <a:pt x="83" y="358"/>
                        </a:lnTo>
                        <a:lnTo>
                          <a:pt x="74" y="352"/>
                        </a:lnTo>
                        <a:lnTo>
                          <a:pt x="67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4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0" y="462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9" y="444"/>
                        </a:lnTo>
                        <a:lnTo>
                          <a:pt x="313" y="437"/>
                        </a:lnTo>
                        <a:lnTo>
                          <a:pt x="326" y="428"/>
                        </a:lnTo>
                        <a:lnTo>
                          <a:pt x="339" y="418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6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0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83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3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3" y="466"/>
                      </a:cxn>
                      <a:cxn ang="0">
                        <a:pos x="143" y="453"/>
                      </a:cxn>
                      <a:cxn ang="0">
                        <a:pos x="143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3" y="138"/>
                      </a:cxn>
                      <a:cxn ang="0">
                        <a:pos x="143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0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3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3" y="466"/>
                        </a:lnTo>
                        <a:lnTo>
                          <a:pt x="143" y="453"/>
                        </a:lnTo>
                        <a:lnTo>
                          <a:pt x="143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3" y="138"/>
                        </a:lnTo>
                        <a:lnTo>
                          <a:pt x="143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0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1" name="Freeform 7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25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4" y="187"/>
                      </a:cxn>
                      <a:cxn ang="0">
                        <a:pos x="4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4" y="187"/>
                        </a:lnTo>
                        <a:lnTo>
                          <a:pt x="4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2" name="Freeform 74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76" y="1356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8" y="137"/>
                      </a:cxn>
                      <a:cxn ang="0">
                        <a:pos x="357" y="88"/>
                      </a:cxn>
                      <a:cxn ang="0">
                        <a:pos x="332" y="50"/>
                      </a:cxn>
                      <a:cxn ang="0">
                        <a:pos x="294" y="22"/>
                      </a:cxn>
                      <a:cxn ang="0">
                        <a:pos x="244" y="5"/>
                      </a:cxn>
                      <a:cxn ang="0">
                        <a:pos x="181" y="0"/>
                      </a:cxn>
                      <a:cxn ang="0">
                        <a:pos x="118" y="5"/>
                      </a:cxn>
                      <a:cxn ang="0">
                        <a:pos x="87" y="13"/>
                      </a:cxn>
                      <a:cxn ang="0">
                        <a:pos x="60" y="27"/>
                      </a:cxn>
                      <a:cxn ang="0">
                        <a:pos x="34" y="48"/>
                      </a:cxn>
                      <a:cxn ang="0">
                        <a:pos x="78" y="121"/>
                      </a:cxn>
                      <a:cxn ang="0">
                        <a:pos x="107" y="94"/>
                      </a:cxn>
                      <a:cxn ang="0">
                        <a:pos x="144" y="79"/>
                      </a:cxn>
                      <a:cxn ang="0">
                        <a:pos x="190" y="78"/>
                      </a:cxn>
                      <a:cxn ang="0">
                        <a:pos x="223" y="82"/>
                      </a:cxn>
                      <a:cxn ang="0">
                        <a:pos x="247" y="94"/>
                      </a:cxn>
                      <a:cxn ang="0">
                        <a:pos x="264" y="111"/>
                      </a:cxn>
                      <a:cxn ang="0">
                        <a:pos x="274" y="134"/>
                      </a:cxn>
                      <a:cxn ang="0">
                        <a:pos x="277" y="163"/>
                      </a:cxn>
                      <a:cxn ang="0">
                        <a:pos x="138" y="196"/>
                      </a:cxn>
                      <a:cxn ang="0">
                        <a:pos x="88" y="205"/>
                      </a:cxn>
                      <a:cxn ang="0">
                        <a:pos x="50" y="223"/>
                      </a:cxn>
                      <a:cxn ang="0">
                        <a:pos x="22" y="251"/>
                      </a:cxn>
                      <a:cxn ang="0">
                        <a:pos x="6" y="286"/>
                      </a:cxn>
                      <a:cxn ang="0">
                        <a:pos x="0" y="325"/>
                      </a:cxn>
                      <a:cxn ang="0">
                        <a:pos x="5" y="367"/>
                      </a:cxn>
                      <a:cxn ang="0">
                        <a:pos x="20" y="403"/>
                      </a:cxn>
                      <a:cxn ang="0">
                        <a:pos x="46" y="434"/>
                      </a:cxn>
                      <a:cxn ang="0">
                        <a:pos x="86" y="455"/>
                      </a:cxn>
                      <a:cxn ang="0">
                        <a:pos x="137" y="464"/>
                      </a:cxn>
                      <a:cxn ang="0">
                        <a:pos x="195" y="462"/>
                      </a:cxn>
                      <a:cxn ang="0">
                        <a:pos x="240" y="448"/>
                      </a:cxn>
                      <a:cxn ang="0">
                        <a:pos x="278" y="418"/>
                      </a:cxn>
                      <a:cxn ang="0">
                        <a:pos x="277" y="296"/>
                      </a:cxn>
                      <a:cxn ang="0">
                        <a:pos x="274" y="327"/>
                      </a:cxn>
                      <a:cxn ang="0">
                        <a:pos x="266" y="351"/>
                      </a:cxn>
                      <a:cxn ang="0">
                        <a:pos x="247" y="370"/>
                      </a:cxn>
                      <a:cxn ang="0">
                        <a:pos x="219" y="385"/>
                      </a:cxn>
                      <a:cxn ang="0">
                        <a:pos x="184" y="389"/>
                      </a:cxn>
                      <a:cxn ang="0">
                        <a:pos x="152" y="388"/>
                      </a:cxn>
                      <a:cxn ang="0">
                        <a:pos x="127" y="382"/>
                      </a:cxn>
                      <a:cxn ang="0">
                        <a:pos x="109" y="371"/>
                      </a:cxn>
                      <a:cxn ang="0">
                        <a:pos x="96" y="357"/>
                      </a:cxn>
                      <a:cxn ang="0">
                        <a:pos x="89" y="339"/>
                      </a:cxn>
                      <a:cxn ang="0">
                        <a:pos x="89" y="316"/>
                      </a:cxn>
                      <a:cxn ang="0">
                        <a:pos x="93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2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8" y="137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8"/>
                        </a:lnTo>
                        <a:lnTo>
                          <a:pt x="349" y="73"/>
                        </a:lnTo>
                        <a:lnTo>
                          <a:pt x="341" y="61"/>
                        </a:lnTo>
                        <a:lnTo>
                          <a:pt x="332" y="50"/>
                        </a:lnTo>
                        <a:lnTo>
                          <a:pt x="321" y="39"/>
                        </a:lnTo>
                        <a:lnTo>
                          <a:pt x="309" y="29"/>
                        </a:lnTo>
                        <a:lnTo>
                          <a:pt x="294" y="22"/>
                        </a:lnTo>
                        <a:lnTo>
                          <a:pt x="279" y="15"/>
                        </a:lnTo>
                        <a:lnTo>
                          <a:pt x="263" y="9"/>
                        </a:lnTo>
                        <a:lnTo>
                          <a:pt x="244" y="5"/>
                        </a:lnTo>
                        <a:lnTo>
                          <a:pt x="225" y="2"/>
                        </a:lnTo>
                        <a:lnTo>
                          <a:pt x="204" y="0"/>
                        </a:lnTo>
                        <a:lnTo>
                          <a:pt x="181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7" y="10"/>
                        </a:lnTo>
                        <a:lnTo>
                          <a:pt x="87" y="13"/>
                        </a:lnTo>
                        <a:lnTo>
                          <a:pt x="78" y="17"/>
                        </a:lnTo>
                        <a:lnTo>
                          <a:pt x="69" y="22"/>
                        </a:lnTo>
                        <a:lnTo>
                          <a:pt x="60" y="27"/>
                        </a:lnTo>
                        <a:lnTo>
                          <a:pt x="51" y="34"/>
                        </a:lnTo>
                        <a:lnTo>
                          <a:pt x="42" y="41"/>
                        </a:lnTo>
                        <a:lnTo>
                          <a:pt x="34" y="48"/>
                        </a:lnTo>
                        <a:lnTo>
                          <a:pt x="26" y="56"/>
                        </a:lnTo>
                        <a:lnTo>
                          <a:pt x="18" y="65"/>
                        </a:lnTo>
                        <a:lnTo>
                          <a:pt x="78" y="121"/>
                        </a:lnTo>
                        <a:lnTo>
                          <a:pt x="87" y="110"/>
                        </a:lnTo>
                        <a:lnTo>
                          <a:pt x="96" y="101"/>
                        </a:lnTo>
                        <a:lnTo>
                          <a:pt x="107" y="94"/>
                        </a:lnTo>
                        <a:lnTo>
                          <a:pt x="118" y="88"/>
                        </a:lnTo>
                        <a:lnTo>
                          <a:pt x="130" y="82"/>
                        </a:lnTo>
                        <a:lnTo>
                          <a:pt x="144" y="79"/>
                        </a:lnTo>
                        <a:lnTo>
                          <a:pt x="160" y="78"/>
                        </a:lnTo>
                        <a:lnTo>
                          <a:pt x="177" y="77"/>
                        </a:lnTo>
                        <a:lnTo>
                          <a:pt x="190" y="78"/>
                        </a:lnTo>
                        <a:lnTo>
                          <a:pt x="202" y="78"/>
                        </a:lnTo>
                        <a:lnTo>
                          <a:pt x="213" y="80"/>
                        </a:lnTo>
                        <a:lnTo>
                          <a:pt x="223" y="82"/>
                        </a:lnTo>
                        <a:lnTo>
                          <a:pt x="232" y="86"/>
                        </a:lnTo>
                        <a:lnTo>
                          <a:pt x="240" y="90"/>
                        </a:lnTo>
                        <a:lnTo>
                          <a:pt x="247" y="94"/>
                        </a:lnTo>
                        <a:lnTo>
                          <a:pt x="254" y="99"/>
                        </a:lnTo>
                        <a:lnTo>
                          <a:pt x="259" y="104"/>
                        </a:lnTo>
                        <a:lnTo>
                          <a:pt x="264" y="111"/>
                        </a:lnTo>
                        <a:lnTo>
                          <a:pt x="268" y="117"/>
                        </a:lnTo>
                        <a:lnTo>
                          <a:pt x="271" y="125"/>
                        </a:lnTo>
                        <a:lnTo>
                          <a:pt x="274" y="134"/>
                        </a:lnTo>
                        <a:lnTo>
                          <a:pt x="275" y="143"/>
                        </a:lnTo>
                        <a:lnTo>
                          <a:pt x="276" y="152"/>
                        </a:lnTo>
                        <a:lnTo>
                          <a:pt x="277" y="163"/>
                        </a:lnTo>
                        <a:lnTo>
                          <a:pt x="277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8" y="205"/>
                        </a:lnTo>
                        <a:lnTo>
                          <a:pt x="74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39" y="231"/>
                        </a:lnTo>
                        <a:lnTo>
                          <a:pt x="30" y="241"/>
                        </a:lnTo>
                        <a:lnTo>
                          <a:pt x="22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6"/>
                        </a:lnTo>
                        <a:lnTo>
                          <a:pt x="3" y="298"/>
                        </a:lnTo>
                        <a:lnTo>
                          <a:pt x="1" y="312"/>
                        </a:lnTo>
                        <a:lnTo>
                          <a:pt x="0" y="325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3"/>
                        </a:lnTo>
                        <a:lnTo>
                          <a:pt x="27" y="414"/>
                        </a:lnTo>
                        <a:lnTo>
                          <a:pt x="35" y="423"/>
                        </a:lnTo>
                        <a:lnTo>
                          <a:pt x="46" y="434"/>
                        </a:lnTo>
                        <a:lnTo>
                          <a:pt x="59" y="442"/>
                        </a:lnTo>
                        <a:lnTo>
                          <a:pt x="72" y="449"/>
                        </a:lnTo>
                        <a:lnTo>
                          <a:pt x="86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7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5" y="462"/>
                        </a:lnTo>
                        <a:lnTo>
                          <a:pt x="212" y="459"/>
                        </a:lnTo>
                        <a:lnTo>
                          <a:pt x="227" y="454"/>
                        </a:lnTo>
                        <a:lnTo>
                          <a:pt x="240" y="448"/>
                        </a:lnTo>
                        <a:lnTo>
                          <a:pt x="254" y="440"/>
                        </a:lnTo>
                        <a:lnTo>
                          <a:pt x="266" y="429"/>
                        </a:lnTo>
                        <a:lnTo>
                          <a:pt x="278" y="418"/>
                        </a:lnTo>
                        <a:lnTo>
                          <a:pt x="278" y="459"/>
                        </a:lnTo>
                        <a:lnTo>
                          <a:pt x="368" y="459"/>
                        </a:lnTo>
                        <a:close/>
                        <a:moveTo>
                          <a:pt x="277" y="296"/>
                        </a:moveTo>
                        <a:lnTo>
                          <a:pt x="276" y="307"/>
                        </a:lnTo>
                        <a:lnTo>
                          <a:pt x="276" y="317"/>
                        </a:lnTo>
                        <a:lnTo>
                          <a:pt x="274" y="327"/>
                        </a:lnTo>
                        <a:lnTo>
                          <a:pt x="272" y="336"/>
                        </a:lnTo>
                        <a:lnTo>
                          <a:pt x="269" y="344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2"/>
                        </a:lnTo>
                        <a:lnTo>
                          <a:pt x="247" y="370"/>
                        </a:lnTo>
                        <a:lnTo>
                          <a:pt x="238" y="376"/>
                        </a:lnTo>
                        <a:lnTo>
                          <a:pt x="229" y="382"/>
                        </a:lnTo>
                        <a:lnTo>
                          <a:pt x="219" y="385"/>
                        </a:lnTo>
                        <a:lnTo>
                          <a:pt x="208" y="387"/>
                        </a:lnTo>
                        <a:lnTo>
                          <a:pt x="196" y="388"/>
                        </a:lnTo>
                        <a:lnTo>
                          <a:pt x="184" y="389"/>
                        </a:lnTo>
                        <a:lnTo>
                          <a:pt x="172" y="389"/>
                        </a:lnTo>
                        <a:lnTo>
                          <a:pt x="162" y="389"/>
                        </a:lnTo>
                        <a:lnTo>
                          <a:pt x="152" y="388"/>
                        </a:lnTo>
                        <a:lnTo>
                          <a:pt x="143" y="387"/>
                        </a:lnTo>
                        <a:lnTo>
                          <a:pt x="134" y="385"/>
                        </a:lnTo>
                        <a:lnTo>
                          <a:pt x="127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1"/>
                        </a:lnTo>
                        <a:lnTo>
                          <a:pt x="104" y="367"/>
                        </a:lnTo>
                        <a:lnTo>
                          <a:pt x="100" y="362"/>
                        </a:lnTo>
                        <a:lnTo>
                          <a:pt x="96" y="357"/>
                        </a:lnTo>
                        <a:lnTo>
                          <a:pt x="93" y="352"/>
                        </a:lnTo>
                        <a:lnTo>
                          <a:pt x="91" y="345"/>
                        </a:lnTo>
                        <a:lnTo>
                          <a:pt x="89" y="339"/>
                        </a:lnTo>
                        <a:lnTo>
                          <a:pt x="89" y="331"/>
                        </a:lnTo>
                        <a:lnTo>
                          <a:pt x="88" y="324"/>
                        </a:lnTo>
                        <a:lnTo>
                          <a:pt x="89" y="316"/>
                        </a:lnTo>
                        <a:lnTo>
                          <a:pt x="90" y="309"/>
                        </a:lnTo>
                        <a:lnTo>
                          <a:pt x="91" y="303"/>
                        </a:lnTo>
                        <a:lnTo>
                          <a:pt x="93" y="297"/>
                        </a:lnTo>
                        <a:lnTo>
                          <a:pt x="96" y="291"/>
                        </a:lnTo>
                        <a:lnTo>
                          <a:pt x="101" y="286"/>
                        </a:lnTo>
                        <a:lnTo>
                          <a:pt x="105" y="280"/>
                        </a:lnTo>
                        <a:lnTo>
                          <a:pt x="109" y="275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7" y="265"/>
                        </a:lnTo>
                        <a:lnTo>
                          <a:pt x="134" y="263"/>
                        </a:lnTo>
                        <a:lnTo>
                          <a:pt x="142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7" y="259"/>
                        </a:lnTo>
                        <a:lnTo>
                          <a:pt x="277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3" name="Freeform 744"/>
                  <p:cNvSpPr>
                    <a:spLocks noChangeAspect="1"/>
                  </p:cNvSpPr>
                  <p:nvPr/>
                </p:nvSpPr>
                <p:spPr bwMode="auto">
                  <a:xfrm>
                    <a:off x="1103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6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4" y="10"/>
                      </a:cxn>
                      <a:cxn ang="0">
                        <a:pos x="243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1" y="170"/>
                      </a:cxn>
                      <a:cxn ang="0">
                        <a:pos x="96" y="147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6" y="100"/>
                      </a:cxn>
                      <a:cxn ang="0">
                        <a:pos x="140" y="91"/>
                      </a:cxn>
                      <a:cxn ang="0">
                        <a:pos x="158" y="85"/>
                      </a:cxn>
                      <a:cxn ang="0">
                        <a:pos x="176" y="81"/>
                      </a:cxn>
                      <a:cxn ang="0">
                        <a:pos x="195" y="81"/>
                      </a:cxn>
                      <a:cxn ang="0">
                        <a:pos x="213" y="85"/>
                      </a:cxn>
                      <a:cxn ang="0">
                        <a:pos x="229" y="91"/>
                      </a:cxn>
                      <a:cxn ang="0">
                        <a:pos x="243" y="100"/>
                      </a:cxn>
                      <a:cxn ang="0">
                        <a:pos x="256" y="112"/>
                      </a:cxn>
                      <a:cxn ang="0">
                        <a:pos x="266" y="127"/>
                      </a:cxn>
                      <a:cxn ang="0">
                        <a:pos x="272" y="147"/>
                      </a:cxn>
                      <a:cxn ang="0">
                        <a:pos x="276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6" y="133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39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2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4" y="10"/>
                        </a:lnTo>
                        <a:lnTo>
                          <a:pt x="259" y="6"/>
                        </a:lnTo>
                        <a:lnTo>
                          <a:pt x="243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1" y="170"/>
                        </a:lnTo>
                        <a:lnTo>
                          <a:pt x="94" y="158"/>
                        </a:lnTo>
                        <a:lnTo>
                          <a:pt x="96" y="147"/>
                        </a:lnTo>
                        <a:lnTo>
                          <a:pt x="99" y="138"/>
                        </a:lnTo>
                        <a:lnTo>
                          <a:pt x="103" y="128"/>
                        </a:lnTo>
                        <a:lnTo>
                          <a:pt x="108" y="119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6" y="100"/>
                        </a:lnTo>
                        <a:lnTo>
                          <a:pt x="133" y="95"/>
                        </a:lnTo>
                        <a:lnTo>
                          <a:pt x="140" y="91"/>
                        </a:lnTo>
                        <a:lnTo>
                          <a:pt x="149" y="88"/>
                        </a:lnTo>
                        <a:lnTo>
                          <a:pt x="158" y="85"/>
                        </a:lnTo>
                        <a:lnTo>
                          <a:pt x="166" y="82"/>
                        </a:lnTo>
                        <a:lnTo>
                          <a:pt x="176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3" y="85"/>
                        </a:lnTo>
                        <a:lnTo>
                          <a:pt x="221" y="87"/>
                        </a:lnTo>
                        <a:lnTo>
                          <a:pt x="229" y="91"/>
                        </a:lnTo>
                        <a:lnTo>
                          <a:pt x="236" y="95"/>
                        </a:lnTo>
                        <a:lnTo>
                          <a:pt x="243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6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5" y="158"/>
                        </a:lnTo>
                        <a:lnTo>
                          <a:pt x="276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" name="Rectangle 7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27" y="1399"/>
                    <a:ext cx="66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5" name="Freeform 74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10" y="1312"/>
                    <a:ext cx="136" cy="159"/>
                  </a:xfrm>
                  <a:custGeom>
                    <a:avLst/>
                    <a:gdLst/>
                    <a:ahLst/>
                    <a:cxnLst>
                      <a:cxn ang="0">
                        <a:pos x="545" y="638"/>
                      </a:cxn>
                      <a:cxn ang="0">
                        <a:pos x="311" y="0"/>
                      </a:cxn>
                      <a:cxn ang="0">
                        <a:pos x="234" y="0"/>
                      </a:cxn>
                      <a:cxn ang="0">
                        <a:pos x="0" y="638"/>
                      </a:cxn>
                      <a:cxn ang="0">
                        <a:pos x="103" y="638"/>
                      </a:cxn>
                      <a:cxn ang="0">
                        <a:pos x="147" y="510"/>
                      </a:cxn>
                      <a:cxn ang="0">
                        <a:pos x="398" y="510"/>
                      </a:cxn>
                      <a:cxn ang="0">
                        <a:pos x="442" y="638"/>
                      </a:cxn>
                      <a:cxn ang="0">
                        <a:pos x="545" y="638"/>
                      </a:cxn>
                      <a:cxn ang="0">
                        <a:pos x="371" y="428"/>
                      </a:cxn>
                      <a:cxn ang="0">
                        <a:pos x="176" y="428"/>
                      </a:cxn>
                      <a:cxn ang="0">
                        <a:pos x="274" y="144"/>
                      </a:cxn>
                      <a:cxn ang="0">
                        <a:pos x="371" y="428"/>
                      </a:cxn>
                    </a:cxnLst>
                    <a:rect l="0" t="0" r="r" b="b"/>
                    <a:pathLst>
                      <a:path w="545" h="638">
                        <a:moveTo>
                          <a:pt x="545" y="638"/>
                        </a:moveTo>
                        <a:lnTo>
                          <a:pt x="311" y="0"/>
                        </a:lnTo>
                        <a:lnTo>
                          <a:pt x="234" y="0"/>
                        </a:lnTo>
                        <a:lnTo>
                          <a:pt x="0" y="638"/>
                        </a:lnTo>
                        <a:lnTo>
                          <a:pt x="103" y="638"/>
                        </a:lnTo>
                        <a:lnTo>
                          <a:pt x="147" y="510"/>
                        </a:lnTo>
                        <a:lnTo>
                          <a:pt x="398" y="510"/>
                        </a:lnTo>
                        <a:lnTo>
                          <a:pt x="442" y="638"/>
                        </a:lnTo>
                        <a:lnTo>
                          <a:pt x="545" y="638"/>
                        </a:lnTo>
                        <a:close/>
                        <a:moveTo>
                          <a:pt x="371" y="428"/>
                        </a:moveTo>
                        <a:lnTo>
                          <a:pt x="176" y="428"/>
                        </a:lnTo>
                        <a:lnTo>
                          <a:pt x="274" y="144"/>
                        </a:lnTo>
                        <a:lnTo>
                          <a:pt x="371" y="4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6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1465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8" y="557"/>
                      </a:cxn>
                      <a:cxn ang="0">
                        <a:pos x="114" y="555"/>
                      </a:cxn>
                      <a:cxn ang="0">
                        <a:pos x="110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8" y="561"/>
                      </a:cxn>
                      <a:cxn ang="0">
                        <a:pos x="12" y="572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8" y="623"/>
                      </a:cxn>
                      <a:cxn ang="0">
                        <a:pos x="69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10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8" y="557"/>
                        </a:lnTo>
                        <a:lnTo>
                          <a:pt x="114" y="555"/>
                        </a:lnTo>
                        <a:lnTo>
                          <a:pt x="110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8" y="561"/>
                        </a:lnTo>
                        <a:lnTo>
                          <a:pt x="12" y="572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8" y="623"/>
                        </a:lnTo>
                        <a:lnTo>
                          <a:pt x="69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10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7" name="Freeform 74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535" y="1312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1" y="385"/>
                      </a:cxn>
                      <a:cxn ang="0">
                        <a:pos x="367" y="332"/>
                      </a:cxn>
                      <a:cxn ang="0">
                        <a:pos x="360" y="294"/>
                      </a:cxn>
                      <a:cxn ang="0">
                        <a:pos x="352" y="270"/>
                      </a:cxn>
                      <a:cxn ang="0">
                        <a:pos x="342" y="248"/>
                      </a:cxn>
                      <a:cxn ang="0">
                        <a:pos x="328" y="228"/>
                      </a:cxn>
                      <a:cxn ang="0">
                        <a:pos x="310" y="210"/>
                      </a:cxn>
                      <a:cxn ang="0">
                        <a:pos x="287" y="195"/>
                      </a:cxn>
                      <a:cxn ang="0">
                        <a:pos x="258" y="185"/>
                      </a:cxn>
                      <a:cxn ang="0">
                        <a:pos x="226" y="180"/>
                      </a:cxn>
                      <a:cxn ang="0">
                        <a:pos x="193" y="179"/>
                      </a:cxn>
                      <a:cxn ang="0">
                        <a:pos x="160" y="184"/>
                      </a:cxn>
                      <a:cxn ang="0">
                        <a:pos x="138" y="192"/>
                      </a:cxn>
                      <a:cxn ang="0">
                        <a:pos x="123" y="200"/>
                      </a:cxn>
                      <a:cxn ang="0">
                        <a:pos x="110" y="210"/>
                      </a:cxn>
                      <a:cxn ang="0">
                        <a:pos x="97" y="223"/>
                      </a:cxn>
                      <a:cxn ang="0">
                        <a:pos x="91" y="0"/>
                      </a:cxn>
                      <a:cxn ang="0">
                        <a:pos x="0" y="638"/>
                      </a:cxn>
                      <a:cxn ang="0">
                        <a:pos x="89" y="590"/>
                      </a:cxn>
                      <a:cxn ang="0">
                        <a:pos x="102" y="604"/>
                      </a:cxn>
                      <a:cxn ang="0">
                        <a:pos x="115" y="616"/>
                      </a:cxn>
                      <a:cxn ang="0">
                        <a:pos x="130" y="625"/>
                      </a:cxn>
                      <a:cxn ang="0">
                        <a:pos x="144" y="632"/>
                      </a:cxn>
                      <a:cxn ang="0">
                        <a:pos x="174" y="641"/>
                      </a:cxn>
                      <a:cxn ang="0">
                        <a:pos x="209" y="644"/>
                      </a:cxn>
                      <a:cxn ang="0">
                        <a:pos x="243" y="641"/>
                      </a:cxn>
                      <a:cxn ang="0">
                        <a:pos x="272" y="633"/>
                      </a:cxn>
                      <a:cxn ang="0">
                        <a:pos x="299" y="621"/>
                      </a:cxn>
                      <a:cxn ang="0">
                        <a:pos x="320" y="603"/>
                      </a:cxn>
                      <a:cxn ang="0">
                        <a:pos x="336" y="585"/>
                      </a:cxn>
                      <a:cxn ang="0">
                        <a:pos x="348" y="564"/>
                      </a:cxn>
                      <a:cxn ang="0">
                        <a:pos x="357" y="540"/>
                      </a:cxn>
                      <a:cxn ang="0">
                        <a:pos x="363" y="516"/>
                      </a:cxn>
                      <a:cxn ang="0">
                        <a:pos x="370" y="464"/>
                      </a:cxn>
                      <a:cxn ang="0">
                        <a:pos x="371" y="410"/>
                      </a:cxn>
                      <a:cxn ang="0">
                        <a:pos x="280" y="440"/>
                      </a:cxn>
                      <a:cxn ang="0">
                        <a:pos x="274" y="482"/>
                      </a:cxn>
                      <a:cxn ang="0">
                        <a:pos x="268" y="505"/>
                      </a:cxn>
                      <a:cxn ang="0">
                        <a:pos x="258" y="527"/>
                      </a:cxn>
                      <a:cxn ang="0">
                        <a:pos x="244" y="543"/>
                      </a:cxn>
                      <a:cxn ang="0">
                        <a:pos x="225" y="555"/>
                      </a:cxn>
                      <a:cxn ang="0">
                        <a:pos x="201" y="562"/>
                      </a:cxn>
                      <a:cxn ang="0">
                        <a:pos x="171" y="562"/>
                      </a:cxn>
                      <a:cxn ang="0">
                        <a:pos x="147" y="555"/>
                      </a:cxn>
                      <a:cxn ang="0">
                        <a:pos x="127" y="543"/>
                      </a:cxn>
                      <a:cxn ang="0">
                        <a:pos x="113" y="527"/>
                      </a:cxn>
                      <a:cxn ang="0">
                        <a:pos x="103" y="505"/>
                      </a:cxn>
                      <a:cxn ang="0">
                        <a:pos x="97" y="482"/>
                      </a:cxn>
                      <a:cxn ang="0">
                        <a:pos x="92" y="440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3" y="316"/>
                      </a:cxn>
                      <a:cxn ang="0">
                        <a:pos x="113" y="295"/>
                      </a:cxn>
                      <a:cxn ang="0">
                        <a:pos x="127" y="279"/>
                      </a:cxn>
                      <a:cxn ang="0">
                        <a:pos x="147" y="268"/>
                      </a:cxn>
                      <a:cxn ang="0">
                        <a:pos x="171" y="261"/>
                      </a:cxn>
                      <a:cxn ang="0">
                        <a:pos x="201" y="261"/>
                      </a:cxn>
                      <a:cxn ang="0">
                        <a:pos x="225" y="268"/>
                      </a:cxn>
                      <a:cxn ang="0">
                        <a:pos x="244" y="279"/>
                      </a:cxn>
                      <a:cxn ang="0">
                        <a:pos x="258" y="295"/>
                      </a:cxn>
                      <a:cxn ang="0">
                        <a:pos x="268" y="316"/>
                      </a:cxn>
                      <a:cxn ang="0">
                        <a:pos x="274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1" h="644">
                        <a:moveTo>
                          <a:pt x="371" y="410"/>
                        </a:moveTo>
                        <a:lnTo>
                          <a:pt x="371" y="385"/>
                        </a:lnTo>
                        <a:lnTo>
                          <a:pt x="370" y="358"/>
                        </a:lnTo>
                        <a:lnTo>
                          <a:pt x="367" y="332"/>
                        </a:lnTo>
                        <a:lnTo>
                          <a:pt x="363" y="306"/>
                        </a:lnTo>
                        <a:lnTo>
                          <a:pt x="360" y="294"/>
                        </a:lnTo>
                        <a:lnTo>
                          <a:pt x="357" y="282"/>
                        </a:lnTo>
                        <a:lnTo>
                          <a:pt x="352" y="270"/>
                        </a:lnTo>
                        <a:lnTo>
                          <a:pt x="348" y="258"/>
                        </a:lnTo>
                        <a:lnTo>
                          <a:pt x="342" y="248"/>
                        </a:lnTo>
                        <a:lnTo>
                          <a:pt x="336" y="237"/>
                        </a:lnTo>
                        <a:lnTo>
                          <a:pt x="328" y="228"/>
                        </a:lnTo>
                        <a:lnTo>
                          <a:pt x="320" y="219"/>
                        </a:lnTo>
                        <a:lnTo>
                          <a:pt x="310" y="210"/>
                        </a:lnTo>
                        <a:lnTo>
                          <a:pt x="299" y="202"/>
                        </a:lnTo>
                        <a:lnTo>
                          <a:pt x="287" y="195"/>
                        </a:lnTo>
                        <a:lnTo>
                          <a:pt x="273" y="189"/>
                        </a:lnTo>
                        <a:lnTo>
                          <a:pt x="258" y="185"/>
                        </a:lnTo>
                        <a:lnTo>
                          <a:pt x="243" y="182"/>
                        </a:lnTo>
                        <a:lnTo>
                          <a:pt x="226" y="180"/>
                        </a:lnTo>
                        <a:lnTo>
                          <a:pt x="210" y="179"/>
                        </a:lnTo>
                        <a:lnTo>
                          <a:pt x="193" y="179"/>
                        </a:lnTo>
                        <a:lnTo>
                          <a:pt x="175" y="181"/>
                        </a:lnTo>
                        <a:lnTo>
                          <a:pt x="160" y="184"/>
                        </a:lnTo>
                        <a:lnTo>
                          <a:pt x="145" y="189"/>
                        </a:lnTo>
                        <a:lnTo>
                          <a:pt x="138" y="192"/>
                        </a:lnTo>
                        <a:lnTo>
                          <a:pt x="131" y="196"/>
                        </a:lnTo>
                        <a:lnTo>
                          <a:pt x="123" y="200"/>
                        </a:lnTo>
                        <a:lnTo>
                          <a:pt x="116" y="205"/>
                        </a:lnTo>
                        <a:lnTo>
                          <a:pt x="110" y="210"/>
                        </a:lnTo>
                        <a:lnTo>
                          <a:pt x="104" y="217"/>
                        </a:lnTo>
                        <a:lnTo>
                          <a:pt x="97" y="223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89" y="638"/>
                        </a:lnTo>
                        <a:lnTo>
                          <a:pt x="89" y="590"/>
                        </a:lnTo>
                        <a:lnTo>
                          <a:pt x="96" y="597"/>
                        </a:lnTo>
                        <a:lnTo>
                          <a:pt x="102" y="604"/>
                        </a:lnTo>
                        <a:lnTo>
                          <a:pt x="109" y="611"/>
                        </a:lnTo>
                        <a:lnTo>
                          <a:pt x="115" y="616"/>
                        </a:lnTo>
                        <a:lnTo>
                          <a:pt x="122" y="621"/>
                        </a:lnTo>
                        <a:lnTo>
                          <a:pt x="130" y="625"/>
                        </a:lnTo>
                        <a:lnTo>
                          <a:pt x="137" y="629"/>
                        </a:lnTo>
                        <a:lnTo>
                          <a:pt x="144" y="632"/>
                        </a:lnTo>
                        <a:lnTo>
                          <a:pt x="158" y="638"/>
                        </a:lnTo>
                        <a:lnTo>
                          <a:pt x="174" y="641"/>
                        </a:lnTo>
                        <a:lnTo>
                          <a:pt x="192" y="643"/>
                        </a:lnTo>
                        <a:lnTo>
                          <a:pt x="209" y="644"/>
                        </a:lnTo>
                        <a:lnTo>
                          <a:pt x="226" y="643"/>
                        </a:lnTo>
                        <a:lnTo>
                          <a:pt x="243" y="641"/>
                        </a:lnTo>
                        <a:lnTo>
                          <a:pt x="258" y="638"/>
                        </a:lnTo>
                        <a:lnTo>
                          <a:pt x="272" y="633"/>
                        </a:lnTo>
                        <a:lnTo>
                          <a:pt x="287" y="627"/>
                        </a:lnTo>
                        <a:lnTo>
                          <a:pt x="299" y="621"/>
                        </a:lnTo>
                        <a:lnTo>
                          <a:pt x="310" y="613"/>
                        </a:lnTo>
                        <a:lnTo>
                          <a:pt x="320" y="603"/>
                        </a:lnTo>
                        <a:lnTo>
                          <a:pt x="328" y="594"/>
                        </a:lnTo>
                        <a:lnTo>
                          <a:pt x="336" y="585"/>
                        </a:lnTo>
                        <a:lnTo>
                          <a:pt x="342" y="575"/>
                        </a:lnTo>
                        <a:lnTo>
                          <a:pt x="348" y="564"/>
                        </a:lnTo>
                        <a:lnTo>
                          <a:pt x="352" y="552"/>
                        </a:lnTo>
                        <a:lnTo>
                          <a:pt x="357" y="540"/>
                        </a:lnTo>
                        <a:lnTo>
                          <a:pt x="360" y="528"/>
                        </a:lnTo>
                        <a:lnTo>
                          <a:pt x="363" y="516"/>
                        </a:lnTo>
                        <a:lnTo>
                          <a:pt x="367" y="490"/>
                        </a:lnTo>
                        <a:lnTo>
                          <a:pt x="370" y="464"/>
                        </a:lnTo>
                        <a:lnTo>
                          <a:pt x="371" y="437"/>
                        </a:lnTo>
                        <a:lnTo>
                          <a:pt x="371" y="410"/>
                        </a:lnTo>
                        <a:close/>
                        <a:moveTo>
                          <a:pt x="280" y="410"/>
                        </a:moveTo>
                        <a:lnTo>
                          <a:pt x="280" y="440"/>
                        </a:lnTo>
                        <a:lnTo>
                          <a:pt x="276" y="469"/>
                        </a:lnTo>
                        <a:lnTo>
                          <a:pt x="274" y="482"/>
                        </a:lnTo>
                        <a:lnTo>
                          <a:pt x="272" y="494"/>
                        </a:lnTo>
                        <a:lnTo>
                          <a:pt x="268" y="505"/>
                        </a:lnTo>
                        <a:lnTo>
                          <a:pt x="264" y="517"/>
                        </a:lnTo>
                        <a:lnTo>
                          <a:pt x="258" y="527"/>
                        </a:lnTo>
                        <a:lnTo>
                          <a:pt x="252" y="536"/>
                        </a:lnTo>
                        <a:lnTo>
                          <a:pt x="244" y="543"/>
                        </a:lnTo>
                        <a:lnTo>
                          <a:pt x="236" y="550"/>
                        </a:lnTo>
                        <a:lnTo>
                          <a:pt x="225" y="555"/>
                        </a:lnTo>
                        <a:lnTo>
                          <a:pt x="213" y="558"/>
                        </a:lnTo>
                        <a:lnTo>
                          <a:pt x="201" y="562"/>
                        </a:lnTo>
                        <a:lnTo>
                          <a:pt x="186" y="563"/>
                        </a:lnTo>
                        <a:lnTo>
                          <a:pt x="171" y="562"/>
                        </a:lnTo>
                        <a:lnTo>
                          <a:pt x="158" y="558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7" y="543"/>
                        </a:lnTo>
                        <a:lnTo>
                          <a:pt x="119" y="536"/>
                        </a:lnTo>
                        <a:lnTo>
                          <a:pt x="113" y="527"/>
                        </a:lnTo>
                        <a:lnTo>
                          <a:pt x="107" y="517"/>
                        </a:lnTo>
                        <a:lnTo>
                          <a:pt x="103" y="505"/>
                        </a:lnTo>
                        <a:lnTo>
                          <a:pt x="99" y="494"/>
                        </a:lnTo>
                        <a:lnTo>
                          <a:pt x="97" y="482"/>
                        </a:lnTo>
                        <a:lnTo>
                          <a:pt x="94" y="469"/>
                        </a:lnTo>
                        <a:lnTo>
                          <a:pt x="92" y="440"/>
                        </a:lnTo>
                        <a:lnTo>
                          <a:pt x="91" y="410"/>
                        </a:lnTo>
                        <a:lnTo>
                          <a:pt x="92" y="381"/>
                        </a:lnTo>
                        <a:lnTo>
                          <a:pt x="94" y="353"/>
                        </a:lnTo>
                        <a:lnTo>
                          <a:pt x="97" y="340"/>
                        </a:lnTo>
                        <a:lnTo>
                          <a:pt x="99" y="328"/>
                        </a:lnTo>
                        <a:lnTo>
                          <a:pt x="103" y="316"/>
                        </a:lnTo>
                        <a:lnTo>
                          <a:pt x="107" y="305"/>
                        </a:lnTo>
                        <a:lnTo>
                          <a:pt x="113" y="295"/>
                        </a:lnTo>
                        <a:lnTo>
                          <a:pt x="119" y="287"/>
                        </a:lnTo>
                        <a:lnTo>
                          <a:pt x="127" y="279"/>
                        </a:lnTo>
                        <a:lnTo>
                          <a:pt x="137" y="273"/>
                        </a:lnTo>
                        <a:lnTo>
                          <a:pt x="147" y="268"/>
                        </a:lnTo>
                        <a:lnTo>
                          <a:pt x="158" y="264"/>
                        </a:lnTo>
                        <a:lnTo>
                          <a:pt x="171" y="261"/>
                        </a:lnTo>
                        <a:lnTo>
                          <a:pt x="186" y="260"/>
                        </a:lnTo>
                        <a:lnTo>
                          <a:pt x="201" y="261"/>
                        </a:lnTo>
                        <a:lnTo>
                          <a:pt x="213" y="264"/>
                        </a:lnTo>
                        <a:lnTo>
                          <a:pt x="225" y="268"/>
                        </a:lnTo>
                        <a:lnTo>
                          <a:pt x="236" y="273"/>
                        </a:lnTo>
                        <a:lnTo>
                          <a:pt x="244" y="279"/>
                        </a:lnTo>
                        <a:lnTo>
                          <a:pt x="252" y="287"/>
                        </a:lnTo>
                        <a:lnTo>
                          <a:pt x="258" y="295"/>
                        </a:lnTo>
                        <a:lnTo>
                          <a:pt x="264" y="305"/>
                        </a:lnTo>
                        <a:lnTo>
                          <a:pt x="268" y="316"/>
                        </a:lnTo>
                        <a:lnTo>
                          <a:pt x="272" y="328"/>
                        </a:lnTo>
                        <a:lnTo>
                          <a:pt x="274" y="340"/>
                        </a:lnTo>
                        <a:lnTo>
                          <a:pt x="276" y="353"/>
                        </a:lnTo>
                        <a:lnTo>
                          <a:pt x="280" y="381"/>
                        </a:lnTo>
                        <a:lnTo>
                          <a:pt x="280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8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1659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19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2" y="15"/>
                      </a:cxn>
                      <a:cxn ang="0">
                        <a:pos x="269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6" y="0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3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4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8" y="109"/>
                      </a:cxn>
                      <a:cxn ang="0">
                        <a:pos x="124" y="103"/>
                      </a:cxn>
                      <a:cxn ang="0">
                        <a:pos x="131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4" y="82"/>
                      </a:cxn>
                      <a:cxn ang="0">
                        <a:pos x="172" y="81"/>
                      </a:cxn>
                      <a:cxn ang="0">
                        <a:pos x="181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0" y="89"/>
                      </a:cxn>
                      <a:cxn ang="0">
                        <a:pos x="227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19" y="43"/>
                      </a:cxn>
                    </a:cxnLst>
                    <a:rect l="0" t="0" r="r" b="b"/>
                    <a:pathLst>
                      <a:path w="319" h="459">
                        <a:moveTo>
                          <a:pt x="319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2" y="15"/>
                        </a:lnTo>
                        <a:lnTo>
                          <a:pt x="269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6" y="0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3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4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8" y="109"/>
                        </a:lnTo>
                        <a:lnTo>
                          <a:pt x="124" y="103"/>
                        </a:lnTo>
                        <a:lnTo>
                          <a:pt x="131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4" y="82"/>
                        </a:lnTo>
                        <a:lnTo>
                          <a:pt x="172" y="81"/>
                        </a:lnTo>
                        <a:lnTo>
                          <a:pt x="181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0" y="89"/>
                        </a:lnTo>
                        <a:lnTo>
                          <a:pt x="227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19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9" name="Freeform 75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745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1" y="129"/>
                      </a:cxn>
                      <a:cxn ang="0">
                        <a:pos x="345" y="75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5" y="6"/>
                      </a:cxn>
                      <a:cxn ang="0">
                        <a:pos x="214" y="1"/>
                      </a:cxn>
                      <a:cxn ang="0">
                        <a:pos x="170" y="1"/>
                      </a:cxn>
                      <a:cxn ang="0">
                        <a:pos x="131" y="8"/>
                      </a:cxn>
                      <a:cxn ang="0">
                        <a:pos x="104" y="19"/>
                      </a:cxn>
                      <a:cxn ang="0">
                        <a:pos x="80" y="35"/>
                      </a:cxn>
                      <a:cxn ang="0">
                        <a:pos x="59" y="53"/>
                      </a:cxn>
                      <a:cxn ang="0">
                        <a:pos x="40" y="76"/>
                      </a:cxn>
                      <a:cxn ang="0">
                        <a:pos x="20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4" y="362"/>
                      </a:cxn>
                      <a:cxn ang="0">
                        <a:pos x="39" y="391"/>
                      </a:cxn>
                      <a:cxn ang="0">
                        <a:pos x="59" y="413"/>
                      </a:cxn>
                      <a:cxn ang="0">
                        <a:pos x="81" y="432"/>
                      </a:cxn>
                      <a:cxn ang="0">
                        <a:pos x="106" y="446"/>
                      </a:cxn>
                      <a:cxn ang="0">
                        <a:pos x="142" y="458"/>
                      </a:cxn>
                      <a:cxn ang="0">
                        <a:pos x="204" y="465"/>
                      </a:cxn>
                      <a:cxn ang="0">
                        <a:pos x="244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8" y="424"/>
                      </a:cxn>
                      <a:cxn ang="0">
                        <a:pos x="316" y="340"/>
                      </a:cxn>
                      <a:cxn ang="0">
                        <a:pos x="280" y="368"/>
                      </a:cxn>
                      <a:cxn ang="0">
                        <a:pos x="239" y="384"/>
                      </a:cxn>
                      <a:cxn ang="0">
                        <a:pos x="191" y="386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4"/>
                      </a:cxn>
                      <a:cxn ang="0">
                        <a:pos x="94" y="299"/>
                      </a:cxn>
                      <a:cxn ang="0">
                        <a:pos x="89" y="259"/>
                      </a:cxn>
                      <a:cxn ang="0">
                        <a:pos x="89" y="195"/>
                      </a:cxn>
                      <a:cxn ang="0">
                        <a:pos x="91" y="168"/>
                      </a:cxn>
                      <a:cxn ang="0">
                        <a:pos x="95" y="148"/>
                      </a:cxn>
                      <a:cxn ang="0">
                        <a:pos x="108" y="121"/>
                      </a:cxn>
                      <a:cxn ang="0">
                        <a:pos x="136" y="92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1" y="89"/>
                      </a:cxn>
                      <a:cxn ang="0">
                        <a:pos x="267" y="110"/>
                      </a:cxn>
                      <a:cxn ang="0">
                        <a:pos x="284" y="141"/>
                      </a:cxn>
                      <a:cxn ang="0">
                        <a:pos x="290" y="161"/>
                      </a:cxn>
                      <a:cxn ang="0">
                        <a:pos x="293" y="186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0"/>
                        </a:lnTo>
                        <a:lnTo>
                          <a:pt x="371" y="129"/>
                        </a:lnTo>
                        <a:lnTo>
                          <a:pt x="364" y="110"/>
                        </a:lnTo>
                        <a:lnTo>
                          <a:pt x="356" y="93"/>
                        </a:lnTo>
                        <a:lnTo>
                          <a:pt x="345" y="75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0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5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3" y="0"/>
                        </a:lnTo>
                        <a:lnTo>
                          <a:pt x="191" y="0"/>
                        </a:lnTo>
                        <a:lnTo>
                          <a:pt x="170" y="1"/>
                        </a:lnTo>
                        <a:lnTo>
                          <a:pt x="151" y="4"/>
                        </a:lnTo>
                        <a:lnTo>
                          <a:pt x="140" y="6"/>
                        </a:lnTo>
                        <a:lnTo>
                          <a:pt x="131" y="8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5" y="24"/>
                        </a:lnTo>
                        <a:lnTo>
                          <a:pt x="87" y="28"/>
                        </a:lnTo>
                        <a:lnTo>
                          <a:pt x="80" y="35"/>
                        </a:lnTo>
                        <a:lnTo>
                          <a:pt x="72" y="41"/>
                        </a:lnTo>
                        <a:lnTo>
                          <a:pt x="65" y="47"/>
                        </a:lnTo>
                        <a:lnTo>
                          <a:pt x="59" y="53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0" y="76"/>
                        </a:lnTo>
                        <a:lnTo>
                          <a:pt x="34" y="85"/>
                        </a:lnTo>
                        <a:lnTo>
                          <a:pt x="29" y="94"/>
                        </a:lnTo>
                        <a:lnTo>
                          <a:pt x="20" y="113"/>
                        </a:lnTo>
                        <a:lnTo>
                          <a:pt x="13" y="134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0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2"/>
                        </a:lnTo>
                        <a:lnTo>
                          <a:pt x="28" y="372"/>
                        </a:lnTo>
                        <a:lnTo>
                          <a:pt x="34" y="382"/>
                        </a:lnTo>
                        <a:lnTo>
                          <a:pt x="39" y="391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19"/>
                        </a:lnTo>
                        <a:lnTo>
                          <a:pt x="73" y="425"/>
                        </a:lnTo>
                        <a:lnTo>
                          <a:pt x="81" y="432"/>
                        </a:lnTo>
                        <a:lnTo>
                          <a:pt x="88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3" y="453"/>
                        </a:lnTo>
                        <a:lnTo>
                          <a:pt x="142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4"/>
                        </a:lnTo>
                        <a:lnTo>
                          <a:pt x="232" y="464"/>
                        </a:lnTo>
                        <a:lnTo>
                          <a:pt x="244" y="462"/>
                        </a:lnTo>
                        <a:lnTo>
                          <a:pt x="257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0" y="451"/>
                        </a:lnTo>
                        <a:lnTo>
                          <a:pt x="301" y="447"/>
                        </a:lnTo>
                        <a:lnTo>
                          <a:pt x="311" y="442"/>
                        </a:lnTo>
                        <a:lnTo>
                          <a:pt x="320" y="437"/>
                        </a:lnTo>
                        <a:lnTo>
                          <a:pt x="329" y="432"/>
                        </a:lnTo>
                        <a:lnTo>
                          <a:pt x="338" y="424"/>
                        </a:lnTo>
                        <a:lnTo>
                          <a:pt x="357" y="410"/>
                        </a:lnTo>
                        <a:lnTo>
                          <a:pt x="374" y="394"/>
                        </a:lnTo>
                        <a:lnTo>
                          <a:pt x="316" y="340"/>
                        </a:lnTo>
                        <a:lnTo>
                          <a:pt x="304" y="351"/>
                        </a:lnTo>
                        <a:lnTo>
                          <a:pt x="291" y="360"/>
                        </a:lnTo>
                        <a:lnTo>
                          <a:pt x="280" y="368"/>
                        </a:lnTo>
                        <a:lnTo>
                          <a:pt x="267" y="374"/>
                        </a:lnTo>
                        <a:lnTo>
                          <a:pt x="254" y="379"/>
                        </a:lnTo>
                        <a:lnTo>
                          <a:pt x="239" y="384"/>
                        </a:lnTo>
                        <a:lnTo>
                          <a:pt x="223" y="386"/>
                        </a:lnTo>
                        <a:lnTo>
                          <a:pt x="206" y="386"/>
                        </a:lnTo>
                        <a:lnTo>
                          <a:pt x="191" y="386"/>
                        </a:lnTo>
                        <a:lnTo>
                          <a:pt x="179" y="384"/>
                        </a:lnTo>
                        <a:lnTo>
                          <a:pt x="167" y="380"/>
                        </a:lnTo>
                        <a:lnTo>
                          <a:pt x="156" y="377"/>
                        </a:lnTo>
                        <a:lnTo>
                          <a:pt x="145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4" y="299"/>
                        </a:lnTo>
                        <a:lnTo>
                          <a:pt x="91" y="287"/>
                        </a:lnTo>
                        <a:lnTo>
                          <a:pt x="90" y="273"/>
                        </a:lnTo>
                        <a:lnTo>
                          <a:pt x="89" y="259"/>
                        </a:lnTo>
                        <a:lnTo>
                          <a:pt x="384" y="259"/>
                        </a:lnTo>
                        <a:close/>
                        <a:moveTo>
                          <a:pt x="294" y="195"/>
                        </a:moveTo>
                        <a:lnTo>
                          <a:pt x="89" y="195"/>
                        </a:lnTo>
                        <a:lnTo>
                          <a:pt x="90" y="186"/>
                        </a:lnTo>
                        <a:lnTo>
                          <a:pt x="90" y="176"/>
                        </a:lnTo>
                        <a:lnTo>
                          <a:pt x="91" y="168"/>
                        </a:lnTo>
                        <a:lnTo>
                          <a:pt x="92" y="161"/>
                        </a:lnTo>
                        <a:lnTo>
                          <a:pt x="93" y="155"/>
                        </a:lnTo>
                        <a:lnTo>
                          <a:pt x="95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2"/>
                        </a:lnTo>
                        <a:lnTo>
                          <a:pt x="141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1" y="75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1" y="89"/>
                        </a:lnTo>
                        <a:lnTo>
                          <a:pt x="248" y="92"/>
                        </a:lnTo>
                        <a:lnTo>
                          <a:pt x="258" y="100"/>
                        </a:lnTo>
                        <a:lnTo>
                          <a:pt x="267" y="110"/>
                        </a:lnTo>
                        <a:lnTo>
                          <a:pt x="275" y="121"/>
                        </a:lnTo>
                        <a:lnTo>
                          <a:pt x="281" y="134"/>
                        </a:lnTo>
                        <a:lnTo>
                          <a:pt x="284" y="141"/>
                        </a:lnTo>
                        <a:lnTo>
                          <a:pt x="287" y="148"/>
                        </a:lnTo>
                        <a:lnTo>
                          <a:pt x="289" y="155"/>
                        </a:lnTo>
                        <a:lnTo>
                          <a:pt x="290" y="161"/>
                        </a:lnTo>
                        <a:lnTo>
                          <a:pt x="292" y="168"/>
                        </a:lnTo>
                        <a:lnTo>
                          <a:pt x="292" y="176"/>
                        </a:lnTo>
                        <a:lnTo>
                          <a:pt x="293" y="186"/>
                        </a:lnTo>
                        <a:lnTo>
                          <a:pt x="294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0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1866" y="1356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9" y="340"/>
                      </a:cxn>
                      <a:cxn ang="0">
                        <a:pos x="268" y="360"/>
                      </a:cxn>
                      <a:cxn ang="0">
                        <a:pos x="249" y="373"/>
                      </a:cxn>
                      <a:cxn ang="0">
                        <a:pos x="227" y="380"/>
                      </a:cxn>
                      <a:cxn ang="0">
                        <a:pos x="202" y="384"/>
                      </a:cxn>
                      <a:cxn ang="0">
                        <a:pos x="178" y="380"/>
                      </a:cxn>
                      <a:cxn ang="0">
                        <a:pos x="154" y="372"/>
                      </a:cxn>
                      <a:cxn ang="0">
                        <a:pos x="135" y="360"/>
                      </a:cxn>
                      <a:cxn ang="0">
                        <a:pos x="119" y="343"/>
                      </a:cxn>
                      <a:cxn ang="0">
                        <a:pos x="106" y="322"/>
                      </a:cxn>
                      <a:cxn ang="0">
                        <a:pos x="97" y="298"/>
                      </a:cxn>
                      <a:cxn ang="0">
                        <a:pos x="93" y="268"/>
                      </a:cxn>
                      <a:cxn ang="0">
                        <a:pos x="91" y="231"/>
                      </a:cxn>
                      <a:cxn ang="0">
                        <a:pos x="93" y="196"/>
                      </a:cxn>
                      <a:cxn ang="0">
                        <a:pos x="97" y="166"/>
                      </a:cxn>
                      <a:cxn ang="0">
                        <a:pos x="106" y="142"/>
                      </a:cxn>
                      <a:cxn ang="0">
                        <a:pos x="119" y="121"/>
                      </a:cxn>
                      <a:cxn ang="0">
                        <a:pos x="135" y="104"/>
                      </a:cxn>
                      <a:cxn ang="0">
                        <a:pos x="154" y="92"/>
                      </a:cxn>
                      <a:cxn ang="0">
                        <a:pos x="178" y="84"/>
                      </a:cxn>
                      <a:cxn ang="0">
                        <a:pos x="202" y="81"/>
                      </a:cxn>
                      <a:cxn ang="0">
                        <a:pos x="227" y="84"/>
                      </a:cxn>
                      <a:cxn ang="0">
                        <a:pos x="249" y="91"/>
                      </a:cxn>
                      <a:cxn ang="0">
                        <a:pos x="268" y="104"/>
                      </a:cxn>
                      <a:cxn ang="0">
                        <a:pos x="289" y="124"/>
                      </a:cxn>
                      <a:cxn ang="0">
                        <a:pos x="336" y="48"/>
                      </a:cxn>
                      <a:cxn ang="0">
                        <a:pos x="311" y="28"/>
                      </a:cxn>
                      <a:cxn ang="0">
                        <a:pos x="294" y="18"/>
                      </a:cxn>
                      <a:cxn ang="0">
                        <a:pos x="276" y="11"/>
                      </a:cxn>
                      <a:cxn ang="0">
                        <a:pos x="256" y="5"/>
                      </a:cxn>
                      <a:cxn ang="0">
                        <a:pos x="226" y="1"/>
                      </a:cxn>
                      <a:cxn ang="0">
                        <a:pos x="184" y="1"/>
                      </a:cxn>
                      <a:cxn ang="0">
                        <a:pos x="146" y="7"/>
                      </a:cxn>
                      <a:cxn ang="0">
                        <a:pos x="110" y="19"/>
                      </a:cxn>
                      <a:cxn ang="0">
                        <a:pos x="86" y="34"/>
                      </a:cxn>
                      <a:cxn ang="0">
                        <a:pos x="71" y="45"/>
                      </a:cxn>
                      <a:cxn ang="0">
                        <a:pos x="56" y="59"/>
                      </a:cxn>
                      <a:cxn ang="0">
                        <a:pos x="43" y="74"/>
                      </a:cxn>
                      <a:cxn ang="0">
                        <a:pos x="32" y="93"/>
                      </a:cxn>
                      <a:cxn ang="0">
                        <a:pos x="22" y="113"/>
                      </a:cxn>
                      <a:cxn ang="0">
                        <a:pos x="13" y="136"/>
                      </a:cxn>
                      <a:cxn ang="0">
                        <a:pos x="7" y="160"/>
                      </a:cxn>
                      <a:cxn ang="0">
                        <a:pos x="2" y="187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6"/>
                      </a:cxn>
                      <a:cxn ang="0">
                        <a:pos x="7" y="304"/>
                      </a:cxn>
                      <a:cxn ang="0">
                        <a:pos x="13" y="328"/>
                      </a:cxn>
                      <a:cxn ang="0">
                        <a:pos x="22" y="351"/>
                      </a:cxn>
                      <a:cxn ang="0">
                        <a:pos x="32" y="371"/>
                      </a:cxn>
                      <a:cxn ang="0">
                        <a:pos x="43" y="389"/>
                      </a:cxn>
                      <a:cxn ang="0">
                        <a:pos x="56" y="405"/>
                      </a:cxn>
                      <a:cxn ang="0">
                        <a:pos x="71" y="419"/>
                      </a:cxn>
                      <a:cxn ang="0">
                        <a:pos x="86" y="430"/>
                      </a:cxn>
                      <a:cxn ang="0">
                        <a:pos x="110" y="445"/>
                      </a:cxn>
                      <a:cxn ang="0">
                        <a:pos x="146" y="458"/>
                      </a:cxn>
                      <a:cxn ang="0">
                        <a:pos x="184" y="464"/>
                      </a:cxn>
                      <a:cxn ang="0">
                        <a:pos x="226" y="464"/>
                      </a:cxn>
                      <a:cxn ang="0">
                        <a:pos x="256" y="459"/>
                      </a:cxn>
                      <a:cxn ang="0">
                        <a:pos x="276" y="453"/>
                      </a:cxn>
                      <a:cxn ang="0">
                        <a:pos x="294" y="446"/>
                      </a:cxn>
                      <a:cxn ang="0">
                        <a:pos x="311" y="436"/>
                      </a:cxn>
                      <a:cxn ang="0">
                        <a:pos x="336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9" y="340"/>
                        </a:lnTo>
                        <a:lnTo>
                          <a:pt x="279" y="351"/>
                        </a:lnTo>
                        <a:lnTo>
                          <a:pt x="268" y="360"/>
                        </a:lnTo>
                        <a:lnTo>
                          <a:pt x="258" y="367"/>
                        </a:lnTo>
                        <a:lnTo>
                          <a:pt x="249" y="373"/>
                        </a:lnTo>
                        <a:lnTo>
                          <a:pt x="238" y="377"/>
                        </a:lnTo>
                        <a:lnTo>
                          <a:pt x="227" y="380"/>
                        </a:lnTo>
                        <a:lnTo>
                          <a:pt x="215" y="383"/>
                        </a:lnTo>
                        <a:lnTo>
                          <a:pt x="202" y="384"/>
                        </a:lnTo>
                        <a:lnTo>
                          <a:pt x="190" y="383"/>
                        </a:lnTo>
                        <a:lnTo>
                          <a:pt x="178" y="380"/>
                        </a:lnTo>
                        <a:lnTo>
                          <a:pt x="165" y="377"/>
                        </a:lnTo>
                        <a:lnTo>
                          <a:pt x="154" y="372"/>
                        </a:lnTo>
                        <a:lnTo>
                          <a:pt x="144" y="367"/>
                        </a:lnTo>
                        <a:lnTo>
                          <a:pt x="135" y="360"/>
                        </a:lnTo>
                        <a:lnTo>
                          <a:pt x="126" y="352"/>
                        </a:lnTo>
                        <a:lnTo>
                          <a:pt x="119" y="343"/>
                        </a:lnTo>
                        <a:lnTo>
                          <a:pt x="111" y="333"/>
                        </a:lnTo>
                        <a:lnTo>
                          <a:pt x="106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5" y="284"/>
                        </a:lnTo>
                        <a:lnTo>
                          <a:pt x="93" y="268"/>
                        </a:lnTo>
                        <a:lnTo>
                          <a:pt x="92" y="251"/>
                        </a:lnTo>
                        <a:lnTo>
                          <a:pt x="91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5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6" y="142"/>
                        </a:lnTo>
                        <a:lnTo>
                          <a:pt x="111" y="131"/>
                        </a:lnTo>
                        <a:lnTo>
                          <a:pt x="119" y="121"/>
                        </a:lnTo>
                        <a:lnTo>
                          <a:pt x="126" y="112"/>
                        </a:lnTo>
                        <a:lnTo>
                          <a:pt x="135" y="104"/>
                        </a:lnTo>
                        <a:lnTo>
                          <a:pt x="144" y="98"/>
                        </a:lnTo>
                        <a:lnTo>
                          <a:pt x="154" y="92"/>
                        </a:lnTo>
                        <a:lnTo>
                          <a:pt x="165" y="88"/>
                        </a:lnTo>
                        <a:lnTo>
                          <a:pt x="178" y="84"/>
                        </a:lnTo>
                        <a:lnTo>
                          <a:pt x="190" y="81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7" y="84"/>
                        </a:lnTo>
                        <a:lnTo>
                          <a:pt x="238" y="87"/>
                        </a:lnTo>
                        <a:lnTo>
                          <a:pt x="249" y="91"/>
                        </a:lnTo>
                        <a:lnTo>
                          <a:pt x="258" y="97"/>
                        </a:lnTo>
                        <a:lnTo>
                          <a:pt x="268" y="104"/>
                        </a:lnTo>
                        <a:lnTo>
                          <a:pt x="279" y="113"/>
                        </a:lnTo>
                        <a:lnTo>
                          <a:pt x="289" y="124"/>
                        </a:lnTo>
                        <a:lnTo>
                          <a:pt x="352" y="63"/>
                        </a:lnTo>
                        <a:lnTo>
                          <a:pt x="336" y="48"/>
                        </a:lnTo>
                        <a:lnTo>
                          <a:pt x="320" y="35"/>
                        </a:lnTo>
                        <a:lnTo>
                          <a:pt x="311" y="28"/>
                        </a:lnTo>
                        <a:lnTo>
                          <a:pt x="302" y="23"/>
                        </a:lnTo>
                        <a:lnTo>
                          <a:pt x="294" y="18"/>
                        </a:lnTo>
                        <a:lnTo>
                          <a:pt x="285" y="14"/>
                        </a:lnTo>
                        <a:lnTo>
                          <a:pt x="276" y="11"/>
                        </a:lnTo>
                        <a:lnTo>
                          <a:pt x="266" y="8"/>
                        </a:lnTo>
                        <a:lnTo>
                          <a:pt x="256" y="5"/>
                        </a:lnTo>
                        <a:lnTo>
                          <a:pt x="246" y="3"/>
                        </a:lnTo>
                        <a:lnTo>
                          <a:pt x="226" y="1"/>
                        </a:lnTo>
                        <a:lnTo>
                          <a:pt x="202" y="0"/>
                        </a:lnTo>
                        <a:lnTo>
                          <a:pt x="184" y="1"/>
                        </a:lnTo>
                        <a:lnTo>
                          <a:pt x="164" y="3"/>
                        </a:lnTo>
                        <a:lnTo>
                          <a:pt x="146" y="7"/>
                        </a:lnTo>
                        <a:lnTo>
                          <a:pt x="128" y="12"/>
                        </a:lnTo>
                        <a:lnTo>
                          <a:pt x="110" y="19"/>
                        </a:lnTo>
                        <a:lnTo>
                          <a:pt x="94" y="28"/>
                        </a:lnTo>
                        <a:lnTo>
                          <a:pt x="86" y="34"/>
                        </a:lnTo>
                        <a:lnTo>
                          <a:pt x="78" y="39"/>
                        </a:lnTo>
                        <a:lnTo>
                          <a:pt x="71" y="45"/>
                        </a:lnTo>
                        <a:lnTo>
                          <a:pt x="63" y="52"/>
                        </a:lnTo>
                        <a:lnTo>
                          <a:pt x="56" y="59"/>
                        </a:lnTo>
                        <a:lnTo>
                          <a:pt x="49" y="66"/>
                        </a:lnTo>
                        <a:lnTo>
                          <a:pt x="43" y="74"/>
                        </a:lnTo>
                        <a:lnTo>
                          <a:pt x="37" y="84"/>
                        </a:lnTo>
                        <a:lnTo>
                          <a:pt x="32" y="93"/>
                        </a:lnTo>
                        <a:lnTo>
                          <a:pt x="27" y="103"/>
                        </a:lnTo>
                        <a:lnTo>
                          <a:pt x="22" y="113"/>
                        </a:lnTo>
                        <a:lnTo>
                          <a:pt x="18" y="123"/>
                        </a:lnTo>
                        <a:lnTo>
                          <a:pt x="13" y="136"/>
                        </a:lnTo>
                        <a:lnTo>
                          <a:pt x="10" y="147"/>
                        </a:lnTo>
                        <a:lnTo>
                          <a:pt x="7" y="160"/>
                        </a:lnTo>
                        <a:lnTo>
                          <a:pt x="4" y="173"/>
                        </a:lnTo>
                        <a:lnTo>
                          <a:pt x="2" y="187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6"/>
                        </a:lnTo>
                        <a:lnTo>
                          <a:pt x="4" y="291"/>
                        </a:lnTo>
                        <a:lnTo>
                          <a:pt x="7" y="304"/>
                        </a:lnTo>
                        <a:lnTo>
                          <a:pt x="10" y="316"/>
                        </a:lnTo>
                        <a:lnTo>
                          <a:pt x="13" y="328"/>
                        </a:lnTo>
                        <a:lnTo>
                          <a:pt x="18" y="340"/>
                        </a:lnTo>
                        <a:lnTo>
                          <a:pt x="22" y="351"/>
                        </a:lnTo>
                        <a:lnTo>
                          <a:pt x="27" y="361"/>
                        </a:lnTo>
                        <a:lnTo>
                          <a:pt x="32" y="371"/>
                        </a:lnTo>
                        <a:lnTo>
                          <a:pt x="37" y="380"/>
                        </a:lnTo>
                        <a:lnTo>
                          <a:pt x="43" y="389"/>
                        </a:lnTo>
                        <a:lnTo>
                          <a:pt x="49" y="397"/>
                        </a:lnTo>
                        <a:lnTo>
                          <a:pt x="56" y="405"/>
                        </a:lnTo>
                        <a:lnTo>
                          <a:pt x="63" y="412"/>
                        </a:lnTo>
                        <a:lnTo>
                          <a:pt x="71" y="419"/>
                        </a:lnTo>
                        <a:lnTo>
                          <a:pt x="78" y="425"/>
                        </a:lnTo>
                        <a:lnTo>
                          <a:pt x="86" y="430"/>
                        </a:lnTo>
                        <a:lnTo>
                          <a:pt x="94" y="436"/>
                        </a:lnTo>
                        <a:lnTo>
                          <a:pt x="110" y="445"/>
                        </a:lnTo>
                        <a:lnTo>
                          <a:pt x="128" y="452"/>
                        </a:lnTo>
                        <a:lnTo>
                          <a:pt x="146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2" y="465"/>
                        </a:lnTo>
                        <a:lnTo>
                          <a:pt x="226" y="464"/>
                        </a:lnTo>
                        <a:lnTo>
                          <a:pt x="246" y="461"/>
                        </a:lnTo>
                        <a:lnTo>
                          <a:pt x="256" y="459"/>
                        </a:lnTo>
                        <a:lnTo>
                          <a:pt x="266" y="456"/>
                        </a:lnTo>
                        <a:lnTo>
                          <a:pt x="276" y="453"/>
                        </a:lnTo>
                        <a:lnTo>
                          <a:pt x="285" y="450"/>
                        </a:lnTo>
                        <a:lnTo>
                          <a:pt x="294" y="446"/>
                        </a:lnTo>
                        <a:lnTo>
                          <a:pt x="302" y="441"/>
                        </a:lnTo>
                        <a:lnTo>
                          <a:pt x="311" y="436"/>
                        </a:lnTo>
                        <a:lnTo>
                          <a:pt x="320" y="429"/>
                        </a:lnTo>
                        <a:lnTo>
                          <a:pt x="336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1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1980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7" y="345"/>
                      </a:cxn>
                      <a:cxn ang="0">
                        <a:pos x="363" y="309"/>
                      </a:cxn>
                      <a:cxn ang="0">
                        <a:pos x="355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4" y="182"/>
                      </a:cxn>
                      <a:cxn ang="0">
                        <a:pos x="208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2" y="347"/>
                      </a:cxn>
                      <a:cxn ang="0">
                        <a:pos x="95" y="325"/>
                      </a:cxn>
                      <a:cxn ang="0">
                        <a:pos x="102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70"/>
                      </a:cxn>
                      <a:cxn ang="0">
                        <a:pos x="156" y="264"/>
                      </a:cxn>
                      <a:cxn ang="0">
                        <a:pos x="174" y="260"/>
                      </a:cxn>
                      <a:cxn ang="0">
                        <a:pos x="193" y="260"/>
                      </a:cxn>
                      <a:cxn ang="0">
                        <a:pos x="210" y="264"/>
                      </a:cxn>
                      <a:cxn ang="0">
                        <a:pos x="227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3" y="306"/>
                      </a:cxn>
                      <a:cxn ang="0">
                        <a:pos x="271" y="325"/>
                      </a:cxn>
                      <a:cxn ang="0">
                        <a:pos x="275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7" h="638">
                        <a:moveTo>
                          <a:pt x="367" y="638"/>
                        </a:moveTo>
                        <a:lnTo>
                          <a:pt x="367" y="345"/>
                        </a:lnTo>
                        <a:lnTo>
                          <a:pt x="366" y="327"/>
                        </a:lnTo>
                        <a:lnTo>
                          <a:pt x="363" y="309"/>
                        </a:lnTo>
                        <a:lnTo>
                          <a:pt x="360" y="293"/>
                        </a:lnTo>
                        <a:lnTo>
                          <a:pt x="355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4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0" y="186"/>
                        </a:lnTo>
                        <a:lnTo>
                          <a:pt x="244" y="182"/>
                        </a:lnTo>
                        <a:lnTo>
                          <a:pt x="227" y="180"/>
                        </a:lnTo>
                        <a:lnTo>
                          <a:pt x="208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0" y="198"/>
                        </a:lnTo>
                        <a:lnTo>
                          <a:pt x="117" y="207"/>
                        </a:lnTo>
                        <a:lnTo>
                          <a:pt x="103" y="218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5" y="325"/>
                        </a:lnTo>
                        <a:lnTo>
                          <a:pt x="98" y="316"/>
                        </a:lnTo>
                        <a:lnTo>
                          <a:pt x="102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5" y="279"/>
                        </a:lnTo>
                        <a:lnTo>
                          <a:pt x="132" y="274"/>
                        </a:lnTo>
                        <a:lnTo>
                          <a:pt x="139" y="270"/>
                        </a:lnTo>
                        <a:lnTo>
                          <a:pt x="147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0" y="264"/>
                        </a:lnTo>
                        <a:lnTo>
                          <a:pt x="220" y="266"/>
                        </a:lnTo>
                        <a:lnTo>
                          <a:pt x="227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8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3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5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7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2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096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8" y="500"/>
                      </a:cxn>
                      <a:cxn ang="0">
                        <a:pos x="164" y="498"/>
                      </a:cxn>
                      <a:cxn ang="0">
                        <a:pos x="160" y="495"/>
                      </a:cxn>
                      <a:cxn ang="0">
                        <a:pos x="157" y="492"/>
                      </a:cxn>
                      <a:cxn ang="0">
                        <a:pos x="154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3" y="0"/>
                      </a:cxn>
                      <a:cxn ang="0">
                        <a:pos x="53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3" y="207"/>
                      </a:cxn>
                      <a:cxn ang="0">
                        <a:pos x="53" y="458"/>
                      </a:cxn>
                      <a:cxn ang="0">
                        <a:pos x="53" y="470"/>
                      </a:cxn>
                      <a:cxn ang="0">
                        <a:pos x="55" y="482"/>
                      </a:cxn>
                      <a:cxn ang="0">
                        <a:pos x="57" y="494"/>
                      </a:cxn>
                      <a:cxn ang="0">
                        <a:pos x="60" y="505"/>
                      </a:cxn>
                      <a:cxn ang="0">
                        <a:pos x="65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1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2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8" y="500"/>
                        </a:lnTo>
                        <a:lnTo>
                          <a:pt x="164" y="498"/>
                        </a:lnTo>
                        <a:lnTo>
                          <a:pt x="160" y="495"/>
                        </a:lnTo>
                        <a:lnTo>
                          <a:pt x="157" y="492"/>
                        </a:lnTo>
                        <a:lnTo>
                          <a:pt x="154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3" y="0"/>
                        </a:lnTo>
                        <a:lnTo>
                          <a:pt x="53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3" y="207"/>
                        </a:lnTo>
                        <a:lnTo>
                          <a:pt x="53" y="458"/>
                        </a:lnTo>
                        <a:lnTo>
                          <a:pt x="53" y="470"/>
                        </a:lnTo>
                        <a:lnTo>
                          <a:pt x="55" y="482"/>
                        </a:lnTo>
                        <a:lnTo>
                          <a:pt x="57" y="494"/>
                        </a:lnTo>
                        <a:lnTo>
                          <a:pt x="60" y="505"/>
                        </a:lnTo>
                        <a:lnTo>
                          <a:pt x="65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1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2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3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172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5" y="256"/>
                      </a:cxn>
                      <a:cxn ang="0">
                        <a:pos x="343" y="228"/>
                      </a:cxn>
                      <a:cxn ang="0">
                        <a:pos x="313" y="209"/>
                      </a:cxn>
                      <a:cxn ang="0">
                        <a:pos x="274" y="197"/>
                      </a:cxn>
                      <a:cxn ang="0">
                        <a:pos x="172" y="186"/>
                      </a:cxn>
                      <a:cxn ang="0">
                        <a:pos x="136" y="177"/>
                      </a:cxn>
                      <a:cxn ang="0">
                        <a:pos x="123" y="168"/>
                      </a:cxn>
                      <a:cxn ang="0">
                        <a:pos x="114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1" y="101"/>
                      </a:cxn>
                      <a:cxn ang="0">
                        <a:pos x="135" y="89"/>
                      </a:cxn>
                      <a:cxn ang="0">
                        <a:pos x="156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4" y="38"/>
                      </a:cxn>
                      <a:cxn ang="0">
                        <a:pos x="317" y="22"/>
                      </a:cxn>
                      <a:cxn ang="0">
                        <a:pos x="287" y="11"/>
                      </a:cxn>
                      <a:cxn ang="0">
                        <a:pos x="218" y="0"/>
                      </a:cxn>
                      <a:cxn ang="0">
                        <a:pos x="158" y="2"/>
                      </a:cxn>
                      <a:cxn ang="0">
                        <a:pos x="111" y="14"/>
                      </a:cxn>
                      <a:cxn ang="0">
                        <a:pos x="72" y="36"/>
                      </a:cxn>
                      <a:cxn ang="0">
                        <a:pos x="42" y="67"/>
                      </a:cxn>
                      <a:cxn ang="0">
                        <a:pos x="25" y="107"/>
                      </a:cxn>
                      <a:cxn ang="0">
                        <a:pos x="22" y="153"/>
                      </a:cxn>
                      <a:cxn ang="0">
                        <a:pos x="31" y="191"/>
                      </a:cxn>
                      <a:cxn ang="0">
                        <a:pos x="48" y="220"/>
                      </a:cxn>
                      <a:cxn ang="0">
                        <a:pos x="76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88" y="313"/>
                      </a:cxn>
                      <a:cxn ang="0">
                        <a:pos x="287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7" y="380"/>
                      </a:cxn>
                      <a:cxn ang="0">
                        <a:pos x="190" y="387"/>
                      </a:cxn>
                      <a:cxn ang="0">
                        <a:pos x="138" y="382"/>
                      </a:cxn>
                      <a:cxn ang="0">
                        <a:pos x="105" y="371"/>
                      </a:cxn>
                      <a:cxn ang="0">
                        <a:pos x="81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7" y="452"/>
                      </a:cxn>
                      <a:cxn ang="0">
                        <a:pos x="124" y="460"/>
                      </a:cxn>
                      <a:cxn ang="0">
                        <a:pos x="190" y="465"/>
                      </a:cxn>
                      <a:cxn ang="0">
                        <a:pos x="247" y="460"/>
                      </a:cxn>
                      <a:cxn ang="0">
                        <a:pos x="297" y="444"/>
                      </a:cxn>
                      <a:cxn ang="0">
                        <a:pos x="337" y="418"/>
                      </a:cxn>
                      <a:cxn ang="0">
                        <a:pos x="365" y="384"/>
                      </a:cxn>
                      <a:cxn ang="0">
                        <a:pos x="378" y="338"/>
                      </a:cxn>
                    </a:cxnLst>
                    <a:rect l="0" t="0" r="r" b="b"/>
                    <a:pathLst>
                      <a:path w="379" h="465">
                        <a:moveTo>
                          <a:pt x="379" y="320"/>
                        </a:moveTo>
                        <a:lnTo>
                          <a:pt x="378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0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3" y="228"/>
                        </a:lnTo>
                        <a:lnTo>
                          <a:pt x="334" y="221"/>
                        </a:lnTo>
                        <a:lnTo>
                          <a:pt x="324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8" y="200"/>
                        </a:lnTo>
                        <a:lnTo>
                          <a:pt x="274" y="197"/>
                        </a:lnTo>
                        <a:lnTo>
                          <a:pt x="260" y="194"/>
                        </a:lnTo>
                        <a:lnTo>
                          <a:pt x="243" y="193"/>
                        </a:lnTo>
                        <a:lnTo>
                          <a:pt x="172" y="186"/>
                        </a:lnTo>
                        <a:lnTo>
                          <a:pt x="156" y="184"/>
                        </a:lnTo>
                        <a:lnTo>
                          <a:pt x="142" y="179"/>
                        </a:lnTo>
                        <a:lnTo>
                          <a:pt x="136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19" y="165"/>
                        </a:lnTo>
                        <a:lnTo>
                          <a:pt x="117" y="161"/>
                        </a:lnTo>
                        <a:lnTo>
                          <a:pt x="114" y="157"/>
                        </a:lnTo>
                        <a:lnTo>
                          <a:pt x="113" y="153"/>
                        </a:lnTo>
                        <a:lnTo>
                          <a:pt x="110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1" y="101"/>
                        </a:lnTo>
                        <a:lnTo>
                          <a:pt x="125" y="96"/>
                        </a:lnTo>
                        <a:lnTo>
                          <a:pt x="130" y="92"/>
                        </a:lnTo>
                        <a:lnTo>
                          <a:pt x="135" y="89"/>
                        </a:lnTo>
                        <a:lnTo>
                          <a:pt x="141" y="86"/>
                        </a:lnTo>
                        <a:lnTo>
                          <a:pt x="148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2" y="75"/>
                        </a:lnTo>
                        <a:lnTo>
                          <a:pt x="208" y="76"/>
                        </a:lnTo>
                        <a:lnTo>
                          <a:pt x="224" y="77"/>
                        </a:lnTo>
                        <a:lnTo>
                          <a:pt x="238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0" y="94"/>
                        </a:lnTo>
                        <a:lnTo>
                          <a:pt x="292" y="101"/>
                        </a:lnTo>
                        <a:lnTo>
                          <a:pt x="304" y="109"/>
                        </a:lnTo>
                        <a:lnTo>
                          <a:pt x="361" y="51"/>
                        </a:lnTo>
                        <a:lnTo>
                          <a:pt x="354" y="44"/>
                        </a:lnTo>
                        <a:lnTo>
                          <a:pt x="344" y="38"/>
                        </a:lnTo>
                        <a:lnTo>
                          <a:pt x="336" y="32"/>
                        </a:lnTo>
                        <a:lnTo>
                          <a:pt x="327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7" y="15"/>
                        </a:lnTo>
                        <a:lnTo>
                          <a:pt x="287" y="11"/>
                        </a:lnTo>
                        <a:lnTo>
                          <a:pt x="265" y="6"/>
                        </a:lnTo>
                        <a:lnTo>
                          <a:pt x="242" y="3"/>
                        </a:lnTo>
                        <a:lnTo>
                          <a:pt x="218" y="0"/>
                        </a:lnTo>
                        <a:lnTo>
                          <a:pt x="192" y="0"/>
                        </a:lnTo>
                        <a:lnTo>
                          <a:pt x="175" y="0"/>
                        </a:lnTo>
                        <a:lnTo>
                          <a:pt x="158" y="2"/>
                        </a:lnTo>
                        <a:lnTo>
                          <a:pt x="141" y="5"/>
                        </a:lnTo>
                        <a:lnTo>
                          <a:pt x="126" y="9"/>
                        </a:lnTo>
                        <a:lnTo>
                          <a:pt x="111" y="14"/>
                        </a:lnTo>
                        <a:lnTo>
                          <a:pt x="96" y="20"/>
                        </a:lnTo>
                        <a:lnTo>
                          <a:pt x="84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2" y="67"/>
                        </a:lnTo>
                        <a:lnTo>
                          <a:pt x="35" y="79"/>
                        </a:lnTo>
                        <a:lnTo>
                          <a:pt x="29" y="93"/>
                        </a:lnTo>
                        <a:lnTo>
                          <a:pt x="25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2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1" y="191"/>
                        </a:lnTo>
                        <a:lnTo>
                          <a:pt x="35" y="202"/>
                        </a:lnTo>
                        <a:lnTo>
                          <a:pt x="41" y="211"/>
                        </a:lnTo>
                        <a:lnTo>
                          <a:pt x="48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6" y="242"/>
                        </a:lnTo>
                        <a:lnTo>
                          <a:pt x="87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6" y="260"/>
                        </a:lnTo>
                        <a:lnTo>
                          <a:pt x="140" y="262"/>
                        </a:lnTo>
                        <a:lnTo>
                          <a:pt x="156" y="264"/>
                        </a:lnTo>
                        <a:lnTo>
                          <a:pt x="229" y="270"/>
                        </a:lnTo>
                        <a:lnTo>
                          <a:pt x="243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4" y="299"/>
                        </a:lnTo>
                        <a:lnTo>
                          <a:pt x="286" y="303"/>
                        </a:lnTo>
                        <a:lnTo>
                          <a:pt x="288" y="313"/>
                        </a:lnTo>
                        <a:lnTo>
                          <a:pt x="289" y="324"/>
                        </a:lnTo>
                        <a:lnTo>
                          <a:pt x="289" y="331"/>
                        </a:lnTo>
                        <a:lnTo>
                          <a:pt x="287" y="339"/>
                        </a:lnTo>
                        <a:lnTo>
                          <a:pt x="285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6" y="378"/>
                        </a:lnTo>
                        <a:lnTo>
                          <a:pt x="237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0" y="387"/>
                        </a:lnTo>
                        <a:lnTo>
                          <a:pt x="173" y="387"/>
                        </a:lnTo>
                        <a:lnTo>
                          <a:pt x="156" y="385"/>
                        </a:lnTo>
                        <a:lnTo>
                          <a:pt x="138" y="382"/>
                        </a:lnTo>
                        <a:lnTo>
                          <a:pt x="122" y="377"/>
                        </a:lnTo>
                        <a:lnTo>
                          <a:pt x="113" y="374"/>
                        </a:lnTo>
                        <a:lnTo>
                          <a:pt x="105" y="371"/>
                        </a:lnTo>
                        <a:lnTo>
                          <a:pt x="96" y="367"/>
                        </a:lnTo>
                        <a:lnTo>
                          <a:pt x="89" y="362"/>
                        </a:lnTo>
                        <a:lnTo>
                          <a:pt x="81" y="358"/>
                        </a:lnTo>
                        <a:lnTo>
                          <a:pt x="74" y="352"/>
                        </a:lnTo>
                        <a:lnTo>
                          <a:pt x="66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0" y="425"/>
                        </a:lnTo>
                        <a:lnTo>
                          <a:pt x="41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5" y="448"/>
                        </a:lnTo>
                        <a:lnTo>
                          <a:pt x="87" y="452"/>
                        </a:lnTo>
                        <a:lnTo>
                          <a:pt x="98" y="455"/>
                        </a:lnTo>
                        <a:lnTo>
                          <a:pt x="111" y="458"/>
                        </a:lnTo>
                        <a:lnTo>
                          <a:pt x="124" y="460"/>
                        </a:lnTo>
                        <a:lnTo>
                          <a:pt x="136" y="462"/>
                        </a:lnTo>
                        <a:lnTo>
                          <a:pt x="163" y="464"/>
                        </a:lnTo>
                        <a:lnTo>
                          <a:pt x="190" y="465"/>
                        </a:lnTo>
                        <a:lnTo>
                          <a:pt x="210" y="464"/>
                        </a:lnTo>
                        <a:lnTo>
                          <a:pt x="229" y="462"/>
                        </a:lnTo>
                        <a:lnTo>
                          <a:pt x="247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7" y="444"/>
                        </a:lnTo>
                        <a:lnTo>
                          <a:pt x="312" y="437"/>
                        </a:lnTo>
                        <a:lnTo>
                          <a:pt x="325" y="428"/>
                        </a:lnTo>
                        <a:lnTo>
                          <a:pt x="337" y="418"/>
                        </a:lnTo>
                        <a:lnTo>
                          <a:pt x="347" y="408"/>
                        </a:lnTo>
                        <a:lnTo>
                          <a:pt x="357" y="396"/>
                        </a:lnTo>
                        <a:lnTo>
                          <a:pt x="365" y="384"/>
                        </a:lnTo>
                        <a:lnTo>
                          <a:pt x="371" y="369"/>
                        </a:lnTo>
                        <a:lnTo>
                          <a:pt x="375" y="354"/>
                        </a:lnTo>
                        <a:lnTo>
                          <a:pt x="378" y="338"/>
                        </a:lnTo>
                        <a:lnTo>
                          <a:pt x="379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4" name="Rectangle 7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92" y="1399"/>
                    <a:ext cx="65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5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91" y="1312"/>
                    <a:ext cx="114" cy="161"/>
                  </a:xfrm>
                  <a:custGeom>
                    <a:avLst/>
                    <a:gdLst/>
                    <a:ahLst/>
                    <a:cxnLst>
                      <a:cxn ang="0">
                        <a:pos x="458" y="0"/>
                      </a:cxn>
                      <a:cxn ang="0">
                        <a:pos x="361" y="419"/>
                      </a:cxn>
                      <a:cxn ang="0">
                        <a:pos x="358" y="449"/>
                      </a:cxn>
                      <a:cxn ang="0">
                        <a:pos x="351" y="476"/>
                      </a:cxn>
                      <a:cxn ang="0">
                        <a:pos x="340" y="500"/>
                      </a:cxn>
                      <a:cxn ang="0">
                        <a:pos x="324" y="520"/>
                      </a:cxn>
                      <a:cxn ang="0">
                        <a:pos x="305" y="536"/>
                      </a:cxn>
                      <a:cxn ang="0">
                        <a:pos x="282" y="547"/>
                      </a:cxn>
                      <a:cxn ang="0">
                        <a:pos x="257" y="554"/>
                      </a:cxn>
                      <a:cxn ang="0">
                        <a:pos x="228" y="556"/>
                      </a:cxn>
                      <a:cxn ang="0">
                        <a:pos x="200" y="554"/>
                      </a:cxn>
                      <a:cxn ang="0">
                        <a:pos x="174" y="547"/>
                      </a:cxn>
                      <a:cxn ang="0">
                        <a:pos x="152" y="536"/>
                      </a:cxn>
                      <a:cxn ang="0">
                        <a:pos x="132" y="520"/>
                      </a:cxn>
                      <a:cxn ang="0">
                        <a:pos x="117" y="500"/>
                      </a:cxn>
                      <a:cxn ang="0">
                        <a:pos x="106" y="476"/>
                      </a:cxn>
                      <a:cxn ang="0">
                        <a:pos x="99" y="449"/>
                      </a:cxn>
                      <a:cxn ang="0">
                        <a:pos x="97" y="419"/>
                      </a:cxn>
                      <a:cxn ang="0">
                        <a:pos x="0" y="0"/>
                      </a:cxn>
                      <a:cxn ang="0">
                        <a:pos x="0" y="436"/>
                      </a:cxn>
                      <a:cxn ang="0">
                        <a:pos x="2" y="459"/>
                      </a:cxn>
                      <a:cxn ang="0">
                        <a:pos x="7" y="482"/>
                      </a:cxn>
                      <a:cxn ang="0">
                        <a:pos x="13" y="503"/>
                      </a:cxn>
                      <a:cxn ang="0">
                        <a:pos x="21" y="523"/>
                      </a:cxn>
                      <a:cxn ang="0">
                        <a:pos x="31" y="542"/>
                      </a:cxn>
                      <a:cxn ang="0">
                        <a:pos x="44" y="559"/>
                      </a:cxn>
                      <a:cxn ang="0">
                        <a:pos x="58" y="576"/>
                      </a:cxn>
                      <a:cxn ang="0">
                        <a:pos x="73" y="590"/>
                      </a:cxn>
                      <a:cxn ang="0">
                        <a:pos x="90" y="603"/>
                      </a:cxn>
                      <a:cxn ang="0">
                        <a:pos x="108" y="615"/>
                      </a:cxn>
                      <a:cxn ang="0">
                        <a:pos x="127" y="624"/>
                      </a:cxn>
                      <a:cxn ang="0">
                        <a:pos x="148" y="632"/>
                      </a:cxn>
                      <a:cxn ang="0">
                        <a:pos x="170" y="637"/>
                      </a:cxn>
                      <a:cxn ang="0">
                        <a:pos x="193" y="641"/>
                      </a:cxn>
                      <a:cxn ang="0">
                        <a:pos x="216" y="643"/>
                      </a:cxn>
                      <a:cxn ang="0">
                        <a:pos x="241" y="643"/>
                      </a:cxn>
                      <a:cxn ang="0">
                        <a:pos x="264" y="641"/>
                      </a:cxn>
                      <a:cxn ang="0">
                        <a:pos x="287" y="637"/>
                      </a:cxn>
                      <a:cxn ang="0">
                        <a:pos x="308" y="632"/>
                      </a:cxn>
                      <a:cxn ang="0">
                        <a:pos x="329" y="624"/>
                      </a:cxn>
                      <a:cxn ang="0">
                        <a:pos x="349" y="615"/>
                      </a:cxn>
                      <a:cxn ang="0">
                        <a:pos x="367" y="603"/>
                      </a:cxn>
                      <a:cxn ang="0">
                        <a:pos x="383" y="590"/>
                      </a:cxn>
                      <a:cxn ang="0">
                        <a:pos x="399" y="576"/>
                      </a:cxn>
                      <a:cxn ang="0">
                        <a:pos x="413" y="559"/>
                      </a:cxn>
                      <a:cxn ang="0">
                        <a:pos x="425" y="542"/>
                      </a:cxn>
                      <a:cxn ang="0">
                        <a:pos x="436" y="523"/>
                      </a:cxn>
                      <a:cxn ang="0">
                        <a:pos x="444" y="503"/>
                      </a:cxn>
                      <a:cxn ang="0">
                        <a:pos x="451" y="482"/>
                      </a:cxn>
                      <a:cxn ang="0">
                        <a:pos x="455" y="459"/>
                      </a:cxn>
                      <a:cxn ang="0">
                        <a:pos x="457" y="436"/>
                      </a:cxn>
                    </a:cxnLst>
                    <a:rect l="0" t="0" r="r" b="b"/>
                    <a:pathLst>
                      <a:path w="458" h="644">
                        <a:moveTo>
                          <a:pt x="458" y="424"/>
                        </a:moveTo>
                        <a:lnTo>
                          <a:pt x="458" y="0"/>
                        </a:lnTo>
                        <a:lnTo>
                          <a:pt x="361" y="0"/>
                        </a:lnTo>
                        <a:lnTo>
                          <a:pt x="361" y="419"/>
                        </a:lnTo>
                        <a:lnTo>
                          <a:pt x="360" y="434"/>
                        </a:lnTo>
                        <a:lnTo>
                          <a:pt x="358" y="449"/>
                        </a:lnTo>
                        <a:lnTo>
                          <a:pt x="355" y="464"/>
                        </a:lnTo>
                        <a:lnTo>
                          <a:pt x="351" y="476"/>
                        </a:lnTo>
                        <a:lnTo>
                          <a:pt x="346" y="488"/>
                        </a:lnTo>
                        <a:lnTo>
                          <a:pt x="340" y="500"/>
                        </a:lnTo>
                        <a:lnTo>
                          <a:pt x="332" y="510"/>
                        </a:lnTo>
                        <a:lnTo>
                          <a:pt x="324" y="520"/>
                        </a:lnTo>
                        <a:lnTo>
                          <a:pt x="315" y="528"/>
                        </a:lnTo>
                        <a:lnTo>
                          <a:pt x="305" y="536"/>
                        </a:lnTo>
                        <a:lnTo>
                          <a:pt x="294" y="542"/>
                        </a:lnTo>
                        <a:lnTo>
                          <a:pt x="282" y="547"/>
                        </a:lnTo>
                        <a:lnTo>
                          <a:pt x="270" y="551"/>
                        </a:lnTo>
                        <a:lnTo>
                          <a:pt x="257" y="554"/>
                        </a:lnTo>
                        <a:lnTo>
                          <a:pt x="243" y="556"/>
                        </a:lnTo>
                        <a:lnTo>
                          <a:pt x="228" y="556"/>
                        </a:lnTo>
                        <a:lnTo>
                          <a:pt x="213" y="556"/>
                        </a:lnTo>
                        <a:lnTo>
                          <a:pt x="200" y="554"/>
                        </a:lnTo>
                        <a:lnTo>
                          <a:pt x="187" y="551"/>
                        </a:lnTo>
                        <a:lnTo>
                          <a:pt x="174" y="547"/>
                        </a:lnTo>
                        <a:lnTo>
                          <a:pt x="162" y="542"/>
                        </a:lnTo>
                        <a:lnTo>
                          <a:pt x="152" y="536"/>
                        </a:lnTo>
                        <a:lnTo>
                          <a:pt x="142" y="528"/>
                        </a:lnTo>
                        <a:lnTo>
                          <a:pt x="132" y="520"/>
                        </a:lnTo>
                        <a:lnTo>
                          <a:pt x="124" y="510"/>
                        </a:lnTo>
                        <a:lnTo>
                          <a:pt x="117" y="500"/>
                        </a:lnTo>
                        <a:lnTo>
                          <a:pt x="111" y="488"/>
                        </a:lnTo>
                        <a:lnTo>
                          <a:pt x="106" y="476"/>
                        </a:lnTo>
                        <a:lnTo>
                          <a:pt x="102" y="464"/>
                        </a:lnTo>
                        <a:lnTo>
                          <a:pt x="99" y="449"/>
                        </a:lnTo>
                        <a:lnTo>
                          <a:pt x="97" y="434"/>
                        </a:lnTo>
                        <a:lnTo>
                          <a:pt x="97" y="419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424"/>
                        </a:lnTo>
                        <a:lnTo>
                          <a:pt x="0" y="436"/>
                        </a:lnTo>
                        <a:lnTo>
                          <a:pt x="1" y="447"/>
                        </a:lnTo>
                        <a:lnTo>
                          <a:pt x="2" y="459"/>
                        </a:lnTo>
                        <a:lnTo>
                          <a:pt x="4" y="471"/>
                        </a:lnTo>
                        <a:lnTo>
                          <a:pt x="7" y="482"/>
                        </a:lnTo>
                        <a:lnTo>
                          <a:pt x="10" y="492"/>
                        </a:lnTo>
                        <a:lnTo>
                          <a:pt x="13" y="503"/>
                        </a:lnTo>
                        <a:lnTo>
                          <a:pt x="17" y="514"/>
                        </a:lnTo>
                        <a:lnTo>
                          <a:pt x="21" y="523"/>
                        </a:lnTo>
                        <a:lnTo>
                          <a:pt x="26" y="533"/>
                        </a:lnTo>
                        <a:lnTo>
                          <a:pt x="31" y="542"/>
                        </a:lnTo>
                        <a:lnTo>
                          <a:pt x="38" y="551"/>
                        </a:lnTo>
                        <a:lnTo>
                          <a:pt x="44" y="559"/>
                        </a:lnTo>
                        <a:lnTo>
                          <a:pt x="51" y="568"/>
                        </a:lnTo>
                        <a:lnTo>
                          <a:pt x="58" y="576"/>
                        </a:lnTo>
                        <a:lnTo>
                          <a:pt x="65" y="583"/>
                        </a:lnTo>
                        <a:lnTo>
                          <a:pt x="73" y="590"/>
                        </a:lnTo>
                        <a:lnTo>
                          <a:pt x="81" y="596"/>
                        </a:lnTo>
                        <a:lnTo>
                          <a:pt x="90" y="603"/>
                        </a:lnTo>
                        <a:lnTo>
                          <a:pt x="99" y="608"/>
                        </a:lnTo>
                        <a:lnTo>
                          <a:pt x="108" y="615"/>
                        </a:lnTo>
                        <a:lnTo>
                          <a:pt x="117" y="620"/>
                        </a:lnTo>
                        <a:lnTo>
                          <a:pt x="127" y="624"/>
                        </a:lnTo>
                        <a:lnTo>
                          <a:pt x="138" y="628"/>
                        </a:lnTo>
                        <a:lnTo>
                          <a:pt x="148" y="632"/>
                        </a:lnTo>
                        <a:lnTo>
                          <a:pt x="159" y="635"/>
                        </a:lnTo>
                        <a:lnTo>
                          <a:pt x="170" y="637"/>
                        </a:lnTo>
                        <a:lnTo>
                          <a:pt x="181" y="640"/>
                        </a:lnTo>
                        <a:lnTo>
                          <a:pt x="193" y="641"/>
                        </a:lnTo>
                        <a:lnTo>
                          <a:pt x="204" y="643"/>
                        </a:lnTo>
                        <a:lnTo>
                          <a:pt x="216" y="643"/>
                        </a:lnTo>
                        <a:lnTo>
                          <a:pt x="228" y="644"/>
                        </a:lnTo>
                        <a:lnTo>
                          <a:pt x="241" y="643"/>
                        </a:lnTo>
                        <a:lnTo>
                          <a:pt x="252" y="643"/>
                        </a:lnTo>
                        <a:lnTo>
                          <a:pt x="264" y="641"/>
                        </a:lnTo>
                        <a:lnTo>
                          <a:pt x="275" y="640"/>
                        </a:lnTo>
                        <a:lnTo>
                          <a:pt x="287" y="637"/>
                        </a:lnTo>
                        <a:lnTo>
                          <a:pt x="298" y="635"/>
                        </a:lnTo>
                        <a:lnTo>
                          <a:pt x="308" y="632"/>
                        </a:lnTo>
                        <a:lnTo>
                          <a:pt x="319" y="628"/>
                        </a:lnTo>
                        <a:lnTo>
                          <a:pt x="329" y="624"/>
                        </a:lnTo>
                        <a:lnTo>
                          <a:pt x="339" y="620"/>
                        </a:lnTo>
                        <a:lnTo>
                          <a:pt x="349" y="615"/>
                        </a:lnTo>
                        <a:lnTo>
                          <a:pt x="358" y="608"/>
                        </a:lnTo>
                        <a:lnTo>
                          <a:pt x="367" y="603"/>
                        </a:lnTo>
                        <a:lnTo>
                          <a:pt x="375" y="596"/>
                        </a:lnTo>
                        <a:lnTo>
                          <a:pt x="383" y="590"/>
                        </a:lnTo>
                        <a:lnTo>
                          <a:pt x="392" y="583"/>
                        </a:lnTo>
                        <a:lnTo>
                          <a:pt x="399" y="576"/>
                        </a:lnTo>
                        <a:lnTo>
                          <a:pt x="406" y="568"/>
                        </a:lnTo>
                        <a:lnTo>
                          <a:pt x="413" y="559"/>
                        </a:lnTo>
                        <a:lnTo>
                          <a:pt x="419" y="551"/>
                        </a:lnTo>
                        <a:lnTo>
                          <a:pt x="425" y="542"/>
                        </a:lnTo>
                        <a:lnTo>
                          <a:pt x="430" y="533"/>
                        </a:lnTo>
                        <a:lnTo>
                          <a:pt x="436" y="523"/>
                        </a:lnTo>
                        <a:lnTo>
                          <a:pt x="440" y="514"/>
                        </a:lnTo>
                        <a:lnTo>
                          <a:pt x="444" y="503"/>
                        </a:lnTo>
                        <a:lnTo>
                          <a:pt x="448" y="492"/>
                        </a:lnTo>
                        <a:lnTo>
                          <a:pt x="451" y="482"/>
                        </a:lnTo>
                        <a:lnTo>
                          <a:pt x="453" y="471"/>
                        </a:lnTo>
                        <a:lnTo>
                          <a:pt x="455" y="459"/>
                        </a:lnTo>
                        <a:lnTo>
                          <a:pt x="456" y="447"/>
                        </a:lnTo>
                        <a:lnTo>
                          <a:pt x="457" y="436"/>
                        </a:lnTo>
                        <a:lnTo>
                          <a:pt x="458" y="4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6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542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3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3" y="10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4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5" y="147"/>
                      </a:cxn>
                      <a:cxn ang="0">
                        <a:pos x="102" y="128"/>
                      </a:cxn>
                      <a:cxn ang="0">
                        <a:pos x="112" y="112"/>
                      </a:cxn>
                      <a:cxn ang="0">
                        <a:pos x="125" y="100"/>
                      </a:cxn>
                      <a:cxn ang="0">
                        <a:pos x="141" y="91"/>
                      </a:cxn>
                      <a:cxn ang="0">
                        <a:pos x="157" y="85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5"/>
                      </a:cxn>
                      <a:cxn ang="0">
                        <a:pos x="228" y="91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5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5" y="133"/>
                        </a:lnTo>
                        <a:lnTo>
                          <a:pt x="362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3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3" y="10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4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5" y="147"/>
                        </a:lnTo>
                        <a:lnTo>
                          <a:pt x="99" y="138"/>
                        </a:lnTo>
                        <a:lnTo>
                          <a:pt x="102" y="128"/>
                        </a:lnTo>
                        <a:lnTo>
                          <a:pt x="107" y="119"/>
                        </a:lnTo>
                        <a:lnTo>
                          <a:pt x="112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5"/>
                        </a:lnTo>
                        <a:lnTo>
                          <a:pt x="141" y="91"/>
                        </a:lnTo>
                        <a:lnTo>
                          <a:pt x="149" y="88"/>
                        </a:lnTo>
                        <a:lnTo>
                          <a:pt x="157" y="85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5"/>
                        </a:lnTo>
                        <a:lnTo>
                          <a:pt x="220" y="87"/>
                        </a:lnTo>
                        <a:lnTo>
                          <a:pt x="228" y="91"/>
                        </a:lnTo>
                        <a:lnTo>
                          <a:pt x="237" y="95"/>
                        </a:lnTo>
                        <a:lnTo>
                          <a:pt x="244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5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7" name="Freeform 75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68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8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358"/>
                    <a:ext cx="102" cy="113"/>
                  </a:xfrm>
                  <a:custGeom>
                    <a:avLst/>
                    <a:gdLst/>
                    <a:ahLst/>
                    <a:cxnLst>
                      <a:cxn ang="0">
                        <a:pos x="408" y="0"/>
                      </a:cxn>
                      <a:cxn ang="0">
                        <a:pos x="312" y="0"/>
                      </a:cxn>
                      <a:cxn ang="0">
                        <a:pos x="204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67" y="454"/>
                      </a:cxn>
                      <a:cxn ang="0">
                        <a:pos x="241" y="454"/>
                      </a:cxn>
                      <a:cxn ang="0">
                        <a:pos x="408" y="0"/>
                      </a:cxn>
                    </a:cxnLst>
                    <a:rect l="0" t="0" r="r" b="b"/>
                    <a:pathLst>
                      <a:path w="408" h="454">
                        <a:moveTo>
                          <a:pt x="408" y="0"/>
                        </a:moveTo>
                        <a:lnTo>
                          <a:pt x="312" y="0"/>
                        </a:lnTo>
                        <a:lnTo>
                          <a:pt x="204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67" y="454"/>
                        </a:lnTo>
                        <a:lnTo>
                          <a:pt x="241" y="454"/>
                        </a:lnTo>
                        <a:lnTo>
                          <a:pt x="40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29" name="Freeform 76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825" y="1356"/>
                    <a:ext cx="97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3" y="129"/>
                      </a:cxn>
                      <a:cxn ang="0">
                        <a:pos x="346" y="75"/>
                      </a:cxn>
                      <a:cxn ang="0">
                        <a:pos x="322" y="47"/>
                      </a:cxn>
                      <a:cxn ang="0">
                        <a:pos x="299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6" y="1"/>
                      </a:cxn>
                      <a:cxn ang="0">
                        <a:pos x="172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60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3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6" y="462"/>
                      </a:cxn>
                      <a:cxn ang="0">
                        <a:pos x="281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7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7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2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5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3" y="80"/>
                      </a:cxn>
                      <a:cxn ang="0">
                        <a:pos x="243" y="89"/>
                      </a:cxn>
                      <a:cxn ang="0">
                        <a:pos x="269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2" y="172"/>
                        </a:lnTo>
                        <a:lnTo>
                          <a:pt x="378" y="150"/>
                        </a:lnTo>
                        <a:lnTo>
                          <a:pt x="373" y="129"/>
                        </a:lnTo>
                        <a:lnTo>
                          <a:pt x="366" y="110"/>
                        </a:lnTo>
                        <a:lnTo>
                          <a:pt x="356" y="93"/>
                        </a:lnTo>
                        <a:lnTo>
                          <a:pt x="346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2" y="24"/>
                        </a:lnTo>
                        <a:lnTo>
                          <a:pt x="283" y="20"/>
                        </a:lnTo>
                        <a:lnTo>
                          <a:pt x="275" y="16"/>
                        </a:lnTo>
                        <a:lnTo>
                          <a:pt x="266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6" y="2"/>
                        </a:lnTo>
                        <a:lnTo>
                          <a:pt x="216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2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4" y="15"/>
                        </a:lnTo>
                        <a:lnTo>
                          <a:pt x="105" y="19"/>
                        </a:lnTo>
                        <a:lnTo>
                          <a:pt x="96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7" y="47"/>
                        </a:lnTo>
                        <a:lnTo>
                          <a:pt x="60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5" y="134"/>
                        </a:lnTo>
                        <a:lnTo>
                          <a:pt x="9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10" y="317"/>
                        </a:lnTo>
                        <a:lnTo>
                          <a:pt x="13" y="329"/>
                        </a:lnTo>
                        <a:lnTo>
                          <a:pt x="17" y="341"/>
                        </a:lnTo>
                        <a:lnTo>
                          <a:pt x="21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6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6" y="450"/>
                        </a:lnTo>
                        <a:lnTo>
                          <a:pt x="125" y="453"/>
                        </a:lnTo>
                        <a:lnTo>
                          <a:pt x="143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4" y="465"/>
                        </a:lnTo>
                        <a:lnTo>
                          <a:pt x="220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1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2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7" y="340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9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0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1" y="352"/>
                        </a:lnTo>
                        <a:lnTo>
                          <a:pt x="114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1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2" y="168"/>
                        </a:lnTo>
                        <a:lnTo>
                          <a:pt x="93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7" y="110"/>
                        </a:lnTo>
                        <a:lnTo>
                          <a:pt x="126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3" y="80"/>
                        </a:lnTo>
                        <a:lnTo>
                          <a:pt x="170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3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3" y="89"/>
                        </a:lnTo>
                        <a:lnTo>
                          <a:pt x="248" y="92"/>
                        </a:lnTo>
                        <a:lnTo>
                          <a:pt x="260" y="100"/>
                        </a:lnTo>
                        <a:lnTo>
                          <a:pt x="269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0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95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8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2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7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2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8" y="123"/>
                      </a:cxn>
                      <a:cxn ang="0">
                        <a:pos x="113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3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8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2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7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2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8" y="123"/>
                        </a:lnTo>
                        <a:lnTo>
                          <a:pt x="113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3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1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037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6"/>
                      </a:cxn>
                      <a:cxn ang="0">
                        <a:pos x="344" y="228"/>
                      </a:cxn>
                      <a:cxn ang="0">
                        <a:pos x="313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6" y="89"/>
                      </a:cxn>
                      <a:cxn ang="0">
                        <a:pos x="156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5" y="38"/>
                      </a:cxn>
                      <a:cxn ang="0">
                        <a:pos x="317" y="22"/>
                      </a:cxn>
                      <a:cxn ang="0">
                        <a:pos x="288" y="11"/>
                      </a:cxn>
                      <a:cxn ang="0">
                        <a:pos x="219" y="0"/>
                      </a:cxn>
                      <a:cxn ang="0">
                        <a:pos x="159" y="2"/>
                      </a:cxn>
                      <a:cxn ang="0">
                        <a:pos x="111" y="14"/>
                      </a:cxn>
                      <a:cxn ang="0">
                        <a:pos x="73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49" y="220"/>
                      </a:cxn>
                      <a:cxn ang="0">
                        <a:pos x="77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3" y="284"/>
                      </a:cxn>
                      <a:cxn ang="0">
                        <a:pos x="283" y="295"/>
                      </a:cxn>
                      <a:cxn ang="0">
                        <a:pos x="289" y="313"/>
                      </a:cxn>
                      <a:cxn ang="0">
                        <a:pos x="288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39" y="382"/>
                      </a:cxn>
                      <a:cxn ang="0">
                        <a:pos x="105" y="371"/>
                      </a:cxn>
                      <a:cxn ang="0">
                        <a:pos x="82" y="358"/>
                      </a:cxn>
                      <a:cxn ang="0">
                        <a:pos x="60" y="340"/>
                      </a:cxn>
                      <a:cxn ang="0">
                        <a:pos x="21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8" y="460"/>
                      </a:cxn>
                      <a:cxn ang="0">
                        <a:pos x="298" y="444"/>
                      </a:cxn>
                      <a:cxn ang="0">
                        <a:pos x="338" y="418"/>
                      </a:cxn>
                      <a:cxn ang="0">
                        <a:pos x="365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4" y="228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2" y="174"/>
                        </a:lnTo>
                        <a:lnTo>
                          <a:pt x="128" y="171"/>
                        </a:lnTo>
                        <a:lnTo>
                          <a:pt x="124" y="168"/>
                        </a:lnTo>
                        <a:lnTo>
                          <a:pt x="120" y="165"/>
                        </a:lnTo>
                        <a:lnTo>
                          <a:pt x="118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6" y="89"/>
                        </a:lnTo>
                        <a:lnTo>
                          <a:pt x="142" y="86"/>
                        </a:lnTo>
                        <a:lnTo>
                          <a:pt x="149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5"/>
                        </a:lnTo>
                        <a:lnTo>
                          <a:pt x="208" y="76"/>
                        </a:lnTo>
                        <a:lnTo>
                          <a:pt x="225" y="77"/>
                        </a:lnTo>
                        <a:lnTo>
                          <a:pt x="239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1" y="94"/>
                        </a:lnTo>
                        <a:lnTo>
                          <a:pt x="293" y="101"/>
                        </a:lnTo>
                        <a:lnTo>
                          <a:pt x="304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5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9" y="0"/>
                        </a:lnTo>
                        <a:lnTo>
                          <a:pt x="193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2" y="5"/>
                        </a:lnTo>
                        <a:lnTo>
                          <a:pt x="127" y="9"/>
                        </a:lnTo>
                        <a:lnTo>
                          <a:pt x="111" y="14"/>
                        </a:lnTo>
                        <a:lnTo>
                          <a:pt x="97" y="20"/>
                        </a:lnTo>
                        <a:lnTo>
                          <a:pt x="85" y="27"/>
                        </a:lnTo>
                        <a:lnTo>
                          <a:pt x="73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9"/>
                        </a:lnTo>
                        <a:lnTo>
                          <a:pt x="23" y="153"/>
                        </a:lnTo>
                        <a:lnTo>
                          <a:pt x="25" y="166"/>
                        </a:lnTo>
                        <a:lnTo>
                          <a:pt x="28" y="179"/>
                        </a:lnTo>
                        <a:lnTo>
                          <a:pt x="32" y="191"/>
                        </a:lnTo>
                        <a:lnTo>
                          <a:pt x="36" y="202"/>
                        </a:lnTo>
                        <a:lnTo>
                          <a:pt x="42" y="211"/>
                        </a:lnTo>
                        <a:lnTo>
                          <a:pt x="49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7" y="260"/>
                        </a:lnTo>
                        <a:lnTo>
                          <a:pt x="141" y="262"/>
                        </a:lnTo>
                        <a:lnTo>
                          <a:pt x="156" y="264"/>
                        </a:lnTo>
                        <a:lnTo>
                          <a:pt x="230" y="270"/>
                        </a:lnTo>
                        <a:lnTo>
                          <a:pt x="244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3" y="284"/>
                        </a:lnTo>
                        <a:lnTo>
                          <a:pt x="277" y="287"/>
                        </a:lnTo>
                        <a:lnTo>
                          <a:pt x="280" y="291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3"/>
                        </a:lnTo>
                        <a:lnTo>
                          <a:pt x="289" y="313"/>
                        </a:lnTo>
                        <a:lnTo>
                          <a:pt x="290" y="324"/>
                        </a:lnTo>
                        <a:lnTo>
                          <a:pt x="290" y="331"/>
                        </a:lnTo>
                        <a:lnTo>
                          <a:pt x="288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30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6" y="385"/>
                        </a:lnTo>
                        <a:lnTo>
                          <a:pt x="139" y="382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5" y="371"/>
                        </a:lnTo>
                        <a:lnTo>
                          <a:pt x="97" y="367"/>
                        </a:lnTo>
                        <a:lnTo>
                          <a:pt x="90" y="362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8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1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99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7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0" y="464"/>
                        </a:lnTo>
                        <a:lnTo>
                          <a:pt x="230" y="462"/>
                        </a:lnTo>
                        <a:lnTo>
                          <a:pt x="248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4"/>
                        </a:lnTo>
                        <a:lnTo>
                          <a:pt x="312" y="437"/>
                        </a:lnTo>
                        <a:lnTo>
                          <a:pt x="326" y="428"/>
                        </a:lnTo>
                        <a:lnTo>
                          <a:pt x="338" y="418"/>
                        </a:lnTo>
                        <a:lnTo>
                          <a:pt x="348" y="408"/>
                        </a:lnTo>
                        <a:lnTo>
                          <a:pt x="358" y="396"/>
                        </a:lnTo>
                        <a:lnTo>
                          <a:pt x="365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2" name="Freeform 76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59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5" y="641"/>
                      </a:cxn>
                      <a:cxn ang="0">
                        <a:pos x="95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5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5" y="641"/>
                        </a:moveTo>
                        <a:lnTo>
                          <a:pt x="95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5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3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20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4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1" y="485"/>
                      </a:cxn>
                      <a:cxn ang="0">
                        <a:pos x="149" y="480"/>
                      </a:cxn>
                      <a:cxn ang="0">
                        <a:pos x="147" y="476"/>
                      </a:cxn>
                      <a:cxn ang="0">
                        <a:pos x="145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4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1" y="485"/>
                        </a:lnTo>
                        <a:lnTo>
                          <a:pt x="149" y="480"/>
                        </a:lnTo>
                        <a:lnTo>
                          <a:pt x="147" y="476"/>
                        </a:lnTo>
                        <a:lnTo>
                          <a:pt x="145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4" name="Freeform 76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287" y="1312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7" y="316"/>
                      </a:cxn>
                      <a:cxn ang="0">
                        <a:pos x="356" y="267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4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7" y="192"/>
                      </a:cxn>
                      <a:cxn ang="0">
                        <a:pos x="59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3"/>
                      </a:cxn>
                      <a:cxn ang="0">
                        <a:pos x="144" y="258"/>
                      </a:cxn>
                      <a:cxn ang="0">
                        <a:pos x="190" y="257"/>
                      </a:cxn>
                      <a:cxn ang="0">
                        <a:pos x="222" y="261"/>
                      </a:cxn>
                      <a:cxn ang="0">
                        <a:pos x="247" y="273"/>
                      </a:cxn>
                      <a:cxn ang="0">
                        <a:pos x="263" y="290"/>
                      </a:cxn>
                      <a:cxn ang="0">
                        <a:pos x="273" y="313"/>
                      </a:cxn>
                      <a:cxn ang="0">
                        <a:pos x="277" y="342"/>
                      </a:cxn>
                      <a:cxn ang="0">
                        <a:pos x="138" y="375"/>
                      </a:cxn>
                      <a:cxn ang="0">
                        <a:pos x="88" y="384"/>
                      </a:cxn>
                      <a:cxn ang="0">
                        <a:pos x="50" y="402"/>
                      </a:cxn>
                      <a:cxn ang="0">
                        <a:pos x="21" y="430"/>
                      </a:cxn>
                      <a:cxn ang="0">
                        <a:pos x="5" y="465"/>
                      </a:cxn>
                      <a:cxn ang="0">
                        <a:pos x="0" y="504"/>
                      </a:cxn>
                      <a:cxn ang="0">
                        <a:pos x="5" y="546"/>
                      </a:cxn>
                      <a:cxn ang="0">
                        <a:pos x="20" y="582"/>
                      </a:cxn>
                      <a:cxn ang="0">
                        <a:pos x="46" y="613"/>
                      </a:cxn>
                      <a:cxn ang="0">
                        <a:pos x="86" y="634"/>
                      </a:cxn>
                      <a:cxn ang="0">
                        <a:pos x="137" y="643"/>
                      </a:cxn>
                      <a:cxn ang="0">
                        <a:pos x="195" y="641"/>
                      </a:cxn>
                      <a:cxn ang="0">
                        <a:pos x="241" y="627"/>
                      </a:cxn>
                      <a:cxn ang="0">
                        <a:pos x="279" y="597"/>
                      </a:cxn>
                      <a:cxn ang="0">
                        <a:pos x="277" y="475"/>
                      </a:cxn>
                      <a:cxn ang="0">
                        <a:pos x="273" y="506"/>
                      </a:cxn>
                      <a:cxn ang="0">
                        <a:pos x="265" y="530"/>
                      </a:cxn>
                      <a:cxn ang="0">
                        <a:pos x="248" y="549"/>
                      </a:cxn>
                      <a:cxn ang="0">
                        <a:pos x="218" y="564"/>
                      </a:cxn>
                      <a:cxn ang="0">
                        <a:pos x="185" y="568"/>
                      </a:cxn>
                      <a:cxn ang="0">
                        <a:pos x="152" y="567"/>
                      </a:cxn>
                      <a:cxn ang="0">
                        <a:pos x="127" y="561"/>
                      </a:cxn>
                      <a:cxn ang="0">
                        <a:pos x="108" y="550"/>
                      </a:cxn>
                      <a:cxn ang="0">
                        <a:pos x="96" y="536"/>
                      </a:cxn>
                      <a:cxn ang="0">
                        <a:pos x="90" y="518"/>
                      </a:cxn>
                      <a:cxn ang="0">
                        <a:pos x="89" y="495"/>
                      </a:cxn>
                      <a:cxn ang="0">
                        <a:pos x="94" y="476"/>
                      </a:cxn>
                      <a:cxn ang="0">
                        <a:pos x="104" y="459"/>
                      </a:cxn>
                      <a:cxn ang="0">
                        <a:pos x="120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30" y="97"/>
                      </a:cxn>
                      <a:cxn ang="0">
                        <a:pos x="247" y="97"/>
                      </a:cxn>
                      <a:cxn ang="0">
                        <a:pos x="136" y="0"/>
                      </a:cxn>
                      <a:cxn ang="0">
                        <a:pos x="136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7" y="316"/>
                        </a:lnTo>
                        <a:lnTo>
                          <a:pt x="365" y="298"/>
                        </a:lnTo>
                        <a:lnTo>
                          <a:pt x="361" y="282"/>
                        </a:lnTo>
                        <a:lnTo>
                          <a:pt x="356" y="267"/>
                        </a:lnTo>
                        <a:lnTo>
                          <a:pt x="350" y="252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8" y="208"/>
                        </a:lnTo>
                        <a:lnTo>
                          <a:pt x="295" y="201"/>
                        </a:lnTo>
                        <a:lnTo>
                          <a:pt x="280" y="194"/>
                        </a:lnTo>
                        <a:lnTo>
                          <a:pt x="262" y="188"/>
                        </a:lnTo>
                        <a:lnTo>
                          <a:pt x="244" y="184"/>
                        </a:lnTo>
                        <a:lnTo>
                          <a:pt x="224" y="181"/>
                        </a:lnTo>
                        <a:lnTo>
                          <a:pt x="203" y="179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7" y="186"/>
                        </a:lnTo>
                        <a:lnTo>
                          <a:pt x="97" y="189"/>
                        </a:lnTo>
                        <a:lnTo>
                          <a:pt x="87" y="192"/>
                        </a:lnTo>
                        <a:lnTo>
                          <a:pt x="78" y="196"/>
                        </a:lnTo>
                        <a:lnTo>
                          <a:pt x="68" y="201"/>
                        </a:lnTo>
                        <a:lnTo>
                          <a:pt x="59" y="206"/>
                        </a:lnTo>
                        <a:lnTo>
                          <a:pt x="51" y="213"/>
                        </a:lnTo>
                        <a:lnTo>
                          <a:pt x="42" y="220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7" y="244"/>
                        </a:lnTo>
                        <a:lnTo>
                          <a:pt x="78" y="300"/>
                        </a:lnTo>
                        <a:lnTo>
                          <a:pt x="87" y="289"/>
                        </a:lnTo>
                        <a:lnTo>
                          <a:pt x="97" y="280"/>
                        </a:lnTo>
                        <a:lnTo>
                          <a:pt x="107" y="273"/>
                        </a:lnTo>
                        <a:lnTo>
                          <a:pt x="118" y="267"/>
                        </a:lnTo>
                        <a:lnTo>
                          <a:pt x="131" y="261"/>
                        </a:lnTo>
                        <a:lnTo>
                          <a:pt x="144" y="258"/>
                        </a:lnTo>
                        <a:lnTo>
                          <a:pt x="159" y="257"/>
                        </a:lnTo>
                        <a:lnTo>
                          <a:pt x="178" y="256"/>
                        </a:lnTo>
                        <a:lnTo>
                          <a:pt x="190" y="257"/>
                        </a:lnTo>
                        <a:lnTo>
                          <a:pt x="202" y="257"/>
                        </a:lnTo>
                        <a:lnTo>
                          <a:pt x="212" y="259"/>
                        </a:lnTo>
                        <a:lnTo>
                          <a:pt x="222" y="261"/>
                        </a:lnTo>
                        <a:lnTo>
                          <a:pt x="232" y="265"/>
                        </a:lnTo>
                        <a:lnTo>
                          <a:pt x="240" y="269"/>
                        </a:lnTo>
                        <a:lnTo>
                          <a:pt x="247" y="273"/>
                        </a:lnTo>
                        <a:lnTo>
                          <a:pt x="253" y="278"/>
                        </a:lnTo>
                        <a:lnTo>
                          <a:pt x="259" y="283"/>
                        </a:lnTo>
                        <a:lnTo>
                          <a:pt x="263" y="290"/>
                        </a:lnTo>
                        <a:lnTo>
                          <a:pt x="267" y="296"/>
                        </a:lnTo>
                        <a:lnTo>
                          <a:pt x="271" y="304"/>
                        </a:lnTo>
                        <a:lnTo>
                          <a:pt x="273" y="313"/>
                        </a:lnTo>
                        <a:lnTo>
                          <a:pt x="275" y="322"/>
                        </a:lnTo>
                        <a:lnTo>
                          <a:pt x="277" y="331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6" y="374"/>
                        </a:lnTo>
                        <a:lnTo>
                          <a:pt x="138" y="375"/>
                        </a:lnTo>
                        <a:lnTo>
                          <a:pt x="119" y="377"/>
                        </a:lnTo>
                        <a:lnTo>
                          <a:pt x="103" y="380"/>
                        </a:lnTo>
                        <a:lnTo>
                          <a:pt x="88" y="384"/>
                        </a:lnTo>
                        <a:lnTo>
                          <a:pt x="74" y="389"/>
                        </a:lnTo>
                        <a:lnTo>
                          <a:pt x="61" y="395"/>
                        </a:lnTo>
                        <a:lnTo>
                          <a:pt x="50" y="402"/>
                        </a:lnTo>
                        <a:lnTo>
                          <a:pt x="39" y="410"/>
                        </a:lnTo>
                        <a:lnTo>
                          <a:pt x="30" y="420"/>
                        </a:lnTo>
                        <a:lnTo>
                          <a:pt x="21" y="430"/>
                        </a:lnTo>
                        <a:lnTo>
                          <a:pt x="15" y="441"/>
                        </a:lnTo>
                        <a:lnTo>
                          <a:pt x="9" y="452"/>
                        </a:lnTo>
                        <a:lnTo>
                          <a:pt x="5" y="465"/>
                        </a:lnTo>
                        <a:lnTo>
                          <a:pt x="2" y="477"/>
                        </a:lnTo>
                        <a:lnTo>
                          <a:pt x="0" y="491"/>
                        </a:lnTo>
                        <a:lnTo>
                          <a:pt x="0" y="504"/>
                        </a:lnTo>
                        <a:lnTo>
                          <a:pt x="0" y="519"/>
                        </a:lnTo>
                        <a:lnTo>
                          <a:pt x="2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2"/>
                        </a:lnTo>
                        <a:lnTo>
                          <a:pt x="28" y="593"/>
                        </a:lnTo>
                        <a:lnTo>
                          <a:pt x="36" y="602"/>
                        </a:lnTo>
                        <a:lnTo>
                          <a:pt x="46" y="613"/>
                        </a:lnTo>
                        <a:lnTo>
                          <a:pt x="58" y="621"/>
                        </a:lnTo>
                        <a:lnTo>
                          <a:pt x="71" y="628"/>
                        </a:lnTo>
                        <a:lnTo>
                          <a:pt x="86" y="634"/>
                        </a:lnTo>
                        <a:lnTo>
                          <a:pt x="101" y="638"/>
                        </a:lnTo>
                        <a:lnTo>
                          <a:pt x="118" y="641"/>
                        </a:lnTo>
                        <a:lnTo>
                          <a:pt x="137" y="643"/>
                        </a:lnTo>
                        <a:lnTo>
                          <a:pt x="157" y="644"/>
                        </a:lnTo>
                        <a:lnTo>
                          <a:pt x="178" y="643"/>
                        </a:lnTo>
                        <a:lnTo>
                          <a:pt x="195" y="641"/>
                        </a:lnTo>
                        <a:lnTo>
                          <a:pt x="211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3" y="619"/>
                        </a:lnTo>
                        <a:lnTo>
                          <a:pt x="266" y="608"/>
                        </a:lnTo>
                        <a:lnTo>
                          <a:pt x="279" y="597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7" y="486"/>
                        </a:lnTo>
                        <a:lnTo>
                          <a:pt x="275" y="496"/>
                        </a:lnTo>
                        <a:lnTo>
                          <a:pt x="273" y="506"/>
                        </a:lnTo>
                        <a:lnTo>
                          <a:pt x="271" y="515"/>
                        </a:lnTo>
                        <a:lnTo>
                          <a:pt x="269" y="523"/>
                        </a:lnTo>
                        <a:lnTo>
                          <a:pt x="265" y="530"/>
                        </a:lnTo>
                        <a:lnTo>
                          <a:pt x="261" y="536"/>
                        </a:lnTo>
                        <a:lnTo>
                          <a:pt x="257" y="541"/>
                        </a:lnTo>
                        <a:lnTo>
                          <a:pt x="248" y="549"/>
                        </a:lnTo>
                        <a:lnTo>
                          <a:pt x="238" y="555"/>
                        </a:lnTo>
                        <a:lnTo>
                          <a:pt x="229" y="561"/>
                        </a:lnTo>
                        <a:lnTo>
                          <a:pt x="218" y="564"/>
                        </a:lnTo>
                        <a:lnTo>
                          <a:pt x="207" y="566"/>
                        </a:lnTo>
                        <a:lnTo>
                          <a:pt x="196" y="567"/>
                        </a:lnTo>
                        <a:lnTo>
                          <a:pt x="185" y="568"/>
                        </a:lnTo>
                        <a:lnTo>
                          <a:pt x="171" y="568"/>
                        </a:lnTo>
                        <a:lnTo>
                          <a:pt x="161" y="568"/>
                        </a:lnTo>
                        <a:lnTo>
                          <a:pt x="152" y="567"/>
                        </a:lnTo>
                        <a:lnTo>
                          <a:pt x="143" y="566"/>
                        </a:lnTo>
                        <a:lnTo>
                          <a:pt x="135" y="564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8" y="550"/>
                        </a:lnTo>
                        <a:lnTo>
                          <a:pt x="104" y="546"/>
                        </a:lnTo>
                        <a:lnTo>
                          <a:pt x="100" y="541"/>
                        </a:lnTo>
                        <a:lnTo>
                          <a:pt x="96" y="536"/>
                        </a:lnTo>
                        <a:lnTo>
                          <a:pt x="93" y="531"/>
                        </a:lnTo>
                        <a:lnTo>
                          <a:pt x="91" y="524"/>
                        </a:lnTo>
                        <a:lnTo>
                          <a:pt x="90" y="518"/>
                        </a:lnTo>
                        <a:lnTo>
                          <a:pt x="89" y="510"/>
                        </a:lnTo>
                        <a:lnTo>
                          <a:pt x="89" y="503"/>
                        </a:lnTo>
                        <a:lnTo>
                          <a:pt x="89" y="495"/>
                        </a:lnTo>
                        <a:lnTo>
                          <a:pt x="90" y="488"/>
                        </a:lnTo>
                        <a:lnTo>
                          <a:pt x="91" y="482"/>
                        </a:lnTo>
                        <a:lnTo>
                          <a:pt x="94" y="476"/>
                        </a:lnTo>
                        <a:lnTo>
                          <a:pt x="97" y="470"/>
                        </a:lnTo>
                        <a:lnTo>
                          <a:pt x="100" y="465"/>
                        </a:lnTo>
                        <a:lnTo>
                          <a:pt x="104" y="459"/>
                        </a:lnTo>
                        <a:lnTo>
                          <a:pt x="109" y="454"/>
                        </a:lnTo>
                        <a:lnTo>
                          <a:pt x="114" y="451"/>
                        </a:lnTo>
                        <a:lnTo>
                          <a:pt x="120" y="447"/>
                        </a:lnTo>
                        <a:lnTo>
                          <a:pt x="128" y="444"/>
                        </a:lnTo>
                        <a:lnTo>
                          <a:pt x="135" y="442"/>
                        </a:lnTo>
                        <a:lnTo>
                          <a:pt x="143" y="440"/>
                        </a:lnTo>
                        <a:lnTo>
                          <a:pt x="151" y="439"/>
                        </a:lnTo>
                        <a:lnTo>
                          <a:pt x="160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30" y="97"/>
                        </a:moveTo>
                        <a:lnTo>
                          <a:pt x="330" y="0"/>
                        </a:lnTo>
                        <a:lnTo>
                          <a:pt x="247" y="0"/>
                        </a:lnTo>
                        <a:lnTo>
                          <a:pt x="247" y="97"/>
                        </a:lnTo>
                        <a:lnTo>
                          <a:pt x="330" y="97"/>
                        </a:lnTo>
                        <a:close/>
                        <a:moveTo>
                          <a:pt x="136" y="97"/>
                        </a:moveTo>
                        <a:lnTo>
                          <a:pt x="136" y="0"/>
                        </a:lnTo>
                        <a:lnTo>
                          <a:pt x="53" y="0"/>
                        </a:lnTo>
                        <a:lnTo>
                          <a:pt x="53" y="97"/>
                        </a:lnTo>
                        <a:lnTo>
                          <a:pt x="136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5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04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6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2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59" y="505"/>
                      </a:cxn>
                      <a:cxn ang="0">
                        <a:pos x="64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6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2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59" y="505"/>
                        </a:lnTo>
                        <a:lnTo>
                          <a:pt x="64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6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536" y="1358"/>
                    <a:ext cx="85" cy="113"/>
                  </a:xfrm>
                  <a:custGeom>
                    <a:avLst/>
                    <a:gdLst/>
                    <a:ahLst/>
                    <a:cxnLst>
                      <a:cxn ang="0">
                        <a:pos x="339" y="454"/>
                      </a:cxn>
                      <a:cxn ang="0">
                        <a:pos x="339" y="372"/>
                      </a:cxn>
                      <a:cxn ang="0">
                        <a:pos x="111" y="372"/>
                      </a:cxn>
                      <a:cxn ang="0">
                        <a:pos x="339" y="72"/>
                      </a:cxn>
                      <a:cxn ang="0">
                        <a:pos x="339" y="0"/>
                      </a:cxn>
                      <a:cxn ang="0">
                        <a:pos x="12" y="0"/>
                      </a:cxn>
                      <a:cxn ang="0">
                        <a:pos x="12" y="82"/>
                      </a:cxn>
                      <a:cxn ang="0">
                        <a:pos x="225" y="82"/>
                      </a:cxn>
                      <a:cxn ang="0">
                        <a:pos x="0" y="382"/>
                      </a:cxn>
                      <a:cxn ang="0">
                        <a:pos x="0" y="454"/>
                      </a:cxn>
                      <a:cxn ang="0">
                        <a:pos x="339" y="454"/>
                      </a:cxn>
                    </a:cxnLst>
                    <a:rect l="0" t="0" r="r" b="b"/>
                    <a:pathLst>
                      <a:path w="339" h="454">
                        <a:moveTo>
                          <a:pt x="339" y="454"/>
                        </a:moveTo>
                        <a:lnTo>
                          <a:pt x="339" y="372"/>
                        </a:lnTo>
                        <a:lnTo>
                          <a:pt x="111" y="372"/>
                        </a:lnTo>
                        <a:lnTo>
                          <a:pt x="339" y="72"/>
                        </a:lnTo>
                        <a:lnTo>
                          <a:pt x="339" y="0"/>
                        </a:lnTo>
                        <a:lnTo>
                          <a:pt x="12" y="0"/>
                        </a:lnTo>
                        <a:lnTo>
                          <a:pt x="12" y="82"/>
                        </a:lnTo>
                        <a:lnTo>
                          <a:pt x="225" y="82"/>
                        </a:lnTo>
                        <a:lnTo>
                          <a:pt x="0" y="382"/>
                        </a:lnTo>
                        <a:lnTo>
                          <a:pt x="0" y="454"/>
                        </a:lnTo>
                        <a:lnTo>
                          <a:pt x="339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7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648" y="1358"/>
                    <a:ext cx="93" cy="115"/>
                  </a:xfrm>
                  <a:custGeom>
                    <a:avLst/>
                    <a:gdLst/>
                    <a:ahLst/>
                    <a:cxnLst>
                      <a:cxn ang="0">
                        <a:pos x="368" y="0"/>
                      </a:cxn>
                      <a:cxn ang="0">
                        <a:pos x="276" y="276"/>
                      </a:cxn>
                      <a:cxn ang="0">
                        <a:pos x="274" y="301"/>
                      </a:cxn>
                      <a:cxn ang="0">
                        <a:pos x="269" y="322"/>
                      </a:cxn>
                      <a:cxn ang="0">
                        <a:pos x="260" y="340"/>
                      </a:cxn>
                      <a:cxn ang="0">
                        <a:pos x="249" y="354"/>
                      </a:cxn>
                      <a:cxn ang="0">
                        <a:pos x="234" y="364"/>
                      </a:cxn>
                      <a:cxn ang="0">
                        <a:pos x="218" y="372"/>
                      </a:cxn>
                      <a:cxn ang="0">
                        <a:pos x="201" y="377"/>
                      </a:cxn>
                      <a:cxn ang="0">
                        <a:pos x="182" y="379"/>
                      </a:cxn>
                      <a:cxn ang="0">
                        <a:pos x="164" y="377"/>
                      </a:cxn>
                      <a:cxn ang="0">
                        <a:pos x="147" y="372"/>
                      </a:cxn>
                      <a:cxn ang="0">
                        <a:pos x="131" y="365"/>
                      </a:cxn>
                      <a:cxn ang="0">
                        <a:pos x="117" y="354"/>
                      </a:cxn>
                      <a:cxn ang="0">
                        <a:pos x="107" y="340"/>
                      </a:cxn>
                      <a:cxn ang="0">
                        <a:pos x="98" y="322"/>
                      </a:cxn>
                      <a:cxn ang="0">
                        <a:pos x="93" y="302"/>
                      </a:cxn>
                      <a:cxn ang="0">
                        <a:pos x="91" y="276"/>
                      </a:cxn>
                      <a:cxn ang="0">
                        <a:pos x="0" y="0"/>
                      </a:cxn>
                      <a:cxn ang="0">
                        <a:pos x="0" y="309"/>
                      </a:cxn>
                      <a:cxn ang="0">
                        <a:pos x="5" y="344"/>
                      </a:cxn>
                      <a:cxn ang="0">
                        <a:pos x="15" y="377"/>
                      </a:cxn>
                      <a:cxn ang="0">
                        <a:pos x="28" y="398"/>
                      </a:cxn>
                      <a:cxn ang="0">
                        <a:pos x="38" y="412"/>
                      </a:cxn>
                      <a:cxn ang="0">
                        <a:pos x="56" y="428"/>
                      </a:cxn>
                      <a:cxn ang="0">
                        <a:pos x="80" y="443"/>
                      </a:cxn>
                      <a:cxn ang="0">
                        <a:pos x="108" y="454"/>
                      </a:cxn>
                      <a:cxn ang="0">
                        <a:pos x="141" y="459"/>
                      </a:cxn>
                      <a:cxn ang="0">
                        <a:pos x="174" y="459"/>
                      </a:cxn>
                      <a:cxn ang="0">
                        <a:pos x="207" y="453"/>
                      </a:cxn>
                      <a:cxn ang="0">
                        <a:pos x="238" y="440"/>
                      </a:cxn>
                      <a:cxn ang="0">
                        <a:pos x="266" y="420"/>
                      </a:cxn>
                      <a:cxn ang="0">
                        <a:pos x="278" y="454"/>
                      </a:cxn>
                    </a:cxnLst>
                    <a:rect l="0" t="0" r="r" b="b"/>
                    <a:pathLst>
                      <a:path w="368" h="460">
                        <a:moveTo>
                          <a:pt x="368" y="454"/>
                        </a:moveTo>
                        <a:lnTo>
                          <a:pt x="368" y="0"/>
                        </a:lnTo>
                        <a:lnTo>
                          <a:pt x="276" y="0"/>
                        </a:lnTo>
                        <a:lnTo>
                          <a:pt x="276" y="276"/>
                        </a:lnTo>
                        <a:lnTo>
                          <a:pt x="276" y="290"/>
                        </a:lnTo>
                        <a:lnTo>
                          <a:pt x="274" y="301"/>
                        </a:lnTo>
                        <a:lnTo>
                          <a:pt x="272" y="312"/>
                        </a:lnTo>
                        <a:lnTo>
                          <a:pt x="269" y="322"/>
                        </a:lnTo>
                        <a:lnTo>
                          <a:pt x="265" y="332"/>
                        </a:lnTo>
                        <a:lnTo>
                          <a:pt x="260" y="340"/>
                        </a:lnTo>
                        <a:lnTo>
                          <a:pt x="255" y="347"/>
                        </a:lnTo>
                        <a:lnTo>
                          <a:pt x="249" y="354"/>
                        </a:lnTo>
                        <a:lnTo>
                          <a:pt x="242" y="359"/>
                        </a:lnTo>
                        <a:lnTo>
                          <a:pt x="234" y="364"/>
                        </a:lnTo>
                        <a:lnTo>
                          <a:pt x="226" y="368"/>
                        </a:lnTo>
                        <a:lnTo>
                          <a:pt x="218" y="372"/>
                        </a:lnTo>
                        <a:lnTo>
                          <a:pt x="210" y="374"/>
                        </a:lnTo>
                        <a:lnTo>
                          <a:pt x="201" y="377"/>
                        </a:lnTo>
                        <a:lnTo>
                          <a:pt x="192" y="378"/>
                        </a:lnTo>
                        <a:lnTo>
                          <a:pt x="182" y="379"/>
                        </a:lnTo>
                        <a:lnTo>
                          <a:pt x="173" y="378"/>
                        </a:lnTo>
                        <a:lnTo>
                          <a:pt x="164" y="377"/>
                        </a:lnTo>
                        <a:lnTo>
                          <a:pt x="155" y="374"/>
                        </a:lnTo>
                        <a:lnTo>
                          <a:pt x="147" y="372"/>
                        </a:lnTo>
                        <a:lnTo>
                          <a:pt x="138" y="369"/>
                        </a:lnTo>
                        <a:lnTo>
                          <a:pt x="131" y="365"/>
                        </a:lnTo>
                        <a:lnTo>
                          <a:pt x="124" y="360"/>
                        </a:lnTo>
                        <a:lnTo>
                          <a:pt x="117" y="354"/>
                        </a:lnTo>
                        <a:lnTo>
                          <a:pt x="112" y="348"/>
                        </a:lnTo>
                        <a:lnTo>
                          <a:pt x="107" y="340"/>
                        </a:lnTo>
                        <a:lnTo>
                          <a:pt x="102" y="332"/>
                        </a:lnTo>
                        <a:lnTo>
                          <a:pt x="98" y="322"/>
                        </a:lnTo>
                        <a:lnTo>
                          <a:pt x="95" y="312"/>
                        </a:lnTo>
                        <a:lnTo>
                          <a:pt x="93" y="302"/>
                        </a:lnTo>
                        <a:lnTo>
                          <a:pt x="92" y="290"/>
                        </a:lnTo>
                        <a:lnTo>
                          <a:pt x="91" y="276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0" y="309"/>
                        </a:lnTo>
                        <a:lnTo>
                          <a:pt x="2" y="328"/>
                        </a:lnTo>
                        <a:lnTo>
                          <a:pt x="5" y="344"/>
                        </a:lnTo>
                        <a:lnTo>
                          <a:pt x="9" y="361"/>
                        </a:lnTo>
                        <a:lnTo>
                          <a:pt x="15" y="377"/>
                        </a:lnTo>
                        <a:lnTo>
                          <a:pt x="23" y="391"/>
                        </a:lnTo>
                        <a:lnTo>
                          <a:pt x="28" y="398"/>
                        </a:lnTo>
                        <a:lnTo>
                          <a:pt x="33" y="405"/>
                        </a:lnTo>
                        <a:lnTo>
                          <a:pt x="38" y="412"/>
                        </a:lnTo>
                        <a:lnTo>
                          <a:pt x="46" y="418"/>
                        </a:lnTo>
                        <a:lnTo>
                          <a:pt x="56" y="428"/>
                        </a:lnTo>
                        <a:lnTo>
                          <a:pt x="67" y="436"/>
                        </a:lnTo>
                        <a:lnTo>
                          <a:pt x="80" y="443"/>
                        </a:lnTo>
                        <a:lnTo>
                          <a:pt x="94" y="449"/>
                        </a:lnTo>
                        <a:lnTo>
                          <a:pt x="108" y="454"/>
                        </a:lnTo>
                        <a:lnTo>
                          <a:pt x="124" y="457"/>
                        </a:lnTo>
                        <a:lnTo>
                          <a:pt x="141" y="459"/>
                        </a:lnTo>
                        <a:lnTo>
                          <a:pt x="157" y="460"/>
                        </a:lnTo>
                        <a:lnTo>
                          <a:pt x="174" y="459"/>
                        </a:lnTo>
                        <a:lnTo>
                          <a:pt x="191" y="457"/>
                        </a:lnTo>
                        <a:lnTo>
                          <a:pt x="207" y="453"/>
                        </a:lnTo>
                        <a:lnTo>
                          <a:pt x="223" y="447"/>
                        </a:lnTo>
                        <a:lnTo>
                          <a:pt x="238" y="440"/>
                        </a:lnTo>
                        <a:lnTo>
                          <a:pt x="253" y="431"/>
                        </a:lnTo>
                        <a:lnTo>
                          <a:pt x="266" y="420"/>
                        </a:lnTo>
                        <a:lnTo>
                          <a:pt x="278" y="408"/>
                        </a:lnTo>
                        <a:lnTo>
                          <a:pt x="278" y="454"/>
                        </a:lnTo>
                        <a:lnTo>
                          <a:pt x="368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39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312"/>
                    <a:ext cx="125" cy="159"/>
                  </a:xfrm>
                  <a:custGeom>
                    <a:avLst/>
                    <a:gdLst/>
                    <a:ahLst/>
                    <a:cxnLst>
                      <a:cxn ang="0">
                        <a:pos x="498" y="638"/>
                      </a:cxn>
                      <a:cxn ang="0">
                        <a:pos x="270" y="250"/>
                      </a:cxn>
                      <a:cxn ang="0">
                        <a:pos x="476" y="0"/>
                      </a:cxn>
                      <a:cxn ang="0">
                        <a:pos x="358" y="0"/>
                      </a:cxn>
                      <a:cxn ang="0">
                        <a:pos x="97" y="321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638"/>
                      </a:cxn>
                      <a:cxn ang="0">
                        <a:pos x="97" y="638"/>
                      </a:cxn>
                      <a:cxn ang="0">
                        <a:pos x="97" y="452"/>
                      </a:cxn>
                      <a:cxn ang="0">
                        <a:pos x="204" y="324"/>
                      </a:cxn>
                      <a:cxn ang="0">
                        <a:pos x="384" y="638"/>
                      </a:cxn>
                      <a:cxn ang="0">
                        <a:pos x="498" y="638"/>
                      </a:cxn>
                    </a:cxnLst>
                    <a:rect l="0" t="0" r="r" b="b"/>
                    <a:pathLst>
                      <a:path w="498" h="638">
                        <a:moveTo>
                          <a:pt x="498" y="638"/>
                        </a:moveTo>
                        <a:lnTo>
                          <a:pt x="270" y="250"/>
                        </a:lnTo>
                        <a:lnTo>
                          <a:pt x="476" y="0"/>
                        </a:lnTo>
                        <a:lnTo>
                          <a:pt x="358" y="0"/>
                        </a:lnTo>
                        <a:lnTo>
                          <a:pt x="97" y="321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452"/>
                        </a:lnTo>
                        <a:lnTo>
                          <a:pt x="204" y="324"/>
                        </a:lnTo>
                        <a:lnTo>
                          <a:pt x="384" y="638"/>
                        </a:lnTo>
                        <a:lnTo>
                          <a:pt x="498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0" name="Freeform 77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977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1" name="Freeform 77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031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2" y="129"/>
                      </a:cxn>
                      <a:cxn ang="0">
                        <a:pos x="347" y="75"/>
                      </a:cxn>
                      <a:cxn ang="0">
                        <a:pos x="322" y="47"/>
                      </a:cxn>
                      <a:cxn ang="0">
                        <a:pos x="300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5" y="1"/>
                      </a:cxn>
                      <a:cxn ang="0">
                        <a:pos x="171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59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1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7" y="446"/>
                      </a:cxn>
                      <a:cxn ang="0">
                        <a:pos x="144" y="458"/>
                      </a:cxn>
                      <a:cxn ang="0">
                        <a:pos x="205" y="465"/>
                      </a:cxn>
                      <a:cxn ang="0">
                        <a:pos x="246" y="462"/>
                      </a:cxn>
                      <a:cxn ang="0">
                        <a:pos x="282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6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8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3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6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4" y="80"/>
                      </a:cxn>
                      <a:cxn ang="0">
                        <a:pos x="243" y="89"/>
                      </a:cxn>
                      <a:cxn ang="0">
                        <a:pos x="268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3" y="172"/>
                        </a:lnTo>
                        <a:lnTo>
                          <a:pt x="379" y="150"/>
                        </a:lnTo>
                        <a:lnTo>
                          <a:pt x="372" y="129"/>
                        </a:lnTo>
                        <a:lnTo>
                          <a:pt x="365" y="110"/>
                        </a:lnTo>
                        <a:lnTo>
                          <a:pt x="357" y="93"/>
                        </a:lnTo>
                        <a:lnTo>
                          <a:pt x="347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300" y="29"/>
                        </a:lnTo>
                        <a:lnTo>
                          <a:pt x="292" y="24"/>
                        </a:lnTo>
                        <a:lnTo>
                          <a:pt x="284" y="20"/>
                        </a:lnTo>
                        <a:lnTo>
                          <a:pt x="275" y="16"/>
                        </a:lnTo>
                        <a:lnTo>
                          <a:pt x="265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7" y="4"/>
                        </a:lnTo>
                        <a:lnTo>
                          <a:pt x="226" y="2"/>
                        </a:lnTo>
                        <a:lnTo>
                          <a:pt x="215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2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3" y="15"/>
                        </a:lnTo>
                        <a:lnTo>
                          <a:pt x="105" y="19"/>
                        </a:lnTo>
                        <a:lnTo>
                          <a:pt x="97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6" y="47"/>
                        </a:lnTo>
                        <a:lnTo>
                          <a:pt x="59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4" y="134"/>
                        </a:lnTo>
                        <a:lnTo>
                          <a:pt x="8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1" y="248"/>
                        </a:lnTo>
                        <a:lnTo>
                          <a:pt x="1" y="263"/>
                        </a:lnTo>
                        <a:lnTo>
                          <a:pt x="3" y="277"/>
                        </a:lnTo>
                        <a:lnTo>
                          <a:pt x="4" y="292"/>
                        </a:lnTo>
                        <a:lnTo>
                          <a:pt x="7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6" y="341"/>
                        </a:lnTo>
                        <a:lnTo>
                          <a:pt x="20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7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7" y="446"/>
                        </a:lnTo>
                        <a:lnTo>
                          <a:pt x="115" y="450"/>
                        </a:lnTo>
                        <a:lnTo>
                          <a:pt x="125" y="453"/>
                        </a:lnTo>
                        <a:lnTo>
                          <a:pt x="144" y="458"/>
                        </a:lnTo>
                        <a:lnTo>
                          <a:pt x="163" y="462"/>
                        </a:lnTo>
                        <a:lnTo>
                          <a:pt x="184" y="464"/>
                        </a:lnTo>
                        <a:lnTo>
                          <a:pt x="205" y="465"/>
                        </a:lnTo>
                        <a:lnTo>
                          <a:pt x="219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2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1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6" y="340"/>
                        </a:lnTo>
                        <a:lnTo>
                          <a:pt x="305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1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7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0" y="352"/>
                        </a:lnTo>
                        <a:lnTo>
                          <a:pt x="114" y="343"/>
                        </a:lnTo>
                        <a:lnTo>
                          <a:pt x="108" y="334"/>
                        </a:lnTo>
                        <a:lnTo>
                          <a:pt x="103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2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3" y="168"/>
                        </a:lnTo>
                        <a:lnTo>
                          <a:pt x="94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6" y="110"/>
                        </a:lnTo>
                        <a:lnTo>
                          <a:pt x="127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6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4" y="80"/>
                        </a:lnTo>
                        <a:lnTo>
                          <a:pt x="230" y="82"/>
                        </a:lnTo>
                        <a:lnTo>
                          <a:pt x="237" y="85"/>
                        </a:lnTo>
                        <a:lnTo>
                          <a:pt x="243" y="89"/>
                        </a:lnTo>
                        <a:lnTo>
                          <a:pt x="249" y="92"/>
                        </a:lnTo>
                        <a:lnTo>
                          <a:pt x="259" y="100"/>
                        </a:lnTo>
                        <a:lnTo>
                          <a:pt x="268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42" name="Freeform 772"/>
                  <p:cNvSpPr>
                    <a:spLocks noChangeAspect="1"/>
                  </p:cNvSpPr>
                  <p:nvPr/>
                </p:nvSpPr>
                <p:spPr bwMode="auto">
                  <a:xfrm>
                    <a:off x="4157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7" y="557"/>
                      </a:cxn>
                      <a:cxn ang="0">
                        <a:pos x="112" y="555"/>
                      </a:cxn>
                      <a:cxn ang="0">
                        <a:pos x="109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99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1" y="507"/>
                      </a:cxn>
                      <a:cxn ang="0">
                        <a:pos x="91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2"/>
                      </a:cxn>
                      <a:cxn ang="0">
                        <a:pos x="16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7" y="623"/>
                      </a:cxn>
                      <a:cxn ang="0">
                        <a:pos x="68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8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7" y="557"/>
                        </a:lnTo>
                        <a:lnTo>
                          <a:pt x="112" y="555"/>
                        </a:lnTo>
                        <a:lnTo>
                          <a:pt x="109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99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1" y="507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2"/>
                        </a:lnTo>
                        <a:lnTo>
                          <a:pt x="16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7" y="623"/>
                        </a:lnTo>
                        <a:lnTo>
                          <a:pt x="68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8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98" name="Group 773"/>
                <p:cNvGrpSpPr>
                  <a:grpSpLocks noChangeAspect="1"/>
                </p:cNvGrpSpPr>
                <p:nvPr/>
              </p:nvGrpSpPr>
              <p:grpSpPr bwMode="auto">
                <a:xfrm>
                  <a:off x="226" y="226"/>
                  <a:ext cx="2041" cy="707"/>
                  <a:chOff x="226" y="226"/>
                  <a:chExt cx="2041" cy="707"/>
                </a:xfrm>
              </p:grpSpPr>
              <p:sp>
                <p:nvSpPr>
                  <p:cNvPr id="99" name="Rectangle 7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6" y="226"/>
                    <a:ext cx="2041" cy="69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0" name="Rectangle 7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5" y="412"/>
                    <a:ext cx="22" cy="521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1" name="Rectangle 7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226"/>
                    <a:ext cx="23" cy="499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2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1804" y="418"/>
                    <a:ext cx="245" cy="301"/>
                  </a:xfrm>
                  <a:custGeom>
                    <a:avLst/>
                    <a:gdLst/>
                    <a:ahLst/>
                    <a:cxnLst>
                      <a:cxn ang="0">
                        <a:pos x="982" y="0"/>
                      </a:cxn>
                      <a:cxn ang="0">
                        <a:pos x="711" y="698"/>
                      </a:cxn>
                      <a:cxn ang="0">
                        <a:pos x="708" y="762"/>
                      </a:cxn>
                      <a:cxn ang="0">
                        <a:pos x="700" y="817"/>
                      </a:cxn>
                      <a:cxn ang="0">
                        <a:pos x="694" y="841"/>
                      </a:cxn>
                      <a:cxn ang="0">
                        <a:pos x="686" y="863"/>
                      </a:cxn>
                      <a:cxn ang="0">
                        <a:pos x="677" y="883"/>
                      </a:cxn>
                      <a:cxn ang="0">
                        <a:pos x="664" y="900"/>
                      </a:cxn>
                      <a:cxn ang="0">
                        <a:pos x="651" y="916"/>
                      </a:cxn>
                      <a:cxn ang="0">
                        <a:pos x="636" y="929"/>
                      </a:cxn>
                      <a:cxn ang="0">
                        <a:pos x="619" y="940"/>
                      </a:cxn>
                      <a:cxn ang="0">
                        <a:pos x="599" y="949"/>
                      </a:cxn>
                      <a:cxn ang="0">
                        <a:pos x="577" y="957"/>
                      </a:cxn>
                      <a:cxn ang="0">
                        <a:pos x="553" y="962"/>
                      </a:cxn>
                      <a:cxn ang="0">
                        <a:pos x="527" y="965"/>
                      </a:cxn>
                      <a:cxn ang="0">
                        <a:pos x="497" y="966"/>
                      </a:cxn>
                      <a:cxn ang="0">
                        <a:pos x="469" y="965"/>
                      </a:cxn>
                      <a:cxn ang="0">
                        <a:pos x="441" y="962"/>
                      </a:cxn>
                      <a:cxn ang="0">
                        <a:pos x="417" y="957"/>
                      </a:cxn>
                      <a:cxn ang="0">
                        <a:pos x="393" y="949"/>
                      </a:cxn>
                      <a:cxn ang="0">
                        <a:pos x="373" y="940"/>
                      </a:cxn>
                      <a:cxn ang="0">
                        <a:pos x="354" y="929"/>
                      </a:cxn>
                      <a:cxn ang="0">
                        <a:pos x="338" y="916"/>
                      </a:cxn>
                      <a:cxn ang="0">
                        <a:pos x="323" y="900"/>
                      </a:cxn>
                      <a:cxn ang="0">
                        <a:pos x="310" y="883"/>
                      </a:cxn>
                      <a:cxn ang="0">
                        <a:pos x="299" y="864"/>
                      </a:cxn>
                      <a:cxn ang="0">
                        <a:pos x="290" y="841"/>
                      </a:cxn>
                      <a:cxn ang="0">
                        <a:pos x="283" y="818"/>
                      </a:cxn>
                      <a:cxn ang="0">
                        <a:pos x="274" y="763"/>
                      </a:cxn>
                      <a:cxn ang="0">
                        <a:pos x="271" y="698"/>
                      </a:cxn>
                      <a:cxn ang="0">
                        <a:pos x="0" y="0"/>
                      </a:cxn>
                      <a:cxn ang="0">
                        <a:pos x="0" y="744"/>
                      </a:cxn>
                      <a:cxn ang="0">
                        <a:pos x="3" y="793"/>
                      </a:cxn>
                      <a:cxn ang="0">
                        <a:pos x="10" y="841"/>
                      </a:cxn>
                      <a:cxn ang="0">
                        <a:pos x="22" y="887"/>
                      </a:cxn>
                      <a:cxn ang="0">
                        <a:pos x="36" y="930"/>
                      </a:cxn>
                      <a:cxn ang="0">
                        <a:pos x="53" y="972"/>
                      </a:cxn>
                      <a:cxn ang="0">
                        <a:pos x="76" y="1011"/>
                      </a:cxn>
                      <a:cxn ang="0">
                        <a:pos x="101" y="1046"/>
                      </a:cxn>
                      <a:cxn ang="0">
                        <a:pos x="132" y="1079"/>
                      </a:cxn>
                      <a:cxn ang="0">
                        <a:pos x="166" y="1109"/>
                      </a:cxn>
                      <a:cxn ang="0">
                        <a:pos x="204" y="1135"/>
                      </a:cxn>
                      <a:cxn ang="0">
                        <a:pos x="247" y="1158"/>
                      </a:cxn>
                      <a:cxn ang="0">
                        <a:pos x="294" y="1176"/>
                      </a:cxn>
                      <a:cxn ang="0">
                        <a:pos x="346" y="1190"/>
                      </a:cxn>
                      <a:cxn ang="0">
                        <a:pos x="402" y="1200"/>
                      </a:cxn>
                      <a:cxn ang="0">
                        <a:pos x="463" y="1205"/>
                      </a:cxn>
                      <a:cxn ang="0">
                        <a:pos x="529" y="1205"/>
                      </a:cxn>
                      <a:cxn ang="0">
                        <a:pos x="590" y="1200"/>
                      </a:cxn>
                      <a:cxn ang="0">
                        <a:pos x="646" y="1189"/>
                      </a:cxn>
                      <a:cxn ang="0">
                        <a:pos x="697" y="1174"/>
                      </a:cxn>
                      <a:cxn ang="0">
                        <a:pos x="744" y="1155"/>
                      </a:cxn>
                      <a:cxn ang="0">
                        <a:pos x="786" y="1132"/>
                      </a:cxn>
                      <a:cxn ang="0">
                        <a:pos x="823" y="1105"/>
                      </a:cxn>
                      <a:cxn ang="0">
                        <a:pos x="856" y="1074"/>
                      </a:cxn>
                      <a:cxn ang="0">
                        <a:pos x="885" y="1040"/>
                      </a:cxn>
                      <a:cxn ang="0">
                        <a:pos x="910" y="1005"/>
                      </a:cxn>
                      <a:cxn ang="0">
                        <a:pos x="931" y="966"/>
                      </a:cxn>
                      <a:cxn ang="0">
                        <a:pos x="948" y="924"/>
                      </a:cxn>
                      <a:cxn ang="0">
                        <a:pos x="961" y="881"/>
                      </a:cxn>
                      <a:cxn ang="0">
                        <a:pos x="972" y="836"/>
                      </a:cxn>
                      <a:cxn ang="0">
                        <a:pos x="978" y="790"/>
                      </a:cxn>
                      <a:cxn ang="0">
                        <a:pos x="981" y="743"/>
                      </a:cxn>
                    </a:cxnLst>
                    <a:rect l="0" t="0" r="r" b="b"/>
                    <a:pathLst>
                      <a:path w="982" h="1205">
                        <a:moveTo>
                          <a:pt x="982" y="720"/>
                        </a:moveTo>
                        <a:lnTo>
                          <a:pt x="982" y="0"/>
                        </a:lnTo>
                        <a:lnTo>
                          <a:pt x="711" y="0"/>
                        </a:lnTo>
                        <a:lnTo>
                          <a:pt x="711" y="698"/>
                        </a:lnTo>
                        <a:lnTo>
                          <a:pt x="710" y="731"/>
                        </a:lnTo>
                        <a:lnTo>
                          <a:pt x="708" y="762"/>
                        </a:lnTo>
                        <a:lnTo>
                          <a:pt x="705" y="790"/>
                        </a:lnTo>
                        <a:lnTo>
                          <a:pt x="700" y="817"/>
                        </a:lnTo>
                        <a:lnTo>
                          <a:pt x="697" y="829"/>
                        </a:lnTo>
                        <a:lnTo>
                          <a:pt x="694" y="841"/>
                        </a:lnTo>
                        <a:lnTo>
                          <a:pt x="690" y="853"/>
                        </a:lnTo>
                        <a:lnTo>
                          <a:pt x="686" y="863"/>
                        </a:lnTo>
                        <a:lnTo>
                          <a:pt x="682" y="873"/>
                        </a:lnTo>
                        <a:lnTo>
                          <a:pt x="677" y="883"/>
                        </a:lnTo>
                        <a:lnTo>
                          <a:pt x="671" y="891"/>
                        </a:lnTo>
                        <a:lnTo>
                          <a:pt x="664" y="900"/>
                        </a:lnTo>
                        <a:lnTo>
                          <a:pt x="658" y="909"/>
                        </a:lnTo>
                        <a:lnTo>
                          <a:pt x="651" y="916"/>
                        </a:lnTo>
                        <a:lnTo>
                          <a:pt x="644" y="923"/>
                        </a:lnTo>
                        <a:lnTo>
                          <a:pt x="636" y="929"/>
                        </a:lnTo>
                        <a:lnTo>
                          <a:pt x="628" y="935"/>
                        </a:lnTo>
                        <a:lnTo>
                          <a:pt x="619" y="940"/>
                        </a:lnTo>
                        <a:lnTo>
                          <a:pt x="609" y="945"/>
                        </a:lnTo>
                        <a:lnTo>
                          <a:pt x="599" y="949"/>
                        </a:lnTo>
                        <a:lnTo>
                          <a:pt x="588" y="954"/>
                        </a:lnTo>
                        <a:lnTo>
                          <a:pt x="577" y="957"/>
                        </a:lnTo>
                        <a:lnTo>
                          <a:pt x="565" y="959"/>
                        </a:lnTo>
                        <a:lnTo>
                          <a:pt x="553" y="962"/>
                        </a:lnTo>
                        <a:lnTo>
                          <a:pt x="540" y="963"/>
                        </a:lnTo>
                        <a:lnTo>
                          <a:pt x="527" y="965"/>
                        </a:lnTo>
                        <a:lnTo>
                          <a:pt x="512" y="965"/>
                        </a:lnTo>
                        <a:lnTo>
                          <a:pt x="497" y="966"/>
                        </a:lnTo>
                        <a:lnTo>
                          <a:pt x="483" y="965"/>
                        </a:lnTo>
                        <a:lnTo>
                          <a:pt x="469" y="965"/>
                        </a:lnTo>
                        <a:lnTo>
                          <a:pt x="454" y="963"/>
                        </a:lnTo>
                        <a:lnTo>
                          <a:pt x="441" y="962"/>
                        </a:lnTo>
                        <a:lnTo>
                          <a:pt x="429" y="960"/>
                        </a:lnTo>
                        <a:lnTo>
                          <a:pt x="417" y="957"/>
                        </a:lnTo>
                        <a:lnTo>
                          <a:pt x="404" y="954"/>
                        </a:lnTo>
                        <a:lnTo>
                          <a:pt x="393" y="949"/>
                        </a:lnTo>
                        <a:lnTo>
                          <a:pt x="383" y="945"/>
                        </a:lnTo>
                        <a:lnTo>
                          <a:pt x="373" y="940"/>
                        </a:lnTo>
                        <a:lnTo>
                          <a:pt x="363" y="935"/>
                        </a:lnTo>
                        <a:lnTo>
                          <a:pt x="354" y="929"/>
                        </a:lnTo>
                        <a:lnTo>
                          <a:pt x="345" y="923"/>
                        </a:lnTo>
                        <a:lnTo>
                          <a:pt x="338" y="916"/>
                        </a:lnTo>
                        <a:lnTo>
                          <a:pt x="330" y="909"/>
                        </a:lnTo>
                        <a:lnTo>
                          <a:pt x="323" y="900"/>
                        </a:lnTo>
                        <a:lnTo>
                          <a:pt x="317" y="892"/>
                        </a:lnTo>
                        <a:lnTo>
                          <a:pt x="310" y="883"/>
                        </a:lnTo>
                        <a:lnTo>
                          <a:pt x="304" y="874"/>
                        </a:lnTo>
                        <a:lnTo>
                          <a:pt x="299" y="864"/>
                        </a:lnTo>
                        <a:lnTo>
                          <a:pt x="294" y="853"/>
                        </a:lnTo>
                        <a:lnTo>
                          <a:pt x="290" y="841"/>
                        </a:lnTo>
                        <a:lnTo>
                          <a:pt x="286" y="830"/>
                        </a:lnTo>
                        <a:lnTo>
                          <a:pt x="283" y="818"/>
                        </a:lnTo>
                        <a:lnTo>
                          <a:pt x="277" y="791"/>
                        </a:lnTo>
                        <a:lnTo>
                          <a:pt x="274" y="763"/>
                        </a:lnTo>
                        <a:lnTo>
                          <a:pt x="271" y="731"/>
                        </a:lnTo>
                        <a:lnTo>
                          <a:pt x="271" y="698"/>
                        </a:lnTo>
                        <a:lnTo>
                          <a:pt x="271" y="0"/>
                        </a:lnTo>
                        <a:lnTo>
                          <a:pt x="0" y="0"/>
                        </a:lnTo>
                        <a:lnTo>
                          <a:pt x="0" y="720"/>
                        </a:lnTo>
                        <a:lnTo>
                          <a:pt x="0" y="744"/>
                        </a:lnTo>
                        <a:lnTo>
                          <a:pt x="1" y="769"/>
                        </a:lnTo>
                        <a:lnTo>
                          <a:pt x="3" y="793"/>
                        </a:lnTo>
                        <a:lnTo>
                          <a:pt x="6" y="818"/>
                        </a:lnTo>
                        <a:lnTo>
                          <a:pt x="10" y="841"/>
                        </a:lnTo>
                        <a:lnTo>
                          <a:pt x="16" y="864"/>
                        </a:lnTo>
                        <a:lnTo>
                          <a:pt x="22" y="887"/>
                        </a:lnTo>
                        <a:lnTo>
                          <a:pt x="28" y="909"/>
                        </a:lnTo>
                        <a:lnTo>
                          <a:pt x="36" y="930"/>
                        </a:lnTo>
                        <a:lnTo>
                          <a:pt x="44" y="952"/>
                        </a:lnTo>
                        <a:lnTo>
                          <a:pt x="53" y="972"/>
                        </a:lnTo>
                        <a:lnTo>
                          <a:pt x="65" y="991"/>
                        </a:lnTo>
                        <a:lnTo>
                          <a:pt x="76" y="1011"/>
                        </a:lnTo>
                        <a:lnTo>
                          <a:pt x="88" y="1029"/>
                        </a:lnTo>
                        <a:lnTo>
                          <a:pt x="101" y="1046"/>
                        </a:lnTo>
                        <a:lnTo>
                          <a:pt x="116" y="1063"/>
                        </a:lnTo>
                        <a:lnTo>
                          <a:pt x="132" y="1079"/>
                        </a:lnTo>
                        <a:lnTo>
                          <a:pt x="148" y="1094"/>
                        </a:lnTo>
                        <a:lnTo>
                          <a:pt x="166" y="1109"/>
                        </a:lnTo>
                        <a:lnTo>
                          <a:pt x="185" y="1122"/>
                        </a:lnTo>
                        <a:lnTo>
                          <a:pt x="204" y="1135"/>
                        </a:lnTo>
                        <a:lnTo>
                          <a:pt x="225" y="1146"/>
                        </a:lnTo>
                        <a:lnTo>
                          <a:pt x="247" y="1158"/>
                        </a:lnTo>
                        <a:lnTo>
                          <a:pt x="270" y="1167"/>
                        </a:lnTo>
                        <a:lnTo>
                          <a:pt x="294" y="1176"/>
                        </a:lnTo>
                        <a:lnTo>
                          <a:pt x="320" y="1183"/>
                        </a:lnTo>
                        <a:lnTo>
                          <a:pt x="346" y="1190"/>
                        </a:lnTo>
                        <a:lnTo>
                          <a:pt x="374" y="1195"/>
                        </a:lnTo>
                        <a:lnTo>
                          <a:pt x="402" y="1200"/>
                        </a:lnTo>
                        <a:lnTo>
                          <a:pt x="433" y="1203"/>
                        </a:lnTo>
                        <a:lnTo>
                          <a:pt x="463" y="1205"/>
                        </a:lnTo>
                        <a:lnTo>
                          <a:pt x="496" y="1205"/>
                        </a:lnTo>
                        <a:lnTo>
                          <a:pt x="529" y="1205"/>
                        </a:lnTo>
                        <a:lnTo>
                          <a:pt x="559" y="1203"/>
                        </a:lnTo>
                        <a:lnTo>
                          <a:pt x="590" y="1200"/>
                        </a:lnTo>
                        <a:lnTo>
                          <a:pt x="619" y="1194"/>
                        </a:lnTo>
                        <a:lnTo>
                          <a:pt x="646" y="1189"/>
                        </a:lnTo>
                        <a:lnTo>
                          <a:pt x="672" y="1182"/>
                        </a:lnTo>
                        <a:lnTo>
                          <a:pt x="697" y="1174"/>
                        </a:lnTo>
                        <a:lnTo>
                          <a:pt x="721" y="1165"/>
                        </a:lnTo>
                        <a:lnTo>
                          <a:pt x="744" y="1155"/>
                        </a:lnTo>
                        <a:lnTo>
                          <a:pt x="765" y="1143"/>
                        </a:lnTo>
                        <a:lnTo>
                          <a:pt x="786" y="1132"/>
                        </a:lnTo>
                        <a:lnTo>
                          <a:pt x="805" y="1119"/>
                        </a:lnTo>
                        <a:lnTo>
                          <a:pt x="823" y="1105"/>
                        </a:lnTo>
                        <a:lnTo>
                          <a:pt x="840" y="1090"/>
                        </a:lnTo>
                        <a:lnTo>
                          <a:pt x="856" y="1074"/>
                        </a:lnTo>
                        <a:lnTo>
                          <a:pt x="872" y="1058"/>
                        </a:lnTo>
                        <a:lnTo>
                          <a:pt x="885" y="1040"/>
                        </a:lnTo>
                        <a:lnTo>
                          <a:pt x="898" y="1023"/>
                        </a:lnTo>
                        <a:lnTo>
                          <a:pt x="910" y="1005"/>
                        </a:lnTo>
                        <a:lnTo>
                          <a:pt x="921" y="985"/>
                        </a:lnTo>
                        <a:lnTo>
                          <a:pt x="931" y="966"/>
                        </a:lnTo>
                        <a:lnTo>
                          <a:pt x="940" y="945"/>
                        </a:lnTo>
                        <a:lnTo>
                          <a:pt x="948" y="924"/>
                        </a:lnTo>
                        <a:lnTo>
                          <a:pt x="955" y="903"/>
                        </a:lnTo>
                        <a:lnTo>
                          <a:pt x="961" y="881"/>
                        </a:lnTo>
                        <a:lnTo>
                          <a:pt x="966" y="859"/>
                        </a:lnTo>
                        <a:lnTo>
                          <a:pt x="972" y="836"/>
                        </a:lnTo>
                        <a:lnTo>
                          <a:pt x="975" y="814"/>
                        </a:lnTo>
                        <a:lnTo>
                          <a:pt x="978" y="790"/>
                        </a:lnTo>
                        <a:lnTo>
                          <a:pt x="980" y="767"/>
                        </a:lnTo>
                        <a:lnTo>
                          <a:pt x="981" y="743"/>
                        </a:lnTo>
                        <a:lnTo>
                          <a:pt x="982" y="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3" name="Freeform 77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98" y="404"/>
                    <a:ext cx="297" cy="315"/>
                  </a:xfrm>
                  <a:custGeom>
                    <a:avLst/>
                    <a:gdLst/>
                    <a:ahLst/>
                    <a:cxnLst>
                      <a:cxn ang="0">
                        <a:pos x="1188" y="1263"/>
                      </a:cxn>
                      <a:cxn ang="0">
                        <a:pos x="592" y="0"/>
                      </a:cxn>
                      <a:cxn ang="0">
                        <a:pos x="0" y="1263"/>
                      </a:cxn>
                      <a:cxn ang="0">
                        <a:pos x="288" y="1263"/>
                      </a:cxn>
                      <a:cxn ang="0">
                        <a:pos x="412" y="988"/>
                      </a:cxn>
                      <a:cxn ang="0">
                        <a:pos x="776" y="988"/>
                      </a:cxn>
                      <a:cxn ang="0">
                        <a:pos x="900" y="1263"/>
                      </a:cxn>
                      <a:cxn ang="0">
                        <a:pos x="1188" y="1263"/>
                      </a:cxn>
                      <a:cxn ang="0">
                        <a:pos x="696" y="793"/>
                      </a:cxn>
                      <a:cxn ang="0">
                        <a:pos x="486" y="793"/>
                      </a:cxn>
                      <a:cxn ang="0">
                        <a:pos x="586" y="570"/>
                      </a:cxn>
                      <a:cxn ang="0">
                        <a:pos x="696" y="793"/>
                      </a:cxn>
                    </a:cxnLst>
                    <a:rect l="0" t="0" r="r" b="b"/>
                    <a:pathLst>
                      <a:path w="1188" h="1263">
                        <a:moveTo>
                          <a:pt x="1188" y="1263"/>
                        </a:moveTo>
                        <a:lnTo>
                          <a:pt x="592" y="0"/>
                        </a:lnTo>
                        <a:lnTo>
                          <a:pt x="0" y="1263"/>
                        </a:lnTo>
                        <a:lnTo>
                          <a:pt x="288" y="1263"/>
                        </a:lnTo>
                        <a:lnTo>
                          <a:pt x="412" y="988"/>
                        </a:lnTo>
                        <a:lnTo>
                          <a:pt x="776" y="988"/>
                        </a:lnTo>
                        <a:lnTo>
                          <a:pt x="900" y="1263"/>
                        </a:lnTo>
                        <a:lnTo>
                          <a:pt x="1188" y="1263"/>
                        </a:lnTo>
                        <a:close/>
                        <a:moveTo>
                          <a:pt x="696" y="793"/>
                        </a:moveTo>
                        <a:lnTo>
                          <a:pt x="486" y="793"/>
                        </a:lnTo>
                        <a:lnTo>
                          <a:pt x="586" y="570"/>
                        </a:lnTo>
                        <a:lnTo>
                          <a:pt x="696" y="7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04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425" y="411"/>
                    <a:ext cx="282" cy="310"/>
                  </a:xfrm>
                  <a:custGeom>
                    <a:avLst/>
                    <a:gdLst/>
                    <a:ahLst/>
                    <a:cxnLst>
                      <a:cxn ang="0">
                        <a:pos x="923" y="860"/>
                      </a:cxn>
                      <a:cxn ang="0">
                        <a:pos x="884" y="908"/>
                      </a:cxn>
                      <a:cxn ang="0">
                        <a:pos x="844" y="944"/>
                      </a:cxn>
                      <a:cxn ang="0">
                        <a:pos x="778" y="981"/>
                      </a:cxn>
                      <a:cxn ang="0">
                        <a:pos x="698" y="1003"/>
                      </a:cxn>
                      <a:cxn ang="0">
                        <a:pos x="634" y="1008"/>
                      </a:cxn>
                      <a:cxn ang="0">
                        <a:pos x="554" y="1000"/>
                      </a:cxn>
                      <a:cxn ang="0">
                        <a:pos x="481" y="978"/>
                      </a:cxn>
                      <a:cxn ang="0">
                        <a:pos x="419" y="942"/>
                      </a:cxn>
                      <a:cxn ang="0">
                        <a:pos x="366" y="895"/>
                      </a:cxn>
                      <a:cxn ang="0">
                        <a:pos x="324" y="837"/>
                      </a:cxn>
                      <a:cxn ang="0">
                        <a:pos x="294" y="770"/>
                      </a:cxn>
                      <a:cxn ang="0">
                        <a:pos x="275" y="696"/>
                      </a:cxn>
                      <a:cxn ang="0">
                        <a:pos x="269" y="616"/>
                      </a:cxn>
                      <a:cxn ang="0">
                        <a:pos x="276" y="533"/>
                      </a:cxn>
                      <a:cxn ang="0">
                        <a:pos x="298" y="458"/>
                      </a:cxn>
                      <a:cxn ang="0">
                        <a:pos x="331" y="393"/>
                      </a:cxn>
                      <a:cxn ang="0">
                        <a:pos x="375" y="339"/>
                      </a:cxn>
                      <a:cxn ang="0">
                        <a:pos x="428" y="295"/>
                      </a:cxn>
                      <a:cxn ang="0">
                        <a:pos x="488" y="263"/>
                      </a:cxn>
                      <a:cxn ang="0">
                        <a:pos x="553" y="243"/>
                      </a:cxn>
                      <a:cxn ang="0">
                        <a:pos x="622" y="237"/>
                      </a:cxn>
                      <a:cxn ang="0">
                        <a:pos x="717" y="246"/>
                      </a:cxn>
                      <a:cxn ang="0">
                        <a:pos x="800" y="270"/>
                      </a:cxn>
                      <a:cxn ang="0">
                        <a:pos x="866" y="309"/>
                      </a:cxn>
                      <a:cxn ang="0">
                        <a:pos x="911" y="359"/>
                      </a:cxn>
                      <a:cxn ang="0">
                        <a:pos x="1049" y="151"/>
                      </a:cxn>
                      <a:cxn ang="0">
                        <a:pos x="999" y="107"/>
                      </a:cxn>
                      <a:cxn ang="0">
                        <a:pos x="945" y="71"/>
                      </a:cxn>
                      <a:cxn ang="0">
                        <a:pos x="842" y="28"/>
                      </a:cxn>
                      <a:cxn ang="0">
                        <a:pos x="715" y="4"/>
                      </a:cxn>
                      <a:cxn ang="0">
                        <a:pos x="586" y="1"/>
                      </a:cxn>
                      <a:cxn ang="0">
                        <a:pos x="463" y="18"/>
                      </a:cxn>
                      <a:cxn ang="0">
                        <a:pos x="349" y="58"/>
                      </a:cxn>
                      <a:cxn ang="0">
                        <a:pos x="247" y="118"/>
                      </a:cxn>
                      <a:cxn ang="0">
                        <a:pos x="159" y="196"/>
                      </a:cxn>
                      <a:cxn ang="0">
                        <a:pos x="89" y="290"/>
                      </a:cxn>
                      <a:cxn ang="0">
                        <a:pos x="37" y="398"/>
                      </a:cxn>
                      <a:cxn ang="0">
                        <a:pos x="7" y="518"/>
                      </a:cxn>
                      <a:cxn ang="0">
                        <a:pos x="1" y="650"/>
                      </a:cxn>
                      <a:cxn ang="0">
                        <a:pos x="18" y="781"/>
                      </a:cxn>
                      <a:cxn ang="0">
                        <a:pos x="58" y="898"/>
                      </a:cxn>
                      <a:cxn ang="0">
                        <a:pos x="117" y="1000"/>
                      </a:cxn>
                      <a:cxn ang="0">
                        <a:pos x="195" y="1087"/>
                      </a:cxn>
                      <a:cxn ang="0">
                        <a:pos x="290" y="1155"/>
                      </a:cxn>
                      <a:cxn ang="0">
                        <a:pos x="400" y="1205"/>
                      </a:cxn>
                      <a:cxn ang="0">
                        <a:pos x="522" y="1233"/>
                      </a:cxn>
                      <a:cxn ang="0">
                        <a:pos x="653" y="1239"/>
                      </a:cxn>
                      <a:cxn ang="0">
                        <a:pos x="783" y="1221"/>
                      </a:cxn>
                      <a:cxn ang="0">
                        <a:pos x="867" y="1195"/>
                      </a:cxn>
                      <a:cxn ang="0">
                        <a:pos x="932" y="1162"/>
                      </a:cxn>
                      <a:cxn ang="0">
                        <a:pos x="996" y="1117"/>
                      </a:cxn>
                      <a:cxn ang="0">
                        <a:pos x="1056" y="1061"/>
                      </a:cxn>
                      <a:cxn ang="0">
                        <a:pos x="1112" y="990"/>
                      </a:cxn>
                    </a:cxnLst>
                    <a:rect l="0" t="0" r="r" b="b"/>
                    <a:pathLst>
                      <a:path w="1124" h="1240">
                        <a:moveTo>
                          <a:pt x="1124" y="969"/>
                        </a:moveTo>
                        <a:lnTo>
                          <a:pt x="941" y="831"/>
                        </a:lnTo>
                        <a:lnTo>
                          <a:pt x="931" y="846"/>
                        </a:lnTo>
                        <a:lnTo>
                          <a:pt x="923" y="860"/>
                        </a:lnTo>
                        <a:lnTo>
                          <a:pt x="914" y="873"/>
                        </a:lnTo>
                        <a:lnTo>
                          <a:pt x="904" y="886"/>
                        </a:lnTo>
                        <a:lnTo>
                          <a:pt x="895" y="897"/>
                        </a:lnTo>
                        <a:lnTo>
                          <a:pt x="884" y="908"/>
                        </a:lnTo>
                        <a:lnTo>
                          <a:pt x="874" y="918"/>
                        </a:lnTo>
                        <a:lnTo>
                          <a:pt x="864" y="928"/>
                        </a:lnTo>
                        <a:lnTo>
                          <a:pt x="854" y="936"/>
                        </a:lnTo>
                        <a:lnTo>
                          <a:pt x="844" y="944"/>
                        </a:lnTo>
                        <a:lnTo>
                          <a:pt x="832" y="952"/>
                        </a:lnTo>
                        <a:lnTo>
                          <a:pt x="822" y="958"/>
                        </a:lnTo>
                        <a:lnTo>
                          <a:pt x="800" y="970"/>
                        </a:lnTo>
                        <a:lnTo>
                          <a:pt x="778" y="981"/>
                        </a:lnTo>
                        <a:lnTo>
                          <a:pt x="758" y="989"/>
                        </a:lnTo>
                        <a:lnTo>
                          <a:pt x="736" y="995"/>
                        </a:lnTo>
                        <a:lnTo>
                          <a:pt x="717" y="1000"/>
                        </a:lnTo>
                        <a:lnTo>
                          <a:pt x="698" y="1003"/>
                        </a:lnTo>
                        <a:lnTo>
                          <a:pt x="679" y="1005"/>
                        </a:lnTo>
                        <a:lnTo>
                          <a:pt x="663" y="1007"/>
                        </a:lnTo>
                        <a:lnTo>
                          <a:pt x="648" y="1007"/>
                        </a:lnTo>
                        <a:lnTo>
                          <a:pt x="634" y="1008"/>
                        </a:lnTo>
                        <a:lnTo>
                          <a:pt x="613" y="1007"/>
                        </a:lnTo>
                        <a:lnTo>
                          <a:pt x="593" y="1006"/>
                        </a:lnTo>
                        <a:lnTo>
                          <a:pt x="573" y="1003"/>
                        </a:lnTo>
                        <a:lnTo>
                          <a:pt x="554" y="1000"/>
                        </a:lnTo>
                        <a:lnTo>
                          <a:pt x="534" y="996"/>
                        </a:lnTo>
                        <a:lnTo>
                          <a:pt x="516" y="991"/>
                        </a:lnTo>
                        <a:lnTo>
                          <a:pt x="499" y="985"/>
                        </a:lnTo>
                        <a:lnTo>
                          <a:pt x="481" y="978"/>
                        </a:lnTo>
                        <a:lnTo>
                          <a:pt x="465" y="969"/>
                        </a:lnTo>
                        <a:lnTo>
                          <a:pt x="449" y="961"/>
                        </a:lnTo>
                        <a:lnTo>
                          <a:pt x="433" y="952"/>
                        </a:lnTo>
                        <a:lnTo>
                          <a:pt x="419" y="942"/>
                        </a:lnTo>
                        <a:lnTo>
                          <a:pt x="405" y="932"/>
                        </a:lnTo>
                        <a:lnTo>
                          <a:pt x="392" y="919"/>
                        </a:lnTo>
                        <a:lnTo>
                          <a:pt x="378" y="907"/>
                        </a:lnTo>
                        <a:lnTo>
                          <a:pt x="366" y="895"/>
                        </a:lnTo>
                        <a:lnTo>
                          <a:pt x="355" y="882"/>
                        </a:lnTo>
                        <a:lnTo>
                          <a:pt x="345" y="867"/>
                        </a:lnTo>
                        <a:lnTo>
                          <a:pt x="334" y="852"/>
                        </a:lnTo>
                        <a:lnTo>
                          <a:pt x="324" y="837"/>
                        </a:lnTo>
                        <a:lnTo>
                          <a:pt x="316" y="821"/>
                        </a:lnTo>
                        <a:lnTo>
                          <a:pt x="308" y="805"/>
                        </a:lnTo>
                        <a:lnTo>
                          <a:pt x="301" y="788"/>
                        </a:lnTo>
                        <a:lnTo>
                          <a:pt x="294" y="770"/>
                        </a:lnTo>
                        <a:lnTo>
                          <a:pt x="289" y="752"/>
                        </a:lnTo>
                        <a:lnTo>
                          <a:pt x="283" y="735"/>
                        </a:lnTo>
                        <a:lnTo>
                          <a:pt x="278" y="715"/>
                        </a:lnTo>
                        <a:lnTo>
                          <a:pt x="275" y="696"/>
                        </a:lnTo>
                        <a:lnTo>
                          <a:pt x="272" y="676"/>
                        </a:lnTo>
                        <a:lnTo>
                          <a:pt x="270" y="657"/>
                        </a:lnTo>
                        <a:lnTo>
                          <a:pt x="269" y="637"/>
                        </a:lnTo>
                        <a:lnTo>
                          <a:pt x="269" y="616"/>
                        </a:lnTo>
                        <a:lnTo>
                          <a:pt x="269" y="594"/>
                        </a:lnTo>
                        <a:lnTo>
                          <a:pt x="271" y="573"/>
                        </a:lnTo>
                        <a:lnTo>
                          <a:pt x="273" y="553"/>
                        </a:lnTo>
                        <a:lnTo>
                          <a:pt x="276" y="533"/>
                        </a:lnTo>
                        <a:lnTo>
                          <a:pt x="280" y="513"/>
                        </a:lnTo>
                        <a:lnTo>
                          <a:pt x="286" y="494"/>
                        </a:lnTo>
                        <a:lnTo>
                          <a:pt x="292" y="475"/>
                        </a:lnTo>
                        <a:lnTo>
                          <a:pt x="298" y="458"/>
                        </a:lnTo>
                        <a:lnTo>
                          <a:pt x="305" y="441"/>
                        </a:lnTo>
                        <a:lnTo>
                          <a:pt x="313" y="424"/>
                        </a:lnTo>
                        <a:lnTo>
                          <a:pt x="322" y="408"/>
                        </a:lnTo>
                        <a:lnTo>
                          <a:pt x="331" y="393"/>
                        </a:lnTo>
                        <a:lnTo>
                          <a:pt x="342" y="378"/>
                        </a:lnTo>
                        <a:lnTo>
                          <a:pt x="352" y="364"/>
                        </a:lnTo>
                        <a:lnTo>
                          <a:pt x="363" y="351"/>
                        </a:lnTo>
                        <a:lnTo>
                          <a:pt x="375" y="339"/>
                        </a:lnTo>
                        <a:lnTo>
                          <a:pt x="388" y="326"/>
                        </a:lnTo>
                        <a:lnTo>
                          <a:pt x="401" y="315"/>
                        </a:lnTo>
                        <a:lnTo>
                          <a:pt x="414" y="305"/>
                        </a:lnTo>
                        <a:lnTo>
                          <a:pt x="428" y="295"/>
                        </a:lnTo>
                        <a:lnTo>
                          <a:pt x="443" y="286"/>
                        </a:lnTo>
                        <a:lnTo>
                          <a:pt x="457" y="277"/>
                        </a:lnTo>
                        <a:lnTo>
                          <a:pt x="472" y="269"/>
                        </a:lnTo>
                        <a:lnTo>
                          <a:pt x="488" y="263"/>
                        </a:lnTo>
                        <a:lnTo>
                          <a:pt x="504" y="257"/>
                        </a:lnTo>
                        <a:lnTo>
                          <a:pt x="520" y="251"/>
                        </a:lnTo>
                        <a:lnTo>
                          <a:pt x="536" y="247"/>
                        </a:lnTo>
                        <a:lnTo>
                          <a:pt x="553" y="243"/>
                        </a:lnTo>
                        <a:lnTo>
                          <a:pt x="570" y="240"/>
                        </a:lnTo>
                        <a:lnTo>
                          <a:pt x="587" y="238"/>
                        </a:lnTo>
                        <a:lnTo>
                          <a:pt x="605" y="237"/>
                        </a:lnTo>
                        <a:lnTo>
                          <a:pt x="622" y="237"/>
                        </a:lnTo>
                        <a:lnTo>
                          <a:pt x="647" y="237"/>
                        </a:lnTo>
                        <a:lnTo>
                          <a:pt x="671" y="239"/>
                        </a:lnTo>
                        <a:lnTo>
                          <a:pt x="695" y="242"/>
                        </a:lnTo>
                        <a:lnTo>
                          <a:pt x="717" y="246"/>
                        </a:lnTo>
                        <a:lnTo>
                          <a:pt x="740" y="250"/>
                        </a:lnTo>
                        <a:lnTo>
                          <a:pt x="761" y="256"/>
                        </a:lnTo>
                        <a:lnTo>
                          <a:pt x="780" y="263"/>
                        </a:lnTo>
                        <a:lnTo>
                          <a:pt x="800" y="270"/>
                        </a:lnTo>
                        <a:lnTo>
                          <a:pt x="818" y="280"/>
                        </a:lnTo>
                        <a:lnTo>
                          <a:pt x="835" y="289"/>
                        </a:lnTo>
                        <a:lnTo>
                          <a:pt x="851" y="299"/>
                        </a:lnTo>
                        <a:lnTo>
                          <a:pt x="866" y="309"/>
                        </a:lnTo>
                        <a:lnTo>
                          <a:pt x="879" y="321"/>
                        </a:lnTo>
                        <a:lnTo>
                          <a:pt x="892" y="334"/>
                        </a:lnTo>
                        <a:lnTo>
                          <a:pt x="902" y="346"/>
                        </a:lnTo>
                        <a:lnTo>
                          <a:pt x="911" y="359"/>
                        </a:lnTo>
                        <a:lnTo>
                          <a:pt x="1081" y="191"/>
                        </a:lnTo>
                        <a:lnTo>
                          <a:pt x="1071" y="176"/>
                        </a:lnTo>
                        <a:lnTo>
                          <a:pt x="1060" y="163"/>
                        </a:lnTo>
                        <a:lnTo>
                          <a:pt x="1049" y="151"/>
                        </a:lnTo>
                        <a:lnTo>
                          <a:pt x="1036" y="139"/>
                        </a:lnTo>
                        <a:lnTo>
                          <a:pt x="1024" y="127"/>
                        </a:lnTo>
                        <a:lnTo>
                          <a:pt x="1012" y="117"/>
                        </a:lnTo>
                        <a:lnTo>
                          <a:pt x="999" y="107"/>
                        </a:lnTo>
                        <a:lnTo>
                          <a:pt x="986" y="97"/>
                        </a:lnTo>
                        <a:lnTo>
                          <a:pt x="972" y="88"/>
                        </a:lnTo>
                        <a:lnTo>
                          <a:pt x="959" y="79"/>
                        </a:lnTo>
                        <a:lnTo>
                          <a:pt x="945" y="71"/>
                        </a:lnTo>
                        <a:lnTo>
                          <a:pt x="931" y="64"/>
                        </a:lnTo>
                        <a:lnTo>
                          <a:pt x="902" y="50"/>
                        </a:lnTo>
                        <a:lnTo>
                          <a:pt x="872" y="39"/>
                        </a:lnTo>
                        <a:lnTo>
                          <a:pt x="842" y="28"/>
                        </a:lnTo>
                        <a:lnTo>
                          <a:pt x="811" y="20"/>
                        </a:lnTo>
                        <a:lnTo>
                          <a:pt x="779" y="13"/>
                        </a:lnTo>
                        <a:lnTo>
                          <a:pt x="748" y="8"/>
                        </a:lnTo>
                        <a:lnTo>
                          <a:pt x="715" y="4"/>
                        </a:lnTo>
                        <a:lnTo>
                          <a:pt x="683" y="2"/>
                        </a:lnTo>
                        <a:lnTo>
                          <a:pt x="651" y="0"/>
                        </a:lnTo>
                        <a:lnTo>
                          <a:pt x="619" y="0"/>
                        </a:lnTo>
                        <a:lnTo>
                          <a:pt x="586" y="1"/>
                        </a:lnTo>
                        <a:lnTo>
                          <a:pt x="555" y="3"/>
                        </a:lnTo>
                        <a:lnTo>
                          <a:pt x="523" y="6"/>
                        </a:lnTo>
                        <a:lnTo>
                          <a:pt x="493" y="12"/>
                        </a:lnTo>
                        <a:lnTo>
                          <a:pt x="463" y="18"/>
                        </a:lnTo>
                        <a:lnTo>
                          <a:pt x="433" y="26"/>
                        </a:lnTo>
                        <a:lnTo>
                          <a:pt x="404" y="36"/>
                        </a:lnTo>
                        <a:lnTo>
                          <a:pt x="376" y="46"/>
                        </a:lnTo>
                        <a:lnTo>
                          <a:pt x="349" y="58"/>
                        </a:lnTo>
                        <a:lnTo>
                          <a:pt x="322" y="71"/>
                        </a:lnTo>
                        <a:lnTo>
                          <a:pt x="296" y="86"/>
                        </a:lnTo>
                        <a:lnTo>
                          <a:pt x="271" y="101"/>
                        </a:lnTo>
                        <a:lnTo>
                          <a:pt x="247" y="118"/>
                        </a:lnTo>
                        <a:lnTo>
                          <a:pt x="223" y="136"/>
                        </a:lnTo>
                        <a:lnTo>
                          <a:pt x="201" y="155"/>
                        </a:lnTo>
                        <a:lnTo>
                          <a:pt x="179" y="174"/>
                        </a:lnTo>
                        <a:lnTo>
                          <a:pt x="159" y="196"/>
                        </a:lnTo>
                        <a:lnTo>
                          <a:pt x="140" y="218"/>
                        </a:lnTo>
                        <a:lnTo>
                          <a:pt x="121" y="241"/>
                        </a:lnTo>
                        <a:lnTo>
                          <a:pt x="105" y="265"/>
                        </a:lnTo>
                        <a:lnTo>
                          <a:pt x="89" y="290"/>
                        </a:lnTo>
                        <a:lnTo>
                          <a:pt x="73" y="315"/>
                        </a:lnTo>
                        <a:lnTo>
                          <a:pt x="60" y="343"/>
                        </a:lnTo>
                        <a:lnTo>
                          <a:pt x="48" y="370"/>
                        </a:lnTo>
                        <a:lnTo>
                          <a:pt x="37" y="398"/>
                        </a:lnTo>
                        <a:lnTo>
                          <a:pt x="27" y="427"/>
                        </a:lnTo>
                        <a:lnTo>
                          <a:pt x="19" y="457"/>
                        </a:lnTo>
                        <a:lnTo>
                          <a:pt x="12" y="488"/>
                        </a:lnTo>
                        <a:lnTo>
                          <a:pt x="7" y="518"/>
                        </a:lnTo>
                        <a:lnTo>
                          <a:pt x="3" y="550"/>
                        </a:lnTo>
                        <a:lnTo>
                          <a:pt x="1" y="583"/>
                        </a:lnTo>
                        <a:lnTo>
                          <a:pt x="0" y="616"/>
                        </a:lnTo>
                        <a:lnTo>
                          <a:pt x="1" y="650"/>
                        </a:lnTo>
                        <a:lnTo>
                          <a:pt x="3" y="684"/>
                        </a:lnTo>
                        <a:lnTo>
                          <a:pt x="7" y="716"/>
                        </a:lnTo>
                        <a:lnTo>
                          <a:pt x="12" y="749"/>
                        </a:lnTo>
                        <a:lnTo>
                          <a:pt x="18" y="781"/>
                        </a:lnTo>
                        <a:lnTo>
                          <a:pt x="26" y="811"/>
                        </a:lnTo>
                        <a:lnTo>
                          <a:pt x="36" y="841"/>
                        </a:lnTo>
                        <a:lnTo>
                          <a:pt x="46" y="869"/>
                        </a:lnTo>
                        <a:lnTo>
                          <a:pt x="58" y="898"/>
                        </a:lnTo>
                        <a:lnTo>
                          <a:pt x="71" y="924"/>
                        </a:lnTo>
                        <a:lnTo>
                          <a:pt x="86" y="951"/>
                        </a:lnTo>
                        <a:lnTo>
                          <a:pt x="101" y="975"/>
                        </a:lnTo>
                        <a:lnTo>
                          <a:pt x="117" y="1000"/>
                        </a:lnTo>
                        <a:lnTo>
                          <a:pt x="136" y="1023"/>
                        </a:lnTo>
                        <a:lnTo>
                          <a:pt x="154" y="1046"/>
                        </a:lnTo>
                        <a:lnTo>
                          <a:pt x="174" y="1066"/>
                        </a:lnTo>
                        <a:lnTo>
                          <a:pt x="195" y="1087"/>
                        </a:lnTo>
                        <a:lnTo>
                          <a:pt x="217" y="1105"/>
                        </a:lnTo>
                        <a:lnTo>
                          <a:pt x="241" y="1123"/>
                        </a:lnTo>
                        <a:lnTo>
                          <a:pt x="265" y="1140"/>
                        </a:lnTo>
                        <a:lnTo>
                          <a:pt x="290" y="1155"/>
                        </a:lnTo>
                        <a:lnTo>
                          <a:pt x="316" y="1169"/>
                        </a:lnTo>
                        <a:lnTo>
                          <a:pt x="343" y="1183"/>
                        </a:lnTo>
                        <a:lnTo>
                          <a:pt x="371" y="1194"/>
                        </a:lnTo>
                        <a:lnTo>
                          <a:pt x="400" y="1205"/>
                        </a:lnTo>
                        <a:lnTo>
                          <a:pt x="429" y="1214"/>
                        </a:lnTo>
                        <a:lnTo>
                          <a:pt x="459" y="1221"/>
                        </a:lnTo>
                        <a:lnTo>
                          <a:pt x="491" y="1228"/>
                        </a:lnTo>
                        <a:lnTo>
                          <a:pt x="522" y="1233"/>
                        </a:lnTo>
                        <a:lnTo>
                          <a:pt x="555" y="1237"/>
                        </a:lnTo>
                        <a:lnTo>
                          <a:pt x="589" y="1239"/>
                        </a:lnTo>
                        <a:lnTo>
                          <a:pt x="622" y="1240"/>
                        </a:lnTo>
                        <a:lnTo>
                          <a:pt x="653" y="1239"/>
                        </a:lnTo>
                        <a:lnTo>
                          <a:pt x="685" y="1237"/>
                        </a:lnTo>
                        <a:lnTo>
                          <a:pt x="717" y="1234"/>
                        </a:lnTo>
                        <a:lnTo>
                          <a:pt x="750" y="1229"/>
                        </a:lnTo>
                        <a:lnTo>
                          <a:pt x="783" y="1221"/>
                        </a:lnTo>
                        <a:lnTo>
                          <a:pt x="817" y="1212"/>
                        </a:lnTo>
                        <a:lnTo>
                          <a:pt x="833" y="1207"/>
                        </a:lnTo>
                        <a:lnTo>
                          <a:pt x="850" y="1201"/>
                        </a:lnTo>
                        <a:lnTo>
                          <a:pt x="867" y="1195"/>
                        </a:lnTo>
                        <a:lnTo>
                          <a:pt x="883" y="1188"/>
                        </a:lnTo>
                        <a:lnTo>
                          <a:pt x="900" y="1180"/>
                        </a:lnTo>
                        <a:lnTo>
                          <a:pt x="916" y="1171"/>
                        </a:lnTo>
                        <a:lnTo>
                          <a:pt x="932" y="1162"/>
                        </a:lnTo>
                        <a:lnTo>
                          <a:pt x="949" y="1152"/>
                        </a:lnTo>
                        <a:lnTo>
                          <a:pt x="964" y="1142"/>
                        </a:lnTo>
                        <a:lnTo>
                          <a:pt x="980" y="1130"/>
                        </a:lnTo>
                        <a:lnTo>
                          <a:pt x="996" y="1117"/>
                        </a:lnTo>
                        <a:lnTo>
                          <a:pt x="1011" y="1105"/>
                        </a:lnTo>
                        <a:lnTo>
                          <a:pt x="1026" y="1091"/>
                        </a:lnTo>
                        <a:lnTo>
                          <a:pt x="1042" y="1077"/>
                        </a:lnTo>
                        <a:lnTo>
                          <a:pt x="1056" y="1061"/>
                        </a:lnTo>
                        <a:lnTo>
                          <a:pt x="1070" y="1044"/>
                        </a:lnTo>
                        <a:lnTo>
                          <a:pt x="1084" y="1027"/>
                        </a:lnTo>
                        <a:lnTo>
                          <a:pt x="1099" y="1009"/>
                        </a:lnTo>
                        <a:lnTo>
                          <a:pt x="1112" y="990"/>
                        </a:lnTo>
                        <a:lnTo>
                          <a:pt x="1124" y="96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pic>
          <p:nvPicPr>
            <p:cNvPr id="89" name="Grafik 91" descr="M-P_4_Kopfkleinpassend"/>
            <p:cNvPicPr/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71406" y="142852"/>
              <a:ext cx="1071197" cy="285752"/>
            </a:xfrm>
            <a:prstGeom prst="rect">
              <a:avLst/>
            </a:prstGeom>
            <a:noFill/>
          </p:spPr>
        </p:pic>
      </p:grpSp>
      <p:sp>
        <p:nvSpPr>
          <p:cNvPr id="166" name="Textfeld 165"/>
          <p:cNvSpPr txBox="1"/>
          <p:nvPr userDrawn="1"/>
        </p:nvSpPr>
        <p:spPr>
          <a:xfrm>
            <a:off x="0" y="500042"/>
            <a:ext cx="1285852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>
                <a:solidFill>
                  <a:prstClr val="white">
                    <a:lumMod val="95000"/>
                  </a:prstClr>
                </a:solidFill>
              </a:rPr>
              <a:t>Max-Planck-Institut für Bildungsforschung</a:t>
            </a:r>
          </a:p>
          <a:p>
            <a:r>
              <a:rPr lang="en-US" sz="800" dirty="0">
                <a:solidFill>
                  <a:prstClr val="white">
                    <a:lumMod val="95000"/>
                  </a:prstClr>
                </a:solidFill>
              </a:rPr>
              <a:t>Max Planck Institute for Human Development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67" name="Rectangle 3"/>
          <p:cNvSpPr>
            <a:spLocks noChangeArrowheads="1"/>
          </p:cNvSpPr>
          <p:nvPr userDrawn="1"/>
        </p:nvSpPr>
        <p:spPr bwMode="auto">
          <a:xfrm>
            <a:off x="0" y="1093872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398463"/>
            <a:endParaRPr lang="de-DE" sz="3000" b="1" dirty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1550410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 smtClean="0"/>
              <a:t>Formatvorlage des Untertitelmasters durch Klicken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025B21-71F5-43B8-8782-240566AA5CFE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24063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B4A0A60-D18F-480C-B80C-918381CED75C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5381384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72618A1-632F-4E05-A33A-A5A08AB5EB08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2043437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83C36F8-60BA-4D93-8AB7-095D125837C1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962210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B4A0A60-D18F-480C-B80C-918381CED75C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665CE67-628F-4B10-8ED0-185E2D6D41DA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245010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E220AC8-5556-468E-8A23-6671165263C6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355880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5999C45-4085-43C2-A4A8-DA8BDE1776FA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4699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F6435E4-EAE3-4E29-AF90-F376A8A3B10C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54007040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FCBE098-EBB2-46CE-B721-5D265BE7DBD2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39224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BC892F8-074E-4F8B-81A8-8FB0389C0A6B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85585796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6628596-156A-474E-A3C2-AF257ECC98A1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649220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uppierung 5"/>
          <p:cNvGrpSpPr/>
          <p:nvPr/>
        </p:nvGrpSpPr>
        <p:grpSpPr>
          <a:xfrm>
            <a:off x="0" y="0"/>
            <a:ext cx="9144000" cy="1099672"/>
            <a:chOff x="0" y="0"/>
            <a:chExt cx="9144000" cy="1099672"/>
          </a:xfrm>
        </p:grpSpPr>
        <p:grpSp>
          <p:nvGrpSpPr>
            <p:cNvPr id="8" name="Gruppieren 13"/>
            <p:cNvGrpSpPr/>
            <p:nvPr/>
          </p:nvGrpSpPr>
          <p:grpSpPr>
            <a:xfrm>
              <a:off x="0" y="0"/>
              <a:ext cx="9144000" cy="1097280"/>
              <a:chOff x="0" y="0"/>
              <a:chExt cx="9144000" cy="1097280"/>
            </a:xfrm>
          </p:grpSpPr>
          <p:sp>
            <p:nvSpPr>
              <p:cNvPr id="13" name="Rectangle 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9144000" cy="1097280"/>
              </a:xfrm>
              <a:prstGeom prst="rect">
                <a:avLst/>
              </a:prstGeom>
              <a:solidFill>
                <a:srgbClr val="92D05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14" name="Group 707"/>
              <p:cNvGrpSpPr>
                <a:grpSpLocks noChangeAspect="1"/>
              </p:cNvGrpSpPr>
              <p:nvPr/>
            </p:nvGrpSpPr>
            <p:grpSpPr bwMode="auto">
              <a:xfrm>
                <a:off x="6948264" y="0"/>
                <a:ext cx="2194560" cy="1097280"/>
                <a:chOff x="226" y="226"/>
                <a:chExt cx="4081" cy="2041"/>
              </a:xfrm>
            </p:grpSpPr>
            <p:sp>
              <p:nvSpPr>
                <p:cNvPr id="15" name="Rectangle 708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906"/>
                  <a:ext cx="4081" cy="13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6" name="Rectangle 7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1598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7" name="Rectangle 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929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grpSp>
              <p:nvGrpSpPr>
                <p:cNvPr id="18" name="Group 711"/>
                <p:cNvGrpSpPr>
                  <a:grpSpLocks noChangeAspect="1"/>
                </p:cNvGrpSpPr>
                <p:nvPr/>
              </p:nvGrpSpPr>
              <p:grpSpPr bwMode="auto">
                <a:xfrm>
                  <a:off x="317" y="1980"/>
                  <a:ext cx="2682" cy="208"/>
                  <a:chOff x="317" y="1980"/>
                  <a:chExt cx="2682" cy="208"/>
                </a:xfrm>
              </p:grpSpPr>
              <p:sp>
                <p:nvSpPr>
                  <p:cNvPr id="64" name="Freeform 71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7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6" y="173"/>
                      </a:cxn>
                      <a:cxn ang="0">
                        <a:pos x="438" y="135"/>
                      </a:cxn>
                      <a:cxn ang="0">
                        <a:pos x="425" y="100"/>
                      </a:cxn>
                      <a:cxn ang="0">
                        <a:pos x="403" y="69"/>
                      </a:cxn>
                      <a:cxn ang="0">
                        <a:pos x="377" y="43"/>
                      </a:cxn>
                      <a:cxn ang="0">
                        <a:pos x="345" y="22"/>
                      </a:cxn>
                      <a:cxn ang="0">
                        <a:pos x="307" y="8"/>
                      </a:cxn>
                      <a:cxn ang="0">
                        <a:pos x="265" y="1"/>
                      </a:cxn>
                      <a:cxn ang="0">
                        <a:pos x="0" y="0"/>
                      </a:cxn>
                      <a:cxn ang="0">
                        <a:pos x="97" y="638"/>
                      </a:cxn>
                      <a:cxn ang="0">
                        <a:pos x="242" y="388"/>
                      </a:cxn>
                      <a:cxn ang="0">
                        <a:pos x="287" y="384"/>
                      </a:cxn>
                      <a:cxn ang="0">
                        <a:pos x="327" y="372"/>
                      </a:cxn>
                      <a:cxn ang="0">
                        <a:pos x="361" y="355"/>
                      </a:cxn>
                      <a:cxn ang="0">
                        <a:pos x="391" y="333"/>
                      </a:cxn>
                      <a:cxn ang="0">
                        <a:pos x="414" y="304"/>
                      </a:cxn>
                      <a:cxn ang="0">
                        <a:pos x="432" y="271"/>
                      </a:cxn>
                      <a:cxn ang="0">
                        <a:pos x="443" y="234"/>
                      </a:cxn>
                      <a:cxn ang="0">
                        <a:pos x="446" y="194"/>
                      </a:cxn>
                      <a:cxn ang="0">
                        <a:pos x="349" y="206"/>
                      </a:cxn>
                      <a:cxn ang="0">
                        <a:pos x="345" y="229"/>
                      </a:cxn>
                      <a:cxn ang="0">
                        <a:pos x="337" y="248"/>
                      </a:cxn>
                      <a:cxn ang="0">
                        <a:pos x="326" y="264"/>
                      </a:cxn>
                      <a:cxn ang="0">
                        <a:pos x="310" y="279"/>
                      </a:cxn>
                      <a:cxn ang="0">
                        <a:pos x="293" y="289"/>
                      </a:cxn>
                      <a:cxn ang="0">
                        <a:pos x="273" y="296"/>
                      </a:cxn>
                      <a:cxn ang="0">
                        <a:pos x="249" y="299"/>
                      </a:cxn>
                      <a:cxn ang="0">
                        <a:pos x="97" y="300"/>
                      </a:cxn>
                      <a:cxn ang="0">
                        <a:pos x="237" y="87"/>
                      </a:cxn>
                      <a:cxn ang="0">
                        <a:pos x="261" y="89"/>
                      </a:cxn>
                      <a:cxn ang="0">
                        <a:pos x="283" y="95"/>
                      </a:cxn>
                      <a:cxn ang="0">
                        <a:pos x="302" y="103"/>
                      </a:cxn>
                      <a:cxn ang="0">
                        <a:pos x="319" y="115"/>
                      </a:cxn>
                      <a:cxn ang="0">
                        <a:pos x="332" y="131"/>
                      </a:cxn>
                      <a:cxn ang="0">
                        <a:pos x="342" y="149"/>
                      </a:cxn>
                      <a:cxn ang="0">
                        <a:pos x="348" y="170"/>
                      </a:cxn>
                      <a:cxn ang="0">
                        <a:pos x="350" y="194"/>
                      </a:cxn>
                    </a:cxnLst>
                    <a:rect l="0" t="0" r="r" b="b"/>
                    <a:pathLst>
                      <a:path w="446" h="638">
                        <a:moveTo>
                          <a:pt x="446" y="194"/>
                        </a:moveTo>
                        <a:lnTo>
                          <a:pt x="446" y="173"/>
                        </a:lnTo>
                        <a:lnTo>
                          <a:pt x="443" y="154"/>
                        </a:lnTo>
                        <a:lnTo>
                          <a:pt x="438" y="135"/>
                        </a:lnTo>
                        <a:lnTo>
                          <a:pt x="432" y="116"/>
                        </a:lnTo>
                        <a:lnTo>
                          <a:pt x="425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1" y="55"/>
                        </a:lnTo>
                        <a:lnTo>
                          <a:pt x="377" y="43"/>
                        </a:lnTo>
                        <a:lnTo>
                          <a:pt x="361" y="33"/>
                        </a:lnTo>
                        <a:lnTo>
                          <a:pt x="345" y="22"/>
                        </a:lnTo>
                        <a:lnTo>
                          <a:pt x="327" y="15"/>
                        </a:lnTo>
                        <a:lnTo>
                          <a:pt x="307" y="8"/>
                        </a:lnTo>
                        <a:lnTo>
                          <a:pt x="287" y="4"/>
                        </a:lnTo>
                        <a:lnTo>
                          <a:pt x="265" y="1"/>
                        </a:lnTo>
                        <a:lnTo>
                          <a:pt x="24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388"/>
                        </a:lnTo>
                        <a:lnTo>
                          <a:pt x="242" y="388"/>
                        </a:lnTo>
                        <a:lnTo>
                          <a:pt x="265" y="387"/>
                        </a:lnTo>
                        <a:lnTo>
                          <a:pt x="287" y="384"/>
                        </a:lnTo>
                        <a:lnTo>
                          <a:pt x="307" y="379"/>
                        </a:lnTo>
                        <a:lnTo>
                          <a:pt x="327" y="372"/>
                        </a:lnTo>
                        <a:lnTo>
                          <a:pt x="345" y="365"/>
                        </a:lnTo>
                        <a:lnTo>
                          <a:pt x="361" y="355"/>
                        </a:lnTo>
                        <a:lnTo>
                          <a:pt x="377" y="345"/>
                        </a:lnTo>
                        <a:lnTo>
                          <a:pt x="391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5" y="288"/>
                        </a:lnTo>
                        <a:lnTo>
                          <a:pt x="432" y="271"/>
                        </a:lnTo>
                        <a:lnTo>
                          <a:pt x="438" y="253"/>
                        </a:lnTo>
                        <a:lnTo>
                          <a:pt x="443" y="234"/>
                        </a:lnTo>
                        <a:lnTo>
                          <a:pt x="446" y="214"/>
                        </a:lnTo>
                        <a:lnTo>
                          <a:pt x="446" y="194"/>
                        </a:lnTo>
                        <a:close/>
                        <a:moveTo>
                          <a:pt x="350" y="194"/>
                        </a:moveTo>
                        <a:lnTo>
                          <a:pt x="349" y="206"/>
                        </a:lnTo>
                        <a:lnTo>
                          <a:pt x="348" y="217"/>
                        </a:lnTo>
                        <a:lnTo>
                          <a:pt x="345" y="229"/>
                        </a:lnTo>
                        <a:lnTo>
                          <a:pt x="342" y="239"/>
                        </a:lnTo>
                        <a:lnTo>
                          <a:pt x="337" y="248"/>
                        </a:lnTo>
                        <a:lnTo>
                          <a:pt x="332" y="257"/>
                        </a:lnTo>
                        <a:lnTo>
                          <a:pt x="326" y="264"/>
                        </a:lnTo>
                        <a:lnTo>
                          <a:pt x="319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3" y="289"/>
                        </a:lnTo>
                        <a:lnTo>
                          <a:pt x="283" y="293"/>
                        </a:lnTo>
                        <a:lnTo>
                          <a:pt x="273" y="296"/>
                        </a:lnTo>
                        <a:lnTo>
                          <a:pt x="261" y="298"/>
                        </a:lnTo>
                        <a:lnTo>
                          <a:pt x="249" y="299"/>
                        </a:lnTo>
                        <a:lnTo>
                          <a:pt x="237" y="300"/>
                        </a:lnTo>
                        <a:lnTo>
                          <a:pt x="97" y="300"/>
                        </a:lnTo>
                        <a:lnTo>
                          <a:pt x="97" y="87"/>
                        </a:lnTo>
                        <a:lnTo>
                          <a:pt x="237" y="87"/>
                        </a:lnTo>
                        <a:lnTo>
                          <a:pt x="249" y="88"/>
                        </a:lnTo>
                        <a:lnTo>
                          <a:pt x="261" y="89"/>
                        </a:lnTo>
                        <a:lnTo>
                          <a:pt x="273" y="91"/>
                        </a:lnTo>
                        <a:lnTo>
                          <a:pt x="283" y="95"/>
                        </a:lnTo>
                        <a:lnTo>
                          <a:pt x="293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9" y="115"/>
                        </a:lnTo>
                        <a:lnTo>
                          <a:pt x="326" y="122"/>
                        </a:lnTo>
                        <a:lnTo>
                          <a:pt x="332" y="131"/>
                        </a:lnTo>
                        <a:lnTo>
                          <a:pt x="337" y="140"/>
                        </a:lnTo>
                        <a:lnTo>
                          <a:pt x="342" y="149"/>
                        </a:lnTo>
                        <a:lnTo>
                          <a:pt x="345" y="159"/>
                        </a:lnTo>
                        <a:lnTo>
                          <a:pt x="348" y="170"/>
                        </a:lnTo>
                        <a:lnTo>
                          <a:pt x="349" y="182"/>
                        </a:lnTo>
                        <a:lnTo>
                          <a:pt x="350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5" name="Freeform 713"/>
                  <p:cNvSpPr>
                    <a:spLocks noChangeAspect="1"/>
                  </p:cNvSpPr>
                  <p:nvPr/>
                </p:nvSpPr>
                <p:spPr bwMode="auto">
                  <a:xfrm>
                    <a:off x="442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7"/>
                      </a:cxn>
                      <a:cxn ang="0">
                        <a:pos x="344" y="229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4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4"/>
                      </a:cxn>
                      <a:cxn ang="0">
                        <a:pos x="113" y="116"/>
                      </a:cxn>
                      <a:cxn ang="0">
                        <a:pos x="123" y="101"/>
                      </a:cxn>
                      <a:cxn ang="0">
                        <a:pos x="137" y="88"/>
                      </a:cxn>
                      <a:cxn ang="0">
                        <a:pos x="157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8" y="87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3"/>
                      </a:cxn>
                      <a:cxn ang="0">
                        <a:pos x="288" y="12"/>
                      </a:cxn>
                      <a:cxn ang="0">
                        <a:pos x="218" y="1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3" y="35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4" y="153"/>
                      </a:cxn>
                      <a:cxn ang="0">
                        <a:pos x="32" y="190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7" y="276"/>
                      </a:cxn>
                      <a:cxn ang="0">
                        <a:pos x="273" y="283"/>
                      </a:cxn>
                      <a:cxn ang="0">
                        <a:pos x="283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1"/>
                      </a:cxn>
                      <a:cxn ang="0">
                        <a:pos x="191" y="386"/>
                      </a:cxn>
                      <a:cxn ang="0">
                        <a:pos x="140" y="381"/>
                      </a:cxn>
                      <a:cxn ang="0">
                        <a:pos x="106" y="371"/>
                      </a:cxn>
                      <a:cxn ang="0">
                        <a:pos x="82" y="358"/>
                      </a:cxn>
                      <a:cxn ang="0">
                        <a:pos x="60" y="339"/>
                      </a:cxn>
                      <a:cxn ang="0">
                        <a:pos x="21" y="417"/>
                      </a:cxn>
                      <a:cxn ang="0">
                        <a:pos x="53" y="437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8" y="445"/>
                      </a:cxn>
                      <a:cxn ang="0">
                        <a:pos x="338" y="419"/>
                      </a:cxn>
                      <a:cxn ang="0">
                        <a:pos x="365" y="383"/>
                      </a:cxn>
                      <a:cxn ang="0">
                        <a:pos x="380" y="337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7"/>
                        </a:lnTo>
                        <a:lnTo>
                          <a:pt x="359" y="247"/>
                        </a:lnTo>
                        <a:lnTo>
                          <a:pt x="352" y="237"/>
                        </a:lnTo>
                        <a:lnTo>
                          <a:pt x="344" y="229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5"/>
                        </a:lnTo>
                        <a:lnTo>
                          <a:pt x="245" y="192"/>
                        </a:lnTo>
                        <a:lnTo>
                          <a:pt x="174" y="186"/>
                        </a:lnTo>
                        <a:lnTo>
                          <a:pt x="156" y="183"/>
                        </a:lnTo>
                        <a:lnTo>
                          <a:pt x="143" y="180"/>
                        </a:lnTo>
                        <a:lnTo>
                          <a:pt x="137" y="177"/>
                        </a:lnTo>
                        <a:lnTo>
                          <a:pt x="132" y="175"/>
                        </a:lnTo>
                        <a:lnTo>
                          <a:pt x="128" y="172"/>
                        </a:lnTo>
                        <a:lnTo>
                          <a:pt x="124" y="168"/>
                        </a:lnTo>
                        <a:lnTo>
                          <a:pt x="121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3"/>
                        </a:lnTo>
                        <a:lnTo>
                          <a:pt x="110" y="134"/>
                        </a:lnTo>
                        <a:lnTo>
                          <a:pt x="110" y="128"/>
                        </a:lnTo>
                        <a:lnTo>
                          <a:pt x="111" y="122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3" y="101"/>
                        </a:lnTo>
                        <a:lnTo>
                          <a:pt x="127" y="97"/>
                        </a:lnTo>
                        <a:lnTo>
                          <a:pt x="131" y="92"/>
                        </a:lnTo>
                        <a:lnTo>
                          <a:pt x="137" y="88"/>
                        </a:lnTo>
                        <a:lnTo>
                          <a:pt x="143" y="85"/>
                        </a:lnTo>
                        <a:lnTo>
                          <a:pt x="149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6"/>
                        </a:lnTo>
                        <a:lnTo>
                          <a:pt x="209" y="76"/>
                        </a:lnTo>
                        <a:lnTo>
                          <a:pt x="225" y="77"/>
                        </a:lnTo>
                        <a:lnTo>
                          <a:pt x="240" y="80"/>
                        </a:lnTo>
                        <a:lnTo>
                          <a:pt x="254" y="83"/>
                        </a:lnTo>
                        <a:lnTo>
                          <a:pt x="268" y="87"/>
                        </a:lnTo>
                        <a:lnTo>
                          <a:pt x="282" y="93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8" y="23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2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8" y="1"/>
                        </a:lnTo>
                        <a:lnTo>
                          <a:pt x="194" y="0"/>
                        </a:lnTo>
                        <a:lnTo>
                          <a:pt x="177" y="1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7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3" y="35"/>
                        </a:lnTo>
                        <a:lnTo>
                          <a:pt x="61" y="46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1" y="92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8"/>
                        </a:lnTo>
                        <a:lnTo>
                          <a:pt x="24" y="153"/>
                        </a:lnTo>
                        <a:lnTo>
                          <a:pt x="25" y="167"/>
                        </a:lnTo>
                        <a:lnTo>
                          <a:pt x="28" y="179"/>
                        </a:lnTo>
                        <a:lnTo>
                          <a:pt x="32" y="190"/>
                        </a:lnTo>
                        <a:lnTo>
                          <a:pt x="37" y="202"/>
                        </a:lnTo>
                        <a:lnTo>
                          <a:pt x="43" y="212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5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7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30" y="270"/>
                        </a:lnTo>
                        <a:lnTo>
                          <a:pt x="245" y="272"/>
                        </a:lnTo>
                        <a:lnTo>
                          <a:pt x="257" y="276"/>
                        </a:lnTo>
                        <a:lnTo>
                          <a:pt x="263" y="278"/>
                        </a:lnTo>
                        <a:lnTo>
                          <a:pt x="268" y="281"/>
                        </a:lnTo>
                        <a:lnTo>
                          <a:pt x="273" y="283"/>
                        </a:lnTo>
                        <a:lnTo>
                          <a:pt x="277" y="287"/>
                        </a:lnTo>
                        <a:lnTo>
                          <a:pt x="280" y="290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4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2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1"/>
                        </a:lnTo>
                        <a:lnTo>
                          <a:pt x="230" y="383"/>
                        </a:lnTo>
                        <a:lnTo>
                          <a:pt x="211" y="385"/>
                        </a:lnTo>
                        <a:lnTo>
                          <a:pt x="191" y="386"/>
                        </a:lnTo>
                        <a:lnTo>
                          <a:pt x="175" y="386"/>
                        </a:lnTo>
                        <a:lnTo>
                          <a:pt x="157" y="384"/>
                        </a:lnTo>
                        <a:lnTo>
                          <a:pt x="140" y="381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3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7" y="346"/>
                        </a:lnTo>
                        <a:lnTo>
                          <a:pt x="60" y="339"/>
                        </a:lnTo>
                        <a:lnTo>
                          <a:pt x="0" y="400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7"/>
                        </a:lnTo>
                        <a:lnTo>
                          <a:pt x="64" y="444"/>
                        </a:lnTo>
                        <a:lnTo>
                          <a:pt x="77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1" y="463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5"/>
                        </a:lnTo>
                        <a:lnTo>
                          <a:pt x="313" y="436"/>
                        </a:lnTo>
                        <a:lnTo>
                          <a:pt x="327" y="428"/>
                        </a:lnTo>
                        <a:lnTo>
                          <a:pt x="338" y="419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5" y="383"/>
                        </a:lnTo>
                        <a:lnTo>
                          <a:pt x="372" y="369"/>
                        </a:lnTo>
                        <a:lnTo>
                          <a:pt x="377" y="354"/>
                        </a:lnTo>
                        <a:lnTo>
                          <a:pt x="380" y="337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6" name="Freeform 714"/>
                  <p:cNvSpPr>
                    <a:spLocks noChangeAspect="1"/>
                  </p:cNvSpPr>
                  <p:nvPr/>
                </p:nvSpPr>
                <p:spPr bwMode="auto">
                  <a:xfrm>
                    <a:off x="548" y="2027"/>
                    <a:ext cx="103" cy="158"/>
                  </a:xfrm>
                  <a:custGeom>
                    <a:avLst/>
                    <a:gdLst/>
                    <a:ahLst/>
                    <a:cxnLst>
                      <a:cxn ang="0">
                        <a:pos x="409" y="0"/>
                      </a:cxn>
                      <a:cxn ang="0">
                        <a:pos x="311" y="0"/>
                      </a:cxn>
                      <a:cxn ang="0">
                        <a:pos x="205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59" y="432"/>
                      </a:cxn>
                      <a:cxn ang="0">
                        <a:pos x="133" y="504"/>
                      </a:cxn>
                      <a:cxn ang="0">
                        <a:pos x="128" y="516"/>
                      </a:cxn>
                      <a:cxn ang="0">
                        <a:pos x="123" y="526"/>
                      </a:cxn>
                      <a:cxn ang="0">
                        <a:pos x="117" y="535"/>
                      </a:cxn>
                      <a:cxn ang="0">
                        <a:pos x="110" y="542"/>
                      </a:cxn>
                      <a:cxn ang="0">
                        <a:pos x="102" y="547"/>
                      </a:cxn>
                      <a:cxn ang="0">
                        <a:pos x="92" y="550"/>
                      </a:cxn>
                      <a:cxn ang="0">
                        <a:pos x="81" y="552"/>
                      </a:cxn>
                      <a:cxn ang="0">
                        <a:pos x="68" y="552"/>
                      </a:cxn>
                      <a:cxn ang="0">
                        <a:pos x="44" y="552"/>
                      </a:cxn>
                      <a:cxn ang="0">
                        <a:pos x="44" y="634"/>
                      </a:cxn>
                      <a:cxn ang="0">
                        <a:pos x="81" y="634"/>
                      </a:cxn>
                      <a:cxn ang="0">
                        <a:pos x="94" y="634"/>
                      </a:cxn>
                      <a:cxn ang="0">
                        <a:pos x="107" y="632"/>
                      </a:cxn>
                      <a:cxn ang="0">
                        <a:pos x="120" y="630"/>
                      </a:cxn>
                      <a:cxn ang="0">
                        <a:pos x="131" y="627"/>
                      </a:cxn>
                      <a:cxn ang="0">
                        <a:pos x="143" y="623"/>
                      </a:cxn>
                      <a:cxn ang="0">
                        <a:pos x="155" y="617"/>
                      </a:cxn>
                      <a:cxn ang="0">
                        <a:pos x="165" y="610"/>
                      </a:cxn>
                      <a:cxn ang="0">
                        <a:pos x="174" y="602"/>
                      </a:cxn>
                      <a:cxn ang="0">
                        <a:pos x="179" y="596"/>
                      </a:cxn>
                      <a:cxn ang="0">
                        <a:pos x="184" y="591"/>
                      </a:cxn>
                      <a:cxn ang="0">
                        <a:pos x="188" y="584"/>
                      </a:cxn>
                      <a:cxn ang="0">
                        <a:pos x="192" y="577"/>
                      </a:cxn>
                      <a:cxn ang="0">
                        <a:pos x="197" y="570"/>
                      </a:cxn>
                      <a:cxn ang="0">
                        <a:pos x="201" y="562"/>
                      </a:cxn>
                      <a:cxn ang="0">
                        <a:pos x="205" y="554"/>
                      </a:cxn>
                      <a:cxn ang="0">
                        <a:pos x="208" y="545"/>
                      </a:cxn>
                      <a:cxn ang="0">
                        <a:pos x="409" y="0"/>
                      </a:cxn>
                    </a:cxnLst>
                    <a:rect l="0" t="0" r="r" b="b"/>
                    <a:pathLst>
                      <a:path w="409" h="634">
                        <a:moveTo>
                          <a:pt x="409" y="0"/>
                        </a:moveTo>
                        <a:lnTo>
                          <a:pt x="311" y="0"/>
                        </a:lnTo>
                        <a:lnTo>
                          <a:pt x="205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59" y="432"/>
                        </a:lnTo>
                        <a:lnTo>
                          <a:pt x="133" y="504"/>
                        </a:lnTo>
                        <a:lnTo>
                          <a:pt x="128" y="516"/>
                        </a:lnTo>
                        <a:lnTo>
                          <a:pt x="123" y="526"/>
                        </a:lnTo>
                        <a:lnTo>
                          <a:pt x="117" y="535"/>
                        </a:lnTo>
                        <a:lnTo>
                          <a:pt x="110" y="542"/>
                        </a:lnTo>
                        <a:lnTo>
                          <a:pt x="102" y="547"/>
                        </a:lnTo>
                        <a:lnTo>
                          <a:pt x="92" y="550"/>
                        </a:lnTo>
                        <a:lnTo>
                          <a:pt x="81" y="552"/>
                        </a:lnTo>
                        <a:lnTo>
                          <a:pt x="68" y="552"/>
                        </a:lnTo>
                        <a:lnTo>
                          <a:pt x="44" y="552"/>
                        </a:lnTo>
                        <a:lnTo>
                          <a:pt x="44" y="634"/>
                        </a:lnTo>
                        <a:lnTo>
                          <a:pt x="81" y="634"/>
                        </a:lnTo>
                        <a:lnTo>
                          <a:pt x="94" y="634"/>
                        </a:lnTo>
                        <a:lnTo>
                          <a:pt x="107" y="632"/>
                        </a:lnTo>
                        <a:lnTo>
                          <a:pt x="120" y="630"/>
                        </a:lnTo>
                        <a:lnTo>
                          <a:pt x="131" y="627"/>
                        </a:lnTo>
                        <a:lnTo>
                          <a:pt x="143" y="623"/>
                        </a:lnTo>
                        <a:lnTo>
                          <a:pt x="155" y="617"/>
                        </a:lnTo>
                        <a:lnTo>
                          <a:pt x="165" y="610"/>
                        </a:lnTo>
                        <a:lnTo>
                          <a:pt x="174" y="602"/>
                        </a:lnTo>
                        <a:lnTo>
                          <a:pt x="179" y="596"/>
                        </a:lnTo>
                        <a:lnTo>
                          <a:pt x="184" y="591"/>
                        </a:lnTo>
                        <a:lnTo>
                          <a:pt x="188" y="584"/>
                        </a:lnTo>
                        <a:lnTo>
                          <a:pt x="192" y="577"/>
                        </a:lnTo>
                        <a:lnTo>
                          <a:pt x="197" y="570"/>
                        </a:lnTo>
                        <a:lnTo>
                          <a:pt x="201" y="562"/>
                        </a:lnTo>
                        <a:lnTo>
                          <a:pt x="205" y="554"/>
                        </a:lnTo>
                        <a:lnTo>
                          <a:pt x="208" y="545"/>
                        </a:lnTo>
                        <a:lnTo>
                          <a:pt x="40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7" name="Freeform 715"/>
                  <p:cNvSpPr>
                    <a:spLocks noChangeAspect="1"/>
                  </p:cNvSpPr>
                  <p:nvPr/>
                </p:nvSpPr>
                <p:spPr bwMode="auto">
                  <a:xfrm>
                    <a:off x="662" y="2025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8" y="340"/>
                      </a:cxn>
                      <a:cxn ang="0">
                        <a:pos x="268" y="360"/>
                      </a:cxn>
                      <a:cxn ang="0">
                        <a:pos x="248" y="373"/>
                      </a:cxn>
                      <a:cxn ang="0">
                        <a:pos x="226" y="381"/>
                      </a:cxn>
                      <a:cxn ang="0">
                        <a:pos x="202" y="383"/>
                      </a:cxn>
                      <a:cxn ang="0">
                        <a:pos x="176" y="380"/>
                      </a:cxn>
                      <a:cxn ang="0">
                        <a:pos x="154" y="373"/>
                      </a:cxn>
                      <a:cxn ang="0">
                        <a:pos x="134" y="360"/>
                      </a:cxn>
                      <a:cxn ang="0">
                        <a:pos x="118" y="342"/>
                      </a:cxn>
                      <a:cxn ang="0">
                        <a:pos x="105" y="322"/>
                      </a:cxn>
                      <a:cxn ang="0">
                        <a:pos x="97" y="298"/>
                      </a:cxn>
                      <a:cxn ang="0">
                        <a:pos x="92" y="268"/>
                      </a:cxn>
                      <a:cxn ang="0">
                        <a:pos x="90" y="231"/>
                      </a:cxn>
                      <a:cxn ang="0">
                        <a:pos x="92" y="196"/>
                      </a:cxn>
                      <a:cxn ang="0">
                        <a:pos x="97" y="166"/>
                      </a:cxn>
                      <a:cxn ang="0">
                        <a:pos x="105" y="141"/>
                      </a:cxn>
                      <a:cxn ang="0">
                        <a:pos x="118" y="121"/>
                      </a:cxn>
                      <a:cxn ang="0">
                        <a:pos x="134" y="105"/>
                      </a:cxn>
                      <a:cxn ang="0">
                        <a:pos x="154" y="91"/>
                      </a:cxn>
                      <a:cxn ang="0">
                        <a:pos x="176" y="84"/>
                      </a:cxn>
                      <a:cxn ang="0">
                        <a:pos x="202" y="81"/>
                      </a:cxn>
                      <a:cxn ang="0">
                        <a:pos x="226" y="83"/>
                      </a:cxn>
                      <a:cxn ang="0">
                        <a:pos x="248" y="90"/>
                      </a:cxn>
                      <a:cxn ang="0">
                        <a:pos x="268" y="105"/>
                      </a:cxn>
                      <a:cxn ang="0">
                        <a:pos x="288" y="124"/>
                      </a:cxn>
                      <a:cxn ang="0">
                        <a:pos x="335" y="48"/>
                      </a:cxn>
                      <a:cxn ang="0">
                        <a:pos x="310" y="28"/>
                      </a:cxn>
                      <a:cxn ang="0">
                        <a:pos x="292" y="18"/>
                      </a:cxn>
                      <a:cxn ang="0">
                        <a:pos x="275" y="11"/>
                      </a:cxn>
                      <a:cxn ang="0">
                        <a:pos x="256" y="5"/>
                      </a:cxn>
                      <a:cxn ang="0">
                        <a:pos x="224" y="1"/>
                      </a:cxn>
                      <a:cxn ang="0">
                        <a:pos x="182" y="1"/>
                      </a:cxn>
                      <a:cxn ang="0">
                        <a:pos x="145" y="7"/>
                      </a:cxn>
                      <a:cxn ang="0">
                        <a:pos x="110" y="19"/>
                      </a:cxn>
                      <a:cxn ang="0">
                        <a:pos x="84" y="33"/>
                      </a:cxn>
                      <a:cxn ang="0">
                        <a:pos x="69" y="46"/>
                      </a:cxn>
                      <a:cxn ang="0">
                        <a:pos x="55" y="59"/>
                      </a:cxn>
                      <a:cxn ang="0">
                        <a:pos x="42" y="75"/>
                      </a:cxn>
                      <a:cxn ang="0">
                        <a:pos x="31" y="92"/>
                      </a:cxn>
                      <a:cxn ang="0">
                        <a:pos x="21" y="113"/>
                      </a:cxn>
                      <a:cxn ang="0">
                        <a:pos x="13" y="135"/>
                      </a:cxn>
                      <a:cxn ang="0">
                        <a:pos x="6" y="160"/>
                      </a:cxn>
                      <a:cxn ang="0">
                        <a:pos x="2" y="186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7"/>
                      </a:cxn>
                      <a:cxn ang="0">
                        <a:pos x="6" y="304"/>
                      </a:cxn>
                      <a:cxn ang="0">
                        <a:pos x="13" y="328"/>
                      </a:cxn>
                      <a:cxn ang="0">
                        <a:pos x="21" y="351"/>
                      </a:cxn>
                      <a:cxn ang="0">
                        <a:pos x="31" y="371"/>
                      </a:cxn>
                      <a:cxn ang="0">
                        <a:pos x="42" y="389"/>
                      </a:cxn>
                      <a:cxn ang="0">
                        <a:pos x="55" y="405"/>
                      </a:cxn>
                      <a:cxn ang="0">
                        <a:pos x="69" y="419"/>
                      </a:cxn>
                      <a:cxn ang="0">
                        <a:pos x="84" y="430"/>
                      </a:cxn>
                      <a:cxn ang="0">
                        <a:pos x="110" y="446"/>
                      </a:cxn>
                      <a:cxn ang="0">
                        <a:pos x="145" y="458"/>
                      </a:cxn>
                      <a:cxn ang="0">
                        <a:pos x="182" y="464"/>
                      </a:cxn>
                      <a:cxn ang="0">
                        <a:pos x="224" y="464"/>
                      </a:cxn>
                      <a:cxn ang="0">
                        <a:pos x="256" y="459"/>
                      </a:cxn>
                      <a:cxn ang="0">
                        <a:pos x="275" y="454"/>
                      </a:cxn>
                      <a:cxn ang="0">
                        <a:pos x="292" y="446"/>
                      </a:cxn>
                      <a:cxn ang="0">
                        <a:pos x="310" y="435"/>
                      </a:cxn>
                      <a:cxn ang="0">
                        <a:pos x="335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8" y="340"/>
                        </a:lnTo>
                        <a:lnTo>
                          <a:pt x="278" y="351"/>
                        </a:lnTo>
                        <a:lnTo>
                          <a:pt x="268" y="360"/>
                        </a:lnTo>
                        <a:lnTo>
                          <a:pt x="258" y="368"/>
                        </a:lnTo>
                        <a:lnTo>
                          <a:pt x="248" y="373"/>
                        </a:lnTo>
                        <a:lnTo>
                          <a:pt x="237" y="378"/>
                        </a:lnTo>
                        <a:lnTo>
                          <a:pt x="226" y="381"/>
                        </a:lnTo>
                        <a:lnTo>
                          <a:pt x="215" y="382"/>
                        </a:lnTo>
                        <a:lnTo>
                          <a:pt x="202" y="383"/>
                        </a:lnTo>
                        <a:lnTo>
                          <a:pt x="188" y="382"/>
                        </a:lnTo>
                        <a:lnTo>
                          <a:pt x="176" y="380"/>
                        </a:lnTo>
                        <a:lnTo>
                          <a:pt x="165" y="377"/>
                        </a:lnTo>
                        <a:lnTo>
                          <a:pt x="154" y="373"/>
                        </a:lnTo>
                        <a:lnTo>
                          <a:pt x="143" y="367"/>
                        </a:lnTo>
                        <a:lnTo>
                          <a:pt x="134" y="360"/>
                        </a:lnTo>
                        <a:lnTo>
                          <a:pt x="125" y="352"/>
                        </a:lnTo>
                        <a:lnTo>
                          <a:pt x="118" y="342"/>
                        </a:lnTo>
                        <a:lnTo>
                          <a:pt x="111" y="333"/>
                        </a:lnTo>
                        <a:lnTo>
                          <a:pt x="105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3" y="283"/>
                        </a:lnTo>
                        <a:lnTo>
                          <a:pt x="92" y="268"/>
                        </a:lnTo>
                        <a:lnTo>
                          <a:pt x="91" y="251"/>
                        </a:lnTo>
                        <a:lnTo>
                          <a:pt x="90" y="231"/>
                        </a:lnTo>
                        <a:lnTo>
                          <a:pt x="91" y="213"/>
                        </a:lnTo>
                        <a:lnTo>
                          <a:pt x="92" y="196"/>
                        </a:lnTo>
                        <a:lnTo>
                          <a:pt x="93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5" y="141"/>
                        </a:lnTo>
                        <a:lnTo>
                          <a:pt x="111" y="131"/>
                        </a:lnTo>
                        <a:lnTo>
                          <a:pt x="118" y="121"/>
                        </a:lnTo>
                        <a:lnTo>
                          <a:pt x="125" y="112"/>
                        </a:lnTo>
                        <a:lnTo>
                          <a:pt x="134" y="105"/>
                        </a:lnTo>
                        <a:lnTo>
                          <a:pt x="143" y="98"/>
                        </a:lnTo>
                        <a:lnTo>
                          <a:pt x="154" y="91"/>
                        </a:lnTo>
                        <a:lnTo>
                          <a:pt x="165" y="87"/>
                        </a:lnTo>
                        <a:lnTo>
                          <a:pt x="176" y="84"/>
                        </a:lnTo>
                        <a:lnTo>
                          <a:pt x="188" y="82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6" y="83"/>
                        </a:lnTo>
                        <a:lnTo>
                          <a:pt x="237" y="86"/>
                        </a:lnTo>
                        <a:lnTo>
                          <a:pt x="248" y="90"/>
                        </a:lnTo>
                        <a:lnTo>
                          <a:pt x="258" y="97"/>
                        </a:lnTo>
                        <a:lnTo>
                          <a:pt x="268" y="105"/>
                        </a:lnTo>
                        <a:lnTo>
                          <a:pt x="278" y="113"/>
                        </a:lnTo>
                        <a:lnTo>
                          <a:pt x="288" y="124"/>
                        </a:lnTo>
                        <a:lnTo>
                          <a:pt x="352" y="63"/>
                        </a:lnTo>
                        <a:lnTo>
                          <a:pt x="335" y="48"/>
                        </a:lnTo>
                        <a:lnTo>
                          <a:pt x="319" y="34"/>
                        </a:lnTo>
                        <a:lnTo>
                          <a:pt x="310" y="28"/>
                        </a:lnTo>
                        <a:lnTo>
                          <a:pt x="302" y="23"/>
                        </a:lnTo>
                        <a:lnTo>
                          <a:pt x="292" y="18"/>
                        </a:lnTo>
                        <a:lnTo>
                          <a:pt x="284" y="14"/>
                        </a:lnTo>
                        <a:lnTo>
                          <a:pt x="275" y="11"/>
                        </a:lnTo>
                        <a:lnTo>
                          <a:pt x="265" y="8"/>
                        </a:lnTo>
                        <a:lnTo>
                          <a:pt x="256" y="5"/>
                        </a:lnTo>
                        <a:lnTo>
                          <a:pt x="245" y="3"/>
                        </a:lnTo>
                        <a:lnTo>
                          <a:pt x="224" y="1"/>
                        </a:lnTo>
                        <a:lnTo>
                          <a:pt x="202" y="0"/>
                        </a:lnTo>
                        <a:lnTo>
                          <a:pt x="182" y="1"/>
                        </a:lnTo>
                        <a:lnTo>
                          <a:pt x="164" y="3"/>
                        </a:lnTo>
                        <a:lnTo>
                          <a:pt x="145" y="7"/>
                        </a:lnTo>
                        <a:lnTo>
                          <a:pt x="127" y="12"/>
                        </a:lnTo>
                        <a:lnTo>
                          <a:pt x="110" y="19"/>
                        </a:lnTo>
                        <a:lnTo>
                          <a:pt x="92" y="28"/>
                        </a:lnTo>
                        <a:lnTo>
                          <a:pt x="84" y="33"/>
                        </a:lnTo>
                        <a:lnTo>
                          <a:pt x="77" y="39"/>
                        </a:lnTo>
                        <a:lnTo>
                          <a:pt x="69" y="46"/>
                        </a:lnTo>
                        <a:lnTo>
                          <a:pt x="62" y="52"/>
                        </a:lnTo>
                        <a:lnTo>
                          <a:pt x="55" y="59"/>
                        </a:lnTo>
                        <a:lnTo>
                          <a:pt x="49" y="67"/>
                        </a:lnTo>
                        <a:lnTo>
                          <a:pt x="42" y="75"/>
                        </a:lnTo>
                        <a:lnTo>
                          <a:pt x="36" y="83"/>
                        </a:lnTo>
                        <a:lnTo>
                          <a:pt x="31" y="92"/>
                        </a:lnTo>
                        <a:lnTo>
                          <a:pt x="25" y="103"/>
                        </a:lnTo>
                        <a:lnTo>
                          <a:pt x="21" y="113"/>
                        </a:lnTo>
                        <a:lnTo>
                          <a:pt x="17" y="124"/>
                        </a:lnTo>
                        <a:lnTo>
                          <a:pt x="13" y="135"/>
                        </a:lnTo>
                        <a:lnTo>
                          <a:pt x="9" y="148"/>
                        </a:lnTo>
                        <a:lnTo>
                          <a:pt x="6" y="160"/>
                        </a:lnTo>
                        <a:lnTo>
                          <a:pt x="4" y="173"/>
                        </a:lnTo>
                        <a:lnTo>
                          <a:pt x="2" y="186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7"/>
                        </a:lnTo>
                        <a:lnTo>
                          <a:pt x="4" y="290"/>
                        </a:lnTo>
                        <a:lnTo>
                          <a:pt x="6" y="304"/>
                        </a:lnTo>
                        <a:lnTo>
                          <a:pt x="9" y="316"/>
                        </a:lnTo>
                        <a:lnTo>
                          <a:pt x="13" y="328"/>
                        </a:lnTo>
                        <a:lnTo>
                          <a:pt x="17" y="340"/>
                        </a:lnTo>
                        <a:lnTo>
                          <a:pt x="21" y="351"/>
                        </a:lnTo>
                        <a:lnTo>
                          <a:pt x="25" y="361"/>
                        </a:lnTo>
                        <a:lnTo>
                          <a:pt x="31" y="371"/>
                        </a:lnTo>
                        <a:lnTo>
                          <a:pt x="36" y="380"/>
                        </a:lnTo>
                        <a:lnTo>
                          <a:pt x="42" y="389"/>
                        </a:lnTo>
                        <a:lnTo>
                          <a:pt x="49" y="398"/>
                        </a:lnTo>
                        <a:lnTo>
                          <a:pt x="55" y="405"/>
                        </a:lnTo>
                        <a:lnTo>
                          <a:pt x="62" y="412"/>
                        </a:lnTo>
                        <a:lnTo>
                          <a:pt x="69" y="419"/>
                        </a:lnTo>
                        <a:lnTo>
                          <a:pt x="77" y="425"/>
                        </a:lnTo>
                        <a:lnTo>
                          <a:pt x="84" y="430"/>
                        </a:lnTo>
                        <a:lnTo>
                          <a:pt x="92" y="436"/>
                        </a:lnTo>
                        <a:lnTo>
                          <a:pt x="110" y="446"/>
                        </a:lnTo>
                        <a:lnTo>
                          <a:pt x="127" y="453"/>
                        </a:lnTo>
                        <a:lnTo>
                          <a:pt x="145" y="458"/>
                        </a:lnTo>
                        <a:lnTo>
                          <a:pt x="164" y="462"/>
                        </a:lnTo>
                        <a:lnTo>
                          <a:pt x="182" y="464"/>
                        </a:lnTo>
                        <a:lnTo>
                          <a:pt x="202" y="465"/>
                        </a:lnTo>
                        <a:lnTo>
                          <a:pt x="224" y="464"/>
                        </a:lnTo>
                        <a:lnTo>
                          <a:pt x="245" y="461"/>
                        </a:lnTo>
                        <a:lnTo>
                          <a:pt x="256" y="459"/>
                        </a:lnTo>
                        <a:lnTo>
                          <a:pt x="265" y="457"/>
                        </a:lnTo>
                        <a:lnTo>
                          <a:pt x="275" y="454"/>
                        </a:lnTo>
                        <a:lnTo>
                          <a:pt x="284" y="450"/>
                        </a:lnTo>
                        <a:lnTo>
                          <a:pt x="292" y="446"/>
                        </a:lnTo>
                        <a:lnTo>
                          <a:pt x="302" y="440"/>
                        </a:lnTo>
                        <a:lnTo>
                          <a:pt x="310" y="435"/>
                        </a:lnTo>
                        <a:lnTo>
                          <a:pt x="319" y="429"/>
                        </a:lnTo>
                        <a:lnTo>
                          <a:pt x="335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8" name="Freeform 716"/>
                  <p:cNvSpPr>
                    <a:spLocks noChangeAspect="1"/>
                  </p:cNvSpPr>
                  <p:nvPr/>
                </p:nvSpPr>
                <p:spPr bwMode="auto">
                  <a:xfrm>
                    <a:off x="776" y="1981"/>
                    <a:ext cx="91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10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5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2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1" y="347"/>
                      </a:cxn>
                      <a:cxn ang="0">
                        <a:pos x="96" y="326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69"/>
                      </a:cxn>
                      <a:cxn ang="0">
                        <a:pos x="156" y="263"/>
                      </a:cxn>
                      <a:cxn ang="0">
                        <a:pos x="174" y="260"/>
                      </a:cxn>
                      <a:cxn ang="0">
                        <a:pos x="194" y="260"/>
                      </a:cxn>
                      <a:cxn ang="0">
                        <a:pos x="211" y="263"/>
                      </a:cxn>
                      <a:cxn ang="0">
                        <a:pos x="227" y="269"/>
                      </a:cxn>
                      <a:cxn ang="0">
                        <a:pos x="241" y="279"/>
                      </a:cxn>
                      <a:cxn ang="0">
                        <a:pos x="255" y="291"/>
                      </a:cxn>
                      <a:cxn ang="0">
                        <a:pos x="264" y="306"/>
                      </a:cxn>
                      <a:cxn ang="0">
                        <a:pos x="271" y="325"/>
                      </a:cxn>
                      <a:cxn ang="0">
                        <a:pos x="274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8"/>
                        </a:lnTo>
                        <a:lnTo>
                          <a:pt x="364" y="310"/>
                        </a:lnTo>
                        <a:lnTo>
                          <a:pt x="361" y="293"/>
                        </a:lnTo>
                        <a:lnTo>
                          <a:pt x="356" y="278"/>
                        </a:lnTo>
                        <a:lnTo>
                          <a:pt x="351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5" y="225"/>
                        </a:lnTo>
                        <a:lnTo>
                          <a:pt x="315" y="214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7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2"/>
                        </a:lnTo>
                        <a:lnTo>
                          <a:pt x="130" y="199"/>
                        </a:lnTo>
                        <a:lnTo>
                          <a:pt x="117" y="207"/>
                        </a:lnTo>
                        <a:lnTo>
                          <a:pt x="104" y="217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1" y="347"/>
                        </a:lnTo>
                        <a:lnTo>
                          <a:pt x="94" y="336"/>
                        </a:lnTo>
                        <a:lnTo>
                          <a:pt x="96" y="326"/>
                        </a:lnTo>
                        <a:lnTo>
                          <a:pt x="99" y="315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8" y="285"/>
                        </a:lnTo>
                        <a:lnTo>
                          <a:pt x="125" y="279"/>
                        </a:lnTo>
                        <a:lnTo>
                          <a:pt x="132" y="273"/>
                        </a:lnTo>
                        <a:lnTo>
                          <a:pt x="139" y="269"/>
                        </a:lnTo>
                        <a:lnTo>
                          <a:pt x="148" y="266"/>
                        </a:lnTo>
                        <a:lnTo>
                          <a:pt x="156" y="263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3" y="260"/>
                        </a:lnTo>
                        <a:lnTo>
                          <a:pt x="194" y="260"/>
                        </a:lnTo>
                        <a:lnTo>
                          <a:pt x="202" y="261"/>
                        </a:lnTo>
                        <a:lnTo>
                          <a:pt x="211" y="263"/>
                        </a:lnTo>
                        <a:lnTo>
                          <a:pt x="219" y="266"/>
                        </a:lnTo>
                        <a:lnTo>
                          <a:pt x="227" y="269"/>
                        </a:lnTo>
                        <a:lnTo>
                          <a:pt x="235" y="273"/>
                        </a:lnTo>
                        <a:lnTo>
                          <a:pt x="241" y="279"/>
                        </a:lnTo>
                        <a:lnTo>
                          <a:pt x="249" y="284"/>
                        </a:lnTo>
                        <a:lnTo>
                          <a:pt x="255" y="291"/>
                        </a:lnTo>
                        <a:lnTo>
                          <a:pt x="260" y="298"/>
                        </a:lnTo>
                        <a:lnTo>
                          <a:pt x="264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4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9" name="Freeform 71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89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178"/>
                      </a:cxn>
                      <a:cxn ang="0">
                        <a:pos x="366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9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9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6" y="345"/>
                      </a:cxn>
                      <a:cxn ang="0">
                        <a:pos x="377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4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8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9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9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8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4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7" y="178"/>
                        </a:lnTo>
                        <a:lnTo>
                          <a:pt x="374" y="154"/>
                        </a:lnTo>
                        <a:lnTo>
                          <a:pt x="369" y="131"/>
                        </a:lnTo>
                        <a:lnTo>
                          <a:pt x="366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6" y="54"/>
                        </a:lnTo>
                        <a:lnTo>
                          <a:pt x="314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70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3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8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6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3" y="100"/>
                        </a:lnTo>
                        <a:lnTo>
                          <a:pt x="19" y="110"/>
                        </a:lnTo>
                        <a:lnTo>
                          <a:pt x="15" y="120"/>
                        </a:lnTo>
                        <a:lnTo>
                          <a:pt x="12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2" y="333"/>
                        </a:lnTo>
                        <a:lnTo>
                          <a:pt x="15" y="345"/>
                        </a:lnTo>
                        <a:lnTo>
                          <a:pt x="19" y="355"/>
                        </a:lnTo>
                        <a:lnTo>
                          <a:pt x="23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6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8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3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70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4" y="422"/>
                        </a:lnTo>
                        <a:lnTo>
                          <a:pt x="326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6" y="345"/>
                        </a:lnTo>
                        <a:lnTo>
                          <a:pt x="369" y="333"/>
                        </a:lnTo>
                        <a:lnTo>
                          <a:pt x="374" y="311"/>
                        </a:lnTo>
                        <a:lnTo>
                          <a:pt x="377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4" y="332"/>
                        </a:lnTo>
                        <a:lnTo>
                          <a:pt x="270" y="338"/>
                        </a:lnTo>
                        <a:lnTo>
                          <a:pt x="266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8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1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3" y="356"/>
                        </a:lnTo>
                        <a:lnTo>
                          <a:pt x="119" y="351"/>
                        </a:lnTo>
                        <a:lnTo>
                          <a:pt x="114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4" y="118"/>
                        </a:lnTo>
                        <a:lnTo>
                          <a:pt x="119" y="113"/>
                        </a:lnTo>
                        <a:lnTo>
                          <a:pt x="123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1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8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6" y="118"/>
                        </a:lnTo>
                        <a:lnTo>
                          <a:pt x="270" y="125"/>
                        </a:lnTo>
                        <a:lnTo>
                          <a:pt x="274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0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1022" y="1981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0"/>
                      </a:cxn>
                      <a:cxn ang="0">
                        <a:pos x="141" y="560"/>
                      </a:cxn>
                      <a:cxn ang="0">
                        <a:pos x="129" y="559"/>
                      </a:cxn>
                      <a:cxn ang="0">
                        <a:pos x="118" y="557"/>
                      </a:cxn>
                      <a:cxn ang="0">
                        <a:pos x="113" y="555"/>
                      </a:cxn>
                      <a:cxn ang="0">
                        <a:pos x="109" y="553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4"/>
                      </a:cxn>
                      <a:cxn ang="0">
                        <a:pos x="97" y="540"/>
                      </a:cxn>
                      <a:cxn ang="0">
                        <a:pos x="96" y="535"/>
                      </a:cxn>
                      <a:cxn ang="0">
                        <a:pos x="94" y="531"/>
                      </a:cxn>
                      <a:cxn ang="0">
                        <a:pos x="92" y="519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1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1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1"/>
                      </a:cxn>
                      <a:cxn ang="0">
                        <a:pos x="38" y="609"/>
                      </a:cxn>
                      <a:cxn ang="0">
                        <a:pos x="47" y="616"/>
                      </a:cxn>
                      <a:cxn ang="0">
                        <a:pos x="57" y="623"/>
                      </a:cxn>
                      <a:cxn ang="0">
                        <a:pos x="69" y="629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9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0"/>
                        </a:lnTo>
                        <a:lnTo>
                          <a:pt x="141" y="560"/>
                        </a:lnTo>
                        <a:lnTo>
                          <a:pt x="129" y="559"/>
                        </a:lnTo>
                        <a:lnTo>
                          <a:pt x="118" y="557"/>
                        </a:lnTo>
                        <a:lnTo>
                          <a:pt x="113" y="555"/>
                        </a:lnTo>
                        <a:lnTo>
                          <a:pt x="109" y="553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4"/>
                        </a:lnTo>
                        <a:lnTo>
                          <a:pt x="97" y="540"/>
                        </a:lnTo>
                        <a:lnTo>
                          <a:pt x="96" y="535"/>
                        </a:lnTo>
                        <a:lnTo>
                          <a:pt x="94" y="531"/>
                        </a:lnTo>
                        <a:lnTo>
                          <a:pt x="92" y="519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1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1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1"/>
                        </a:lnTo>
                        <a:lnTo>
                          <a:pt x="38" y="609"/>
                        </a:lnTo>
                        <a:lnTo>
                          <a:pt x="47" y="616"/>
                        </a:lnTo>
                        <a:lnTo>
                          <a:pt x="57" y="623"/>
                        </a:lnTo>
                        <a:lnTo>
                          <a:pt x="69" y="629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9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1" name="Freeform 71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83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8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8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3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7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8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8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7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3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69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7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2" y="100"/>
                        </a:lnTo>
                        <a:lnTo>
                          <a:pt x="18" y="110"/>
                        </a:lnTo>
                        <a:lnTo>
                          <a:pt x="14" y="120"/>
                        </a:lnTo>
                        <a:lnTo>
                          <a:pt x="11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1" y="333"/>
                        </a:lnTo>
                        <a:lnTo>
                          <a:pt x="14" y="345"/>
                        </a:lnTo>
                        <a:lnTo>
                          <a:pt x="18" y="355"/>
                        </a:lnTo>
                        <a:lnTo>
                          <a:pt x="22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7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69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3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0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2" y="356"/>
                        </a:lnTo>
                        <a:lnTo>
                          <a:pt x="118" y="351"/>
                        </a:lnTo>
                        <a:lnTo>
                          <a:pt x="113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3" y="118"/>
                        </a:lnTo>
                        <a:lnTo>
                          <a:pt x="118" y="113"/>
                        </a:lnTo>
                        <a:lnTo>
                          <a:pt x="122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0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3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2" name="Freeform 72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203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3" y="3"/>
                      </a:cxn>
                      <a:cxn ang="0">
                        <a:pos x="142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1" y="279"/>
                      </a:cxn>
                      <a:cxn ang="0">
                        <a:pos x="11" y="339"/>
                      </a:cxn>
                      <a:cxn ang="0">
                        <a:pos x="24" y="372"/>
                      </a:cxn>
                      <a:cxn ang="0">
                        <a:pos x="42" y="400"/>
                      </a:cxn>
                      <a:cxn ang="0">
                        <a:pos x="71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4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39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6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1" y="288"/>
                      </a:cxn>
                      <a:cxn ang="0">
                        <a:pos x="261" y="322"/>
                      </a:cxn>
                      <a:cxn ang="0">
                        <a:pos x="241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1" y="251"/>
                      </a:cxn>
                      <a:cxn ang="0">
                        <a:pos x="93" y="171"/>
                      </a:cxn>
                      <a:cxn ang="0">
                        <a:pos x="102" y="136"/>
                      </a:cxn>
                      <a:cxn ang="0">
                        <a:pos x="118" y="108"/>
                      </a:cxn>
                      <a:cxn ang="0">
                        <a:pos x="144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5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5" y="23"/>
                        </a:lnTo>
                        <a:lnTo>
                          <a:pt x="239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3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2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2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1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1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1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1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2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1" y="425"/>
                        </a:lnTo>
                        <a:lnTo>
                          <a:pt x="83" y="432"/>
                        </a:lnTo>
                        <a:lnTo>
                          <a:pt x="97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2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2" y="446"/>
                        </a:lnTo>
                        <a:lnTo>
                          <a:pt x="208" y="442"/>
                        </a:lnTo>
                        <a:lnTo>
                          <a:pt x="222" y="437"/>
                        </a:lnTo>
                        <a:lnTo>
                          <a:pt x="236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0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4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6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39" y="568"/>
                        </a:lnTo>
                        <a:lnTo>
                          <a:pt x="126" y="565"/>
                        </a:lnTo>
                        <a:lnTo>
                          <a:pt x="114" y="561"/>
                        </a:lnTo>
                        <a:lnTo>
                          <a:pt x="103" y="555"/>
                        </a:lnTo>
                        <a:lnTo>
                          <a:pt x="92" y="548"/>
                        </a:lnTo>
                        <a:lnTo>
                          <a:pt x="81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7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4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5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5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7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7" y="581"/>
                        </a:lnTo>
                        <a:lnTo>
                          <a:pt x="338" y="566"/>
                        </a:lnTo>
                        <a:lnTo>
                          <a:pt x="346" y="551"/>
                        </a:lnTo>
                        <a:lnTo>
                          <a:pt x="354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5" y="251"/>
                        </a:lnTo>
                        <a:lnTo>
                          <a:pt x="273" y="276"/>
                        </a:lnTo>
                        <a:lnTo>
                          <a:pt x="271" y="288"/>
                        </a:lnTo>
                        <a:lnTo>
                          <a:pt x="269" y="301"/>
                        </a:lnTo>
                        <a:lnTo>
                          <a:pt x="265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1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6" y="363"/>
                        </a:lnTo>
                        <a:lnTo>
                          <a:pt x="144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2" y="311"/>
                        </a:lnTo>
                        <a:lnTo>
                          <a:pt x="99" y="301"/>
                        </a:lnTo>
                        <a:lnTo>
                          <a:pt x="95" y="288"/>
                        </a:lnTo>
                        <a:lnTo>
                          <a:pt x="93" y="276"/>
                        </a:lnTo>
                        <a:lnTo>
                          <a:pt x="91" y="251"/>
                        </a:lnTo>
                        <a:lnTo>
                          <a:pt x="90" y="224"/>
                        </a:lnTo>
                        <a:lnTo>
                          <a:pt x="91" y="197"/>
                        </a:lnTo>
                        <a:lnTo>
                          <a:pt x="93" y="171"/>
                        </a:lnTo>
                        <a:lnTo>
                          <a:pt x="95" y="159"/>
                        </a:lnTo>
                        <a:lnTo>
                          <a:pt x="99" y="147"/>
                        </a:lnTo>
                        <a:lnTo>
                          <a:pt x="102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4" y="88"/>
                        </a:lnTo>
                        <a:lnTo>
                          <a:pt x="156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1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5" y="136"/>
                        </a:lnTo>
                        <a:lnTo>
                          <a:pt x="269" y="147"/>
                        </a:lnTo>
                        <a:lnTo>
                          <a:pt x="271" y="159"/>
                        </a:lnTo>
                        <a:lnTo>
                          <a:pt x="273" y="171"/>
                        </a:lnTo>
                        <a:lnTo>
                          <a:pt x="275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3" name="Freeform 72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31" y="1980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0"/>
                      </a:cxn>
                      <a:cxn ang="0">
                        <a:pos x="94" y="186"/>
                      </a:cxn>
                      <a:cxn ang="0">
                        <a:pos x="3" y="186"/>
                      </a:cxn>
                      <a:cxn ang="0">
                        <a:pos x="3" y="640"/>
                      </a:cxn>
                      <a:cxn ang="0">
                        <a:pos x="94" y="640"/>
                      </a:cxn>
                      <a:cxn ang="0">
                        <a:pos x="97" y="96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97" y="96"/>
                      </a:cxn>
                    </a:cxnLst>
                    <a:rect l="0" t="0" r="r" b="b"/>
                    <a:pathLst>
                      <a:path w="97" h="640">
                        <a:moveTo>
                          <a:pt x="94" y="640"/>
                        </a:moveTo>
                        <a:lnTo>
                          <a:pt x="94" y="186"/>
                        </a:lnTo>
                        <a:lnTo>
                          <a:pt x="3" y="186"/>
                        </a:lnTo>
                        <a:lnTo>
                          <a:pt x="3" y="640"/>
                        </a:lnTo>
                        <a:lnTo>
                          <a:pt x="94" y="640"/>
                        </a:lnTo>
                        <a:close/>
                        <a:moveTo>
                          <a:pt x="97" y="96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97" y="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4" name="Freeform 72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85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4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2" y="9"/>
                      </a:cxn>
                      <a:cxn ang="0">
                        <a:pos x="104" y="19"/>
                      </a:cxn>
                      <a:cxn ang="0">
                        <a:pos x="81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2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1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1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8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7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5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5" h="465">
                        <a:moveTo>
                          <a:pt x="385" y="259"/>
                        </a:moveTo>
                        <a:lnTo>
                          <a:pt x="385" y="218"/>
                        </a:lnTo>
                        <a:lnTo>
                          <a:pt x="384" y="195"/>
                        </a:lnTo>
                        <a:lnTo>
                          <a:pt x="382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5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3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1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5" y="84"/>
                        </a:lnTo>
                        <a:lnTo>
                          <a:pt x="30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30" y="372"/>
                        </a:lnTo>
                        <a:lnTo>
                          <a:pt x="35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2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3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3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1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1" y="436"/>
                        </a:lnTo>
                        <a:lnTo>
                          <a:pt x="331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80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8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5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7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5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2" y="133"/>
                        </a:lnTo>
                        <a:lnTo>
                          <a:pt x="285" y="140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5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1556" y="1980"/>
                    <a:ext cx="58" cy="160"/>
                  </a:xfrm>
                  <a:custGeom>
                    <a:avLst/>
                    <a:gdLst/>
                    <a:ahLst/>
                    <a:cxnLst>
                      <a:cxn ang="0">
                        <a:pos x="233" y="266"/>
                      </a:cxn>
                      <a:cxn ang="0">
                        <a:pos x="233" y="196"/>
                      </a:cxn>
                      <a:cxn ang="0">
                        <a:pos x="142" y="196"/>
                      </a:cxn>
                      <a:cxn ang="0">
                        <a:pos x="142" y="131"/>
                      </a:cxn>
                      <a:cxn ang="0">
                        <a:pos x="143" y="119"/>
                      </a:cxn>
                      <a:cxn ang="0">
                        <a:pos x="145" y="108"/>
                      </a:cxn>
                      <a:cxn ang="0">
                        <a:pos x="147" y="104"/>
                      </a:cxn>
                      <a:cxn ang="0">
                        <a:pos x="150" y="99"/>
                      </a:cxn>
                      <a:cxn ang="0">
                        <a:pos x="152" y="96"/>
                      </a:cxn>
                      <a:cxn ang="0">
                        <a:pos x="155" y="92"/>
                      </a:cxn>
                      <a:cxn ang="0">
                        <a:pos x="158" y="89"/>
                      </a:cxn>
                      <a:cxn ang="0">
                        <a:pos x="162" y="86"/>
                      </a:cxn>
                      <a:cxn ang="0">
                        <a:pos x="166" y="84"/>
                      </a:cxn>
                      <a:cxn ang="0">
                        <a:pos x="171" y="82"/>
                      </a:cxn>
                      <a:cxn ang="0">
                        <a:pos x="181" y="78"/>
                      </a:cxn>
                      <a:cxn ang="0">
                        <a:pos x="192" y="77"/>
                      </a:cxn>
                      <a:cxn ang="0">
                        <a:pos x="233" y="77"/>
                      </a:cxn>
                      <a:cxn ang="0">
                        <a:pos x="233" y="0"/>
                      </a:cxn>
                      <a:cxn ang="0">
                        <a:pos x="176" y="0"/>
                      </a:cxn>
                      <a:cxn ang="0">
                        <a:pos x="161" y="1"/>
                      </a:cxn>
                      <a:cxn ang="0">
                        <a:pos x="145" y="3"/>
                      </a:cxn>
                      <a:cxn ang="0">
                        <a:pos x="132" y="6"/>
                      </a:cxn>
                      <a:cxn ang="0">
                        <a:pos x="120" y="10"/>
                      </a:cxn>
                      <a:cxn ang="0">
                        <a:pos x="109" y="16"/>
                      </a:cxn>
                      <a:cxn ang="0">
                        <a:pos x="99" y="22"/>
                      </a:cxn>
                      <a:cxn ang="0">
                        <a:pos x="89" y="31"/>
                      </a:cxn>
                      <a:cxn ang="0">
                        <a:pos x="81" y="39"/>
                      </a:cxn>
                      <a:cxn ang="0">
                        <a:pos x="74" y="48"/>
                      </a:cxn>
                      <a:cxn ang="0">
                        <a:pos x="68" y="57"/>
                      </a:cxn>
                      <a:cxn ang="0">
                        <a:pos x="63" y="68"/>
                      </a:cxn>
                      <a:cxn ang="0">
                        <a:pos x="59" y="78"/>
                      </a:cxn>
                      <a:cxn ang="0">
                        <a:pos x="56" y="90"/>
                      </a:cxn>
                      <a:cxn ang="0">
                        <a:pos x="53" y="102"/>
                      </a:cxn>
                      <a:cxn ang="0">
                        <a:pos x="52" y="114"/>
                      </a:cxn>
                      <a:cxn ang="0">
                        <a:pos x="52" y="126"/>
                      </a:cxn>
                      <a:cxn ang="0">
                        <a:pos x="52" y="196"/>
                      </a:cxn>
                      <a:cxn ang="0">
                        <a:pos x="0" y="196"/>
                      </a:cxn>
                      <a:cxn ang="0">
                        <a:pos x="0" y="266"/>
                      </a:cxn>
                      <a:cxn ang="0">
                        <a:pos x="52" y="266"/>
                      </a:cxn>
                      <a:cxn ang="0">
                        <a:pos x="52" y="642"/>
                      </a:cxn>
                      <a:cxn ang="0">
                        <a:pos x="142" y="642"/>
                      </a:cxn>
                      <a:cxn ang="0">
                        <a:pos x="142" y="266"/>
                      </a:cxn>
                      <a:cxn ang="0">
                        <a:pos x="233" y="266"/>
                      </a:cxn>
                    </a:cxnLst>
                    <a:rect l="0" t="0" r="r" b="b"/>
                    <a:pathLst>
                      <a:path w="233" h="642">
                        <a:moveTo>
                          <a:pt x="233" y="266"/>
                        </a:moveTo>
                        <a:lnTo>
                          <a:pt x="233" y="196"/>
                        </a:lnTo>
                        <a:lnTo>
                          <a:pt x="142" y="196"/>
                        </a:lnTo>
                        <a:lnTo>
                          <a:pt x="142" y="131"/>
                        </a:lnTo>
                        <a:lnTo>
                          <a:pt x="143" y="119"/>
                        </a:lnTo>
                        <a:lnTo>
                          <a:pt x="145" y="108"/>
                        </a:lnTo>
                        <a:lnTo>
                          <a:pt x="147" y="104"/>
                        </a:lnTo>
                        <a:lnTo>
                          <a:pt x="150" y="99"/>
                        </a:lnTo>
                        <a:lnTo>
                          <a:pt x="152" y="96"/>
                        </a:lnTo>
                        <a:lnTo>
                          <a:pt x="155" y="92"/>
                        </a:lnTo>
                        <a:lnTo>
                          <a:pt x="158" y="89"/>
                        </a:lnTo>
                        <a:lnTo>
                          <a:pt x="162" y="86"/>
                        </a:lnTo>
                        <a:lnTo>
                          <a:pt x="166" y="84"/>
                        </a:lnTo>
                        <a:lnTo>
                          <a:pt x="171" y="82"/>
                        </a:lnTo>
                        <a:lnTo>
                          <a:pt x="181" y="78"/>
                        </a:lnTo>
                        <a:lnTo>
                          <a:pt x="192" y="77"/>
                        </a:lnTo>
                        <a:lnTo>
                          <a:pt x="233" y="77"/>
                        </a:lnTo>
                        <a:lnTo>
                          <a:pt x="233" y="0"/>
                        </a:lnTo>
                        <a:lnTo>
                          <a:pt x="176" y="0"/>
                        </a:lnTo>
                        <a:lnTo>
                          <a:pt x="161" y="1"/>
                        </a:lnTo>
                        <a:lnTo>
                          <a:pt x="145" y="3"/>
                        </a:lnTo>
                        <a:lnTo>
                          <a:pt x="132" y="6"/>
                        </a:lnTo>
                        <a:lnTo>
                          <a:pt x="120" y="10"/>
                        </a:lnTo>
                        <a:lnTo>
                          <a:pt x="109" y="16"/>
                        </a:lnTo>
                        <a:lnTo>
                          <a:pt x="99" y="22"/>
                        </a:lnTo>
                        <a:lnTo>
                          <a:pt x="89" y="31"/>
                        </a:lnTo>
                        <a:lnTo>
                          <a:pt x="81" y="39"/>
                        </a:lnTo>
                        <a:lnTo>
                          <a:pt x="74" y="48"/>
                        </a:lnTo>
                        <a:lnTo>
                          <a:pt x="68" y="57"/>
                        </a:lnTo>
                        <a:lnTo>
                          <a:pt x="63" y="68"/>
                        </a:lnTo>
                        <a:lnTo>
                          <a:pt x="59" y="78"/>
                        </a:lnTo>
                        <a:lnTo>
                          <a:pt x="56" y="90"/>
                        </a:lnTo>
                        <a:lnTo>
                          <a:pt x="53" y="102"/>
                        </a:lnTo>
                        <a:lnTo>
                          <a:pt x="52" y="114"/>
                        </a:lnTo>
                        <a:lnTo>
                          <a:pt x="52" y="126"/>
                        </a:lnTo>
                        <a:lnTo>
                          <a:pt x="52" y="196"/>
                        </a:lnTo>
                        <a:lnTo>
                          <a:pt x="0" y="196"/>
                        </a:lnTo>
                        <a:lnTo>
                          <a:pt x="0" y="266"/>
                        </a:lnTo>
                        <a:lnTo>
                          <a:pt x="52" y="266"/>
                        </a:lnTo>
                        <a:lnTo>
                          <a:pt x="52" y="642"/>
                        </a:lnTo>
                        <a:lnTo>
                          <a:pt x="142" y="642"/>
                        </a:lnTo>
                        <a:lnTo>
                          <a:pt x="142" y="266"/>
                        </a:lnTo>
                        <a:lnTo>
                          <a:pt x="233" y="26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6" name="Freeform 72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637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184"/>
                      </a:cxn>
                      <a:cxn ang="0">
                        <a:pos x="277" y="461"/>
                      </a:cxn>
                      <a:cxn ang="0">
                        <a:pos x="276" y="486"/>
                      </a:cxn>
                      <a:cxn ang="0">
                        <a:pos x="269" y="506"/>
                      </a:cxn>
                      <a:cxn ang="0">
                        <a:pos x="260" y="524"/>
                      </a:cxn>
                      <a:cxn ang="0">
                        <a:pos x="249" y="538"/>
                      </a:cxn>
                      <a:cxn ang="0">
                        <a:pos x="235" y="548"/>
                      </a:cxn>
                      <a:cxn ang="0">
                        <a:pos x="219" y="556"/>
                      </a:cxn>
                      <a:cxn ang="0">
                        <a:pos x="202" y="560"/>
                      </a:cxn>
                      <a:cxn ang="0">
                        <a:pos x="183" y="562"/>
                      </a:cxn>
                      <a:cxn ang="0">
                        <a:pos x="164" y="560"/>
                      </a:cxn>
                      <a:cxn ang="0">
                        <a:pos x="147" y="556"/>
                      </a:cxn>
                      <a:cxn ang="0">
                        <a:pos x="132" y="549"/>
                      </a:cxn>
                      <a:cxn ang="0">
                        <a:pos x="118" y="538"/>
                      </a:cxn>
                      <a:cxn ang="0">
                        <a:pos x="107" y="524"/>
                      </a:cxn>
                      <a:cxn ang="0">
                        <a:pos x="99" y="506"/>
                      </a:cxn>
                      <a:cxn ang="0">
                        <a:pos x="94" y="486"/>
                      </a:cxn>
                      <a:cxn ang="0">
                        <a:pos x="92" y="461"/>
                      </a:cxn>
                      <a:cxn ang="0">
                        <a:pos x="0" y="184"/>
                      </a:cxn>
                      <a:cxn ang="0">
                        <a:pos x="1" y="493"/>
                      </a:cxn>
                      <a:cxn ang="0">
                        <a:pos x="5" y="529"/>
                      </a:cxn>
                      <a:cxn ang="0">
                        <a:pos x="16" y="560"/>
                      </a:cxn>
                      <a:cxn ang="0">
                        <a:pos x="29" y="583"/>
                      </a:cxn>
                      <a:cxn ang="0">
                        <a:pos x="40" y="596"/>
                      </a:cxn>
                      <a:cxn ang="0">
                        <a:pos x="56" y="611"/>
                      </a:cxn>
                      <a:cxn ang="0">
                        <a:pos x="81" y="627"/>
                      </a:cxn>
                      <a:cxn ang="0">
                        <a:pos x="109" y="638"/>
                      </a:cxn>
                      <a:cxn ang="0">
                        <a:pos x="141" y="643"/>
                      </a:cxn>
                      <a:cxn ang="0">
                        <a:pos x="175" y="643"/>
                      </a:cxn>
                      <a:cxn ang="0">
                        <a:pos x="208" y="637"/>
                      </a:cxn>
                      <a:cxn ang="0">
                        <a:pos x="239" y="624"/>
                      </a:cxn>
                      <a:cxn ang="0">
                        <a:pos x="266" y="604"/>
                      </a:cxn>
                      <a:cxn ang="0">
                        <a:pos x="279" y="638"/>
                      </a:cxn>
                      <a:cxn ang="0">
                        <a:pos x="129" y="97"/>
                      </a:cxn>
                      <a:cxn ang="0">
                        <a:pos x="46" y="0"/>
                      </a:cxn>
                      <a:cxn ang="0">
                        <a:pos x="129" y="97"/>
                      </a:cxn>
                      <a:cxn ang="0">
                        <a:pos x="321" y="0"/>
                      </a:cxn>
                      <a:cxn ang="0">
                        <a:pos x="240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184"/>
                        </a:lnTo>
                        <a:lnTo>
                          <a:pt x="277" y="184"/>
                        </a:lnTo>
                        <a:lnTo>
                          <a:pt x="277" y="461"/>
                        </a:lnTo>
                        <a:lnTo>
                          <a:pt x="277" y="474"/>
                        </a:lnTo>
                        <a:lnTo>
                          <a:pt x="276" y="486"/>
                        </a:lnTo>
                        <a:lnTo>
                          <a:pt x="272" y="496"/>
                        </a:lnTo>
                        <a:lnTo>
                          <a:pt x="269" y="506"/>
                        </a:lnTo>
                        <a:lnTo>
                          <a:pt x="265" y="515"/>
                        </a:lnTo>
                        <a:lnTo>
                          <a:pt x="260" y="524"/>
                        </a:lnTo>
                        <a:lnTo>
                          <a:pt x="255" y="531"/>
                        </a:lnTo>
                        <a:lnTo>
                          <a:pt x="249" y="538"/>
                        </a:lnTo>
                        <a:lnTo>
                          <a:pt x="243" y="544"/>
                        </a:lnTo>
                        <a:lnTo>
                          <a:pt x="235" y="548"/>
                        </a:lnTo>
                        <a:lnTo>
                          <a:pt x="228" y="553"/>
                        </a:lnTo>
                        <a:lnTo>
                          <a:pt x="219" y="556"/>
                        </a:lnTo>
                        <a:lnTo>
                          <a:pt x="210" y="559"/>
                        </a:lnTo>
                        <a:lnTo>
                          <a:pt x="202" y="560"/>
                        </a:lnTo>
                        <a:lnTo>
                          <a:pt x="193" y="561"/>
                        </a:lnTo>
                        <a:lnTo>
                          <a:pt x="183" y="562"/>
                        </a:lnTo>
                        <a:lnTo>
                          <a:pt x="173" y="561"/>
                        </a:lnTo>
                        <a:lnTo>
                          <a:pt x="164" y="560"/>
                        </a:lnTo>
                        <a:lnTo>
                          <a:pt x="155" y="559"/>
                        </a:lnTo>
                        <a:lnTo>
                          <a:pt x="147" y="556"/>
                        </a:lnTo>
                        <a:lnTo>
                          <a:pt x="139" y="553"/>
                        </a:lnTo>
                        <a:lnTo>
                          <a:pt x="132" y="549"/>
                        </a:lnTo>
                        <a:lnTo>
                          <a:pt x="125" y="544"/>
                        </a:lnTo>
                        <a:lnTo>
                          <a:pt x="118" y="538"/>
                        </a:lnTo>
                        <a:lnTo>
                          <a:pt x="112" y="532"/>
                        </a:lnTo>
                        <a:lnTo>
                          <a:pt x="107" y="524"/>
                        </a:lnTo>
                        <a:lnTo>
                          <a:pt x="102" y="515"/>
                        </a:lnTo>
                        <a:lnTo>
                          <a:pt x="99" y="506"/>
                        </a:lnTo>
                        <a:lnTo>
                          <a:pt x="96" y="497"/>
                        </a:lnTo>
                        <a:lnTo>
                          <a:pt x="94" y="486"/>
                        </a:lnTo>
                        <a:lnTo>
                          <a:pt x="92" y="474"/>
                        </a:lnTo>
                        <a:lnTo>
                          <a:pt x="92" y="461"/>
                        </a:lnTo>
                        <a:lnTo>
                          <a:pt x="92" y="184"/>
                        </a:lnTo>
                        <a:lnTo>
                          <a:pt x="0" y="184"/>
                        </a:lnTo>
                        <a:lnTo>
                          <a:pt x="0" y="475"/>
                        </a:lnTo>
                        <a:lnTo>
                          <a:pt x="1" y="493"/>
                        </a:lnTo>
                        <a:lnTo>
                          <a:pt x="2" y="511"/>
                        </a:lnTo>
                        <a:lnTo>
                          <a:pt x="5" y="529"/>
                        </a:lnTo>
                        <a:lnTo>
                          <a:pt x="10" y="545"/>
                        </a:lnTo>
                        <a:lnTo>
                          <a:pt x="16" y="560"/>
                        </a:lnTo>
                        <a:lnTo>
                          <a:pt x="24" y="576"/>
                        </a:lnTo>
                        <a:lnTo>
                          <a:pt x="29" y="583"/>
                        </a:lnTo>
                        <a:lnTo>
                          <a:pt x="34" y="589"/>
                        </a:lnTo>
                        <a:lnTo>
                          <a:pt x="40" y="596"/>
                        </a:lnTo>
                        <a:lnTo>
                          <a:pt x="46" y="602"/>
                        </a:lnTo>
                        <a:lnTo>
                          <a:pt x="56" y="611"/>
                        </a:lnTo>
                        <a:lnTo>
                          <a:pt x="68" y="619"/>
                        </a:lnTo>
                        <a:lnTo>
                          <a:pt x="81" y="627"/>
                        </a:lnTo>
                        <a:lnTo>
                          <a:pt x="95" y="633"/>
                        </a:lnTo>
                        <a:lnTo>
                          <a:pt x="109" y="638"/>
                        </a:lnTo>
                        <a:lnTo>
                          <a:pt x="125" y="641"/>
                        </a:lnTo>
                        <a:lnTo>
                          <a:pt x="141" y="643"/>
                        </a:lnTo>
                        <a:lnTo>
                          <a:pt x="158" y="644"/>
                        </a:lnTo>
                        <a:lnTo>
                          <a:pt x="175" y="643"/>
                        </a:lnTo>
                        <a:lnTo>
                          <a:pt x="192" y="641"/>
                        </a:lnTo>
                        <a:lnTo>
                          <a:pt x="208" y="637"/>
                        </a:lnTo>
                        <a:lnTo>
                          <a:pt x="223" y="631"/>
                        </a:lnTo>
                        <a:lnTo>
                          <a:pt x="239" y="624"/>
                        </a:lnTo>
                        <a:lnTo>
                          <a:pt x="253" y="615"/>
                        </a:lnTo>
                        <a:lnTo>
                          <a:pt x="266" y="604"/>
                        </a:lnTo>
                        <a:lnTo>
                          <a:pt x="279" y="593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129" y="97"/>
                        </a:moveTo>
                        <a:lnTo>
                          <a:pt x="129" y="0"/>
                        </a:lnTo>
                        <a:lnTo>
                          <a:pt x="46" y="0"/>
                        </a:lnTo>
                        <a:lnTo>
                          <a:pt x="46" y="97"/>
                        </a:lnTo>
                        <a:lnTo>
                          <a:pt x="129" y="97"/>
                        </a:lnTo>
                        <a:close/>
                        <a:moveTo>
                          <a:pt x="321" y="97"/>
                        </a:moveTo>
                        <a:lnTo>
                          <a:pt x="321" y="0"/>
                        </a:lnTo>
                        <a:lnTo>
                          <a:pt x="240" y="0"/>
                        </a:lnTo>
                        <a:lnTo>
                          <a:pt x="240" y="97"/>
                        </a:lnTo>
                        <a:lnTo>
                          <a:pt x="321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7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1766" y="2025"/>
                    <a:ext cx="79" cy="115"/>
                  </a:xfrm>
                  <a:custGeom>
                    <a:avLst/>
                    <a:gdLst/>
                    <a:ahLst/>
                    <a:cxnLst>
                      <a:cxn ang="0">
                        <a:pos x="320" y="42"/>
                      </a:cxn>
                      <a:cxn ang="0">
                        <a:pos x="307" y="32"/>
                      </a:cxn>
                      <a:cxn ang="0">
                        <a:pos x="295" y="23"/>
                      </a:cxn>
                      <a:cxn ang="0">
                        <a:pos x="283" y="15"/>
                      </a:cxn>
                      <a:cxn ang="0">
                        <a:pos x="270" y="10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1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9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7"/>
                      </a:cxn>
                      <a:cxn ang="0">
                        <a:pos x="100" y="42"/>
                      </a:cxn>
                      <a:cxn ang="0">
                        <a:pos x="95" y="49"/>
                      </a:cxn>
                      <a:cxn ang="0">
                        <a:pos x="90" y="55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3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0"/>
                      </a:cxn>
                      <a:cxn ang="0">
                        <a:pos x="103" y="132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40" y="92"/>
                      </a:cxn>
                      <a:cxn ang="0">
                        <a:pos x="147" y="88"/>
                      </a:cxn>
                      <a:cxn ang="0">
                        <a:pos x="155" y="85"/>
                      </a:cxn>
                      <a:cxn ang="0">
                        <a:pos x="164" y="83"/>
                      </a:cxn>
                      <a:cxn ang="0">
                        <a:pos x="174" y="81"/>
                      </a:cxn>
                      <a:cxn ang="0">
                        <a:pos x="183" y="81"/>
                      </a:cxn>
                      <a:cxn ang="0">
                        <a:pos x="193" y="81"/>
                      </a:cxn>
                      <a:cxn ang="0">
                        <a:pos x="203" y="83"/>
                      </a:cxn>
                      <a:cxn ang="0">
                        <a:pos x="212" y="85"/>
                      </a:cxn>
                      <a:cxn ang="0">
                        <a:pos x="221" y="88"/>
                      </a:cxn>
                      <a:cxn ang="0">
                        <a:pos x="228" y="92"/>
                      </a:cxn>
                      <a:cxn ang="0">
                        <a:pos x="236" y="99"/>
                      </a:cxn>
                      <a:cxn ang="0">
                        <a:pos x="243" y="105"/>
                      </a:cxn>
                      <a:cxn ang="0">
                        <a:pos x="250" y="112"/>
                      </a:cxn>
                      <a:cxn ang="0">
                        <a:pos x="320" y="42"/>
                      </a:cxn>
                    </a:cxnLst>
                    <a:rect l="0" t="0" r="r" b="b"/>
                    <a:pathLst>
                      <a:path w="320" h="459">
                        <a:moveTo>
                          <a:pt x="320" y="42"/>
                        </a:moveTo>
                        <a:lnTo>
                          <a:pt x="307" y="32"/>
                        </a:lnTo>
                        <a:lnTo>
                          <a:pt x="295" y="23"/>
                        </a:lnTo>
                        <a:lnTo>
                          <a:pt x="283" y="15"/>
                        </a:lnTo>
                        <a:lnTo>
                          <a:pt x="270" y="10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1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9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7"/>
                        </a:lnTo>
                        <a:lnTo>
                          <a:pt x="100" y="42"/>
                        </a:lnTo>
                        <a:lnTo>
                          <a:pt x="95" y="49"/>
                        </a:lnTo>
                        <a:lnTo>
                          <a:pt x="90" y="55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3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0"/>
                        </a:lnTo>
                        <a:lnTo>
                          <a:pt x="103" y="132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40" y="92"/>
                        </a:lnTo>
                        <a:lnTo>
                          <a:pt x="147" y="88"/>
                        </a:lnTo>
                        <a:lnTo>
                          <a:pt x="155" y="85"/>
                        </a:lnTo>
                        <a:lnTo>
                          <a:pt x="164" y="83"/>
                        </a:lnTo>
                        <a:lnTo>
                          <a:pt x="174" y="81"/>
                        </a:lnTo>
                        <a:lnTo>
                          <a:pt x="183" y="81"/>
                        </a:lnTo>
                        <a:lnTo>
                          <a:pt x="193" y="81"/>
                        </a:lnTo>
                        <a:lnTo>
                          <a:pt x="203" y="83"/>
                        </a:lnTo>
                        <a:lnTo>
                          <a:pt x="212" y="85"/>
                        </a:lnTo>
                        <a:lnTo>
                          <a:pt x="221" y="88"/>
                        </a:lnTo>
                        <a:lnTo>
                          <a:pt x="228" y="92"/>
                        </a:lnTo>
                        <a:lnTo>
                          <a:pt x="236" y="99"/>
                        </a:lnTo>
                        <a:lnTo>
                          <a:pt x="243" y="105"/>
                        </a:lnTo>
                        <a:lnTo>
                          <a:pt x="250" y="112"/>
                        </a:lnTo>
                        <a:lnTo>
                          <a:pt x="32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8" name="Freeform 72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920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4" y="173"/>
                      </a:cxn>
                      <a:cxn ang="0">
                        <a:pos x="437" y="135"/>
                      </a:cxn>
                      <a:cxn ang="0">
                        <a:pos x="423" y="100"/>
                      </a:cxn>
                      <a:cxn ang="0">
                        <a:pos x="403" y="69"/>
                      </a:cxn>
                      <a:cxn ang="0">
                        <a:pos x="376" y="43"/>
                      </a:cxn>
                      <a:cxn ang="0">
                        <a:pos x="344" y="22"/>
                      </a:cxn>
                      <a:cxn ang="0">
                        <a:pos x="307" y="8"/>
                      </a:cxn>
                      <a:cxn ang="0">
                        <a:pos x="264" y="1"/>
                      </a:cxn>
                      <a:cxn ang="0">
                        <a:pos x="0" y="0"/>
                      </a:cxn>
                      <a:cxn ang="0">
                        <a:pos x="96" y="638"/>
                      </a:cxn>
                      <a:cxn ang="0">
                        <a:pos x="241" y="388"/>
                      </a:cxn>
                      <a:cxn ang="0">
                        <a:pos x="286" y="384"/>
                      </a:cxn>
                      <a:cxn ang="0">
                        <a:pos x="326" y="372"/>
                      </a:cxn>
                      <a:cxn ang="0">
                        <a:pos x="361" y="355"/>
                      </a:cxn>
                      <a:cxn ang="0">
                        <a:pos x="390" y="333"/>
                      </a:cxn>
                      <a:cxn ang="0">
                        <a:pos x="414" y="304"/>
                      </a:cxn>
                      <a:cxn ang="0">
                        <a:pos x="431" y="271"/>
                      </a:cxn>
                      <a:cxn ang="0">
                        <a:pos x="442" y="234"/>
                      </a:cxn>
                      <a:cxn ang="0">
                        <a:pos x="445" y="194"/>
                      </a:cxn>
                      <a:cxn ang="0">
                        <a:pos x="348" y="206"/>
                      </a:cxn>
                      <a:cxn ang="0">
                        <a:pos x="344" y="229"/>
                      </a:cxn>
                      <a:cxn ang="0">
                        <a:pos x="336" y="248"/>
                      </a:cxn>
                      <a:cxn ang="0">
                        <a:pos x="325" y="264"/>
                      </a:cxn>
                      <a:cxn ang="0">
                        <a:pos x="310" y="279"/>
                      </a:cxn>
                      <a:cxn ang="0">
                        <a:pos x="292" y="289"/>
                      </a:cxn>
                      <a:cxn ang="0">
                        <a:pos x="271" y="296"/>
                      </a:cxn>
                      <a:cxn ang="0">
                        <a:pos x="248" y="299"/>
                      </a:cxn>
                      <a:cxn ang="0">
                        <a:pos x="96" y="300"/>
                      </a:cxn>
                      <a:cxn ang="0">
                        <a:pos x="236" y="87"/>
                      </a:cxn>
                      <a:cxn ang="0">
                        <a:pos x="260" y="89"/>
                      </a:cxn>
                      <a:cxn ang="0">
                        <a:pos x="282" y="95"/>
                      </a:cxn>
                      <a:cxn ang="0">
                        <a:pos x="302" y="103"/>
                      </a:cxn>
                      <a:cxn ang="0">
                        <a:pos x="318" y="115"/>
                      </a:cxn>
                      <a:cxn ang="0">
                        <a:pos x="331" y="131"/>
                      </a:cxn>
                      <a:cxn ang="0">
                        <a:pos x="340" y="149"/>
                      </a:cxn>
                      <a:cxn ang="0">
                        <a:pos x="346" y="170"/>
                      </a:cxn>
                      <a:cxn ang="0">
                        <a:pos x="348" y="194"/>
                      </a:cxn>
                    </a:cxnLst>
                    <a:rect l="0" t="0" r="r" b="b"/>
                    <a:pathLst>
                      <a:path w="445" h="638">
                        <a:moveTo>
                          <a:pt x="445" y="194"/>
                        </a:moveTo>
                        <a:lnTo>
                          <a:pt x="444" y="173"/>
                        </a:lnTo>
                        <a:lnTo>
                          <a:pt x="442" y="154"/>
                        </a:lnTo>
                        <a:lnTo>
                          <a:pt x="437" y="135"/>
                        </a:lnTo>
                        <a:lnTo>
                          <a:pt x="431" y="116"/>
                        </a:lnTo>
                        <a:lnTo>
                          <a:pt x="423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0" y="55"/>
                        </a:lnTo>
                        <a:lnTo>
                          <a:pt x="376" y="43"/>
                        </a:lnTo>
                        <a:lnTo>
                          <a:pt x="361" y="33"/>
                        </a:lnTo>
                        <a:lnTo>
                          <a:pt x="344" y="22"/>
                        </a:lnTo>
                        <a:lnTo>
                          <a:pt x="326" y="15"/>
                        </a:lnTo>
                        <a:lnTo>
                          <a:pt x="307" y="8"/>
                        </a:lnTo>
                        <a:lnTo>
                          <a:pt x="286" y="4"/>
                        </a:lnTo>
                        <a:lnTo>
                          <a:pt x="264" y="1"/>
                        </a:lnTo>
                        <a:lnTo>
                          <a:pt x="24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6" y="638"/>
                        </a:lnTo>
                        <a:lnTo>
                          <a:pt x="96" y="388"/>
                        </a:lnTo>
                        <a:lnTo>
                          <a:pt x="241" y="388"/>
                        </a:lnTo>
                        <a:lnTo>
                          <a:pt x="264" y="387"/>
                        </a:lnTo>
                        <a:lnTo>
                          <a:pt x="286" y="384"/>
                        </a:lnTo>
                        <a:lnTo>
                          <a:pt x="307" y="379"/>
                        </a:lnTo>
                        <a:lnTo>
                          <a:pt x="326" y="372"/>
                        </a:lnTo>
                        <a:lnTo>
                          <a:pt x="344" y="365"/>
                        </a:lnTo>
                        <a:lnTo>
                          <a:pt x="361" y="355"/>
                        </a:lnTo>
                        <a:lnTo>
                          <a:pt x="376" y="345"/>
                        </a:lnTo>
                        <a:lnTo>
                          <a:pt x="390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3" y="288"/>
                        </a:lnTo>
                        <a:lnTo>
                          <a:pt x="431" y="271"/>
                        </a:lnTo>
                        <a:lnTo>
                          <a:pt x="437" y="253"/>
                        </a:lnTo>
                        <a:lnTo>
                          <a:pt x="442" y="234"/>
                        </a:lnTo>
                        <a:lnTo>
                          <a:pt x="444" y="214"/>
                        </a:lnTo>
                        <a:lnTo>
                          <a:pt x="445" y="194"/>
                        </a:lnTo>
                        <a:close/>
                        <a:moveTo>
                          <a:pt x="348" y="194"/>
                        </a:moveTo>
                        <a:lnTo>
                          <a:pt x="348" y="206"/>
                        </a:lnTo>
                        <a:lnTo>
                          <a:pt x="346" y="217"/>
                        </a:lnTo>
                        <a:lnTo>
                          <a:pt x="344" y="229"/>
                        </a:lnTo>
                        <a:lnTo>
                          <a:pt x="340" y="239"/>
                        </a:lnTo>
                        <a:lnTo>
                          <a:pt x="336" y="248"/>
                        </a:lnTo>
                        <a:lnTo>
                          <a:pt x="331" y="257"/>
                        </a:lnTo>
                        <a:lnTo>
                          <a:pt x="325" y="264"/>
                        </a:lnTo>
                        <a:lnTo>
                          <a:pt x="318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2" y="289"/>
                        </a:lnTo>
                        <a:lnTo>
                          <a:pt x="282" y="293"/>
                        </a:lnTo>
                        <a:lnTo>
                          <a:pt x="271" y="296"/>
                        </a:lnTo>
                        <a:lnTo>
                          <a:pt x="260" y="298"/>
                        </a:lnTo>
                        <a:lnTo>
                          <a:pt x="248" y="299"/>
                        </a:lnTo>
                        <a:lnTo>
                          <a:pt x="236" y="300"/>
                        </a:lnTo>
                        <a:lnTo>
                          <a:pt x="96" y="300"/>
                        </a:lnTo>
                        <a:lnTo>
                          <a:pt x="96" y="87"/>
                        </a:lnTo>
                        <a:lnTo>
                          <a:pt x="236" y="87"/>
                        </a:lnTo>
                        <a:lnTo>
                          <a:pt x="248" y="88"/>
                        </a:lnTo>
                        <a:lnTo>
                          <a:pt x="260" y="89"/>
                        </a:lnTo>
                        <a:lnTo>
                          <a:pt x="271" y="91"/>
                        </a:lnTo>
                        <a:lnTo>
                          <a:pt x="282" y="95"/>
                        </a:lnTo>
                        <a:lnTo>
                          <a:pt x="292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8" y="115"/>
                        </a:lnTo>
                        <a:lnTo>
                          <a:pt x="325" y="122"/>
                        </a:lnTo>
                        <a:lnTo>
                          <a:pt x="331" y="131"/>
                        </a:lnTo>
                        <a:lnTo>
                          <a:pt x="336" y="140"/>
                        </a:lnTo>
                        <a:lnTo>
                          <a:pt x="340" y="149"/>
                        </a:lnTo>
                        <a:lnTo>
                          <a:pt x="344" y="159"/>
                        </a:lnTo>
                        <a:lnTo>
                          <a:pt x="346" y="170"/>
                        </a:lnTo>
                        <a:lnTo>
                          <a:pt x="348" y="182"/>
                        </a:lnTo>
                        <a:lnTo>
                          <a:pt x="348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79" name="Freeform 72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050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315"/>
                      </a:cxn>
                      <a:cxn ang="0">
                        <a:pos x="357" y="266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5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8" y="193"/>
                      </a:cxn>
                      <a:cxn ang="0">
                        <a:pos x="60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2"/>
                      </a:cxn>
                      <a:cxn ang="0">
                        <a:pos x="145" y="259"/>
                      </a:cxn>
                      <a:cxn ang="0">
                        <a:pos x="191" y="257"/>
                      </a:cxn>
                      <a:cxn ang="0">
                        <a:pos x="223" y="262"/>
                      </a:cxn>
                      <a:cxn ang="0">
                        <a:pos x="248" y="272"/>
                      </a:cxn>
                      <a:cxn ang="0">
                        <a:pos x="264" y="290"/>
                      </a:cxn>
                      <a:cxn ang="0">
                        <a:pos x="274" y="312"/>
                      </a:cxn>
                      <a:cxn ang="0">
                        <a:pos x="277" y="342"/>
                      </a:cxn>
                      <a:cxn ang="0">
                        <a:pos x="139" y="375"/>
                      </a:cxn>
                      <a:cxn ang="0">
                        <a:pos x="89" y="384"/>
                      </a:cxn>
                      <a:cxn ang="0">
                        <a:pos x="50" y="402"/>
                      </a:cxn>
                      <a:cxn ang="0">
                        <a:pos x="22" y="430"/>
                      </a:cxn>
                      <a:cxn ang="0">
                        <a:pos x="6" y="464"/>
                      </a:cxn>
                      <a:cxn ang="0">
                        <a:pos x="0" y="505"/>
                      </a:cxn>
                      <a:cxn ang="0">
                        <a:pos x="5" y="546"/>
                      </a:cxn>
                      <a:cxn ang="0">
                        <a:pos x="20" y="583"/>
                      </a:cxn>
                      <a:cxn ang="0">
                        <a:pos x="47" y="612"/>
                      </a:cxn>
                      <a:cxn ang="0">
                        <a:pos x="87" y="634"/>
                      </a:cxn>
                      <a:cxn ang="0">
                        <a:pos x="138" y="643"/>
                      </a:cxn>
                      <a:cxn ang="0">
                        <a:pos x="196" y="641"/>
                      </a:cxn>
                      <a:cxn ang="0">
                        <a:pos x="241" y="627"/>
                      </a:cxn>
                      <a:cxn ang="0">
                        <a:pos x="278" y="597"/>
                      </a:cxn>
                      <a:cxn ang="0">
                        <a:pos x="277" y="475"/>
                      </a:cxn>
                      <a:cxn ang="0">
                        <a:pos x="274" y="506"/>
                      </a:cxn>
                      <a:cxn ang="0">
                        <a:pos x="266" y="530"/>
                      </a:cxn>
                      <a:cxn ang="0">
                        <a:pos x="248" y="549"/>
                      </a:cxn>
                      <a:cxn ang="0">
                        <a:pos x="219" y="563"/>
                      </a:cxn>
                      <a:cxn ang="0">
                        <a:pos x="184" y="567"/>
                      </a:cxn>
                      <a:cxn ang="0">
                        <a:pos x="152" y="566"/>
                      </a:cxn>
                      <a:cxn ang="0">
                        <a:pos x="127" y="561"/>
                      </a:cxn>
                      <a:cxn ang="0">
                        <a:pos x="109" y="551"/>
                      </a:cxn>
                      <a:cxn ang="0">
                        <a:pos x="97" y="536"/>
                      </a:cxn>
                      <a:cxn ang="0">
                        <a:pos x="90" y="517"/>
                      </a:cxn>
                      <a:cxn ang="0">
                        <a:pos x="90" y="495"/>
                      </a:cxn>
                      <a:cxn ang="0">
                        <a:pos x="94" y="476"/>
                      </a:cxn>
                      <a:cxn ang="0">
                        <a:pos x="105" y="459"/>
                      </a:cxn>
                      <a:cxn ang="0">
                        <a:pos x="121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29" y="97"/>
                      </a:cxn>
                      <a:cxn ang="0">
                        <a:pos x="248" y="97"/>
                      </a:cxn>
                      <a:cxn ang="0">
                        <a:pos x="137" y="0"/>
                      </a:cxn>
                      <a:cxn ang="0">
                        <a:pos x="137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8" y="315"/>
                        </a:lnTo>
                        <a:lnTo>
                          <a:pt x="365" y="298"/>
                        </a:lnTo>
                        <a:lnTo>
                          <a:pt x="362" y="282"/>
                        </a:lnTo>
                        <a:lnTo>
                          <a:pt x="357" y="266"/>
                        </a:lnTo>
                        <a:lnTo>
                          <a:pt x="350" y="253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9" y="209"/>
                        </a:lnTo>
                        <a:lnTo>
                          <a:pt x="295" y="201"/>
                        </a:lnTo>
                        <a:lnTo>
                          <a:pt x="279" y="194"/>
                        </a:lnTo>
                        <a:lnTo>
                          <a:pt x="263" y="189"/>
                        </a:lnTo>
                        <a:lnTo>
                          <a:pt x="245" y="184"/>
                        </a:lnTo>
                        <a:lnTo>
                          <a:pt x="225" y="181"/>
                        </a:lnTo>
                        <a:lnTo>
                          <a:pt x="204" y="180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8" y="186"/>
                        </a:lnTo>
                        <a:lnTo>
                          <a:pt x="98" y="189"/>
                        </a:lnTo>
                        <a:lnTo>
                          <a:pt x="88" y="193"/>
                        </a:lnTo>
                        <a:lnTo>
                          <a:pt x="78" y="197"/>
                        </a:lnTo>
                        <a:lnTo>
                          <a:pt x="69" y="201"/>
                        </a:lnTo>
                        <a:lnTo>
                          <a:pt x="60" y="206"/>
                        </a:lnTo>
                        <a:lnTo>
                          <a:pt x="51" y="212"/>
                        </a:lnTo>
                        <a:lnTo>
                          <a:pt x="43" y="219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8" y="244"/>
                        </a:lnTo>
                        <a:lnTo>
                          <a:pt x="78" y="300"/>
                        </a:lnTo>
                        <a:lnTo>
                          <a:pt x="88" y="290"/>
                        </a:lnTo>
                        <a:lnTo>
                          <a:pt x="97" y="280"/>
                        </a:lnTo>
                        <a:lnTo>
                          <a:pt x="107" y="272"/>
                        </a:lnTo>
                        <a:lnTo>
                          <a:pt x="118" y="266"/>
                        </a:lnTo>
                        <a:lnTo>
                          <a:pt x="130" y="262"/>
                        </a:lnTo>
                        <a:lnTo>
                          <a:pt x="145" y="259"/>
                        </a:lnTo>
                        <a:lnTo>
                          <a:pt x="160" y="257"/>
                        </a:lnTo>
                        <a:lnTo>
                          <a:pt x="177" y="256"/>
                        </a:lnTo>
                        <a:lnTo>
                          <a:pt x="191" y="257"/>
                        </a:lnTo>
                        <a:lnTo>
                          <a:pt x="202" y="258"/>
                        </a:lnTo>
                        <a:lnTo>
                          <a:pt x="213" y="259"/>
                        </a:lnTo>
                        <a:lnTo>
                          <a:pt x="223" y="262"/>
                        </a:lnTo>
                        <a:lnTo>
                          <a:pt x="232" y="264"/>
                        </a:lnTo>
                        <a:lnTo>
                          <a:pt x="241" y="268"/>
                        </a:lnTo>
                        <a:lnTo>
                          <a:pt x="248" y="272"/>
                        </a:lnTo>
                        <a:lnTo>
                          <a:pt x="254" y="278"/>
                        </a:lnTo>
                        <a:lnTo>
                          <a:pt x="259" y="284"/>
                        </a:lnTo>
                        <a:lnTo>
                          <a:pt x="264" y="290"/>
                        </a:lnTo>
                        <a:lnTo>
                          <a:pt x="268" y="297"/>
                        </a:lnTo>
                        <a:lnTo>
                          <a:pt x="271" y="304"/>
                        </a:lnTo>
                        <a:lnTo>
                          <a:pt x="274" y="312"/>
                        </a:lnTo>
                        <a:lnTo>
                          <a:pt x="275" y="321"/>
                        </a:lnTo>
                        <a:lnTo>
                          <a:pt x="276" y="332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7" y="374"/>
                        </a:lnTo>
                        <a:lnTo>
                          <a:pt x="139" y="375"/>
                        </a:lnTo>
                        <a:lnTo>
                          <a:pt x="120" y="377"/>
                        </a:lnTo>
                        <a:lnTo>
                          <a:pt x="104" y="380"/>
                        </a:lnTo>
                        <a:lnTo>
                          <a:pt x="89" y="384"/>
                        </a:lnTo>
                        <a:lnTo>
                          <a:pt x="74" y="389"/>
                        </a:lnTo>
                        <a:lnTo>
                          <a:pt x="62" y="395"/>
                        </a:lnTo>
                        <a:lnTo>
                          <a:pt x="50" y="402"/>
                        </a:lnTo>
                        <a:lnTo>
                          <a:pt x="40" y="411"/>
                        </a:lnTo>
                        <a:lnTo>
                          <a:pt x="30" y="420"/>
                        </a:lnTo>
                        <a:lnTo>
                          <a:pt x="22" y="430"/>
                        </a:lnTo>
                        <a:lnTo>
                          <a:pt x="15" y="441"/>
                        </a:lnTo>
                        <a:lnTo>
                          <a:pt x="10" y="452"/>
                        </a:lnTo>
                        <a:lnTo>
                          <a:pt x="6" y="464"/>
                        </a:lnTo>
                        <a:lnTo>
                          <a:pt x="3" y="478"/>
                        </a:lnTo>
                        <a:lnTo>
                          <a:pt x="1" y="491"/>
                        </a:lnTo>
                        <a:lnTo>
                          <a:pt x="0" y="505"/>
                        </a:lnTo>
                        <a:lnTo>
                          <a:pt x="1" y="519"/>
                        </a:lnTo>
                        <a:lnTo>
                          <a:pt x="3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3"/>
                        </a:lnTo>
                        <a:lnTo>
                          <a:pt x="27" y="593"/>
                        </a:lnTo>
                        <a:lnTo>
                          <a:pt x="37" y="602"/>
                        </a:lnTo>
                        <a:lnTo>
                          <a:pt x="47" y="612"/>
                        </a:lnTo>
                        <a:lnTo>
                          <a:pt x="59" y="620"/>
                        </a:lnTo>
                        <a:lnTo>
                          <a:pt x="72" y="628"/>
                        </a:lnTo>
                        <a:lnTo>
                          <a:pt x="87" y="634"/>
                        </a:lnTo>
                        <a:lnTo>
                          <a:pt x="102" y="638"/>
                        </a:lnTo>
                        <a:lnTo>
                          <a:pt x="119" y="641"/>
                        </a:lnTo>
                        <a:lnTo>
                          <a:pt x="138" y="643"/>
                        </a:lnTo>
                        <a:lnTo>
                          <a:pt x="158" y="644"/>
                        </a:lnTo>
                        <a:lnTo>
                          <a:pt x="178" y="643"/>
                        </a:lnTo>
                        <a:lnTo>
                          <a:pt x="196" y="641"/>
                        </a:lnTo>
                        <a:lnTo>
                          <a:pt x="212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4" y="618"/>
                        </a:lnTo>
                        <a:lnTo>
                          <a:pt x="266" y="608"/>
                        </a:lnTo>
                        <a:lnTo>
                          <a:pt x="278" y="597"/>
                        </a:lnTo>
                        <a:lnTo>
                          <a:pt x="278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6" y="486"/>
                        </a:lnTo>
                        <a:lnTo>
                          <a:pt x="276" y="497"/>
                        </a:lnTo>
                        <a:lnTo>
                          <a:pt x="274" y="506"/>
                        </a:lnTo>
                        <a:lnTo>
                          <a:pt x="272" y="515"/>
                        </a:lnTo>
                        <a:lnTo>
                          <a:pt x="269" y="522"/>
                        </a:lnTo>
                        <a:lnTo>
                          <a:pt x="266" y="530"/>
                        </a:lnTo>
                        <a:lnTo>
                          <a:pt x="262" y="536"/>
                        </a:lnTo>
                        <a:lnTo>
                          <a:pt x="257" y="542"/>
                        </a:lnTo>
                        <a:lnTo>
                          <a:pt x="248" y="549"/>
                        </a:lnTo>
                        <a:lnTo>
                          <a:pt x="239" y="555"/>
                        </a:lnTo>
                        <a:lnTo>
                          <a:pt x="229" y="560"/>
                        </a:lnTo>
                        <a:lnTo>
                          <a:pt x="219" y="563"/>
                        </a:lnTo>
                        <a:lnTo>
                          <a:pt x="208" y="565"/>
                        </a:lnTo>
                        <a:lnTo>
                          <a:pt x="197" y="566"/>
                        </a:lnTo>
                        <a:lnTo>
                          <a:pt x="184" y="567"/>
                        </a:lnTo>
                        <a:lnTo>
                          <a:pt x="172" y="567"/>
                        </a:lnTo>
                        <a:lnTo>
                          <a:pt x="162" y="567"/>
                        </a:lnTo>
                        <a:lnTo>
                          <a:pt x="152" y="566"/>
                        </a:lnTo>
                        <a:lnTo>
                          <a:pt x="144" y="565"/>
                        </a:lnTo>
                        <a:lnTo>
                          <a:pt x="134" y="563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9" y="551"/>
                        </a:lnTo>
                        <a:lnTo>
                          <a:pt x="104" y="546"/>
                        </a:lnTo>
                        <a:lnTo>
                          <a:pt x="100" y="542"/>
                        </a:lnTo>
                        <a:lnTo>
                          <a:pt x="97" y="536"/>
                        </a:lnTo>
                        <a:lnTo>
                          <a:pt x="94" y="531"/>
                        </a:lnTo>
                        <a:lnTo>
                          <a:pt x="92" y="525"/>
                        </a:lnTo>
                        <a:lnTo>
                          <a:pt x="90" y="517"/>
                        </a:lnTo>
                        <a:lnTo>
                          <a:pt x="90" y="510"/>
                        </a:lnTo>
                        <a:lnTo>
                          <a:pt x="89" y="503"/>
                        </a:lnTo>
                        <a:lnTo>
                          <a:pt x="90" y="495"/>
                        </a:lnTo>
                        <a:lnTo>
                          <a:pt x="91" y="489"/>
                        </a:lnTo>
                        <a:lnTo>
                          <a:pt x="92" y="482"/>
                        </a:lnTo>
                        <a:lnTo>
                          <a:pt x="94" y="476"/>
                        </a:lnTo>
                        <a:lnTo>
                          <a:pt x="97" y="469"/>
                        </a:lnTo>
                        <a:lnTo>
                          <a:pt x="101" y="464"/>
                        </a:lnTo>
                        <a:lnTo>
                          <a:pt x="105" y="459"/>
                        </a:lnTo>
                        <a:lnTo>
                          <a:pt x="109" y="455"/>
                        </a:lnTo>
                        <a:lnTo>
                          <a:pt x="115" y="451"/>
                        </a:lnTo>
                        <a:lnTo>
                          <a:pt x="121" y="447"/>
                        </a:lnTo>
                        <a:lnTo>
                          <a:pt x="127" y="445"/>
                        </a:lnTo>
                        <a:lnTo>
                          <a:pt x="134" y="442"/>
                        </a:lnTo>
                        <a:lnTo>
                          <a:pt x="143" y="440"/>
                        </a:lnTo>
                        <a:lnTo>
                          <a:pt x="152" y="439"/>
                        </a:lnTo>
                        <a:lnTo>
                          <a:pt x="161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29" y="97"/>
                        </a:moveTo>
                        <a:lnTo>
                          <a:pt x="329" y="0"/>
                        </a:lnTo>
                        <a:lnTo>
                          <a:pt x="248" y="0"/>
                        </a:lnTo>
                        <a:lnTo>
                          <a:pt x="248" y="97"/>
                        </a:lnTo>
                        <a:lnTo>
                          <a:pt x="329" y="97"/>
                        </a:lnTo>
                        <a:close/>
                        <a:moveTo>
                          <a:pt x="137" y="97"/>
                        </a:moveTo>
                        <a:lnTo>
                          <a:pt x="137" y="0"/>
                        </a:lnTo>
                        <a:lnTo>
                          <a:pt x="54" y="0"/>
                        </a:lnTo>
                        <a:lnTo>
                          <a:pt x="54" y="97"/>
                        </a:lnTo>
                        <a:lnTo>
                          <a:pt x="13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0" name="Freeform 72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172" y="1981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2" y="0"/>
                      </a:cxn>
                      <a:cxn ang="0">
                        <a:pos x="281" y="230"/>
                      </a:cxn>
                      <a:cxn ang="0">
                        <a:pos x="268" y="216"/>
                      </a:cxn>
                      <a:cxn ang="0">
                        <a:pos x="256" y="205"/>
                      </a:cxn>
                      <a:cxn ang="0">
                        <a:pos x="241" y="196"/>
                      </a:cxn>
                      <a:cxn ang="0">
                        <a:pos x="227" y="190"/>
                      </a:cxn>
                      <a:cxn ang="0">
                        <a:pos x="196" y="181"/>
                      </a:cxn>
                      <a:cxn ang="0">
                        <a:pos x="162" y="179"/>
                      </a:cxn>
                      <a:cxn ang="0">
                        <a:pos x="129" y="182"/>
                      </a:cxn>
                      <a:cxn ang="0">
                        <a:pos x="98" y="190"/>
                      </a:cxn>
                      <a:cxn ang="0">
                        <a:pos x="73" y="202"/>
                      </a:cxn>
                      <a:cxn ang="0">
                        <a:pos x="51" y="219"/>
                      </a:cxn>
                      <a:cxn ang="0">
                        <a:pos x="36" y="238"/>
                      </a:cxn>
                      <a:cxn ang="0">
                        <a:pos x="24" y="258"/>
                      </a:cxn>
                      <a:cxn ang="0">
                        <a:pos x="16" y="282"/>
                      </a:cxn>
                      <a:cxn ang="0">
                        <a:pos x="9" y="306"/>
                      </a:cxn>
                      <a:cxn ang="0">
                        <a:pos x="3" y="358"/>
                      </a:cxn>
                      <a:cxn ang="0">
                        <a:pos x="0" y="410"/>
                      </a:cxn>
                      <a:cxn ang="0">
                        <a:pos x="3" y="463"/>
                      </a:cxn>
                      <a:cxn ang="0">
                        <a:pos x="9" y="515"/>
                      </a:cxn>
                      <a:cxn ang="0">
                        <a:pos x="16" y="541"/>
                      </a:cxn>
                      <a:cxn ang="0">
                        <a:pos x="24" y="563"/>
                      </a:cxn>
                      <a:cxn ang="0">
                        <a:pos x="36" y="585"/>
                      </a:cxn>
                      <a:cxn ang="0">
                        <a:pos x="51" y="603"/>
                      </a:cxn>
                      <a:cxn ang="0">
                        <a:pos x="73" y="620"/>
                      </a:cxn>
                      <a:cxn ang="0">
                        <a:pos x="99" y="633"/>
                      </a:cxn>
                      <a:cxn ang="0">
                        <a:pos x="129" y="641"/>
                      </a:cxn>
                      <a:cxn ang="0">
                        <a:pos x="163" y="644"/>
                      </a:cxn>
                      <a:cxn ang="0">
                        <a:pos x="197" y="641"/>
                      </a:cxn>
                      <a:cxn ang="0">
                        <a:pos x="228" y="633"/>
                      </a:cxn>
                      <a:cxn ang="0">
                        <a:pos x="242" y="626"/>
                      </a:cxn>
                      <a:cxn ang="0">
                        <a:pos x="257" y="615"/>
                      </a:cxn>
                      <a:cxn ang="0">
                        <a:pos x="283" y="590"/>
                      </a:cxn>
                      <a:cxn ang="0">
                        <a:pos x="372" y="638"/>
                      </a:cxn>
                      <a:cxn ang="0">
                        <a:pos x="280" y="441"/>
                      </a:cxn>
                      <a:cxn ang="0">
                        <a:pos x="276" y="482"/>
                      </a:cxn>
                      <a:cxn ang="0">
                        <a:pos x="269" y="506"/>
                      </a:cxn>
                      <a:cxn ang="0">
                        <a:pos x="260" y="527"/>
                      </a:cxn>
                      <a:cxn ang="0">
                        <a:pos x="245" y="543"/>
                      </a:cxn>
                      <a:cxn ang="0">
                        <a:pos x="226" y="555"/>
                      </a:cxn>
                      <a:cxn ang="0">
                        <a:pos x="201" y="561"/>
                      </a:cxn>
                      <a:cxn ang="0">
                        <a:pos x="172" y="561"/>
                      </a:cxn>
                      <a:cxn ang="0">
                        <a:pos x="147" y="555"/>
                      </a:cxn>
                      <a:cxn ang="0">
                        <a:pos x="128" y="543"/>
                      </a:cxn>
                      <a:cxn ang="0">
                        <a:pos x="114" y="527"/>
                      </a:cxn>
                      <a:cxn ang="0">
                        <a:pos x="104" y="506"/>
                      </a:cxn>
                      <a:cxn ang="0">
                        <a:pos x="97" y="482"/>
                      </a:cxn>
                      <a:cxn ang="0">
                        <a:pos x="92" y="441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4" y="316"/>
                      </a:cxn>
                      <a:cxn ang="0">
                        <a:pos x="114" y="295"/>
                      </a:cxn>
                      <a:cxn ang="0">
                        <a:pos x="128" y="279"/>
                      </a:cxn>
                      <a:cxn ang="0">
                        <a:pos x="147" y="267"/>
                      </a:cxn>
                      <a:cxn ang="0">
                        <a:pos x="172" y="261"/>
                      </a:cxn>
                      <a:cxn ang="0">
                        <a:pos x="201" y="261"/>
                      </a:cxn>
                      <a:cxn ang="0">
                        <a:pos x="226" y="267"/>
                      </a:cxn>
                      <a:cxn ang="0">
                        <a:pos x="245" y="279"/>
                      </a:cxn>
                      <a:cxn ang="0">
                        <a:pos x="260" y="295"/>
                      </a:cxn>
                      <a:cxn ang="0">
                        <a:pos x="269" y="316"/>
                      </a:cxn>
                      <a:cxn ang="0">
                        <a:pos x="276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2" h="644">
                        <a:moveTo>
                          <a:pt x="372" y="638"/>
                        </a:moveTo>
                        <a:lnTo>
                          <a:pt x="372" y="0"/>
                        </a:lnTo>
                        <a:lnTo>
                          <a:pt x="281" y="0"/>
                        </a:lnTo>
                        <a:lnTo>
                          <a:pt x="281" y="230"/>
                        </a:lnTo>
                        <a:lnTo>
                          <a:pt x="275" y="222"/>
                        </a:lnTo>
                        <a:lnTo>
                          <a:pt x="268" y="216"/>
                        </a:lnTo>
                        <a:lnTo>
                          <a:pt x="262" y="210"/>
                        </a:lnTo>
                        <a:lnTo>
                          <a:pt x="256" y="205"/>
                        </a:lnTo>
                        <a:lnTo>
                          <a:pt x="248" y="200"/>
                        </a:lnTo>
                        <a:lnTo>
                          <a:pt x="241" y="196"/>
                        </a:lnTo>
                        <a:lnTo>
                          <a:pt x="234" y="193"/>
                        </a:lnTo>
                        <a:lnTo>
                          <a:pt x="227" y="190"/>
                        </a:lnTo>
                        <a:lnTo>
                          <a:pt x="212" y="185"/>
                        </a:lnTo>
                        <a:lnTo>
                          <a:pt x="196" y="181"/>
                        </a:lnTo>
                        <a:lnTo>
                          <a:pt x="179" y="180"/>
                        </a:lnTo>
                        <a:lnTo>
                          <a:pt x="162" y="179"/>
                        </a:lnTo>
                        <a:lnTo>
                          <a:pt x="145" y="180"/>
                        </a:lnTo>
                        <a:lnTo>
                          <a:pt x="129" y="182"/>
                        </a:lnTo>
                        <a:lnTo>
                          <a:pt x="114" y="185"/>
                        </a:lnTo>
                        <a:lnTo>
                          <a:pt x="98" y="190"/>
                        </a:lnTo>
                        <a:lnTo>
                          <a:pt x="85" y="195"/>
                        </a:lnTo>
                        <a:lnTo>
                          <a:pt x="73" y="202"/>
                        </a:lnTo>
                        <a:lnTo>
                          <a:pt x="62" y="210"/>
                        </a:lnTo>
                        <a:lnTo>
                          <a:pt x="51" y="219"/>
                        </a:lnTo>
                        <a:lnTo>
                          <a:pt x="43" y="228"/>
                        </a:lnTo>
                        <a:lnTo>
                          <a:pt x="36" y="238"/>
                        </a:lnTo>
                        <a:lnTo>
                          <a:pt x="30" y="248"/>
                        </a:lnTo>
                        <a:lnTo>
                          <a:pt x="24" y="258"/>
                        </a:lnTo>
                        <a:lnTo>
                          <a:pt x="20" y="269"/>
                        </a:lnTo>
                        <a:lnTo>
                          <a:pt x="16" y="282"/>
                        </a:lnTo>
                        <a:lnTo>
                          <a:pt x="12" y="294"/>
                        </a:lnTo>
                        <a:lnTo>
                          <a:pt x="9" y="306"/>
                        </a:lnTo>
                        <a:lnTo>
                          <a:pt x="5" y="332"/>
                        </a:lnTo>
                        <a:lnTo>
                          <a:pt x="3" y="358"/>
                        </a:lnTo>
                        <a:lnTo>
                          <a:pt x="0" y="385"/>
                        </a:lnTo>
                        <a:lnTo>
                          <a:pt x="0" y="410"/>
                        </a:lnTo>
                        <a:lnTo>
                          <a:pt x="0" y="437"/>
                        </a:lnTo>
                        <a:lnTo>
                          <a:pt x="3" y="463"/>
                        </a:lnTo>
                        <a:lnTo>
                          <a:pt x="5" y="490"/>
                        </a:lnTo>
                        <a:lnTo>
                          <a:pt x="9" y="515"/>
                        </a:lnTo>
                        <a:lnTo>
                          <a:pt x="12" y="529"/>
                        </a:lnTo>
                        <a:lnTo>
                          <a:pt x="16" y="541"/>
                        </a:lnTo>
                        <a:lnTo>
                          <a:pt x="20" y="552"/>
                        </a:lnTo>
                        <a:lnTo>
                          <a:pt x="24" y="563"/>
                        </a:lnTo>
                        <a:lnTo>
                          <a:pt x="30" y="575"/>
                        </a:lnTo>
                        <a:lnTo>
                          <a:pt x="36" y="585"/>
                        </a:lnTo>
                        <a:lnTo>
                          <a:pt x="43" y="594"/>
                        </a:lnTo>
                        <a:lnTo>
                          <a:pt x="51" y="603"/>
                        </a:lnTo>
                        <a:lnTo>
                          <a:pt x="62" y="612"/>
                        </a:lnTo>
                        <a:lnTo>
                          <a:pt x="73" y="620"/>
                        </a:lnTo>
                        <a:lnTo>
                          <a:pt x="86" y="628"/>
                        </a:lnTo>
                        <a:lnTo>
                          <a:pt x="99" y="633"/>
                        </a:lnTo>
                        <a:lnTo>
                          <a:pt x="114" y="638"/>
                        </a:lnTo>
                        <a:lnTo>
                          <a:pt x="129" y="641"/>
                        </a:lnTo>
                        <a:lnTo>
                          <a:pt x="145" y="643"/>
                        </a:lnTo>
                        <a:lnTo>
                          <a:pt x="163" y="644"/>
                        </a:lnTo>
                        <a:lnTo>
                          <a:pt x="180" y="643"/>
                        </a:lnTo>
                        <a:lnTo>
                          <a:pt x="197" y="641"/>
                        </a:lnTo>
                        <a:lnTo>
                          <a:pt x="214" y="638"/>
                        </a:lnTo>
                        <a:lnTo>
                          <a:pt x="228" y="633"/>
                        </a:lnTo>
                        <a:lnTo>
                          <a:pt x="235" y="629"/>
                        </a:lnTo>
                        <a:lnTo>
                          <a:pt x="242" y="626"/>
                        </a:lnTo>
                        <a:lnTo>
                          <a:pt x="249" y="620"/>
                        </a:lnTo>
                        <a:lnTo>
                          <a:pt x="257" y="615"/>
                        </a:lnTo>
                        <a:lnTo>
                          <a:pt x="270" y="604"/>
                        </a:lnTo>
                        <a:lnTo>
                          <a:pt x="283" y="590"/>
                        </a:lnTo>
                        <a:lnTo>
                          <a:pt x="283" y="638"/>
                        </a:lnTo>
                        <a:lnTo>
                          <a:pt x="372" y="638"/>
                        </a:lnTo>
                        <a:close/>
                        <a:moveTo>
                          <a:pt x="281" y="410"/>
                        </a:moveTo>
                        <a:lnTo>
                          <a:pt x="280" y="441"/>
                        </a:lnTo>
                        <a:lnTo>
                          <a:pt x="278" y="468"/>
                        </a:lnTo>
                        <a:lnTo>
                          <a:pt x="276" y="482"/>
                        </a:lnTo>
                        <a:lnTo>
                          <a:pt x="273" y="494"/>
                        </a:lnTo>
                        <a:lnTo>
                          <a:pt x="269" y="506"/>
                        </a:lnTo>
                        <a:lnTo>
                          <a:pt x="265" y="516"/>
                        </a:lnTo>
                        <a:lnTo>
                          <a:pt x="260" y="527"/>
                        </a:lnTo>
                        <a:lnTo>
                          <a:pt x="252" y="536"/>
                        </a:lnTo>
                        <a:lnTo>
                          <a:pt x="245" y="543"/>
                        </a:lnTo>
                        <a:lnTo>
                          <a:pt x="236" y="550"/>
                        </a:lnTo>
                        <a:lnTo>
                          <a:pt x="226" y="555"/>
                        </a:lnTo>
                        <a:lnTo>
                          <a:pt x="215" y="559"/>
                        </a:lnTo>
                        <a:lnTo>
                          <a:pt x="201" y="561"/>
                        </a:lnTo>
                        <a:lnTo>
                          <a:pt x="187" y="562"/>
                        </a:lnTo>
                        <a:lnTo>
                          <a:pt x="172" y="561"/>
                        </a:lnTo>
                        <a:lnTo>
                          <a:pt x="159" y="559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8" y="543"/>
                        </a:lnTo>
                        <a:lnTo>
                          <a:pt x="121" y="536"/>
                        </a:lnTo>
                        <a:lnTo>
                          <a:pt x="114" y="527"/>
                        </a:lnTo>
                        <a:lnTo>
                          <a:pt x="109" y="516"/>
                        </a:lnTo>
                        <a:lnTo>
                          <a:pt x="104" y="506"/>
                        </a:lnTo>
                        <a:lnTo>
                          <a:pt x="100" y="494"/>
                        </a:lnTo>
                        <a:lnTo>
                          <a:pt x="97" y="482"/>
                        </a:lnTo>
                        <a:lnTo>
                          <a:pt x="95" y="468"/>
                        </a:lnTo>
                        <a:lnTo>
                          <a:pt x="92" y="441"/>
                        </a:lnTo>
                        <a:lnTo>
                          <a:pt x="92" y="410"/>
                        </a:lnTo>
                        <a:lnTo>
                          <a:pt x="92" y="381"/>
                        </a:lnTo>
                        <a:lnTo>
                          <a:pt x="95" y="353"/>
                        </a:lnTo>
                        <a:lnTo>
                          <a:pt x="97" y="340"/>
                        </a:lnTo>
                        <a:lnTo>
                          <a:pt x="100" y="328"/>
                        </a:lnTo>
                        <a:lnTo>
                          <a:pt x="104" y="316"/>
                        </a:lnTo>
                        <a:lnTo>
                          <a:pt x="109" y="305"/>
                        </a:lnTo>
                        <a:lnTo>
                          <a:pt x="114" y="295"/>
                        </a:lnTo>
                        <a:lnTo>
                          <a:pt x="121" y="287"/>
                        </a:lnTo>
                        <a:lnTo>
                          <a:pt x="128" y="279"/>
                        </a:lnTo>
                        <a:lnTo>
                          <a:pt x="137" y="272"/>
                        </a:lnTo>
                        <a:lnTo>
                          <a:pt x="147" y="267"/>
                        </a:lnTo>
                        <a:lnTo>
                          <a:pt x="159" y="263"/>
                        </a:lnTo>
                        <a:lnTo>
                          <a:pt x="172" y="261"/>
                        </a:lnTo>
                        <a:lnTo>
                          <a:pt x="187" y="260"/>
                        </a:lnTo>
                        <a:lnTo>
                          <a:pt x="201" y="261"/>
                        </a:lnTo>
                        <a:lnTo>
                          <a:pt x="215" y="263"/>
                        </a:lnTo>
                        <a:lnTo>
                          <a:pt x="226" y="267"/>
                        </a:lnTo>
                        <a:lnTo>
                          <a:pt x="236" y="272"/>
                        </a:lnTo>
                        <a:lnTo>
                          <a:pt x="245" y="279"/>
                        </a:lnTo>
                        <a:lnTo>
                          <a:pt x="252" y="287"/>
                        </a:lnTo>
                        <a:lnTo>
                          <a:pt x="260" y="295"/>
                        </a:lnTo>
                        <a:lnTo>
                          <a:pt x="265" y="305"/>
                        </a:lnTo>
                        <a:lnTo>
                          <a:pt x="269" y="316"/>
                        </a:lnTo>
                        <a:lnTo>
                          <a:pt x="273" y="328"/>
                        </a:lnTo>
                        <a:lnTo>
                          <a:pt x="276" y="340"/>
                        </a:lnTo>
                        <a:lnTo>
                          <a:pt x="278" y="353"/>
                        </a:lnTo>
                        <a:lnTo>
                          <a:pt x="280" y="381"/>
                        </a:lnTo>
                        <a:lnTo>
                          <a:pt x="281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1" name="Freeform 72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293" y="2025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7" y="136"/>
                      </a:cxn>
                      <a:cxn ang="0">
                        <a:pos x="357" y="87"/>
                      </a:cxn>
                      <a:cxn ang="0">
                        <a:pos x="333" y="50"/>
                      </a:cxn>
                      <a:cxn ang="0">
                        <a:pos x="295" y="22"/>
                      </a:cxn>
                      <a:cxn ang="0">
                        <a:pos x="245" y="5"/>
                      </a:cxn>
                      <a:cxn ang="0">
                        <a:pos x="182" y="0"/>
                      </a:cxn>
                      <a:cxn ang="0">
                        <a:pos x="118" y="5"/>
                      </a:cxn>
                      <a:cxn ang="0">
                        <a:pos x="88" y="14"/>
                      </a:cxn>
                      <a:cxn ang="0">
                        <a:pos x="60" y="27"/>
                      </a:cxn>
                      <a:cxn ang="0">
                        <a:pos x="35" y="48"/>
                      </a:cxn>
                      <a:cxn ang="0">
                        <a:pos x="79" y="121"/>
                      </a:cxn>
                      <a:cxn ang="0">
                        <a:pos x="107" y="93"/>
                      </a:cxn>
                      <a:cxn ang="0">
                        <a:pos x="145" y="80"/>
                      </a:cxn>
                      <a:cxn ang="0">
                        <a:pos x="191" y="78"/>
                      </a:cxn>
                      <a:cxn ang="0">
                        <a:pos x="224" y="83"/>
                      </a:cxn>
                      <a:cxn ang="0">
                        <a:pos x="248" y="93"/>
                      </a:cxn>
                      <a:cxn ang="0">
                        <a:pos x="264" y="111"/>
                      </a:cxn>
                      <a:cxn ang="0">
                        <a:pos x="275" y="133"/>
                      </a:cxn>
                      <a:cxn ang="0">
                        <a:pos x="278" y="163"/>
                      </a:cxn>
                      <a:cxn ang="0">
                        <a:pos x="138" y="196"/>
                      </a:cxn>
                      <a:cxn ang="0">
                        <a:pos x="89" y="205"/>
                      </a:cxn>
                      <a:cxn ang="0">
                        <a:pos x="50" y="223"/>
                      </a:cxn>
                      <a:cxn ang="0">
                        <a:pos x="23" y="251"/>
                      </a:cxn>
                      <a:cxn ang="0">
                        <a:pos x="6" y="285"/>
                      </a:cxn>
                      <a:cxn ang="0">
                        <a:pos x="0" y="326"/>
                      </a:cxn>
                      <a:cxn ang="0">
                        <a:pos x="5" y="367"/>
                      </a:cxn>
                      <a:cxn ang="0">
                        <a:pos x="20" y="404"/>
                      </a:cxn>
                      <a:cxn ang="0">
                        <a:pos x="47" y="433"/>
                      </a:cxn>
                      <a:cxn ang="0">
                        <a:pos x="87" y="455"/>
                      </a:cxn>
                      <a:cxn ang="0">
                        <a:pos x="138" y="464"/>
                      </a:cxn>
                      <a:cxn ang="0">
                        <a:pos x="196" y="462"/>
                      </a:cxn>
                      <a:cxn ang="0">
                        <a:pos x="241" y="448"/>
                      </a:cxn>
                      <a:cxn ang="0">
                        <a:pos x="279" y="418"/>
                      </a:cxn>
                      <a:cxn ang="0">
                        <a:pos x="278" y="296"/>
                      </a:cxn>
                      <a:cxn ang="0">
                        <a:pos x="275" y="327"/>
                      </a:cxn>
                      <a:cxn ang="0">
                        <a:pos x="266" y="351"/>
                      </a:cxn>
                      <a:cxn ang="0">
                        <a:pos x="248" y="370"/>
                      </a:cxn>
                      <a:cxn ang="0">
                        <a:pos x="219" y="384"/>
                      </a:cxn>
                      <a:cxn ang="0">
                        <a:pos x="185" y="388"/>
                      </a:cxn>
                      <a:cxn ang="0">
                        <a:pos x="152" y="387"/>
                      </a:cxn>
                      <a:cxn ang="0">
                        <a:pos x="128" y="382"/>
                      </a:cxn>
                      <a:cxn ang="0">
                        <a:pos x="109" y="372"/>
                      </a:cxn>
                      <a:cxn ang="0">
                        <a:pos x="97" y="357"/>
                      </a:cxn>
                      <a:cxn ang="0">
                        <a:pos x="90" y="338"/>
                      </a:cxn>
                      <a:cxn ang="0">
                        <a:pos x="90" y="316"/>
                      </a:cxn>
                      <a:cxn ang="0">
                        <a:pos x="94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3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7" y="136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7"/>
                        </a:lnTo>
                        <a:lnTo>
                          <a:pt x="350" y="74"/>
                        </a:lnTo>
                        <a:lnTo>
                          <a:pt x="342" y="61"/>
                        </a:lnTo>
                        <a:lnTo>
                          <a:pt x="333" y="50"/>
                        </a:lnTo>
                        <a:lnTo>
                          <a:pt x="321" y="39"/>
                        </a:lnTo>
                        <a:lnTo>
                          <a:pt x="309" y="30"/>
                        </a:lnTo>
                        <a:lnTo>
                          <a:pt x="295" y="22"/>
                        </a:lnTo>
                        <a:lnTo>
                          <a:pt x="280" y="15"/>
                        </a:lnTo>
                        <a:lnTo>
                          <a:pt x="263" y="10"/>
                        </a:lnTo>
                        <a:lnTo>
                          <a:pt x="245" y="5"/>
                        </a:lnTo>
                        <a:lnTo>
                          <a:pt x="226" y="2"/>
                        </a:lnTo>
                        <a:lnTo>
                          <a:pt x="204" y="1"/>
                        </a:lnTo>
                        <a:lnTo>
                          <a:pt x="182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8" y="10"/>
                        </a:lnTo>
                        <a:lnTo>
                          <a:pt x="88" y="14"/>
                        </a:lnTo>
                        <a:lnTo>
                          <a:pt x="78" y="18"/>
                        </a:lnTo>
                        <a:lnTo>
                          <a:pt x="68" y="22"/>
                        </a:lnTo>
                        <a:lnTo>
                          <a:pt x="60" y="27"/>
                        </a:lnTo>
                        <a:lnTo>
                          <a:pt x="51" y="33"/>
                        </a:lnTo>
                        <a:lnTo>
                          <a:pt x="43" y="40"/>
                        </a:lnTo>
                        <a:lnTo>
                          <a:pt x="35" y="48"/>
                        </a:lnTo>
                        <a:lnTo>
                          <a:pt x="27" y="56"/>
                        </a:lnTo>
                        <a:lnTo>
                          <a:pt x="18" y="65"/>
                        </a:lnTo>
                        <a:lnTo>
                          <a:pt x="79" y="121"/>
                        </a:lnTo>
                        <a:lnTo>
                          <a:pt x="88" y="111"/>
                        </a:lnTo>
                        <a:lnTo>
                          <a:pt x="97" y="101"/>
                        </a:lnTo>
                        <a:lnTo>
                          <a:pt x="107" y="93"/>
                        </a:lnTo>
                        <a:lnTo>
                          <a:pt x="118" y="87"/>
                        </a:lnTo>
                        <a:lnTo>
                          <a:pt x="131" y="83"/>
                        </a:lnTo>
                        <a:lnTo>
                          <a:pt x="145" y="80"/>
                        </a:lnTo>
                        <a:lnTo>
                          <a:pt x="160" y="78"/>
                        </a:lnTo>
                        <a:lnTo>
                          <a:pt x="178" y="77"/>
                        </a:lnTo>
                        <a:lnTo>
                          <a:pt x="191" y="78"/>
                        </a:lnTo>
                        <a:lnTo>
                          <a:pt x="202" y="79"/>
                        </a:lnTo>
                        <a:lnTo>
                          <a:pt x="213" y="80"/>
                        </a:lnTo>
                        <a:lnTo>
                          <a:pt x="224" y="83"/>
                        </a:lnTo>
                        <a:lnTo>
                          <a:pt x="232" y="85"/>
                        </a:lnTo>
                        <a:lnTo>
                          <a:pt x="240" y="89"/>
                        </a:lnTo>
                        <a:lnTo>
                          <a:pt x="248" y="93"/>
                        </a:lnTo>
                        <a:lnTo>
                          <a:pt x="254" y="99"/>
                        </a:lnTo>
                        <a:lnTo>
                          <a:pt x="259" y="105"/>
                        </a:lnTo>
                        <a:lnTo>
                          <a:pt x="264" y="111"/>
                        </a:lnTo>
                        <a:lnTo>
                          <a:pt x="268" y="118"/>
                        </a:lnTo>
                        <a:lnTo>
                          <a:pt x="271" y="125"/>
                        </a:lnTo>
                        <a:lnTo>
                          <a:pt x="275" y="133"/>
                        </a:lnTo>
                        <a:lnTo>
                          <a:pt x="276" y="142"/>
                        </a:lnTo>
                        <a:lnTo>
                          <a:pt x="277" y="153"/>
                        </a:lnTo>
                        <a:lnTo>
                          <a:pt x="278" y="163"/>
                        </a:lnTo>
                        <a:lnTo>
                          <a:pt x="278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9" y="205"/>
                        </a:lnTo>
                        <a:lnTo>
                          <a:pt x="75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40" y="232"/>
                        </a:lnTo>
                        <a:lnTo>
                          <a:pt x="31" y="241"/>
                        </a:lnTo>
                        <a:lnTo>
                          <a:pt x="23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5"/>
                        </a:lnTo>
                        <a:lnTo>
                          <a:pt x="3" y="299"/>
                        </a:lnTo>
                        <a:lnTo>
                          <a:pt x="1" y="312"/>
                        </a:lnTo>
                        <a:lnTo>
                          <a:pt x="0" y="326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4"/>
                        </a:lnTo>
                        <a:lnTo>
                          <a:pt x="28" y="414"/>
                        </a:lnTo>
                        <a:lnTo>
                          <a:pt x="36" y="423"/>
                        </a:lnTo>
                        <a:lnTo>
                          <a:pt x="47" y="433"/>
                        </a:lnTo>
                        <a:lnTo>
                          <a:pt x="59" y="441"/>
                        </a:lnTo>
                        <a:lnTo>
                          <a:pt x="73" y="449"/>
                        </a:lnTo>
                        <a:lnTo>
                          <a:pt x="87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8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6" y="462"/>
                        </a:lnTo>
                        <a:lnTo>
                          <a:pt x="212" y="459"/>
                        </a:lnTo>
                        <a:lnTo>
                          <a:pt x="228" y="454"/>
                        </a:lnTo>
                        <a:lnTo>
                          <a:pt x="241" y="448"/>
                        </a:lnTo>
                        <a:lnTo>
                          <a:pt x="254" y="439"/>
                        </a:lnTo>
                        <a:lnTo>
                          <a:pt x="266" y="429"/>
                        </a:lnTo>
                        <a:lnTo>
                          <a:pt x="279" y="418"/>
                        </a:lnTo>
                        <a:lnTo>
                          <a:pt x="279" y="459"/>
                        </a:lnTo>
                        <a:lnTo>
                          <a:pt x="368" y="459"/>
                        </a:lnTo>
                        <a:close/>
                        <a:moveTo>
                          <a:pt x="278" y="296"/>
                        </a:moveTo>
                        <a:lnTo>
                          <a:pt x="277" y="307"/>
                        </a:lnTo>
                        <a:lnTo>
                          <a:pt x="276" y="318"/>
                        </a:lnTo>
                        <a:lnTo>
                          <a:pt x="275" y="327"/>
                        </a:lnTo>
                        <a:lnTo>
                          <a:pt x="272" y="336"/>
                        </a:lnTo>
                        <a:lnTo>
                          <a:pt x="269" y="343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3"/>
                        </a:lnTo>
                        <a:lnTo>
                          <a:pt x="248" y="370"/>
                        </a:lnTo>
                        <a:lnTo>
                          <a:pt x="239" y="376"/>
                        </a:lnTo>
                        <a:lnTo>
                          <a:pt x="229" y="381"/>
                        </a:lnTo>
                        <a:lnTo>
                          <a:pt x="219" y="384"/>
                        </a:lnTo>
                        <a:lnTo>
                          <a:pt x="208" y="386"/>
                        </a:lnTo>
                        <a:lnTo>
                          <a:pt x="197" y="387"/>
                        </a:lnTo>
                        <a:lnTo>
                          <a:pt x="185" y="388"/>
                        </a:lnTo>
                        <a:lnTo>
                          <a:pt x="172" y="388"/>
                        </a:lnTo>
                        <a:lnTo>
                          <a:pt x="162" y="388"/>
                        </a:lnTo>
                        <a:lnTo>
                          <a:pt x="152" y="387"/>
                        </a:lnTo>
                        <a:lnTo>
                          <a:pt x="143" y="386"/>
                        </a:lnTo>
                        <a:lnTo>
                          <a:pt x="135" y="384"/>
                        </a:lnTo>
                        <a:lnTo>
                          <a:pt x="128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2"/>
                        </a:lnTo>
                        <a:lnTo>
                          <a:pt x="104" y="367"/>
                        </a:lnTo>
                        <a:lnTo>
                          <a:pt x="100" y="363"/>
                        </a:lnTo>
                        <a:lnTo>
                          <a:pt x="97" y="357"/>
                        </a:lnTo>
                        <a:lnTo>
                          <a:pt x="94" y="352"/>
                        </a:lnTo>
                        <a:lnTo>
                          <a:pt x="92" y="346"/>
                        </a:lnTo>
                        <a:lnTo>
                          <a:pt x="90" y="338"/>
                        </a:lnTo>
                        <a:lnTo>
                          <a:pt x="89" y="331"/>
                        </a:lnTo>
                        <a:lnTo>
                          <a:pt x="89" y="324"/>
                        </a:lnTo>
                        <a:lnTo>
                          <a:pt x="90" y="316"/>
                        </a:lnTo>
                        <a:lnTo>
                          <a:pt x="90" y="310"/>
                        </a:lnTo>
                        <a:lnTo>
                          <a:pt x="92" y="303"/>
                        </a:lnTo>
                        <a:lnTo>
                          <a:pt x="94" y="297"/>
                        </a:lnTo>
                        <a:lnTo>
                          <a:pt x="97" y="290"/>
                        </a:lnTo>
                        <a:lnTo>
                          <a:pt x="101" y="285"/>
                        </a:lnTo>
                        <a:lnTo>
                          <a:pt x="105" y="280"/>
                        </a:lnTo>
                        <a:lnTo>
                          <a:pt x="109" y="276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8" y="266"/>
                        </a:lnTo>
                        <a:lnTo>
                          <a:pt x="135" y="263"/>
                        </a:lnTo>
                        <a:lnTo>
                          <a:pt x="143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8" y="259"/>
                        </a:lnTo>
                        <a:lnTo>
                          <a:pt x="278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2" name="Freeform 73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414" y="2025"/>
                    <a:ext cx="93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4" y="372"/>
                      </a:cxn>
                      <a:cxn ang="0">
                        <a:pos x="43" y="400"/>
                      </a:cxn>
                      <a:cxn ang="0">
                        <a:pos x="72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40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7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2" y="288"/>
                      </a:cxn>
                      <a:cxn ang="0">
                        <a:pos x="261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2" y="251"/>
                      </a:cxn>
                      <a:cxn ang="0">
                        <a:pos x="94" y="171"/>
                      </a:cxn>
                      <a:cxn ang="0">
                        <a:pos x="103" y="136"/>
                      </a:cxn>
                      <a:cxn ang="0">
                        <a:pos x="118" y="108"/>
                      </a:cxn>
                      <a:cxn ang="0">
                        <a:pos x="145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5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4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3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2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2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3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4" y="432"/>
                        </a:lnTo>
                        <a:lnTo>
                          <a:pt x="98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3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3" y="446"/>
                        </a:lnTo>
                        <a:lnTo>
                          <a:pt x="208" y="442"/>
                        </a:lnTo>
                        <a:lnTo>
                          <a:pt x="223" y="437"/>
                        </a:lnTo>
                        <a:lnTo>
                          <a:pt x="237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1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6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7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40" y="568"/>
                        </a:lnTo>
                        <a:lnTo>
                          <a:pt x="126" y="565"/>
                        </a:lnTo>
                        <a:lnTo>
                          <a:pt x="115" y="561"/>
                        </a:lnTo>
                        <a:lnTo>
                          <a:pt x="103" y="555"/>
                        </a:lnTo>
                        <a:lnTo>
                          <a:pt x="93" y="548"/>
                        </a:lnTo>
                        <a:lnTo>
                          <a:pt x="82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5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6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6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8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8" y="581"/>
                        </a:lnTo>
                        <a:lnTo>
                          <a:pt x="338" y="566"/>
                        </a:lnTo>
                        <a:lnTo>
                          <a:pt x="347" y="551"/>
                        </a:lnTo>
                        <a:lnTo>
                          <a:pt x="355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6" y="251"/>
                        </a:lnTo>
                        <a:lnTo>
                          <a:pt x="273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7" y="363"/>
                        </a:lnTo>
                        <a:lnTo>
                          <a:pt x="145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99" y="301"/>
                        </a:lnTo>
                        <a:lnTo>
                          <a:pt x="96" y="288"/>
                        </a:lnTo>
                        <a:lnTo>
                          <a:pt x="94" y="276"/>
                        </a:lnTo>
                        <a:lnTo>
                          <a:pt x="92" y="251"/>
                        </a:lnTo>
                        <a:lnTo>
                          <a:pt x="91" y="224"/>
                        </a:lnTo>
                        <a:lnTo>
                          <a:pt x="92" y="197"/>
                        </a:lnTo>
                        <a:lnTo>
                          <a:pt x="94" y="171"/>
                        </a:lnTo>
                        <a:lnTo>
                          <a:pt x="96" y="159"/>
                        </a:lnTo>
                        <a:lnTo>
                          <a:pt x="99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5" y="88"/>
                        </a:lnTo>
                        <a:lnTo>
                          <a:pt x="157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3" y="171"/>
                        </a:lnTo>
                        <a:lnTo>
                          <a:pt x="276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3" name="Freeform 73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53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1" y="89"/>
                      </a:cxn>
                      <a:cxn ang="0">
                        <a:pos x="332" y="62"/>
                      </a:cxn>
                      <a:cxn ang="0">
                        <a:pos x="299" y="32"/>
                      </a:cxn>
                      <a:cxn ang="0">
                        <a:pos x="250" y="9"/>
                      </a:cxn>
                      <a:cxn ang="0">
                        <a:pos x="211" y="1"/>
                      </a:cxn>
                      <a:cxn ang="0">
                        <a:pos x="177" y="0"/>
                      </a:cxn>
                      <a:cxn ang="0">
                        <a:pos x="145" y="4"/>
                      </a:cxn>
                      <a:cxn ang="0">
                        <a:pos x="92" y="23"/>
                      </a:cxn>
                      <a:cxn ang="0">
                        <a:pos x="54" y="54"/>
                      </a:cxn>
                      <a:cxn ang="0">
                        <a:pos x="32" y="80"/>
                      </a:cxn>
                      <a:cxn ang="0">
                        <a:pos x="17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7" y="355"/>
                      </a:cxn>
                      <a:cxn ang="0">
                        <a:pos x="32" y="384"/>
                      </a:cxn>
                      <a:cxn ang="0">
                        <a:pos x="54" y="411"/>
                      </a:cxn>
                      <a:cxn ang="0">
                        <a:pos x="92" y="441"/>
                      </a:cxn>
                      <a:cxn ang="0">
                        <a:pos x="145" y="461"/>
                      </a:cxn>
                      <a:cxn ang="0">
                        <a:pos x="177" y="465"/>
                      </a:cxn>
                      <a:cxn ang="0">
                        <a:pos x="211" y="464"/>
                      </a:cxn>
                      <a:cxn ang="0">
                        <a:pos x="250" y="456"/>
                      </a:cxn>
                      <a:cxn ang="0">
                        <a:pos x="299" y="432"/>
                      </a:cxn>
                      <a:cxn ang="0">
                        <a:pos x="332" y="403"/>
                      </a:cxn>
                      <a:cxn ang="0">
                        <a:pos x="351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7" y="231"/>
                      </a:cxn>
                      <a:cxn ang="0">
                        <a:pos x="284" y="285"/>
                      </a:cxn>
                      <a:cxn ang="0">
                        <a:pos x="272" y="332"/>
                      </a:cxn>
                      <a:cxn ang="0">
                        <a:pos x="261" y="351"/>
                      </a:cxn>
                      <a:cxn ang="0">
                        <a:pos x="241" y="368"/>
                      </a:cxn>
                      <a:cxn ang="0">
                        <a:pos x="217" y="379"/>
                      </a:cxn>
                      <a:cxn ang="0">
                        <a:pos x="188" y="383"/>
                      </a:cxn>
                      <a:cxn ang="0">
                        <a:pos x="160" y="379"/>
                      </a:cxn>
                      <a:cxn ang="0">
                        <a:pos x="136" y="368"/>
                      </a:cxn>
                      <a:cxn ang="0">
                        <a:pos x="117" y="351"/>
                      </a:cxn>
                      <a:cxn ang="0">
                        <a:pos x="106" y="332"/>
                      </a:cxn>
                      <a:cxn ang="0">
                        <a:pos x="93" y="285"/>
                      </a:cxn>
                      <a:cxn ang="0">
                        <a:pos x="91" y="231"/>
                      </a:cxn>
                      <a:cxn ang="0">
                        <a:pos x="93" y="178"/>
                      </a:cxn>
                      <a:cxn ang="0">
                        <a:pos x="106" y="131"/>
                      </a:cxn>
                      <a:cxn ang="0">
                        <a:pos x="117" y="113"/>
                      </a:cxn>
                      <a:cxn ang="0">
                        <a:pos x="136" y="96"/>
                      </a:cxn>
                      <a:cxn ang="0">
                        <a:pos x="160" y="85"/>
                      </a:cxn>
                      <a:cxn ang="0">
                        <a:pos x="188" y="81"/>
                      </a:cxn>
                      <a:cxn ang="0">
                        <a:pos x="217" y="85"/>
                      </a:cxn>
                      <a:cxn ang="0">
                        <a:pos x="241" y="96"/>
                      </a:cxn>
                      <a:cxn ang="0">
                        <a:pos x="261" y="113"/>
                      </a:cxn>
                      <a:cxn ang="0">
                        <a:pos x="272" y="131"/>
                      </a:cxn>
                      <a:cxn ang="0">
                        <a:pos x="284" y="178"/>
                      </a:cxn>
                      <a:cxn ang="0">
                        <a:pos x="287" y="231"/>
                      </a:cxn>
                    </a:cxnLst>
                    <a:rect l="0" t="0" r="r" b="b"/>
                    <a:pathLst>
                      <a:path w="378" h="465">
                        <a:moveTo>
                          <a:pt x="378" y="231"/>
                        </a:moveTo>
                        <a:lnTo>
                          <a:pt x="378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1" y="89"/>
                        </a:lnTo>
                        <a:lnTo>
                          <a:pt x="345" y="80"/>
                        </a:lnTo>
                        <a:lnTo>
                          <a:pt x="339" y="71"/>
                        </a:lnTo>
                        <a:lnTo>
                          <a:pt x="332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299" y="32"/>
                        </a:lnTo>
                        <a:lnTo>
                          <a:pt x="285" y="23"/>
                        </a:lnTo>
                        <a:lnTo>
                          <a:pt x="269" y="15"/>
                        </a:lnTo>
                        <a:lnTo>
                          <a:pt x="250" y="9"/>
                        </a:lnTo>
                        <a:lnTo>
                          <a:pt x="232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199" y="0"/>
                        </a:lnTo>
                        <a:lnTo>
                          <a:pt x="188" y="0"/>
                        </a:lnTo>
                        <a:lnTo>
                          <a:pt x="177" y="0"/>
                        </a:lnTo>
                        <a:lnTo>
                          <a:pt x="166" y="1"/>
                        </a:lnTo>
                        <a:lnTo>
                          <a:pt x="156" y="2"/>
                        </a:lnTo>
                        <a:lnTo>
                          <a:pt x="145" y="4"/>
                        </a:lnTo>
                        <a:lnTo>
                          <a:pt x="126" y="9"/>
                        </a:lnTo>
                        <a:lnTo>
                          <a:pt x="109" y="15"/>
                        </a:lnTo>
                        <a:lnTo>
                          <a:pt x="92" y="23"/>
                        </a:lnTo>
                        <a:lnTo>
                          <a:pt x="78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5" y="62"/>
                        </a:lnTo>
                        <a:lnTo>
                          <a:pt x="38" y="71"/>
                        </a:lnTo>
                        <a:lnTo>
                          <a:pt x="32" y="80"/>
                        </a:lnTo>
                        <a:lnTo>
                          <a:pt x="27" y="89"/>
                        </a:lnTo>
                        <a:lnTo>
                          <a:pt x="22" y="100"/>
                        </a:lnTo>
                        <a:lnTo>
                          <a:pt x="17" y="110"/>
                        </a:lnTo>
                        <a:lnTo>
                          <a:pt x="14" y="120"/>
                        </a:lnTo>
                        <a:lnTo>
                          <a:pt x="10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0" y="204"/>
                        </a:lnTo>
                        <a:lnTo>
                          <a:pt x="0" y="231"/>
                        </a:lnTo>
                        <a:lnTo>
                          <a:pt x="0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0" y="333"/>
                        </a:lnTo>
                        <a:lnTo>
                          <a:pt x="14" y="345"/>
                        </a:lnTo>
                        <a:lnTo>
                          <a:pt x="17" y="355"/>
                        </a:lnTo>
                        <a:lnTo>
                          <a:pt x="22" y="365"/>
                        </a:lnTo>
                        <a:lnTo>
                          <a:pt x="27" y="375"/>
                        </a:lnTo>
                        <a:lnTo>
                          <a:pt x="32" y="384"/>
                        </a:lnTo>
                        <a:lnTo>
                          <a:pt x="38" y="393"/>
                        </a:lnTo>
                        <a:lnTo>
                          <a:pt x="45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8" y="432"/>
                        </a:lnTo>
                        <a:lnTo>
                          <a:pt x="92" y="441"/>
                        </a:lnTo>
                        <a:lnTo>
                          <a:pt x="109" y="450"/>
                        </a:lnTo>
                        <a:lnTo>
                          <a:pt x="126" y="456"/>
                        </a:lnTo>
                        <a:lnTo>
                          <a:pt x="145" y="461"/>
                        </a:lnTo>
                        <a:lnTo>
                          <a:pt x="156" y="463"/>
                        </a:lnTo>
                        <a:lnTo>
                          <a:pt x="166" y="464"/>
                        </a:lnTo>
                        <a:lnTo>
                          <a:pt x="177" y="465"/>
                        </a:lnTo>
                        <a:lnTo>
                          <a:pt x="188" y="465"/>
                        </a:lnTo>
                        <a:lnTo>
                          <a:pt x="199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2" y="461"/>
                        </a:lnTo>
                        <a:lnTo>
                          <a:pt x="250" y="456"/>
                        </a:lnTo>
                        <a:lnTo>
                          <a:pt x="269" y="450"/>
                        </a:lnTo>
                        <a:lnTo>
                          <a:pt x="285" y="441"/>
                        </a:lnTo>
                        <a:lnTo>
                          <a:pt x="299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2" y="403"/>
                        </a:lnTo>
                        <a:lnTo>
                          <a:pt x="339" y="393"/>
                        </a:lnTo>
                        <a:lnTo>
                          <a:pt x="345" y="384"/>
                        </a:lnTo>
                        <a:lnTo>
                          <a:pt x="351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8" y="260"/>
                        </a:lnTo>
                        <a:lnTo>
                          <a:pt x="378" y="231"/>
                        </a:lnTo>
                        <a:close/>
                        <a:moveTo>
                          <a:pt x="287" y="231"/>
                        </a:moveTo>
                        <a:lnTo>
                          <a:pt x="287" y="250"/>
                        </a:lnTo>
                        <a:lnTo>
                          <a:pt x="286" y="268"/>
                        </a:lnTo>
                        <a:lnTo>
                          <a:pt x="284" y="285"/>
                        </a:lnTo>
                        <a:lnTo>
                          <a:pt x="282" y="302"/>
                        </a:lnTo>
                        <a:lnTo>
                          <a:pt x="278" y="318"/>
                        </a:lnTo>
                        <a:lnTo>
                          <a:pt x="272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49" y="362"/>
                        </a:lnTo>
                        <a:lnTo>
                          <a:pt x="241" y="368"/>
                        </a:lnTo>
                        <a:lnTo>
                          <a:pt x="234" y="372"/>
                        </a:lnTo>
                        <a:lnTo>
                          <a:pt x="226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8" y="382"/>
                        </a:lnTo>
                        <a:lnTo>
                          <a:pt x="188" y="383"/>
                        </a:lnTo>
                        <a:lnTo>
                          <a:pt x="179" y="382"/>
                        </a:lnTo>
                        <a:lnTo>
                          <a:pt x="169" y="381"/>
                        </a:lnTo>
                        <a:lnTo>
                          <a:pt x="160" y="379"/>
                        </a:lnTo>
                        <a:lnTo>
                          <a:pt x="152" y="376"/>
                        </a:lnTo>
                        <a:lnTo>
                          <a:pt x="143" y="372"/>
                        </a:lnTo>
                        <a:lnTo>
                          <a:pt x="136" y="368"/>
                        </a:lnTo>
                        <a:lnTo>
                          <a:pt x="129" y="362"/>
                        </a:lnTo>
                        <a:lnTo>
                          <a:pt x="122" y="356"/>
                        </a:lnTo>
                        <a:lnTo>
                          <a:pt x="117" y="351"/>
                        </a:lnTo>
                        <a:lnTo>
                          <a:pt x="113" y="345"/>
                        </a:lnTo>
                        <a:lnTo>
                          <a:pt x="109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6" y="302"/>
                        </a:lnTo>
                        <a:lnTo>
                          <a:pt x="93" y="285"/>
                        </a:lnTo>
                        <a:lnTo>
                          <a:pt x="91" y="268"/>
                        </a:lnTo>
                        <a:lnTo>
                          <a:pt x="91" y="250"/>
                        </a:lnTo>
                        <a:lnTo>
                          <a:pt x="91" y="231"/>
                        </a:lnTo>
                        <a:lnTo>
                          <a:pt x="91" y="213"/>
                        </a:lnTo>
                        <a:lnTo>
                          <a:pt x="91" y="196"/>
                        </a:lnTo>
                        <a:lnTo>
                          <a:pt x="93" y="178"/>
                        </a:lnTo>
                        <a:lnTo>
                          <a:pt x="96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09" y="125"/>
                        </a:lnTo>
                        <a:lnTo>
                          <a:pt x="113" y="118"/>
                        </a:lnTo>
                        <a:lnTo>
                          <a:pt x="117" y="113"/>
                        </a:lnTo>
                        <a:lnTo>
                          <a:pt x="122" y="107"/>
                        </a:lnTo>
                        <a:lnTo>
                          <a:pt x="129" y="102"/>
                        </a:lnTo>
                        <a:lnTo>
                          <a:pt x="136" y="96"/>
                        </a:lnTo>
                        <a:lnTo>
                          <a:pt x="143" y="91"/>
                        </a:lnTo>
                        <a:lnTo>
                          <a:pt x="152" y="87"/>
                        </a:lnTo>
                        <a:lnTo>
                          <a:pt x="160" y="85"/>
                        </a:lnTo>
                        <a:lnTo>
                          <a:pt x="169" y="83"/>
                        </a:lnTo>
                        <a:lnTo>
                          <a:pt x="179" y="81"/>
                        </a:lnTo>
                        <a:lnTo>
                          <a:pt x="188" y="81"/>
                        </a:lnTo>
                        <a:lnTo>
                          <a:pt x="198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6" y="87"/>
                        </a:lnTo>
                        <a:lnTo>
                          <a:pt x="234" y="91"/>
                        </a:lnTo>
                        <a:lnTo>
                          <a:pt x="241" y="96"/>
                        </a:lnTo>
                        <a:lnTo>
                          <a:pt x="249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2" y="131"/>
                        </a:lnTo>
                        <a:lnTo>
                          <a:pt x="278" y="146"/>
                        </a:lnTo>
                        <a:lnTo>
                          <a:pt x="282" y="162"/>
                        </a:lnTo>
                        <a:lnTo>
                          <a:pt x="284" y="178"/>
                        </a:lnTo>
                        <a:lnTo>
                          <a:pt x="286" y="196"/>
                        </a:lnTo>
                        <a:lnTo>
                          <a:pt x="287" y="213"/>
                        </a:lnTo>
                        <a:lnTo>
                          <a:pt x="287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4" name="Freeform 73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58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80" y="5"/>
                      </a:cxn>
                      <a:cxn ang="0">
                        <a:pos x="254" y="27"/>
                      </a:cxn>
                      <a:cxn ang="0">
                        <a:pos x="233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7" y="57"/>
                      </a:cxn>
                      <a:cxn ang="0">
                        <a:pos x="20" y="85"/>
                      </a:cxn>
                      <a:cxn ang="0">
                        <a:pos x="9" y="119"/>
                      </a:cxn>
                      <a:cxn ang="0">
                        <a:pos x="1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6" y="372"/>
                      </a:cxn>
                      <a:cxn ang="0">
                        <a:pos x="44" y="400"/>
                      </a:cxn>
                      <a:cxn ang="0">
                        <a:pos x="72" y="425"/>
                      </a:cxn>
                      <a:cxn ang="0">
                        <a:pos x="112" y="442"/>
                      </a:cxn>
                      <a:cxn ang="0">
                        <a:pos x="160" y="449"/>
                      </a:cxn>
                      <a:cxn ang="0">
                        <a:pos x="209" y="442"/>
                      </a:cxn>
                      <a:cxn ang="0">
                        <a:pos x="252" y="421"/>
                      </a:cxn>
                      <a:cxn ang="0">
                        <a:pos x="278" y="455"/>
                      </a:cxn>
                      <a:cxn ang="0">
                        <a:pos x="274" y="488"/>
                      </a:cxn>
                      <a:cxn ang="0">
                        <a:pos x="264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5" y="570"/>
                      </a:cxn>
                      <a:cxn ang="0">
                        <a:pos x="141" y="568"/>
                      </a:cxn>
                      <a:cxn ang="0">
                        <a:pos x="104" y="555"/>
                      </a:cxn>
                      <a:cxn ang="0">
                        <a:pos x="72" y="530"/>
                      </a:cxn>
                      <a:cxn ang="0">
                        <a:pos x="49" y="616"/>
                      </a:cxn>
                      <a:cxn ang="0">
                        <a:pos x="77" y="631"/>
                      </a:cxn>
                      <a:cxn ang="0">
                        <a:pos x="106" y="641"/>
                      </a:cxn>
                      <a:cxn ang="0">
                        <a:pos x="150" y="648"/>
                      </a:cxn>
                      <a:cxn ang="0">
                        <a:pos x="217" y="645"/>
                      </a:cxn>
                      <a:cxn ang="0">
                        <a:pos x="272" y="626"/>
                      </a:cxn>
                      <a:cxn ang="0">
                        <a:pos x="317" y="595"/>
                      </a:cxn>
                      <a:cxn ang="0">
                        <a:pos x="348" y="551"/>
                      </a:cxn>
                      <a:cxn ang="0">
                        <a:pos x="365" y="497"/>
                      </a:cxn>
                      <a:cxn ang="0">
                        <a:pos x="278" y="224"/>
                      </a:cxn>
                      <a:cxn ang="0">
                        <a:pos x="272" y="288"/>
                      </a:cxn>
                      <a:cxn ang="0">
                        <a:pos x="262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70" y="365"/>
                      </a:cxn>
                      <a:cxn ang="0">
                        <a:pos x="136" y="354"/>
                      </a:cxn>
                      <a:cxn ang="0">
                        <a:pos x="113" y="331"/>
                      </a:cxn>
                      <a:cxn ang="0">
                        <a:pos x="100" y="301"/>
                      </a:cxn>
                      <a:cxn ang="0">
                        <a:pos x="93" y="251"/>
                      </a:cxn>
                      <a:cxn ang="0">
                        <a:pos x="95" y="171"/>
                      </a:cxn>
                      <a:cxn ang="0">
                        <a:pos x="103" y="136"/>
                      </a:cxn>
                      <a:cxn ang="0">
                        <a:pos x="119" y="108"/>
                      </a:cxn>
                      <a:cxn ang="0">
                        <a:pos x="146" y="88"/>
                      </a:cxn>
                      <a:cxn ang="0">
                        <a:pos x="185" y="81"/>
                      </a:cxn>
                      <a:cxn ang="0">
                        <a:pos x="224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4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80" y="5"/>
                        </a:lnTo>
                        <a:lnTo>
                          <a:pt x="280" y="54"/>
                        </a:lnTo>
                        <a:lnTo>
                          <a:pt x="267" y="39"/>
                        </a:lnTo>
                        <a:lnTo>
                          <a:pt x="254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3" y="15"/>
                        </a:lnTo>
                        <a:lnTo>
                          <a:pt x="226" y="11"/>
                        </a:lnTo>
                        <a:lnTo>
                          <a:pt x="211" y="6"/>
                        </a:lnTo>
                        <a:lnTo>
                          <a:pt x="195" y="3"/>
                        </a:lnTo>
                        <a:lnTo>
                          <a:pt x="179" y="1"/>
                        </a:lnTo>
                        <a:lnTo>
                          <a:pt x="161" y="0"/>
                        </a:lnTo>
                        <a:lnTo>
                          <a:pt x="144" y="1"/>
                        </a:lnTo>
                        <a:lnTo>
                          <a:pt x="128" y="3"/>
                        </a:lnTo>
                        <a:lnTo>
                          <a:pt x="113" y="6"/>
                        </a:lnTo>
                        <a:lnTo>
                          <a:pt x="98" y="10"/>
                        </a:lnTo>
                        <a:lnTo>
                          <a:pt x="85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2" y="39"/>
                        </a:lnTo>
                        <a:lnTo>
                          <a:pt x="44" y="48"/>
                        </a:lnTo>
                        <a:lnTo>
                          <a:pt x="37" y="57"/>
                        </a:lnTo>
                        <a:lnTo>
                          <a:pt x="31" y="66"/>
                        </a:lnTo>
                        <a:lnTo>
                          <a:pt x="26" y="75"/>
                        </a:lnTo>
                        <a:lnTo>
                          <a:pt x="20" y="85"/>
                        </a:lnTo>
                        <a:lnTo>
                          <a:pt x="16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5" y="142"/>
                        </a:lnTo>
                        <a:lnTo>
                          <a:pt x="2" y="168"/>
                        </a:lnTo>
                        <a:lnTo>
                          <a:pt x="1" y="196"/>
                        </a:lnTo>
                        <a:lnTo>
                          <a:pt x="0" y="224"/>
                        </a:lnTo>
                        <a:lnTo>
                          <a:pt x="1" y="252"/>
                        </a:lnTo>
                        <a:lnTo>
                          <a:pt x="2" y="279"/>
                        </a:lnTo>
                        <a:lnTo>
                          <a:pt x="5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6" y="351"/>
                        </a:lnTo>
                        <a:lnTo>
                          <a:pt x="20" y="362"/>
                        </a:lnTo>
                        <a:lnTo>
                          <a:pt x="26" y="372"/>
                        </a:lnTo>
                        <a:lnTo>
                          <a:pt x="31" y="381"/>
                        </a:lnTo>
                        <a:lnTo>
                          <a:pt x="37" y="390"/>
                        </a:lnTo>
                        <a:lnTo>
                          <a:pt x="44" y="400"/>
                        </a:lnTo>
                        <a:lnTo>
                          <a:pt x="52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5" y="432"/>
                        </a:lnTo>
                        <a:lnTo>
                          <a:pt x="98" y="437"/>
                        </a:lnTo>
                        <a:lnTo>
                          <a:pt x="112" y="442"/>
                        </a:lnTo>
                        <a:lnTo>
                          <a:pt x="128" y="446"/>
                        </a:lnTo>
                        <a:lnTo>
                          <a:pt x="143" y="448"/>
                        </a:lnTo>
                        <a:lnTo>
                          <a:pt x="160" y="449"/>
                        </a:lnTo>
                        <a:lnTo>
                          <a:pt x="177" y="448"/>
                        </a:lnTo>
                        <a:lnTo>
                          <a:pt x="193" y="446"/>
                        </a:lnTo>
                        <a:lnTo>
                          <a:pt x="209" y="442"/>
                        </a:lnTo>
                        <a:lnTo>
                          <a:pt x="223" y="437"/>
                        </a:lnTo>
                        <a:lnTo>
                          <a:pt x="238" y="430"/>
                        </a:lnTo>
                        <a:lnTo>
                          <a:pt x="252" y="421"/>
                        </a:lnTo>
                        <a:lnTo>
                          <a:pt x="264" y="410"/>
                        </a:lnTo>
                        <a:lnTo>
                          <a:pt x="278" y="397"/>
                        </a:lnTo>
                        <a:lnTo>
                          <a:pt x="278" y="455"/>
                        </a:lnTo>
                        <a:lnTo>
                          <a:pt x="277" y="466"/>
                        </a:lnTo>
                        <a:lnTo>
                          <a:pt x="276" y="477"/>
                        </a:lnTo>
                        <a:lnTo>
                          <a:pt x="274" y="488"/>
                        </a:lnTo>
                        <a:lnTo>
                          <a:pt x="271" y="499"/>
                        </a:lnTo>
                        <a:lnTo>
                          <a:pt x="268" y="509"/>
                        </a:lnTo>
                        <a:lnTo>
                          <a:pt x="264" y="518"/>
                        </a:lnTo>
                        <a:lnTo>
                          <a:pt x="259" y="527"/>
                        </a:lnTo>
                        <a:lnTo>
                          <a:pt x="253" y="535"/>
                        </a:lnTo>
                        <a:lnTo>
                          <a:pt x="246" y="544"/>
                        </a:lnTo>
                        <a:lnTo>
                          <a:pt x="239" y="550"/>
                        </a:lnTo>
                        <a:lnTo>
                          <a:pt x="230" y="556"/>
                        </a:lnTo>
                        <a:lnTo>
                          <a:pt x="219" y="561"/>
                        </a:lnTo>
                        <a:lnTo>
                          <a:pt x="209" y="565"/>
                        </a:lnTo>
                        <a:lnTo>
                          <a:pt x="197" y="568"/>
                        </a:lnTo>
                        <a:lnTo>
                          <a:pt x="185" y="570"/>
                        </a:lnTo>
                        <a:lnTo>
                          <a:pt x="170" y="570"/>
                        </a:lnTo>
                        <a:lnTo>
                          <a:pt x="155" y="570"/>
                        </a:lnTo>
                        <a:lnTo>
                          <a:pt x="141" y="568"/>
                        </a:lnTo>
                        <a:lnTo>
                          <a:pt x="128" y="565"/>
                        </a:lnTo>
                        <a:lnTo>
                          <a:pt x="115" y="561"/>
                        </a:lnTo>
                        <a:lnTo>
                          <a:pt x="104" y="555"/>
                        </a:lnTo>
                        <a:lnTo>
                          <a:pt x="93" y="548"/>
                        </a:lnTo>
                        <a:lnTo>
                          <a:pt x="83" y="539"/>
                        </a:lnTo>
                        <a:lnTo>
                          <a:pt x="72" y="530"/>
                        </a:lnTo>
                        <a:lnTo>
                          <a:pt x="14" y="588"/>
                        </a:lnTo>
                        <a:lnTo>
                          <a:pt x="32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7" y="627"/>
                        </a:lnTo>
                        <a:lnTo>
                          <a:pt x="77" y="631"/>
                        </a:lnTo>
                        <a:lnTo>
                          <a:pt x="86" y="635"/>
                        </a:lnTo>
                        <a:lnTo>
                          <a:pt x="96" y="638"/>
                        </a:lnTo>
                        <a:lnTo>
                          <a:pt x="106" y="641"/>
                        </a:lnTo>
                        <a:lnTo>
                          <a:pt x="116" y="644"/>
                        </a:lnTo>
                        <a:lnTo>
                          <a:pt x="127" y="646"/>
                        </a:lnTo>
                        <a:lnTo>
                          <a:pt x="150" y="648"/>
                        </a:lnTo>
                        <a:lnTo>
                          <a:pt x="175" y="649"/>
                        </a:lnTo>
                        <a:lnTo>
                          <a:pt x="196" y="648"/>
                        </a:lnTo>
                        <a:lnTo>
                          <a:pt x="217" y="645"/>
                        </a:lnTo>
                        <a:lnTo>
                          <a:pt x="237" y="640"/>
                        </a:lnTo>
                        <a:lnTo>
                          <a:pt x="256" y="634"/>
                        </a:lnTo>
                        <a:lnTo>
                          <a:pt x="272" y="626"/>
                        </a:lnTo>
                        <a:lnTo>
                          <a:pt x="289" y="617"/>
                        </a:lnTo>
                        <a:lnTo>
                          <a:pt x="304" y="607"/>
                        </a:lnTo>
                        <a:lnTo>
                          <a:pt x="317" y="595"/>
                        </a:lnTo>
                        <a:lnTo>
                          <a:pt x="329" y="581"/>
                        </a:lnTo>
                        <a:lnTo>
                          <a:pt x="339" y="566"/>
                        </a:lnTo>
                        <a:lnTo>
                          <a:pt x="348" y="551"/>
                        </a:lnTo>
                        <a:lnTo>
                          <a:pt x="355" y="533"/>
                        </a:lnTo>
                        <a:lnTo>
                          <a:pt x="361" y="516"/>
                        </a:lnTo>
                        <a:lnTo>
                          <a:pt x="365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8" y="224"/>
                        </a:moveTo>
                        <a:lnTo>
                          <a:pt x="277" y="251"/>
                        </a:lnTo>
                        <a:lnTo>
                          <a:pt x="274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2" y="322"/>
                        </a:lnTo>
                        <a:lnTo>
                          <a:pt x="257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5" y="354"/>
                        </a:lnTo>
                        <a:lnTo>
                          <a:pt x="224" y="359"/>
                        </a:lnTo>
                        <a:lnTo>
                          <a:pt x="212" y="363"/>
                        </a:lnTo>
                        <a:lnTo>
                          <a:pt x="200" y="365"/>
                        </a:lnTo>
                        <a:lnTo>
                          <a:pt x="185" y="366"/>
                        </a:lnTo>
                        <a:lnTo>
                          <a:pt x="170" y="365"/>
                        </a:lnTo>
                        <a:lnTo>
                          <a:pt x="157" y="363"/>
                        </a:lnTo>
                        <a:lnTo>
                          <a:pt x="146" y="359"/>
                        </a:lnTo>
                        <a:lnTo>
                          <a:pt x="136" y="354"/>
                        </a:lnTo>
                        <a:lnTo>
                          <a:pt x="127" y="348"/>
                        </a:lnTo>
                        <a:lnTo>
                          <a:pt x="119" y="339"/>
                        </a:lnTo>
                        <a:lnTo>
                          <a:pt x="113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100" y="301"/>
                        </a:lnTo>
                        <a:lnTo>
                          <a:pt x="97" y="288"/>
                        </a:lnTo>
                        <a:lnTo>
                          <a:pt x="95" y="276"/>
                        </a:lnTo>
                        <a:lnTo>
                          <a:pt x="93" y="251"/>
                        </a:lnTo>
                        <a:lnTo>
                          <a:pt x="92" y="224"/>
                        </a:lnTo>
                        <a:lnTo>
                          <a:pt x="93" y="197"/>
                        </a:lnTo>
                        <a:lnTo>
                          <a:pt x="95" y="171"/>
                        </a:lnTo>
                        <a:lnTo>
                          <a:pt x="97" y="159"/>
                        </a:lnTo>
                        <a:lnTo>
                          <a:pt x="100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3" y="116"/>
                        </a:lnTo>
                        <a:lnTo>
                          <a:pt x="119" y="108"/>
                        </a:lnTo>
                        <a:lnTo>
                          <a:pt x="127" y="100"/>
                        </a:lnTo>
                        <a:lnTo>
                          <a:pt x="136" y="93"/>
                        </a:lnTo>
                        <a:lnTo>
                          <a:pt x="146" y="88"/>
                        </a:lnTo>
                        <a:lnTo>
                          <a:pt x="157" y="84"/>
                        </a:lnTo>
                        <a:lnTo>
                          <a:pt x="170" y="82"/>
                        </a:lnTo>
                        <a:lnTo>
                          <a:pt x="185" y="81"/>
                        </a:lnTo>
                        <a:lnTo>
                          <a:pt x="200" y="82"/>
                        </a:lnTo>
                        <a:lnTo>
                          <a:pt x="212" y="84"/>
                        </a:lnTo>
                        <a:lnTo>
                          <a:pt x="224" y="88"/>
                        </a:lnTo>
                        <a:lnTo>
                          <a:pt x="235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7" y="116"/>
                        </a:lnTo>
                        <a:lnTo>
                          <a:pt x="262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4" y="171"/>
                        </a:lnTo>
                        <a:lnTo>
                          <a:pt x="277" y="197"/>
                        </a:lnTo>
                        <a:lnTo>
                          <a:pt x="278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5" name="Freeform 73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780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1" y="9"/>
                      </a:cxn>
                      <a:cxn ang="0">
                        <a:pos x="104" y="19"/>
                      </a:cxn>
                      <a:cxn ang="0">
                        <a:pos x="80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1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0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6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4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1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0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4" y="84"/>
                        </a:lnTo>
                        <a:lnTo>
                          <a:pt x="29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28" y="372"/>
                        </a:lnTo>
                        <a:lnTo>
                          <a:pt x="34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1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2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0" y="436"/>
                        </a:lnTo>
                        <a:lnTo>
                          <a:pt x="330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0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79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4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1" y="133"/>
                        </a:lnTo>
                        <a:lnTo>
                          <a:pt x="284" y="140"/>
                        </a:lnTo>
                        <a:lnTo>
                          <a:pt x="287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86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907" y="2025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2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0"/>
                      </a:cxn>
                      <a:cxn ang="0">
                        <a:pos x="300" y="23"/>
                      </a:cxn>
                      <a:cxn ang="0">
                        <a:pos x="273" y="11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3"/>
                      </a:cxn>
                      <a:cxn ang="0">
                        <a:pos x="115" y="28"/>
                      </a:cxn>
                      <a:cxn ang="0">
                        <a:pos x="90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6" y="148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5" y="100"/>
                      </a:cxn>
                      <a:cxn ang="0">
                        <a:pos x="141" y="90"/>
                      </a:cxn>
                      <a:cxn ang="0">
                        <a:pos x="157" y="84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4"/>
                      </a:cxn>
                      <a:cxn ang="0">
                        <a:pos x="228" y="90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6" y="170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1"/>
                        </a:lnTo>
                        <a:lnTo>
                          <a:pt x="365" y="132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3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0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8" y="16"/>
                        </a:lnTo>
                        <a:lnTo>
                          <a:pt x="273" y="11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3"/>
                        </a:lnTo>
                        <a:lnTo>
                          <a:pt x="129" y="20"/>
                        </a:lnTo>
                        <a:lnTo>
                          <a:pt x="115" y="28"/>
                        </a:lnTo>
                        <a:lnTo>
                          <a:pt x="102" y="38"/>
                        </a:lnTo>
                        <a:lnTo>
                          <a:pt x="90" y="51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2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6" y="148"/>
                        </a:lnTo>
                        <a:lnTo>
                          <a:pt x="99" y="137"/>
                        </a:lnTo>
                        <a:lnTo>
                          <a:pt x="103" y="128"/>
                        </a:lnTo>
                        <a:lnTo>
                          <a:pt x="107" y="120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4"/>
                        </a:lnTo>
                        <a:lnTo>
                          <a:pt x="141" y="90"/>
                        </a:lnTo>
                        <a:lnTo>
                          <a:pt x="149" y="87"/>
                        </a:lnTo>
                        <a:lnTo>
                          <a:pt x="157" y="84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6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4"/>
                        </a:lnTo>
                        <a:lnTo>
                          <a:pt x="221" y="87"/>
                        </a:lnTo>
                        <a:lnTo>
                          <a:pt x="228" y="90"/>
                        </a:lnTo>
                        <a:lnTo>
                          <a:pt x="237" y="94"/>
                        </a:lnTo>
                        <a:lnTo>
                          <a:pt x="244" y="100"/>
                        </a:lnTo>
                        <a:lnTo>
                          <a:pt x="250" y="106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6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6" y="170"/>
                        </a:lnTo>
                        <a:lnTo>
                          <a:pt x="276" y="182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19" name="Group 735"/>
                <p:cNvGrpSpPr>
                  <a:grpSpLocks noChangeAspect="1"/>
                </p:cNvGrpSpPr>
                <p:nvPr/>
              </p:nvGrpSpPr>
              <p:grpSpPr bwMode="auto">
                <a:xfrm>
                  <a:off x="311" y="1311"/>
                  <a:ext cx="3891" cy="162"/>
                  <a:chOff x="311" y="1311"/>
                  <a:chExt cx="3891" cy="162"/>
                </a:xfrm>
              </p:grpSpPr>
              <p:sp>
                <p:nvSpPr>
                  <p:cNvPr id="27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1" y="1311"/>
                    <a:ext cx="114" cy="162"/>
                  </a:xfrm>
                  <a:custGeom>
                    <a:avLst/>
                    <a:gdLst/>
                    <a:ahLst/>
                    <a:cxnLst>
                      <a:cxn ang="0">
                        <a:pos x="356" y="464"/>
                      </a:cxn>
                      <a:cxn ang="0">
                        <a:pos x="343" y="497"/>
                      </a:cxn>
                      <a:cxn ang="0">
                        <a:pos x="323" y="524"/>
                      </a:cxn>
                      <a:cxn ang="0">
                        <a:pos x="298" y="544"/>
                      </a:cxn>
                      <a:cxn ang="0">
                        <a:pos x="266" y="557"/>
                      </a:cxn>
                      <a:cxn ang="0">
                        <a:pos x="229" y="561"/>
                      </a:cxn>
                      <a:cxn ang="0">
                        <a:pos x="190" y="556"/>
                      </a:cxn>
                      <a:cxn ang="0">
                        <a:pos x="154" y="539"/>
                      </a:cxn>
                      <a:cxn ang="0">
                        <a:pos x="129" y="517"/>
                      </a:cxn>
                      <a:cxn ang="0">
                        <a:pos x="116" y="496"/>
                      </a:cxn>
                      <a:cxn ang="0">
                        <a:pos x="107" y="470"/>
                      </a:cxn>
                      <a:cxn ang="0">
                        <a:pos x="99" y="404"/>
                      </a:cxn>
                      <a:cxn ang="0">
                        <a:pos x="98" y="281"/>
                      </a:cxn>
                      <a:cxn ang="0">
                        <a:pos x="105" y="190"/>
                      </a:cxn>
                      <a:cxn ang="0">
                        <a:pos x="113" y="160"/>
                      </a:cxn>
                      <a:cxn ang="0">
                        <a:pos x="125" y="139"/>
                      </a:cxn>
                      <a:cxn ang="0">
                        <a:pos x="145" y="116"/>
                      </a:cxn>
                      <a:cxn ang="0">
                        <a:pos x="176" y="97"/>
                      </a:cxn>
                      <a:cxn ang="0">
                        <a:pos x="216" y="88"/>
                      </a:cxn>
                      <a:cxn ang="0">
                        <a:pos x="255" y="89"/>
                      </a:cxn>
                      <a:cxn ang="0">
                        <a:pos x="287" y="99"/>
                      </a:cxn>
                      <a:cxn ang="0">
                        <a:pos x="315" y="118"/>
                      </a:cxn>
                      <a:cxn ang="0">
                        <a:pos x="336" y="142"/>
                      </a:cxn>
                      <a:cxn ang="0">
                        <a:pos x="352" y="173"/>
                      </a:cxn>
                      <a:cxn ang="0">
                        <a:pos x="457" y="196"/>
                      </a:cxn>
                      <a:cxn ang="0">
                        <a:pos x="437" y="131"/>
                      </a:cxn>
                      <a:cxn ang="0">
                        <a:pos x="406" y="78"/>
                      </a:cxn>
                      <a:cxn ang="0">
                        <a:pos x="364" y="39"/>
                      </a:cxn>
                      <a:cxn ang="0">
                        <a:pos x="311" y="12"/>
                      </a:cxn>
                      <a:cxn ang="0">
                        <a:pos x="251" y="1"/>
                      </a:cxn>
                      <a:cxn ang="0">
                        <a:pos x="205" y="1"/>
                      </a:cxn>
                      <a:cxn ang="0">
                        <a:pos x="170" y="7"/>
                      </a:cxn>
                      <a:cxn ang="0">
                        <a:pos x="137" y="17"/>
                      </a:cxn>
                      <a:cxn ang="0">
                        <a:pos x="107" y="33"/>
                      </a:cxn>
                      <a:cxn ang="0">
                        <a:pos x="79" y="52"/>
                      </a:cxn>
                      <a:cxn ang="0">
                        <a:pos x="51" y="80"/>
                      </a:cxn>
                      <a:cxn ang="0">
                        <a:pos x="26" y="118"/>
                      </a:cxn>
                      <a:cxn ang="0">
                        <a:pos x="11" y="158"/>
                      </a:cxn>
                      <a:cxn ang="0">
                        <a:pos x="3" y="206"/>
                      </a:cxn>
                      <a:cxn ang="0">
                        <a:pos x="0" y="281"/>
                      </a:cxn>
                      <a:cxn ang="0">
                        <a:pos x="1" y="407"/>
                      </a:cxn>
                      <a:cxn ang="0">
                        <a:pos x="5" y="459"/>
                      </a:cxn>
                      <a:cxn ang="0">
                        <a:pos x="15" y="504"/>
                      </a:cxn>
                      <a:cxn ang="0">
                        <a:pos x="33" y="544"/>
                      </a:cxn>
                      <a:cxn ang="0">
                        <a:pos x="62" y="581"/>
                      </a:cxn>
                      <a:cxn ang="0">
                        <a:pos x="89" y="603"/>
                      </a:cxn>
                      <a:cxn ang="0">
                        <a:pos x="117" y="622"/>
                      </a:cxn>
                      <a:cxn ang="0">
                        <a:pos x="148" y="635"/>
                      </a:cxn>
                      <a:cxn ang="0">
                        <a:pos x="181" y="644"/>
                      </a:cxn>
                      <a:cxn ang="0">
                        <a:pos x="217" y="648"/>
                      </a:cxn>
                      <a:cxn ang="0">
                        <a:pos x="271" y="646"/>
                      </a:cxn>
                      <a:cxn ang="0">
                        <a:pos x="329" y="629"/>
                      </a:cxn>
                      <a:cxn ang="0">
                        <a:pos x="378" y="598"/>
                      </a:cxn>
                      <a:cxn ang="0">
                        <a:pos x="418" y="554"/>
                      </a:cxn>
                      <a:cxn ang="0">
                        <a:pos x="446" y="497"/>
                      </a:cxn>
                    </a:cxnLst>
                    <a:rect l="0" t="0" r="r" b="b"/>
                    <a:pathLst>
                      <a:path w="457" h="649">
                        <a:moveTo>
                          <a:pt x="457" y="452"/>
                        </a:moveTo>
                        <a:lnTo>
                          <a:pt x="359" y="452"/>
                        </a:lnTo>
                        <a:lnTo>
                          <a:pt x="356" y="464"/>
                        </a:lnTo>
                        <a:lnTo>
                          <a:pt x="353" y="476"/>
                        </a:lnTo>
                        <a:lnTo>
                          <a:pt x="348" y="487"/>
                        </a:lnTo>
                        <a:lnTo>
                          <a:pt x="343" y="497"/>
                        </a:lnTo>
                        <a:lnTo>
                          <a:pt x="336" y="506"/>
                        </a:lnTo>
                        <a:lnTo>
                          <a:pt x="330" y="515"/>
                        </a:lnTo>
                        <a:lnTo>
                          <a:pt x="323" y="524"/>
                        </a:lnTo>
                        <a:lnTo>
                          <a:pt x="315" y="531"/>
                        </a:lnTo>
                        <a:lnTo>
                          <a:pt x="307" y="538"/>
                        </a:lnTo>
                        <a:lnTo>
                          <a:pt x="298" y="544"/>
                        </a:lnTo>
                        <a:lnTo>
                          <a:pt x="287" y="549"/>
                        </a:lnTo>
                        <a:lnTo>
                          <a:pt x="277" y="553"/>
                        </a:lnTo>
                        <a:lnTo>
                          <a:pt x="266" y="557"/>
                        </a:lnTo>
                        <a:lnTo>
                          <a:pt x="255" y="559"/>
                        </a:lnTo>
                        <a:lnTo>
                          <a:pt x="243" y="561"/>
                        </a:lnTo>
                        <a:lnTo>
                          <a:pt x="229" y="561"/>
                        </a:lnTo>
                        <a:lnTo>
                          <a:pt x="216" y="561"/>
                        </a:lnTo>
                        <a:lnTo>
                          <a:pt x="202" y="559"/>
                        </a:lnTo>
                        <a:lnTo>
                          <a:pt x="190" y="556"/>
                        </a:lnTo>
                        <a:lnTo>
                          <a:pt x="176" y="551"/>
                        </a:lnTo>
                        <a:lnTo>
                          <a:pt x="165" y="546"/>
                        </a:lnTo>
                        <a:lnTo>
                          <a:pt x="154" y="539"/>
                        </a:lnTo>
                        <a:lnTo>
                          <a:pt x="145" y="532"/>
                        </a:lnTo>
                        <a:lnTo>
                          <a:pt x="135" y="524"/>
                        </a:lnTo>
                        <a:lnTo>
                          <a:pt x="129" y="517"/>
                        </a:lnTo>
                        <a:lnTo>
                          <a:pt x="125" y="510"/>
                        </a:lnTo>
                        <a:lnTo>
                          <a:pt x="120" y="503"/>
                        </a:lnTo>
                        <a:lnTo>
                          <a:pt x="116" y="496"/>
                        </a:lnTo>
                        <a:lnTo>
                          <a:pt x="113" y="488"/>
                        </a:lnTo>
                        <a:lnTo>
                          <a:pt x="110" y="479"/>
                        </a:lnTo>
                        <a:lnTo>
                          <a:pt x="107" y="470"/>
                        </a:lnTo>
                        <a:lnTo>
                          <a:pt x="105" y="459"/>
                        </a:lnTo>
                        <a:lnTo>
                          <a:pt x="101" y="435"/>
                        </a:lnTo>
                        <a:lnTo>
                          <a:pt x="99" y="404"/>
                        </a:lnTo>
                        <a:lnTo>
                          <a:pt x="98" y="369"/>
                        </a:lnTo>
                        <a:lnTo>
                          <a:pt x="97" y="325"/>
                        </a:lnTo>
                        <a:lnTo>
                          <a:pt x="98" y="281"/>
                        </a:lnTo>
                        <a:lnTo>
                          <a:pt x="99" y="244"/>
                        </a:lnTo>
                        <a:lnTo>
                          <a:pt x="101" y="214"/>
                        </a:lnTo>
                        <a:lnTo>
                          <a:pt x="105" y="190"/>
                        </a:lnTo>
                        <a:lnTo>
                          <a:pt x="107" y="179"/>
                        </a:lnTo>
                        <a:lnTo>
                          <a:pt x="110" y="170"/>
                        </a:lnTo>
                        <a:lnTo>
                          <a:pt x="113" y="160"/>
                        </a:lnTo>
                        <a:lnTo>
                          <a:pt x="116" y="153"/>
                        </a:lnTo>
                        <a:lnTo>
                          <a:pt x="120" y="145"/>
                        </a:lnTo>
                        <a:lnTo>
                          <a:pt x="125" y="139"/>
                        </a:lnTo>
                        <a:lnTo>
                          <a:pt x="129" y="132"/>
                        </a:lnTo>
                        <a:lnTo>
                          <a:pt x="135" y="126"/>
                        </a:lnTo>
                        <a:lnTo>
                          <a:pt x="145" y="116"/>
                        </a:lnTo>
                        <a:lnTo>
                          <a:pt x="154" y="109"/>
                        </a:lnTo>
                        <a:lnTo>
                          <a:pt x="165" y="102"/>
                        </a:lnTo>
                        <a:lnTo>
                          <a:pt x="176" y="97"/>
                        </a:lnTo>
                        <a:lnTo>
                          <a:pt x="190" y="93"/>
                        </a:lnTo>
                        <a:lnTo>
                          <a:pt x="202" y="90"/>
                        </a:lnTo>
                        <a:lnTo>
                          <a:pt x="216" y="88"/>
                        </a:lnTo>
                        <a:lnTo>
                          <a:pt x="229" y="87"/>
                        </a:lnTo>
                        <a:lnTo>
                          <a:pt x="243" y="87"/>
                        </a:lnTo>
                        <a:lnTo>
                          <a:pt x="255" y="89"/>
                        </a:lnTo>
                        <a:lnTo>
                          <a:pt x="266" y="91"/>
                        </a:lnTo>
                        <a:lnTo>
                          <a:pt x="277" y="95"/>
                        </a:lnTo>
                        <a:lnTo>
                          <a:pt x="287" y="99"/>
                        </a:lnTo>
                        <a:lnTo>
                          <a:pt x="298" y="104"/>
                        </a:lnTo>
                        <a:lnTo>
                          <a:pt x="307" y="110"/>
                        </a:lnTo>
                        <a:lnTo>
                          <a:pt x="315" y="118"/>
                        </a:lnTo>
                        <a:lnTo>
                          <a:pt x="322" y="125"/>
                        </a:lnTo>
                        <a:lnTo>
                          <a:pt x="329" y="133"/>
                        </a:lnTo>
                        <a:lnTo>
                          <a:pt x="336" y="142"/>
                        </a:lnTo>
                        <a:lnTo>
                          <a:pt x="342" y="152"/>
                        </a:lnTo>
                        <a:lnTo>
                          <a:pt x="347" y="162"/>
                        </a:lnTo>
                        <a:lnTo>
                          <a:pt x="352" y="173"/>
                        </a:lnTo>
                        <a:lnTo>
                          <a:pt x="355" y="184"/>
                        </a:lnTo>
                        <a:lnTo>
                          <a:pt x="359" y="196"/>
                        </a:lnTo>
                        <a:lnTo>
                          <a:pt x="457" y="196"/>
                        </a:lnTo>
                        <a:lnTo>
                          <a:pt x="452" y="173"/>
                        </a:lnTo>
                        <a:lnTo>
                          <a:pt x="446" y="151"/>
                        </a:lnTo>
                        <a:lnTo>
                          <a:pt x="437" y="131"/>
                        </a:lnTo>
                        <a:lnTo>
                          <a:pt x="428" y="111"/>
                        </a:lnTo>
                        <a:lnTo>
                          <a:pt x="418" y="94"/>
                        </a:lnTo>
                        <a:lnTo>
                          <a:pt x="406" y="78"/>
                        </a:lnTo>
                        <a:lnTo>
                          <a:pt x="393" y="63"/>
                        </a:lnTo>
                        <a:lnTo>
                          <a:pt x="379" y="50"/>
                        </a:lnTo>
                        <a:lnTo>
                          <a:pt x="364" y="39"/>
                        </a:lnTo>
                        <a:lnTo>
                          <a:pt x="347" y="29"/>
                        </a:lnTo>
                        <a:lnTo>
                          <a:pt x="329" y="20"/>
                        </a:lnTo>
                        <a:lnTo>
                          <a:pt x="311" y="12"/>
                        </a:lnTo>
                        <a:lnTo>
                          <a:pt x="293" y="7"/>
                        </a:lnTo>
                        <a:lnTo>
                          <a:pt x="272" y="3"/>
                        </a:lnTo>
                        <a:lnTo>
                          <a:pt x="251" y="1"/>
                        </a:lnTo>
                        <a:lnTo>
                          <a:pt x="229" y="0"/>
                        </a:lnTo>
                        <a:lnTo>
                          <a:pt x="217" y="0"/>
                        </a:lnTo>
                        <a:lnTo>
                          <a:pt x="205" y="1"/>
                        </a:lnTo>
                        <a:lnTo>
                          <a:pt x="194" y="2"/>
                        </a:lnTo>
                        <a:lnTo>
                          <a:pt x="181" y="4"/>
                        </a:lnTo>
                        <a:lnTo>
                          <a:pt x="170" y="7"/>
                        </a:lnTo>
                        <a:lnTo>
                          <a:pt x="159" y="10"/>
                        </a:lnTo>
                        <a:lnTo>
                          <a:pt x="148" y="13"/>
                        </a:lnTo>
                        <a:lnTo>
                          <a:pt x="137" y="17"/>
                        </a:lnTo>
                        <a:lnTo>
                          <a:pt x="127" y="23"/>
                        </a:lnTo>
                        <a:lnTo>
                          <a:pt x="117" y="28"/>
                        </a:lnTo>
                        <a:lnTo>
                          <a:pt x="107" y="33"/>
                        </a:lnTo>
                        <a:lnTo>
                          <a:pt x="98" y="39"/>
                        </a:lnTo>
                        <a:lnTo>
                          <a:pt x="89" y="45"/>
                        </a:lnTo>
                        <a:lnTo>
                          <a:pt x="79" y="52"/>
                        </a:lnTo>
                        <a:lnTo>
                          <a:pt x="70" y="60"/>
                        </a:lnTo>
                        <a:lnTo>
                          <a:pt x="62" y="69"/>
                        </a:lnTo>
                        <a:lnTo>
                          <a:pt x="51" y="80"/>
                        </a:lnTo>
                        <a:lnTo>
                          <a:pt x="42" y="92"/>
                        </a:lnTo>
                        <a:lnTo>
                          <a:pt x="33" y="104"/>
                        </a:lnTo>
                        <a:lnTo>
                          <a:pt x="26" y="118"/>
                        </a:lnTo>
                        <a:lnTo>
                          <a:pt x="20" y="131"/>
                        </a:lnTo>
                        <a:lnTo>
                          <a:pt x="15" y="144"/>
                        </a:lnTo>
                        <a:lnTo>
                          <a:pt x="11" y="158"/>
                        </a:lnTo>
                        <a:lnTo>
                          <a:pt x="8" y="174"/>
                        </a:lnTo>
                        <a:lnTo>
                          <a:pt x="5" y="189"/>
                        </a:lnTo>
                        <a:lnTo>
                          <a:pt x="3" y="206"/>
                        </a:lnTo>
                        <a:lnTo>
                          <a:pt x="2" y="224"/>
                        </a:lnTo>
                        <a:lnTo>
                          <a:pt x="1" y="241"/>
                        </a:lnTo>
                        <a:lnTo>
                          <a:pt x="0" y="281"/>
                        </a:lnTo>
                        <a:lnTo>
                          <a:pt x="0" y="325"/>
                        </a:lnTo>
                        <a:lnTo>
                          <a:pt x="0" y="368"/>
                        </a:lnTo>
                        <a:lnTo>
                          <a:pt x="1" y="407"/>
                        </a:lnTo>
                        <a:lnTo>
                          <a:pt x="2" y="426"/>
                        </a:lnTo>
                        <a:lnTo>
                          <a:pt x="3" y="443"/>
                        </a:lnTo>
                        <a:lnTo>
                          <a:pt x="5" y="459"/>
                        </a:lnTo>
                        <a:lnTo>
                          <a:pt x="8" y="475"/>
                        </a:lnTo>
                        <a:lnTo>
                          <a:pt x="11" y="490"/>
                        </a:lnTo>
                        <a:lnTo>
                          <a:pt x="15" y="504"/>
                        </a:lnTo>
                        <a:lnTo>
                          <a:pt x="20" y="519"/>
                        </a:lnTo>
                        <a:lnTo>
                          <a:pt x="26" y="532"/>
                        </a:lnTo>
                        <a:lnTo>
                          <a:pt x="33" y="544"/>
                        </a:lnTo>
                        <a:lnTo>
                          <a:pt x="42" y="556"/>
                        </a:lnTo>
                        <a:lnTo>
                          <a:pt x="51" y="569"/>
                        </a:lnTo>
                        <a:lnTo>
                          <a:pt x="62" y="581"/>
                        </a:lnTo>
                        <a:lnTo>
                          <a:pt x="70" y="589"/>
                        </a:lnTo>
                        <a:lnTo>
                          <a:pt x="79" y="596"/>
                        </a:lnTo>
                        <a:lnTo>
                          <a:pt x="89" y="603"/>
                        </a:lnTo>
                        <a:lnTo>
                          <a:pt x="98" y="609"/>
                        </a:lnTo>
                        <a:lnTo>
                          <a:pt x="107" y="616"/>
                        </a:lnTo>
                        <a:lnTo>
                          <a:pt x="117" y="622"/>
                        </a:lnTo>
                        <a:lnTo>
                          <a:pt x="127" y="627"/>
                        </a:lnTo>
                        <a:lnTo>
                          <a:pt x="137" y="631"/>
                        </a:lnTo>
                        <a:lnTo>
                          <a:pt x="148" y="635"/>
                        </a:lnTo>
                        <a:lnTo>
                          <a:pt x="159" y="639"/>
                        </a:lnTo>
                        <a:lnTo>
                          <a:pt x="170" y="642"/>
                        </a:lnTo>
                        <a:lnTo>
                          <a:pt x="181" y="644"/>
                        </a:lnTo>
                        <a:lnTo>
                          <a:pt x="194" y="646"/>
                        </a:lnTo>
                        <a:lnTo>
                          <a:pt x="205" y="648"/>
                        </a:lnTo>
                        <a:lnTo>
                          <a:pt x="217" y="648"/>
                        </a:lnTo>
                        <a:lnTo>
                          <a:pt x="229" y="649"/>
                        </a:lnTo>
                        <a:lnTo>
                          <a:pt x="251" y="648"/>
                        </a:lnTo>
                        <a:lnTo>
                          <a:pt x="271" y="646"/>
                        </a:lnTo>
                        <a:lnTo>
                          <a:pt x="292" y="642"/>
                        </a:lnTo>
                        <a:lnTo>
                          <a:pt x="311" y="636"/>
                        </a:lnTo>
                        <a:lnTo>
                          <a:pt x="329" y="629"/>
                        </a:lnTo>
                        <a:lnTo>
                          <a:pt x="347" y="621"/>
                        </a:lnTo>
                        <a:lnTo>
                          <a:pt x="363" y="610"/>
                        </a:lnTo>
                        <a:lnTo>
                          <a:pt x="378" y="598"/>
                        </a:lnTo>
                        <a:lnTo>
                          <a:pt x="393" y="585"/>
                        </a:lnTo>
                        <a:lnTo>
                          <a:pt x="406" y="571"/>
                        </a:lnTo>
                        <a:lnTo>
                          <a:pt x="418" y="554"/>
                        </a:lnTo>
                        <a:lnTo>
                          <a:pt x="428" y="537"/>
                        </a:lnTo>
                        <a:lnTo>
                          <a:pt x="437" y="518"/>
                        </a:lnTo>
                        <a:lnTo>
                          <a:pt x="446" y="497"/>
                        </a:lnTo>
                        <a:lnTo>
                          <a:pt x="452" y="476"/>
                        </a:lnTo>
                        <a:lnTo>
                          <a:pt x="457" y="45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8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455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09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7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6" y="207"/>
                      </a:cxn>
                      <a:cxn ang="0">
                        <a:pos x="92" y="230"/>
                      </a:cxn>
                      <a:cxn ang="0">
                        <a:pos x="0" y="0"/>
                      </a:cxn>
                      <a:cxn ang="0">
                        <a:pos x="92" y="638"/>
                      </a:cxn>
                      <a:cxn ang="0">
                        <a:pos x="92" y="347"/>
                      </a:cxn>
                      <a:cxn ang="0">
                        <a:pos x="96" y="325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6" y="279"/>
                      </a:cxn>
                      <a:cxn ang="0">
                        <a:pos x="140" y="270"/>
                      </a:cxn>
                      <a:cxn ang="0">
                        <a:pos x="156" y="264"/>
                      </a:cxn>
                      <a:cxn ang="0">
                        <a:pos x="175" y="260"/>
                      </a:cxn>
                      <a:cxn ang="0">
                        <a:pos x="193" y="260"/>
                      </a:cxn>
                      <a:cxn ang="0">
                        <a:pos x="211" y="264"/>
                      </a:cxn>
                      <a:cxn ang="0">
                        <a:pos x="228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4" y="306"/>
                      </a:cxn>
                      <a:cxn ang="0">
                        <a:pos x="272" y="325"/>
                      </a:cxn>
                      <a:cxn ang="0">
                        <a:pos x="275" y="347"/>
                      </a:cxn>
                      <a:cxn ang="0">
                        <a:pos x="276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7"/>
                        </a:lnTo>
                        <a:lnTo>
                          <a:pt x="364" y="309"/>
                        </a:lnTo>
                        <a:lnTo>
                          <a:pt x="360" y="293"/>
                        </a:lnTo>
                        <a:lnTo>
                          <a:pt x="356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5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7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8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1" y="198"/>
                        </a:lnTo>
                        <a:lnTo>
                          <a:pt x="116" y="207"/>
                        </a:lnTo>
                        <a:lnTo>
                          <a:pt x="104" y="218"/>
                        </a:lnTo>
                        <a:lnTo>
                          <a:pt x="92" y="230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2" y="638"/>
                        </a:lnTo>
                        <a:lnTo>
                          <a:pt x="92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6" y="325"/>
                        </a:lnTo>
                        <a:lnTo>
                          <a:pt x="99" y="316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6" y="279"/>
                        </a:lnTo>
                        <a:lnTo>
                          <a:pt x="132" y="274"/>
                        </a:lnTo>
                        <a:lnTo>
                          <a:pt x="140" y="270"/>
                        </a:lnTo>
                        <a:lnTo>
                          <a:pt x="148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5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1" y="264"/>
                        </a:lnTo>
                        <a:lnTo>
                          <a:pt x="220" y="266"/>
                        </a:lnTo>
                        <a:lnTo>
                          <a:pt x="228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9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4" y="306"/>
                        </a:lnTo>
                        <a:lnTo>
                          <a:pt x="269" y="315"/>
                        </a:lnTo>
                        <a:lnTo>
                          <a:pt x="272" y="325"/>
                        </a:lnTo>
                        <a:lnTo>
                          <a:pt x="274" y="336"/>
                        </a:lnTo>
                        <a:lnTo>
                          <a:pt x="275" y="347"/>
                        </a:lnTo>
                        <a:lnTo>
                          <a:pt x="276" y="359"/>
                        </a:lnTo>
                        <a:lnTo>
                          <a:pt x="276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9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58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0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99" y="43"/>
                      </a:cxn>
                      <a:cxn ang="0">
                        <a:pos x="94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3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2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0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99" y="43"/>
                        </a:lnTo>
                        <a:lnTo>
                          <a:pt x="94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3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2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0" name="Freeform 73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80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1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728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6" y="256"/>
                      </a:cxn>
                      <a:cxn ang="0">
                        <a:pos x="345" y="228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3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7" y="89"/>
                      </a:cxn>
                      <a:cxn ang="0">
                        <a:pos x="157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8" y="88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2"/>
                      </a:cxn>
                      <a:cxn ang="0">
                        <a:pos x="288" y="11"/>
                      </a:cxn>
                      <a:cxn ang="0">
                        <a:pos x="218" y="0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2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8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40" y="382"/>
                      </a:cxn>
                      <a:cxn ang="0">
                        <a:pos x="106" y="371"/>
                      </a:cxn>
                      <a:cxn ang="0">
                        <a:pos x="83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4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9" y="444"/>
                      </a:cxn>
                      <a:cxn ang="0">
                        <a:pos x="339" y="418"/>
                      </a:cxn>
                      <a:cxn ang="0">
                        <a:pos x="366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79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1" y="267"/>
                        </a:lnTo>
                        <a:lnTo>
                          <a:pt x="366" y="256"/>
                        </a:lnTo>
                        <a:lnTo>
                          <a:pt x="360" y="247"/>
                        </a:lnTo>
                        <a:lnTo>
                          <a:pt x="353" y="238"/>
                        </a:lnTo>
                        <a:lnTo>
                          <a:pt x="345" y="228"/>
                        </a:lnTo>
                        <a:lnTo>
                          <a:pt x="336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20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1" y="127"/>
                        </a:lnTo>
                        <a:lnTo>
                          <a:pt x="112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7" y="89"/>
                        </a:lnTo>
                        <a:lnTo>
                          <a:pt x="143" y="86"/>
                        </a:lnTo>
                        <a:lnTo>
                          <a:pt x="150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3" y="75"/>
                        </a:lnTo>
                        <a:lnTo>
                          <a:pt x="209" y="76"/>
                        </a:lnTo>
                        <a:lnTo>
                          <a:pt x="224" y="77"/>
                        </a:lnTo>
                        <a:lnTo>
                          <a:pt x="240" y="79"/>
                        </a:lnTo>
                        <a:lnTo>
                          <a:pt x="254" y="84"/>
                        </a:lnTo>
                        <a:lnTo>
                          <a:pt x="268" y="88"/>
                        </a:lnTo>
                        <a:lnTo>
                          <a:pt x="281" y="94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7" y="27"/>
                        </a:lnTo>
                        <a:lnTo>
                          <a:pt x="318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6" y="6"/>
                        </a:lnTo>
                        <a:lnTo>
                          <a:pt x="243" y="3"/>
                        </a:lnTo>
                        <a:lnTo>
                          <a:pt x="218" y="0"/>
                        </a:lnTo>
                        <a:lnTo>
                          <a:pt x="194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6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3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2" y="191"/>
                        </a:lnTo>
                        <a:lnTo>
                          <a:pt x="37" y="202"/>
                        </a:lnTo>
                        <a:lnTo>
                          <a:pt x="43" y="211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6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29" y="270"/>
                        </a:lnTo>
                        <a:lnTo>
                          <a:pt x="245" y="272"/>
                        </a:lnTo>
                        <a:lnTo>
                          <a:pt x="258" y="275"/>
                        </a:lnTo>
                        <a:lnTo>
                          <a:pt x="263" y="278"/>
                        </a:lnTo>
                        <a:lnTo>
                          <a:pt x="268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6" y="299"/>
                        </a:lnTo>
                        <a:lnTo>
                          <a:pt x="287" y="303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1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5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7" y="385"/>
                        </a:lnTo>
                        <a:lnTo>
                          <a:pt x="140" y="382"/>
                        </a:lnTo>
                        <a:lnTo>
                          <a:pt x="122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2"/>
                        </a:lnTo>
                        <a:lnTo>
                          <a:pt x="83" y="358"/>
                        </a:lnTo>
                        <a:lnTo>
                          <a:pt x="74" y="352"/>
                        </a:lnTo>
                        <a:lnTo>
                          <a:pt x="67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4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0" y="462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9" y="444"/>
                        </a:lnTo>
                        <a:lnTo>
                          <a:pt x="313" y="437"/>
                        </a:lnTo>
                        <a:lnTo>
                          <a:pt x="326" y="428"/>
                        </a:lnTo>
                        <a:lnTo>
                          <a:pt x="339" y="418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6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2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83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3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3" y="466"/>
                      </a:cxn>
                      <a:cxn ang="0">
                        <a:pos x="143" y="453"/>
                      </a:cxn>
                      <a:cxn ang="0">
                        <a:pos x="143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3" y="138"/>
                      </a:cxn>
                      <a:cxn ang="0">
                        <a:pos x="143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0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3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3" y="466"/>
                        </a:lnTo>
                        <a:lnTo>
                          <a:pt x="143" y="453"/>
                        </a:lnTo>
                        <a:lnTo>
                          <a:pt x="143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3" y="138"/>
                        </a:lnTo>
                        <a:lnTo>
                          <a:pt x="143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0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3" name="Freeform 7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25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4" y="187"/>
                      </a:cxn>
                      <a:cxn ang="0">
                        <a:pos x="4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4" y="187"/>
                        </a:lnTo>
                        <a:lnTo>
                          <a:pt x="4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4" name="Freeform 74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76" y="1356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8" y="137"/>
                      </a:cxn>
                      <a:cxn ang="0">
                        <a:pos x="357" y="88"/>
                      </a:cxn>
                      <a:cxn ang="0">
                        <a:pos x="332" y="50"/>
                      </a:cxn>
                      <a:cxn ang="0">
                        <a:pos x="294" y="22"/>
                      </a:cxn>
                      <a:cxn ang="0">
                        <a:pos x="244" y="5"/>
                      </a:cxn>
                      <a:cxn ang="0">
                        <a:pos x="181" y="0"/>
                      </a:cxn>
                      <a:cxn ang="0">
                        <a:pos x="118" y="5"/>
                      </a:cxn>
                      <a:cxn ang="0">
                        <a:pos x="87" y="13"/>
                      </a:cxn>
                      <a:cxn ang="0">
                        <a:pos x="60" y="27"/>
                      </a:cxn>
                      <a:cxn ang="0">
                        <a:pos x="34" y="48"/>
                      </a:cxn>
                      <a:cxn ang="0">
                        <a:pos x="78" y="121"/>
                      </a:cxn>
                      <a:cxn ang="0">
                        <a:pos x="107" y="94"/>
                      </a:cxn>
                      <a:cxn ang="0">
                        <a:pos x="144" y="79"/>
                      </a:cxn>
                      <a:cxn ang="0">
                        <a:pos x="190" y="78"/>
                      </a:cxn>
                      <a:cxn ang="0">
                        <a:pos x="223" y="82"/>
                      </a:cxn>
                      <a:cxn ang="0">
                        <a:pos x="247" y="94"/>
                      </a:cxn>
                      <a:cxn ang="0">
                        <a:pos x="264" y="111"/>
                      </a:cxn>
                      <a:cxn ang="0">
                        <a:pos x="274" y="134"/>
                      </a:cxn>
                      <a:cxn ang="0">
                        <a:pos x="277" y="163"/>
                      </a:cxn>
                      <a:cxn ang="0">
                        <a:pos x="138" y="196"/>
                      </a:cxn>
                      <a:cxn ang="0">
                        <a:pos x="88" y="205"/>
                      </a:cxn>
                      <a:cxn ang="0">
                        <a:pos x="50" y="223"/>
                      </a:cxn>
                      <a:cxn ang="0">
                        <a:pos x="22" y="251"/>
                      </a:cxn>
                      <a:cxn ang="0">
                        <a:pos x="6" y="286"/>
                      </a:cxn>
                      <a:cxn ang="0">
                        <a:pos x="0" y="325"/>
                      </a:cxn>
                      <a:cxn ang="0">
                        <a:pos x="5" y="367"/>
                      </a:cxn>
                      <a:cxn ang="0">
                        <a:pos x="20" y="403"/>
                      </a:cxn>
                      <a:cxn ang="0">
                        <a:pos x="46" y="434"/>
                      </a:cxn>
                      <a:cxn ang="0">
                        <a:pos x="86" y="455"/>
                      </a:cxn>
                      <a:cxn ang="0">
                        <a:pos x="137" y="464"/>
                      </a:cxn>
                      <a:cxn ang="0">
                        <a:pos x="195" y="462"/>
                      </a:cxn>
                      <a:cxn ang="0">
                        <a:pos x="240" y="448"/>
                      </a:cxn>
                      <a:cxn ang="0">
                        <a:pos x="278" y="418"/>
                      </a:cxn>
                      <a:cxn ang="0">
                        <a:pos x="277" y="296"/>
                      </a:cxn>
                      <a:cxn ang="0">
                        <a:pos x="274" y="327"/>
                      </a:cxn>
                      <a:cxn ang="0">
                        <a:pos x="266" y="351"/>
                      </a:cxn>
                      <a:cxn ang="0">
                        <a:pos x="247" y="370"/>
                      </a:cxn>
                      <a:cxn ang="0">
                        <a:pos x="219" y="385"/>
                      </a:cxn>
                      <a:cxn ang="0">
                        <a:pos x="184" y="389"/>
                      </a:cxn>
                      <a:cxn ang="0">
                        <a:pos x="152" y="388"/>
                      </a:cxn>
                      <a:cxn ang="0">
                        <a:pos x="127" y="382"/>
                      </a:cxn>
                      <a:cxn ang="0">
                        <a:pos x="109" y="371"/>
                      </a:cxn>
                      <a:cxn ang="0">
                        <a:pos x="96" y="357"/>
                      </a:cxn>
                      <a:cxn ang="0">
                        <a:pos x="89" y="339"/>
                      </a:cxn>
                      <a:cxn ang="0">
                        <a:pos x="89" y="316"/>
                      </a:cxn>
                      <a:cxn ang="0">
                        <a:pos x="93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2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8" y="137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8"/>
                        </a:lnTo>
                        <a:lnTo>
                          <a:pt x="349" y="73"/>
                        </a:lnTo>
                        <a:lnTo>
                          <a:pt x="341" y="61"/>
                        </a:lnTo>
                        <a:lnTo>
                          <a:pt x="332" y="50"/>
                        </a:lnTo>
                        <a:lnTo>
                          <a:pt x="321" y="39"/>
                        </a:lnTo>
                        <a:lnTo>
                          <a:pt x="309" y="29"/>
                        </a:lnTo>
                        <a:lnTo>
                          <a:pt x="294" y="22"/>
                        </a:lnTo>
                        <a:lnTo>
                          <a:pt x="279" y="15"/>
                        </a:lnTo>
                        <a:lnTo>
                          <a:pt x="263" y="9"/>
                        </a:lnTo>
                        <a:lnTo>
                          <a:pt x="244" y="5"/>
                        </a:lnTo>
                        <a:lnTo>
                          <a:pt x="225" y="2"/>
                        </a:lnTo>
                        <a:lnTo>
                          <a:pt x="204" y="0"/>
                        </a:lnTo>
                        <a:lnTo>
                          <a:pt x="181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7" y="10"/>
                        </a:lnTo>
                        <a:lnTo>
                          <a:pt x="87" y="13"/>
                        </a:lnTo>
                        <a:lnTo>
                          <a:pt x="78" y="17"/>
                        </a:lnTo>
                        <a:lnTo>
                          <a:pt x="69" y="22"/>
                        </a:lnTo>
                        <a:lnTo>
                          <a:pt x="60" y="27"/>
                        </a:lnTo>
                        <a:lnTo>
                          <a:pt x="51" y="34"/>
                        </a:lnTo>
                        <a:lnTo>
                          <a:pt x="42" y="41"/>
                        </a:lnTo>
                        <a:lnTo>
                          <a:pt x="34" y="48"/>
                        </a:lnTo>
                        <a:lnTo>
                          <a:pt x="26" y="56"/>
                        </a:lnTo>
                        <a:lnTo>
                          <a:pt x="18" y="65"/>
                        </a:lnTo>
                        <a:lnTo>
                          <a:pt x="78" y="121"/>
                        </a:lnTo>
                        <a:lnTo>
                          <a:pt x="87" y="110"/>
                        </a:lnTo>
                        <a:lnTo>
                          <a:pt x="96" y="101"/>
                        </a:lnTo>
                        <a:lnTo>
                          <a:pt x="107" y="94"/>
                        </a:lnTo>
                        <a:lnTo>
                          <a:pt x="118" y="88"/>
                        </a:lnTo>
                        <a:lnTo>
                          <a:pt x="130" y="82"/>
                        </a:lnTo>
                        <a:lnTo>
                          <a:pt x="144" y="79"/>
                        </a:lnTo>
                        <a:lnTo>
                          <a:pt x="160" y="78"/>
                        </a:lnTo>
                        <a:lnTo>
                          <a:pt x="177" y="77"/>
                        </a:lnTo>
                        <a:lnTo>
                          <a:pt x="190" y="78"/>
                        </a:lnTo>
                        <a:lnTo>
                          <a:pt x="202" y="78"/>
                        </a:lnTo>
                        <a:lnTo>
                          <a:pt x="213" y="80"/>
                        </a:lnTo>
                        <a:lnTo>
                          <a:pt x="223" y="82"/>
                        </a:lnTo>
                        <a:lnTo>
                          <a:pt x="232" y="86"/>
                        </a:lnTo>
                        <a:lnTo>
                          <a:pt x="240" y="90"/>
                        </a:lnTo>
                        <a:lnTo>
                          <a:pt x="247" y="94"/>
                        </a:lnTo>
                        <a:lnTo>
                          <a:pt x="254" y="99"/>
                        </a:lnTo>
                        <a:lnTo>
                          <a:pt x="259" y="104"/>
                        </a:lnTo>
                        <a:lnTo>
                          <a:pt x="264" y="111"/>
                        </a:lnTo>
                        <a:lnTo>
                          <a:pt x="268" y="117"/>
                        </a:lnTo>
                        <a:lnTo>
                          <a:pt x="271" y="125"/>
                        </a:lnTo>
                        <a:lnTo>
                          <a:pt x="274" y="134"/>
                        </a:lnTo>
                        <a:lnTo>
                          <a:pt x="275" y="143"/>
                        </a:lnTo>
                        <a:lnTo>
                          <a:pt x="276" y="152"/>
                        </a:lnTo>
                        <a:lnTo>
                          <a:pt x="277" y="163"/>
                        </a:lnTo>
                        <a:lnTo>
                          <a:pt x="277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8" y="205"/>
                        </a:lnTo>
                        <a:lnTo>
                          <a:pt x="74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39" y="231"/>
                        </a:lnTo>
                        <a:lnTo>
                          <a:pt x="30" y="241"/>
                        </a:lnTo>
                        <a:lnTo>
                          <a:pt x="22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6"/>
                        </a:lnTo>
                        <a:lnTo>
                          <a:pt x="3" y="298"/>
                        </a:lnTo>
                        <a:lnTo>
                          <a:pt x="1" y="312"/>
                        </a:lnTo>
                        <a:lnTo>
                          <a:pt x="0" y="325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3"/>
                        </a:lnTo>
                        <a:lnTo>
                          <a:pt x="27" y="414"/>
                        </a:lnTo>
                        <a:lnTo>
                          <a:pt x="35" y="423"/>
                        </a:lnTo>
                        <a:lnTo>
                          <a:pt x="46" y="434"/>
                        </a:lnTo>
                        <a:lnTo>
                          <a:pt x="59" y="442"/>
                        </a:lnTo>
                        <a:lnTo>
                          <a:pt x="72" y="449"/>
                        </a:lnTo>
                        <a:lnTo>
                          <a:pt x="86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7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5" y="462"/>
                        </a:lnTo>
                        <a:lnTo>
                          <a:pt x="212" y="459"/>
                        </a:lnTo>
                        <a:lnTo>
                          <a:pt x="227" y="454"/>
                        </a:lnTo>
                        <a:lnTo>
                          <a:pt x="240" y="448"/>
                        </a:lnTo>
                        <a:lnTo>
                          <a:pt x="254" y="440"/>
                        </a:lnTo>
                        <a:lnTo>
                          <a:pt x="266" y="429"/>
                        </a:lnTo>
                        <a:lnTo>
                          <a:pt x="278" y="418"/>
                        </a:lnTo>
                        <a:lnTo>
                          <a:pt x="278" y="459"/>
                        </a:lnTo>
                        <a:lnTo>
                          <a:pt x="368" y="459"/>
                        </a:lnTo>
                        <a:close/>
                        <a:moveTo>
                          <a:pt x="277" y="296"/>
                        </a:moveTo>
                        <a:lnTo>
                          <a:pt x="276" y="307"/>
                        </a:lnTo>
                        <a:lnTo>
                          <a:pt x="276" y="317"/>
                        </a:lnTo>
                        <a:lnTo>
                          <a:pt x="274" y="327"/>
                        </a:lnTo>
                        <a:lnTo>
                          <a:pt x="272" y="336"/>
                        </a:lnTo>
                        <a:lnTo>
                          <a:pt x="269" y="344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2"/>
                        </a:lnTo>
                        <a:lnTo>
                          <a:pt x="247" y="370"/>
                        </a:lnTo>
                        <a:lnTo>
                          <a:pt x="238" y="376"/>
                        </a:lnTo>
                        <a:lnTo>
                          <a:pt x="229" y="382"/>
                        </a:lnTo>
                        <a:lnTo>
                          <a:pt x="219" y="385"/>
                        </a:lnTo>
                        <a:lnTo>
                          <a:pt x="208" y="387"/>
                        </a:lnTo>
                        <a:lnTo>
                          <a:pt x="196" y="388"/>
                        </a:lnTo>
                        <a:lnTo>
                          <a:pt x="184" y="389"/>
                        </a:lnTo>
                        <a:lnTo>
                          <a:pt x="172" y="389"/>
                        </a:lnTo>
                        <a:lnTo>
                          <a:pt x="162" y="389"/>
                        </a:lnTo>
                        <a:lnTo>
                          <a:pt x="152" y="388"/>
                        </a:lnTo>
                        <a:lnTo>
                          <a:pt x="143" y="387"/>
                        </a:lnTo>
                        <a:lnTo>
                          <a:pt x="134" y="385"/>
                        </a:lnTo>
                        <a:lnTo>
                          <a:pt x="127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1"/>
                        </a:lnTo>
                        <a:lnTo>
                          <a:pt x="104" y="367"/>
                        </a:lnTo>
                        <a:lnTo>
                          <a:pt x="100" y="362"/>
                        </a:lnTo>
                        <a:lnTo>
                          <a:pt x="96" y="357"/>
                        </a:lnTo>
                        <a:lnTo>
                          <a:pt x="93" y="352"/>
                        </a:lnTo>
                        <a:lnTo>
                          <a:pt x="91" y="345"/>
                        </a:lnTo>
                        <a:lnTo>
                          <a:pt x="89" y="339"/>
                        </a:lnTo>
                        <a:lnTo>
                          <a:pt x="89" y="331"/>
                        </a:lnTo>
                        <a:lnTo>
                          <a:pt x="88" y="324"/>
                        </a:lnTo>
                        <a:lnTo>
                          <a:pt x="89" y="316"/>
                        </a:lnTo>
                        <a:lnTo>
                          <a:pt x="90" y="309"/>
                        </a:lnTo>
                        <a:lnTo>
                          <a:pt x="91" y="303"/>
                        </a:lnTo>
                        <a:lnTo>
                          <a:pt x="93" y="297"/>
                        </a:lnTo>
                        <a:lnTo>
                          <a:pt x="96" y="291"/>
                        </a:lnTo>
                        <a:lnTo>
                          <a:pt x="101" y="286"/>
                        </a:lnTo>
                        <a:lnTo>
                          <a:pt x="105" y="280"/>
                        </a:lnTo>
                        <a:lnTo>
                          <a:pt x="109" y="275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7" y="265"/>
                        </a:lnTo>
                        <a:lnTo>
                          <a:pt x="134" y="263"/>
                        </a:lnTo>
                        <a:lnTo>
                          <a:pt x="142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7" y="259"/>
                        </a:lnTo>
                        <a:lnTo>
                          <a:pt x="277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5" name="Freeform 744"/>
                  <p:cNvSpPr>
                    <a:spLocks noChangeAspect="1"/>
                  </p:cNvSpPr>
                  <p:nvPr/>
                </p:nvSpPr>
                <p:spPr bwMode="auto">
                  <a:xfrm>
                    <a:off x="1103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6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4" y="10"/>
                      </a:cxn>
                      <a:cxn ang="0">
                        <a:pos x="243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1" y="170"/>
                      </a:cxn>
                      <a:cxn ang="0">
                        <a:pos x="96" y="147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6" y="100"/>
                      </a:cxn>
                      <a:cxn ang="0">
                        <a:pos x="140" y="91"/>
                      </a:cxn>
                      <a:cxn ang="0">
                        <a:pos x="158" y="85"/>
                      </a:cxn>
                      <a:cxn ang="0">
                        <a:pos x="176" y="81"/>
                      </a:cxn>
                      <a:cxn ang="0">
                        <a:pos x="195" y="81"/>
                      </a:cxn>
                      <a:cxn ang="0">
                        <a:pos x="213" y="85"/>
                      </a:cxn>
                      <a:cxn ang="0">
                        <a:pos x="229" y="91"/>
                      </a:cxn>
                      <a:cxn ang="0">
                        <a:pos x="243" y="100"/>
                      </a:cxn>
                      <a:cxn ang="0">
                        <a:pos x="256" y="112"/>
                      </a:cxn>
                      <a:cxn ang="0">
                        <a:pos x="266" y="127"/>
                      </a:cxn>
                      <a:cxn ang="0">
                        <a:pos x="272" y="147"/>
                      </a:cxn>
                      <a:cxn ang="0">
                        <a:pos x="276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6" y="133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39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2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4" y="10"/>
                        </a:lnTo>
                        <a:lnTo>
                          <a:pt x="259" y="6"/>
                        </a:lnTo>
                        <a:lnTo>
                          <a:pt x="243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1" y="170"/>
                        </a:lnTo>
                        <a:lnTo>
                          <a:pt x="94" y="158"/>
                        </a:lnTo>
                        <a:lnTo>
                          <a:pt x="96" y="147"/>
                        </a:lnTo>
                        <a:lnTo>
                          <a:pt x="99" y="138"/>
                        </a:lnTo>
                        <a:lnTo>
                          <a:pt x="103" y="128"/>
                        </a:lnTo>
                        <a:lnTo>
                          <a:pt x="108" y="119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6" y="100"/>
                        </a:lnTo>
                        <a:lnTo>
                          <a:pt x="133" y="95"/>
                        </a:lnTo>
                        <a:lnTo>
                          <a:pt x="140" y="91"/>
                        </a:lnTo>
                        <a:lnTo>
                          <a:pt x="149" y="88"/>
                        </a:lnTo>
                        <a:lnTo>
                          <a:pt x="158" y="85"/>
                        </a:lnTo>
                        <a:lnTo>
                          <a:pt x="166" y="82"/>
                        </a:lnTo>
                        <a:lnTo>
                          <a:pt x="176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3" y="85"/>
                        </a:lnTo>
                        <a:lnTo>
                          <a:pt x="221" y="87"/>
                        </a:lnTo>
                        <a:lnTo>
                          <a:pt x="229" y="91"/>
                        </a:lnTo>
                        <a:lnTo>
                          <a:pt x="236" y="95"/>
                        </a:lnTo>
                        <a:lnTo>
                          <a:pt x="243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6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5" y="158"/>
                        </a:lnTo>
                        <a:lnTo>
                          <a:pt x="276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6" name="Rectangle 7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27" y="1399"/>
                    <a:ext cx="66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7" name="Freeform 74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10" y="1312"/>
                    <a:ext cx="136" cy="159"/>
                  </a:xfrm>
                  <a:custGeom>
                    <a:avLst/>
                    <a:gdLst/>
                    <a:ahLst/>
                    <a:cxnLst>
                      <a:cxn ang="0">
                        <a:pos x="545" y="638"/>
                      </a:cxn>
                      <a:cxn ang="0">
                        <a:pos x="311" y="0"/>
                      </a:cxn>
                      <a:cxn ang="0">
                        <a:pos x="234" y="0"/>
                      </a:cxn>
                      <a:cxn ang="0">
                        <a:pos x="0" y="638"/>
                      </a:cxn>
                      <a:cxn ang="0">
                        <a:pos x="103" y="638"/>
                      </a:cxn>
                      <a:cxn ang="0">
                        <a:pos x="147" y="510"/>
                      </a:cxn>
                      <a:cxn ang="0">
                        <a:pos x="398" y="510"/>
                      </a:cxn>
                      <a:cxn ang="0">
                        <a:pos x="442" y="638"/>
                      </a:cxn>
                      <a:cxn ang="0">
                        <a:pos x="545" y="638"/>
                      </a:cxn>
                      <a:cxn ang="0">
                        <a:pos x="371" y="428"/>
                      </a:cxn>
                      <a:cxn ang="0">
                        <a:pos x="176" y="428"/>
                      </a:cxn>
                      <a:cxn ang="0">
                        <a:pos x="274" y="144"/>
                      </a:cxn>
                      <a:cxn ang="0">
                        <a:pos x="371" y="428"/>
                      </a:cxn>
                    </a:cxnLst>
                    <a:rect l="0" t="0" r="r" b="b"/>
                    <a:pathLst>
                      <a:path w="545" h="638">
                        <a:moveTo>
                          <a:pt x="545" y="638"/>
                        </a:moveTo>
                        <a:lnTo>
                          <a:pt x="311" y="0"/>
                        </a:lnTo>
                        <a:lnTo>
                          <a:pt x="234" y="0"/>
                        </a:lnTo>
                        <a:lnTo>
                          <a:pt x="0" y="638"/>
                        </a:lnTo>
                        <a:lnTo>
                          <a:pt x="103" y="638"/>
                        </a:lnTo>
                        <a:lnTo>
                          <a:pt x="147" y="510"/>
                        </a:lnTo>
                        <a:lnTo>
                          <a:pt x="398" y="510"/>
                        </a:lnTo>
                        <a:lnTo>
                          <a:pt x="442" y="638"/>
                        </a:lnTo>
                        <a:lnTo>
                          <a:pt x="545" y="638"/>
                        </a:lnTo>
                        <a:close/>
                        <a:moveTo>
                          <a:pt x="371" y="428"/>
                        </a:moveTo>
                        <a:lnTo>
                          <a:pt x="176" y="428"/>
                        </a:lnTo>
                        <a:lnTo>
                          <a:pt x="274" y="144"/>
                        </a:lnTo>
                        <a:lnTo>
                          <a:pt x="371" y="4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8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1465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8" y="557"/>
                      </a:cxn>
                      <a:cxn ang="0">
                        <a:pos x="114" y="555"/>
                      </a:cxn>
                      <a:cxn ang="0">
                        <a:pos x="110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8" y="561"/>
                      </a:cxn>
                      <a:cxn ang="0">
                        <a:pos x="12" y="572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8" y="623"/>
                      </a:cxn>
                      <a:cxn ang="0">
                        <a:pos x="69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10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8" y="557"/>
                        </a:lnTo>
                        <a:lnTo>
                          <a:pt x="114" y="555"/>
                        </a:lnTo>
                        <a:lnTo>
                          <a:pt x="110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8" y="561"/>
                        </a:lnTo>
                        <a:lnTo>
                          <a:pt x="12" y="572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8" y="623"/>
                        </a:lnTo>
                        <a:lnTo>
                          <a:pt x="69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10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39" name="Freeform 74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535" y="1312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1" y="385"/>
                      </a:cxn>
                      <a:cxn ang="0">
                        <a:pos x="367" y="332"/>
                      </a:cxn>
                      <a:cxn ang="0">
                        <a:pos x="360" y="294"/>
                      </a:cxn>
                      <a:cxn ang="0">
                        <a:pos x="352" y="270"/>
                      </a:cxn>
                      <a:cxn ang="0">
                        <a:pos x="342" y="248"/>
                      </a:cxn>
                      <a:cxn ang="0">
                        <a:pos x="328" y="228"/>
                      </a:cxn>
                      <a:cxn ang="0">
                        <a:pos x="310" y="210"/>
                      </a:cxn>
                      <a:cxn ang="0">
                        <a:pos x="287" y="195"/>
                      </a:cxn>
                      <a:cxn ang="0">
                        <a:pos x="258" y="185"/>
                      </a:cxn>
                      <a:cxn ang="0">
                        <a:pos x="226" y="180"/>
                      </a:cxn>
                      <a:cxn ang="0">
                        <a:pos x="193" y="179"/>
                      </a:cxn>
                      <a:cxn ang="0">
                        <a:pos x="160" y="184"/>
                      </a:cxn>
                      <a:cxn ang="0">
                        <a:pos x="138" y="192"/>
                      </a:cxn>
                      <a:cxn ang="0">
                        <a:pos x="123" y="200"/>
                      </a:cxn>
                      <a:cxn ang="0">
                        <a:pos x="110" y="210"/>
                      </a:cxn>
                      <a:cxn ang="0">
                        <a:pos x="97" y="223"/>
                      </a:cxn>
                      <a:cxn ang="0">
                        <a:pos x="91" y="0"/>
                      </a:cxn>
                      <a:cxn ang="0">
                        <a:pos x="0" y="638"/>
                      </a:cxn>
                      <a:cxn ang="0">
                        <a:pos x="89" y="590"/>
                      </a:cxn>
                      <a:cxn ang="0">
                        <a:pos x="102" y="604"/>
                      </a:cxn>
                      <a:cxn ang="0">
                        <a:pos x="115" y="616"/>
                      </a:cxn>
                      <a:cxn ang="0">
                        <a:pos x="130" y="625"/>
                      </a:cxn>
                      <a:cxn ang="0">
                        <a:pos x="144" y="632"/>
                      </a:cxn>
                      <a:cxn ang="0">
                        <a:pos x="174" y="641"/>
                      </a:cxn>
                      <a:cxn ang="0">
                        <a:pos x="209" y="644"/>
                      </a:cxn>
                      <a:cxn ang="0">
                        <a:pos x="243" y="641"/>
                      </a:cxn>
                      <a:cxn ang="0">
                        <a:pos x="272" y="633"/>
                      </a:cxn>
                      <a:cxn ang="0">
                        <a:pos x="299" y="621"/>
                      </a:cxn>
                      <a:cxn ang="0">
                        <a:pos x="320" y="603"/>
                      </a:cxn>
                      <a:cxn ang="0">
                        <a:pos x="336" y="585"/>
                      </a:cxn>
                      <a:cxn ang="0">
                        <a:pos x="348" y="564"/>
                      </a:cxn>
                      <a:cxn ang="0">
                        <a:pos x="357" y="540"/>
                      </a:cxn>
                      <a:cxn ang="0">
                        <a:pos x="363" y="516"/>
                      </a:cxn>
                      <a:cxn ang="0">
                        <a:pos x="370" y="464"/>
                      </a:cxn>
                      <a:cxn ang="0">
                        <a:pos x="371" y="410"/>
                      </a:cxn>
                      <a:cxn ang="0">
                        <a:pos x="280" y="440"/>
                      </a:cxn>
                      <a:cxn ang="0">
                        <a:pos x="274" y="482"/>
                      </a:cxn>
                      <a:cxn ang="0">
                        <a:pos x="268" y="505"/>
                      </a:cxn>
                      <a:cxn ang="0">
                        <a:pos x="258" y="527"/>
                      </a:cxn>
                      <a:cxn ang="0">
                        <a:pos x="244" y="543"/>
                      </a:cxn>
                      <a:cxn ang="0">
                        <a:pos x="225" y="555"/>
                      </a:cxn>
                      <a:cxn ang="0">
                        <a:pos x="201" y="562"/>
                      </a:cxn>
                      <a:cxn ang="0">
                        <a:pos x="171" y="562"/>
                      </a:cxn>
                      <a:cxn ang="0">
                        <a:pos x="147" y="555"/>
                      </a:cxn>
                      <a:cxn ang="0">
                        <a:pos x="127" y="543"/>
                      </a:cxn>
                      <a:cxn ang="0">
                        <a:pos x="113" y="527"/>
                      </a:cxn>
                      <a:cxn ang="0">
                        <a:pos x="103" y="505"/>
                      </a:cxn>
                      <a:cxn ang="0">
                        <a:pos x="97" y="482"/>
                      </a:cxn>
                      <a:cxn ang="0">
                        <a:pos x="92" y="440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3" y="316"/>
                      </a:cxn>
                      <a:cxn ang="0">
                        <a:pos x="113" y="295"/>
                      </a:cxn>
                      <a:cxn ang="0">
                        <a:pos x="127" y="279"/>
                      </a:cxn>
                      <a:cxn ang="0">
                        <a:pos x="147" y="268"/>
                      </a:cxn>
                      <a:cxn ang="0">
                        <a:pos x="171" y="261"/>
                      </a:cxn>
                      <a:cxn ang="0">
                        <a:pos x="201" y="261"/>
                      </a:cxn>
                      <a:cxn ang="0">
                        <a:pos x="225" y="268"/>
                      </a:cxn>
                      <a:cxn ang="0">
                        <a:pos x="244" y="279"/>
                      </a:cxn>
                      <a:cxn ang="0">
                        <a:pos x="258" y="295"/>
                      </a:cxn>
                      <a:cxn ang="0">
                        <a:pos x="268" y="316"/>
                      </a:cxn>
                      <a:cxn ang="0">
                        <a:pos x="274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1" h="644">
                        <a:moveTo>
                          <a:pt x="371" y="410"/>
                        </a:moveTo>
                        <a:lnTo>
                          <a:pt x="371" y="385"/>
                        </a:lnTo>
                        <a:lnTo>
                          <a:pt x="370" y="358"/>
                        </a:lnTo>
                        <a:lnTo>
                          <a:pt x="367" y="332"/>
                        </a:lnTo>
                        <a:lnTo>
                          <a:pt x="363" y="306"/>
                        </a:lnTo>
                        <a:lnTo>
                          <a:pt x="360" y="294"/>
                        </a:lnTo>
                        <a:lnTo>
                          <a:pt x="357" y="282"/>
                        </a:lnTo>
                        <a:lnTo>
                          <a:pt x="352" y="270"/>
                        </a:lnTo>
                        <a:lnTo>
                          <a:pt x="348" y="258"/>
                        </a:lnTo>
                        <a:lnTo>
                          <a:pt x="342" y="248"/>
                        </a:lnTo>
                        <a:lnTo>
                          <a:pt x="336" y="237"/>
                        </a:lnTo>
                        <a:lnTo>
                          <a:pt x="328" y="228"/>
                        </a:lnTo>
                        <a:lnTo>
                          <a:pt x="320" y="219"/>
                        </a:lnTo>
                        <a:lnTo>
                          <a:pt x="310" y="210"/>
                        </a:lnTo>
                        <a:lnTo>
                          <a:pt x="299" y="202"/>
                        </a:lnTo>
                        <a:lnTo>
                          <a:pt x="287" y="195"/>
                        </a:lnTo>
                        <a:lnTo>
                          <a:pt x="273" y="189"/>
                        </a:lnTo>
                        <a:lnTo>
                          <a:pt x="258" y="185"/>
                        </a:lnTo>
                        <a:lnTo>
                          <a:pt x="243" y="182"/>
                        </a:lnTo>
                        <a:lnTo>
                          <a:pt x="226" y="180"/>
                        </a:lnTo>
                        <a:lnTo>
                          <a:pt x="210" y="179"/>
                        </a:lnTo>
                        <a:lnTo>
                          <a:pt x="193" y="179"/>
                        </a:lnTo>
                        <a:lnTo>
                          <a:pt x="175" y="181"/>
                        </a:lnTo>
                        <a:lnTo>
                          <a:pt x="160" y="184"/>
                        </a:lnTo>
                        <a:lnTo>
                          <a:pt x="145" y="189"/>
                        </a:lnTo>
                        <a:lnTo>
                          <a:pt x="138" y="192"/>
                        </a:lnTo>
                        <a:lnTo>
                          <a:pt x="131" y="196"/>
                        </a:lnTo>
                        <a:lnTo>
                          <a:pt x="123" y="200"/>
                        </a:lnTo>
                        <a:lnTo>
                          <a:pt x="116" y="205"/>
                        </a:lnTo>
                        <a:lnTo>
                          <a:pt x="110" y="210"/>
                        </a:lnTo>
                        <a:lnTo>
                          <a:pt x="104" y="217"/>
                        </a:lnTo>
                        <a:lnTo>
                          <a:pt x="97" y="223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89" y="638"/>
                        </a:lnTo>
                        <a:lnTo>
                          <a:pt x="89" y="590"/>
                        </a:lnTo>
                        <a:lnTo>
                          <a:pt x="96" y="597"/>
                        </a:lnTo>
                        <a:lnTo>
                          <a:pt x="102" y="604"/>
                        </a:lnTo>
                        <a:lnTo>
                          <a:pt x="109" y="611"/>
                        </a:lnTo>
                        <a:lnTo>
                          <a:pt x="115" y="616"/>
                        </a:lnTo>
                        <a:lnTo>
                          <a:pt x="122" y="621"/>
                        </a:lnTo>
                        <a:lnTo>
                          <a:pt x="130" y="625"/>
                        </a:lnTo>
                        <a:lnTo>
                          <a:pt x="137" y="629"/>
                        </a:lnTo>
                        <a:lnTo>
                          <a:pt x="144" y="632"/>
                        </a:lnTo>
                        <a:lnTo>
                          <a:pt x="158" y="638"/>
                        </a:lnTo>
                        <a:lnTo>
                          <a:pt x="174" y="641"/>
                        </a:lnTo>
                        <a:lnTo>
                          <a:pt x="192" y="643"/>
                        </a:lnTo>
                        <a:lnTo>
                          <a:pt x="209" y="644"/>
                        </a:lnTo>
                        <a:lnTo>
                          <a:pt x="226" y="643"/>
                        </a:lnTo>
                        <a:lnTo>
                          <a:pt x="243" y="641"/>
                        </a:lnTo>
                        <a:lnTo>
                          <a:pt x="258" y="638"/>
                        </a:lnTo>
                        <a:lnTo>
                          <a:pt x="272" y="633"/>
                        </a:lnTo>
                        <a:lnTo>
                          <a:pt x="287" y="627"/>
                        </a:lnTo>
                        <a:lnTo>
                          <a:pt x="299" y="621"/>
                        </a:lnTo>
                        <a:lnTo>
                          <a:pt x="310" y="613"/>
                        </a:lnTo>
                        <a:lnTo>
                          <a:pt x="320" y="603"/>
                        </a:lnTo>
                        <a:lnTo>
                          <a:pt x="328" y="594"/>
                        </a:lnTo>
                        <a:lnTo>
                          <a:pt x="336" y="585"/>
                        </a:lnTo>
                        <a:lnTo>
                          <a:pt x="342" y="575"/>
                        </a:lnTo>
                        <a:lnTo>
                          <a:pt x="348" y="564"/>
                        </a:lnTo>
                        <a:lnTo>
                          <a:pt x="352" y="552"/>
                        </a:lnTo>
                        <a:lnTo>
                          <a:pt x="357" y="540"/>
                        </a:lnTo>
                        <a:lnTo>
                          <a:pt x="360" y="528"/>
                        </a:lnTo>
                        <a:lnTo>
                          <a:pt x="363" y="516"/>
                        </a:lnTo>
                        <a:lnTo>
                          <a:pt x="367" y="490"/>
                        </a:lnTo>
                        <a:lnTo>
                          <a:pt x="370" y="464"/>
                        </a:lnTo>
                        <a:lnTo>
                          <a:pt x="371" y="437"/>
                        </a:lnTo>
                        <a:lnTo>
                          <a:pt x="371" y="410"/>
                        </a:lnTo>
                        <a:close/>
                        <a:moveTo>
                          <a:pt x="280" y="410"/>
                        </a:moveTo>
                        <a:lnTo>
                          <a:pt x="280" y="440"/>
                        </a:lnTo>
                        <a:lnTo>
                          <a:pt x="276" y="469"/>
                        </a:lnTo>
                        <a:lnTo>
                          <a:pt x="274" y="482"/>
                        </a:lnTo>
                        <a:lnTo>
                          <a:pt x="272" y="494"/>
                        </a:lnTo>
                        <a:lnTo>
                          <a:pt x="268" y="505"/>
                        </a:lnTo>
                        <a:lnTo>
                          <a:pt x="264" y="517"/>
                        </a:lnTo>
                        <a:lnTo>
                          <a:pt x="258" y="527"/>
                        </a:lnTo>
                        <a:lnTo>
                          <a:pt x="252" y="536"/>
                        </a:lnTo>
                        <a:lnTo>
                          <a:pt x="244" y="543"/>
                        </a:lnTo>
                        <a:lnTo>
                          <a:pt x="236" y="550"/>
                        </a:lnTo>
                        <a:lnTo>
                          <a:pt x="225" y="555"/>
                        </a:lnTo>
                        <a:lnTo>
                          <a:pt x="213" y="558"/>
                        </a:lnTo>
                        <a:lnTo>
                          <a:pt x="201" y="562"/>
                        </a:lnTo>
                        <a:lnTo>
                          <a:pt x="186" y="563"/>
                        </a:lnTo>
                        <a:lnTo>
                          <a:pt x="171" y="562"/>
                        </a:lnTo>
                        <a:lnTo>
                          <a:pt x="158" y="558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7" y="543"/>
                        </a:lnTo>
                        <a:lnTo>
                          <a:pt x="119" y="536"/>
                        </a:lnTo>
                        <a:lnTo>
                          <a:pt x="113" y="527"/>
                        </a:lnTo>
                        <a:lnTo>
                          <a:pt x="107" y="517"/>
                        </a:lnTo>
                        <a:lnTo>
                          <a:pt x="103" y="505"/>
                        </a:lnTo>
                        <a:lnTo>
                          <a:pt x="99" y="494"/>
                        </a:lnTo>
                        <a:lnTo>
                          <a:pt x="97" y="482"/>
                        </a:lnTo>
                        <a:lnTo>
                          <a:pt x="94" y="469"/>
                        </a:lnTo>
                        <a:lnTo>
                          <a:pt x="92" y="440"/>
                        </a:lnTo>
                        <a:lnTo>
                          <a:pt x="91" y="410"/>
                        </a:lnTo>
                        <a:lnTo>
                          <a:pt x="92" y="381"/>
                        </a:lnTo>
                        <a:lnTo>
                          <a:pt x="94" y="353"/>
                        </a:lnTo>
                        <a:lnTo>
                          <a:pt x="97" y="340"/>
                        </a:lnTo>
                        <a:lnTo>
                          <a:pt x="99" y="328"/>
                        </a:lnTo>
                        <a:lnTo>
                          <a:pt x="103" y="316"/>
                        </a:lnTo>
                        <a:lnTo>
                          <a:pt x="107" y="305"/>
                        </a:lnTo>
                        <a:lnTo>
                          <a:pt x="113" y="295"/>
                        </a:lnTo>
                        <a:lnTo>
                          <a:pt x="119" y="287"/>
                        </a:lnTo>
                        <a:lnTo>
                          <a:pt x="127" y="279"/>
                        </a:lnTo>
                        <a:lnTo>
                          <a:pt x="137" y="273"/>
                        </a:lnTo>
                        <a:lnTo>
                          <a:pt x="147" y="268"/>
                        </a:lnTo>
                        <a:lnTo>
                          <a:pt x="158" y="264"/>
                        </a:lnTo>
                        <a:lnTo>
                          <a:pt x="171" y="261"/>
                        </a:lnTo>
                        <a:lnTo>
                          <a:pt x="186" y="260"/>
                        </a:lnTo>
                        <a:lnTo>
                          <a:pt x="201" y="261"/>
                        </a:lnTo>
                        <a:lnTo>
                          <a:pt x="213" y="264"/>
                        </a:lnTo>
                        <a:lnTo>
                          <a:pt x="225" y="268"/>
                        </a:lnTo>
                        <a:lnTo>
                          <a:pt x="236" y="273"/>
                        </a:lnTo>
                        <a:lnTo>
                          <a:pt x="244" y="279"/>
                        </a:lnTo>
                        <a:lnTo>
                          <a:pt x="252" y="287"/>
                        </a:lnTo>
                        <a:lnTo>
                          <a:pt x="258" y="295"/>
                        </a:lnTo>
                        <a:lnTo>
                          <a:pt x="264" y="305"/>
                        </a:lnTo>
                        <a:lnTo>
                          <a:pt x="268" y="316"/>
                        </a:lnTo>
                        <a:lnTo>
                          <a:pt x="272" y="328"/>
                        </a:lnTo>
                        <a:lnTo>
                          <a:pt x="274" y="340"/>
                        </a:lnTo>
                        <a:lnTo>
                          <a:pt x="276" y="353"/>
                        </a:lnTo>
                        <a:lnTo>
                          <a:pt x="280" y="381"/>
                        </a:lnTo>
                        <a:lnTo>
                          <a:pt x="280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0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1659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19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2" y="15"/>
                      </a:cxn>
                      <a:cxn ang="0">
                        <a:pos x="269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6" y="0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3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4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8" y="109"/>
                      </a:cxn>
                      <a:cxn ang="0">
                        <a:pos x="124" y="103"/>
                      </a:cxn>
                      <a:cxn ang="0">
                        <a:pos x="131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4" y="82"/>
                      </a:cxn>
                      <a:cxn ang="0">
                        <a:pos x="172" y="81"/>
                      </a:cxn>
                      <a:cxn ang="0">
                        <a:pos x="181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0" y="89"/>
                      </a:cxn>
                      <a:cxn ang="0">
                        <a:pos x="227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19" y="43"/>
                      </a:cxn>
                    </a:cxnLst>
                    <a:rect l="0" t="0" r="r" b="b"/>
                    <a:pathLst>
                      <a:path w="319" h="459">
                        <a:moveTo>
                          <a:pt x="319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2" y="15"/>
                        </a:lnTo>
                        <a:lnTo>
                          <a:pt x="269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6" y="0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3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4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8" y="109"/>
                        </a:lnTo>
                        <a:lnTo>
                          <a:pt x="124" y="103"/>
                        </a:lnTo>
                        <a:lnTo>
                          <a:pt x="131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4" y="82"/>
                        </a:lnTo>
                        <a:lnTo>
                          <a:pt x="172" y="81"/>
                        </a:lnTo>
                        <a:lnTo>
                          <a:pt x="181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0" y="89"/>
                        </a:lnTo>
                        <a:lnTo>
                          <a:pt x="227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19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1" name="Freeform 75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745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1" y="129"/>
                      </a:cxn>
                      <a:cxn ang="0">
                        <a:pos x="345" y="75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5" y="6"/>
                      </a:cxn>
                      <a:cxn ang="0">
                        <a:pos x="214" y="1"/>
                      </a:cxn>
                      <a:cxn ang="0">
                        <a:pos x="170" y="1"/>
                      </a:cxn>
                      <a:cxn ang="0">
                        <a:pos x="131" y="8"/>
                      </a:cxn>
                      <a:cxn ang="0">
                        <a:pos x="104" y="19"/>
                      </a:cxn>
                      <a:cxn ang="0">
                        <a:pos x="80" y="35"/>
                      </a:cxn>
                      <a:cxn ang="0">
                        <a:pos x="59" y="53"/>
                      </a:cxn>
                      <a:cxn ang="0">
                        <a:pos x="40" y="76"/>
                      </a:cxn>
                      <a:cxn ang="0">
                        <a:pos x="20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4" y="362"/>
                      </a:cxn>
                      <a:cxn ang="0">
                        <a:pos x="39" y="391"/>
                      </a:cxn>
                      <a:cxn ang="0">
                        <a:pos x="59" y="413"/>
                      </a:cxn>
                      <a:cxn ang="0">
                        <a:pos x="81" y="432"/>
                      </a:cxn>
                      <a:cxn ang="0">
                        <a:pos x="106" y="446"/>
                      </a:cxn>
                      <a:cxn ang="0">
                        <a:pos x="142" y="458"/>
                      </a:cxn>
                      <a:cxn ang="0">
                        <a:pos x="204" y="465"/>
                      </a:cxn>
                      <a:cxn ang="0">
                        <a:pos x="244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8" y="424"/>
                      </a:cxn>
                      <a:cxn ang="0">
                        <a:pos x="316" y="340"/>
                      </a:cxn>
                      <a:cxn ang="0">
                        <a:pos x="280" y="368"/>
                      </a:cxn>
                      <a:cxn ang="0">
                        <a:pos x="239" y="384"/>
                      </a:cxn>
                      <a:cxn ang="0">
                        <a:pos x="191" y="386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4"/>
                      </a:cxn>
                      <a:cxn ang="0">
                        <a:pos x="94" y="299"/>
                      </a:cxn>
                      <a:cxn ang="0">
                        <a:pos x="89" y="259"/>
                      </a:cxn>
                      <a:cxn ang="0">
                        <a:pos x="89" y="195"/>
                      </a:cxn>
                      <a:cxn ang="0">
                        <a:pos x="91" y="168"/>
                      </a:cxn>
                      <a:cxn ang="0">
                        <a:pos x="95" y="148"/>
                      </a:cxn>
                      <a:cxn ang="0">
                        <a:pos x="108" y="121"/>
                      </a:cxn>
                      <a:cxn ang="0">
                        <a:pos x="136" y="92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1" y="89"/>
                      </a:cxn>
                      <a:cxn ang="0">
                        <a:pos x="267" y="110"/>
                      </a:cxn>
                      <a:cxn ang="0">
                        <a:pos x="284" y="141"/>
                      </a:cxn>
                      <a:cxn ang="0">
                        <a:pos x="290" y="161"/>
                      </a:cxn>
                      <a:cxn ang="0">
                        <a:pos x="293" y="186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0"/>
                        </a:lnTo>
                        <a:lnTo>
                          <a:pt x="371" y="129"/>
                        </a:lnTo>
                        <a:lnTo>
                          <a:pt x="364" y="110"/>
                        </a:lnTo>
                        <a:lnTo>
                          <a:pt x="356" y="93"/>
                        </a:lnTo>
                        <a:lnTo>
                          <a:pt x="345" y="75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0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5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3" y="0"/>
                        </a:lnTo>
                        <a:lnTo>
                          <a:pt x="191" y="0"/>
                        </a:lnTo>
                        <a:lnTo>
                          <a:pt x="170" y="1"/>
                        </a:lnTo>
                        <a:lnTo>
                          <a:pt x="151" y="4"/>
                        </a:lnTo>
                        <a:lnTo>
                          <a:pt x="140" y="6"/>
                        </a:lnTo>
                        <a:lnTo>
                          <a:pt x="131" y="8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5" y="24"/>
                        </a:lnTo>
                        <a:lnTo>
                          <a:pt x="87" y="28"/>
                        </a:lnTo>
                        <a:lnTo>
                          <a:pt x="80" y="35"/>
                        </a:lnTo>
                        <a:lnTo>
                          <a:pt x="72" y="41"/>
                        </a:lnTo>
                        <a:lnTo>
                          <a:pt x="65" y="47"/>
                        </a:lnTo>
                        <a:lnTo>
                          <a:pt x="59" y="53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0" y="76"/>
                        </a:lnTo>
                        <a:lnTo>
                          <a:pt x="34" y="85"/>
                        </a:lnTo>
                        <a:lnTo>
                          <a:pt x="29" y="94"/>
                        </a:lnTo>
                        <a:lnTo>
                          <a:pt x="20" y="113"/>
                        </a:lnTo>
                        <a:lnTo>
                          <a:pt x="13" y="134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0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2"/>
                        </a:lnTo>
                        <a:lnTo>
                          <a:pt x="28" y="372"/>
                        </a:lnTo>
                        <a:lnTo>
                          <a:pt x="34" y="382"/>
                        </a:lnTo>
                        <a:lnTo>
                          <a:pt x="39" y="391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19"/>
                        </a:lnTo>
                        <a:lnTo>
                          <a:pt x="73" y="425"/>
                        </a:lnTo>
                        <a:lnTo>
                          <a:pt x="81" y="432"/>
                        </a:lnTo>
                        <a:lnTo>
                          <a:pt x="88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3" y="453"/>
                        </a:lnTo>
                        <a:lnTo>
                          <a:pt x="142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4"/>
                        </a:lnTo>
                        <a:lnTo>
                          <a:pt x="232" y="464"/>
                        </a:lnTo>
                        <a:lnTo>
                          <a:pt x="244" y="462"/>
                        </a:lnTo>
                        <a:lnTo>
                          <a:pt x="257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0" y="451"/>
                        </a:lnTo>
                        <a:lnTo>
                          <a:pt x="301" y="447"/>
                        </a:lnTo>
                        <a:lnTo>
                          <a:pt x="311" y="442"/>
                        </a:lnTo>
                        <a:lnTo>
                          <a:pt x="320" y="437"/>
                        </a:lnTo>
                        <a:lnTo>
                          <a:pt x="329" y="432"/>
                        </a:lnTo>
                        <a:lnTo>
                          <a:pt x="338" y="424"/>
                        </a:lnTo>
                        <a:lnTo>
                          <a:pt x="357" y="410"/>
                        </a:lnTo>
                        <a:lnTo>
                          <a:pt x="374" y="394"/>
                        </a:lnTo>
                        <a:lnTo>
                          <a:pt x="316" y="340"/>
                        </a:lnTo>
                        <a:lnTo>
                          <a:pt x="304" y="351"/>
                        </a:lnTo>
                        <a:lnTo>
                          <a:pt x="291" y="360"/>
                        </a:lnTo>
                        <a:lnTo>
                          <a:pt x="280" y="368"/>
                        </a:lnTo>
                        <a:lnTo>
                          <a:pt x="267" y="374"/>
                        </a:lnTo>
                        <a:lnTo>
                          <a:pt x="254" y="379"/>
                        </a:lnTo>
                        <a:lnTo>
                          <a:pt x="239" y="384"/>
                        </a:lnTo>
                        <a:lnTo>
                          <a:pt x="223" y="386"/>
                        </a:lnTo>
                        <a:lnTo>
                          <a:pt x="206" y="386"/>
                        </a:lnTo>
                        <a:lnTo>
                          <a:pt x="191" y="386"/>
                        </a:lnTo>
                        <a:lnTo>
                          <a:pt x="179" y="384"/>
                        </a:lnTo>
                        <a:lnTo>
                          <a:pt x="167" y="380"/>
                        </a:lnTo>
                        <a:lnTo>
                          <a:pt x="156" y="377"/>
                        </a:lnTo>
                        <a:lnTo>
                          <a:pt x="145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4" y="299"/>
                        </a:lnTo>
                        <a:lnTo>
                          <a:pt x="91" y="287"/>
                        </a:lnTo>
                        <a:lnTo>
                          <a:pt x="90" y="273"/>
                        </a:lnTo>
                        <a:lnTo>
                          <a:pt x="89" y="259"/>
                        </a:lnTo>
                        <a:lnTo>
                          <a:pt x="384" y="259"/>
                        </a:lnTo>
                        <a:close/>
                        <a:moveTo>
                          <a:pt x="294" y="195"/>
                        </a:moveTo>
                        <a:lnTo>
                          <a:pt x="89" y="195"/>
                        </a:lnTo>
                        <a:lnTo>
                          <a:pt x="90" y="186"/>
                        </a:lnTo>
                        <a:lnTo>
                          <a:pt x="90" y="176"/>
                        </a:lnTo>
                        <a:lnTo>
                          <a:pt x="91" y="168"/>
                        </a:lnTo>
                        <a:lnTo>
                          <a:pt x="92" y="161"/>
                        </a:lnTo>
                        <a:lnTo>
                          <a:pt x="93" y="155"/>
                        </a:lnTo>
                        <a:lnTo>
                          <a:pt x="95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2"/>
                        </a:lnTo>
                        <a:lnTo>
                          <a:pt x="141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1" y="75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1" y="89"/>
                        </a:lnTo>
                        <a:lnTo>
                          <a:pt x="248" y="92"/>
                        </a:lnTo>
                        <a:lnTo>
                          <a:pt x="258" y="100"/>
                        </a:lnTo>
                        <a:lnTo>
                          <a:pt x="267" y="110"/>
                        </a:lnTo>
                        <a:lnTo>
                          <a:pt x="275" y="121"/>
                        </a:lnTo>
                        <a:lnTo>
                          <a:pt x="281" y="134"/>
                        </a:lnTo>
                        <a:lnTo>
                          <a:pt x="284" y="141"/>
                        </a:lnTo>
                        <a:lnTo>
                          <a:pt x="287" y="148"/>
                        </a:lnTo>
                        <a:lnTo>
                          <a:pt x="289" y="155"/>
                        </a:lnTo>
                        <a:lnTo>
                          <a:pt x="290" y="161"/>
                        </a:lnTo>
                        <a:lnTo>
                          <a:pt x="292" y="168"/>
                        </a:lnTo>
                        <a:lnTo>
                          <a:pt x="292" y="176"/>
                        </a:lnTo>
                        <a:lnTo>
                          <a:pt x="293" y="186"/>
                        </a:lnTo>
                        <a:lnTo>
                          <a:pt x="294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2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1866" y="1356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9" y="340"/>
                      </a:cxn>
                      <a:cxn ang="0">
                        <a:pos x="268" y="360"/>
                      </a:cxn>
                      <a:cxn ang="0">
                        <a:pos x="249" y="373"/>
                      </a:cxn>
                      <a:cxn ang="0">
                        <a:pos x="227" y="380"/>
                      </a:cxn>
                      <a:cxn ang="0">
                        <a:pos x="202" y="384"/>
                      </a:cxn>
                      <a:cxn ang="0">
                        <a:pos x="178" y="380"/>
                      </a:cxn>
                      <a:cxn ang="0">
                        <a:pos x="154" y="372"/>
                      </a:cxn>
                      <a:cxn ang="0">
                        <a:pos x="135" y="360"/>
                      </a:cxn>
                      <a:cxn ang="0">
                        <a:pos x="119" y="343"/>
                      </a:cxn>
                      <a:cxn ang="0">
                        <a:pos x="106" y="322"/>
                      </a:cxn>
                      <a:cxn ang="0">
                        <a:pos x="97" y="298"/>
                      </a:cxn>
                      <a:cxn ang="0">
                        <a:pos x="93" y="268"/>
                      </a:cxn>
                      <a:cxn ang="0">
                        <a:pos x="91" y="231"/>
                      </a:cxn>
                      <a:cxn ang="0">
                        <a:pos x="93" y="196"/>
                      </a:cxn>
                      <a:cxn ang="0">
                        <a:pos x="97" y="166"/>
                      </a:cxn>
                      <a:cxn ang="0">
                        <a:pos x="106" y="142"/>
                      </a:cxn>
                      <a:cxn ang="0">
                        <a:pos x="119" y="121"/>
                      </a:cxn>
                      <a:cxn ang="0">
                        <a:pos x="135" y="104"/>
                      </a:cxn>
                      <a:cxn ang="0">
                        <a:pos x="154" y="92"/>
                      </a:cxn>
                      <a:cxn ang="0">
                        <a:pos x="178" y="84"/>
                      </a:cxn>
                      <a:cxn ang="0">
                        <a:pos x="202" y="81"/>
                      </a:cxn>
                      <a:cxn ang="0">
                        <a:pos x="227" y="84"/>
                      </a:cxn>
                      <a:cxn ang="0">
                        <a:pos x="249" y="91"/>
                      </a:cxn>
                      <a:cxn ang="0">
                        <a:pos x="268" y="104"/>
                      </a:cxn>
                      <a:cxn ang="0">
                        <a:pos x="289" y="124"/>
                      </a:cxn>
                      <a:cxn ang="0">
                        <a:pos x="336" y="48"/>
                      </a:cxn>
                      <a:cxn ang="0">
                        <a:pos x="311" y="28"/>
                      </a:cxn>
                      <a:cxn ang="0">
                        <a:pos x="294" y="18"/>
                      </a:cxn>
                      <a:cxn ang="0">
                        <a:pos x="276" y="11"/>
                      </a:cxn>
                      <a:cxn ang="0">
                        <a:pos x="256" y="5"/>
                      </a:cxn>
                      <a:cxn ang="0">
                        <a:pos x="226" y="1"/>
                      </a:cxn>
                      <a:cxn ang="0">
                        <a:pos x="184" y="1"/>
                      </a:cxn>
                      <a:cxn ang="0">
                        <a:pos x="146" y="7"/>
                      </a:cxn>
                      <a:cxn ang="0">
                        <a:pos x="110" y="19"/>
                      </a:cxn>
                      <a:cxn ang="0">
                        <a:pos x="86" y="34"/>
                      </a:cxn>
                      <a:cxn ang="0">
                        <a:pos x="71" y="45"/>
                      </a:cxn>
                      <a:cxn ang="0">
                        <a:pos x="56" y="59"/>
                      </a:cxn>
                      <a:cxn ang="0">
                        <a:pos x="43" y="74"/>
                      </a:cxn>
                      <a:cxn ang="0">
                        <a:pos x="32" y="93"/>
                      </a:cxn>
                      <a:cxn ang="0">
                        <a:pos x="22" y="113"/>
                      </a:cxn>
                      <a:cxn ang="0">
                        <a:pos x="13" y="136"/>
                      </a:cxn>
                      <a:cxn ang="0">
                        <a:pos x="7" y="160"/>
                      </a:cxn>
                      <a:cxn ang="0">
                        <a:pos x="2" y="187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6"/>
                      </a:cxn>
                      <a:cxn ang="0">
                        <a:pos x="7" y="304"/>
                      </a:cxn>
                      <a:cxn ang="0">
                        <a:pos x="13" y="328"/>
                      </a:cxn>
                      <a:cxn ang="0">
                        <a:pos x="22" y="351"/>
                      </a:cxn>
                      <a:cxn ang="0">
                        <a:pos x="32" y="371"/>
                      </a:cxn>
                      <a:cxn ang="0">
                        <a:pos x="43" y="389"/>
                      </a:cxn>
                      <a:cxn ang="0">
                        <a:pos x="56" y="405"/>
                      </a:cxn>
                      <a:cxn ang="0">
                        <a:pos x="71" y="419"/>
                      </a:cxn>
                      <a:cxn ang="0">
                        <a:pos x="86" y="430"/>
                      </a:cxn>
                      <a:cxn ang="0">
                        <a:pos x="110" y="445"/>
                      </a:cxn>
                      <a:cxn ang="0">
                        <a:pos x="146" y="458"/>
                      </a:cxn>
                      <a:cxn ang="0">
                        <a:pos x="184" y="464"/>
                      </a:cxn>
                      <a:cxn ang="0">
                        <a:pos x="226" y="464"/>
                      </a:cxn>
                      <a:cxn ang="0">
                        <a:pos x="256" y="459"/>
                      </a:cxn>
                      <a:cxn ang="0">
                        <a:pos x="276" y="453"/>
                      </a:cxn>
                      <a:cxn ang="0">
                        <a:pos x="294" y="446"/>
                      </a:cxn>
                      <a:cxn ang="0">
                        <a:pos x="311" y="436"/>
                      </a:cxn>
                      <a:cxn ang="0">
                        <a:pos x="336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9" y="340"/>
                        </a:lnTo>
                        <a:lnTo>
                          <a:pt x="279" y="351"/>
                        </a:lnTo>
                        <a:lnTo>
                          <a:pt x="268" y="360"/>
                        </a:lnTo>
                        <a:lnTo>
                          <a:pt x="258" y="367"/>
                        </a:lnTo>
                        <a:lnTo>
                          <a:pt x="249" y="373"/>
                        </a:lnTo>
                        <a:lnTo>
                          <a:pt x="238" y="377"/>
                        </a:lnTo>
                        <a:lnTo>
                          <a:pt x="227" y="380"/>
                        </a:lnTo>
                        <a:lnTo>
                          <a:pt x="215" y="383"/>
                        </a:lnTo>
                        <a:lnTo>
                          <a:pt x="202" y="384"/>
                        </a:lnTo>
                        <a:lnTo>
                          <a:pt x="190" y="383"/>
                        </a:lnTo>
                        <a:lnTo>
                          <a:pt x="178" y="380"/>
                        </a:lnTo>
                        <a:lnTo>
                          <a:pt x="165" y="377"/>
                        </a:lnTo>
                        <a:lnTo>
                          <a:pt x="154" y="372"/>
                        </a:lnTo>
                        <a:lnTo>
                          <a:pt x="144" y="367"/>
                        </a:lnTo>
                        <a:lnTo>
                          <a:pt x="135" y="360"/>
                        </a:lnTo>
                        <a:lnTo>
                          <a:pt x="126" y="352"/>
                        </a:lnTo>
                        <a:lnTo>
                          <a:pt x="119" y="343"/>
                        </a:lnTo>
                        <a:lnTo>
                          <a:pt x="111" y="333"/>
                        </a:lnTo>
                        <a:lnTo>
                          <a:pt x="106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5" y="284"/>
                        </a:lnTo>
                        <a:lnTo>
                          <a:pt x="93" y="268"/>
                        </a:lnTo>
                        <a:lnTo>
                          <a:pt x="92" y="251"/>
                        </a:lnTo>
                        <a:lnTo>
                          <a:pt x="91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5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6" y="142"/>
                        </a:lnTo>
                        <a:lnTo>
                          <a:pt x="111" y="131"/>
                        </a:lnTo>
                        <a:lnTo>
                          <a:pt x="119" y="121"/>
                        </a:lnTo>
                        <a:lnTo>
                          <a:pt x="126" y="112"/>
                        </a:lnTo>
                        <a:lnTo>
                          <a:pt x="135" y="104"/>
                        </a:lnTo>
                        <a:lnTo>
                          <a:pt x="144" y="98"/>
                        </a:lnTo>
                        <a:lnTo>
                          <a:pt x="154" y="92"/>
                        </a:lnTo>
                        <a:lnTo>
                          <a:pt x="165" y="88"/>
                        </a:lnTo>
                        <a:lnTo>
                          <a:pt x="178" y="84"/>
                        </a:lnTo>
                        <a:lnTo>
                          <a:pt x="190" y="81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7" y="84"/>
                        </a:lnTo>
                        <a:lnTo>
                          <a:pt x="238" y="87"/>
                        </a:lnTo>
                        <a:lnTo>
                          <a:pt x="249" y="91"/>
                        </a:lnTo>
                        <a:lnTo>
                          <a:pt x="258" y="97"/>
                        </a:lnTo>
                        <a:lnTo>
                          <a:pt x="268" y="104"/>
                        </a:lnTo>
                        <a:lnTo>
                          <a:pt x="279" y="113"/>
                        </a:lnTo>
                        <a:lnTo>
                          <a:pt x="289" y="124"/>
                        </a:lnTo>
                        <a:lnTo>
                          <a:pt x="352" y="63"/>
                        </a:lnTo>
                        <a:lnTo>
                          <a:pt x="336" y="48"/>
                        </a:lnTo>
                        <a:lnTo>
                          <a:pt x="320" y="35"/>
                        </a:lnTo>
                        <a:lnTo>
                          <a:pt x="311" y="28"/>
                        </a:lnTo>
                        <a:lnTo>
                          <a:pt x="302" y="23"/>
                        </a:lnTo>
                        <a:lnTo>
                          <a:pt x="294" y="18"/>
                        </a:lnTo>
                        <a:lnTo>
                          <a:pt x="285" y="14"/>
                        </a:lnTo>
                        <a:lnTo>
                          <a:pt x="276" y="11"/>
                        </a:lnTo>
                        <a:lnTo>
                          <a:pt x="266" y="8"/>
                        </a:lnTo>
                        <a:lnTo>
                          <a:pt x="256" y="5"/>
                        </a:lnTo>
                        <a:lnTo>
                          <a:pt x="246" y="3"/>
                        </a:lnTo>
                        <a:lnTo>
                          <a:pt x="226" y="1"/>
                        </a:lnTo>
                        <a:lnTo>
                          <a:pt x="202" y="0"/>
                        </a:lnTo>
                        <a:lnTo>
                          <a:pt x="184" y="1"/>
                        </a:lnTo>
                        <a:lnTo>
                          <a:pt x="164" y="3"/>
                        </a:lnTo>
                        <a:lnTo>
                          <a:pt x="146" y="7"/>
                        </a:lnTo>
                        <a:lnTo>
                          <a:pt x="128" y="12"/>
                        </a:lnTo>
                        <a:lnTo>
                          <a:pt x="110" y="19"/>
                        </a:lnTo>
                        <a:lnTo>
                          <a:pt x="94" y="28"/>
                        </a:lnTo>
                        <a:lnTo>
                          <a:pt x="86" y="34"/>
                        </a:lnTo>
                        <a:lnTo>
                          <a:pt x="78" y="39"/>
                        </a:lnTo>
                        <a:lnTo>
                          <a:pt x="71" y="45"/>
                        </a:lnTo>
                        <a:lnTo>
                          <a:pt x="63" y="52"/>
                        </a:lnTo>
                        <a:lnTo>
                          <a:pt x="56" y="59"/>
                        </a:lnTo>
                        <a:lnTo>
                          <a:pt x="49" y="66"/>
                        </a:lnTo>
                        <a:lnTo>
                          <a:pt x="43" y="74"/>
                        </a:lnTo>
                        <a:lnTo>
                          <a:pt x="37" y="84"/>
                        </a:lnTo>
                        <a:lnTo>
                          <a:pt x="32" y="93"/>
                        </a:lnTo>
                        <a:lnTo>
                          <a:pt x="27" y="103"/>
                        </a:lnTo>
                        <a:lnTo>
                          <a:pt x="22" y="113"/>
                        </a:lnTo>
                        <a:lnTo>
                          <a:pt x="18" y="123"/>
                        </a:lnTo>
                        <a:lnTo>
                          <a:pt x="13" y="136"/>
                        </a:lnTo>
                        <a:lnTo>
                          <a:pt x="10" y="147"/>
                        </a:lnTo>
                        <a:lnTo>
                          <a:pt x="7" y="160"/>
                        </a:lnTo>
                        <a:lnTo>
                          <a:pt x="4" y="173"/>
                        </a:lnTo>
                        <a:lnTo>
                          <a:pt x="2" y="187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6"/>
                        </a:lnTo>
                        <a:lnTo>
                          <a:pt x="4" y="291"/>
                        </a:lnTo>
                        <a:lnTo>
                          <a:pt x="7" y="304"/>
                        </a:lnTo>
                        <a:lnTo>
                          <a:pt x="10" y="316"/>
                        </a:lnTo>
                        <a:lnTo>
                          <a:pt x="13" y="328"/>
                        </a:lnTo>
                        <a:lnTo>
                          <a:pt x="18" y="340"/>
                        </a:lnTo>
                        <a:lnTo>
                          <a:pt x="22" y="351"/>
                        </a:lnTo>
                        <a:lnTo>
                          <a:pt x="27" y="361"/>
                        </a:lnTo>
                        <a:lnTo>
                          <a:pt x="32" y="371"/>
                        </a:lnTo>
                        <a:lnTo>
                          <a:pt x="37" y="380"/>
                        </a:lnTo>
                        <a:lnTo>
                          <a:pt x="43" y="389"/>
                        </a:lnTo>
                        <a:lnTo>
                          <a:pt x="49" y="397"/>
                        </a:lnTo>
                        <a:lnTo>
                          <a:pt x="56" y="405"/>
                        </a:lnTo>
                        <a:lnTo>
                          <a:pt x="63" y="412"/>
                        </a:lnTo>
                        <a:lnTo>
                          <a:pt x="71" y="419"/>
                        </a:lnTo>
                        <a:lnTo>
                          <a:pt x="78" y="425"/>
                        </a:lnTo>
                        <a:lnTo>
                          <a:pt x="86" y="430"/>
                        </a:lnTo>
                        <a:lnTo>
                          <a:pt x="94" y="436"/>
                        </a:lnTo>
                        <a:lnTo>
                          <a:pt x="110" y="445"/>
                        </a:lnTo>
                        <a:lnTo>
                          <a:pt x="128" y="452"/>
                        </a:lnTo>
                        <a:lnTo>
                          <a:pt x="146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2" y="465"/>
                        </a:lnTo>
                        <a:lnTo>
                          <a:pt x="226" y="464"/>
                        </a:lnTo>
                        <a:lnTo>
                          <a:pt x="246" y="461"/>
                        </a:lnTo>
                        <a:lnTo>
                          <a:pt x="256" y="459"/>
                        </a:lnTo>
                        <a:lnTo>
                          <a:pt x="266" y="456"/>
                        </a:lnTo>
                        <a:lnTo>
                          <a:pt x="276" y="453"/>
                        </a:lnTo>
                        <a:lnTo>
                          <a:pt x="285" y="450"/>
                        </a:lnTo>
                        <a:lnTo>
                          <a:pt x="294" y="446"/>
                        </a:lnTo>
                        <a:lnTo>
                          <a:pt x="302" y="441"/>
                        </a:lnTo>
                        <a:lnTo>
                          <a:pt x="311" y="436"/>
                        </a:lnTo>
                        <a:lnTo>
                          <a:pt x="320" y="429"/>
                        </a:lnTo>
                        <a:lnTo>
                          <a:pt x="336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3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1980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7" y="345"/>
                      </a:cxn>
                      <a:cxn ang="0">
                        <a:pos x="363" y="309"/>
                      </a:cxn>
                      <a:cxn ang="0">
                        <a:pos x="355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4" y="182"/>
                      </a:cxn>
                      <a:cxn ang="0">
                        <a:pos x="208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2" y="347"/>
                      </a:cxn>
                      <a:cxn ang="0">
                        <a:pos x="95" y="325"/>
                      </a:cxn>
                      <a:cxn ang="0">
                        <a:pos x="102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70"/>
                      </a:cxn>
                      <a:cxn ang="0">
                        <a:pos x="156" y="264"/>
                      </a:cxn>
                      <a:cxn ang="0">
                        <a:pos x="174" y="260"/>
                      </a:cxn>
                      <a:cxn ang="0">
                        <a:pos x="193" y="260"/>
                      </a:cxn>
                      <a:cxn ang="0">
                        <a:pos x="210" y="264"/>
                      </a:cxn>
                      <a:cxn ang="0">
                        <a:pos x="227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3" y="306"/>
                      </a:cxn>
                      <a:cxn ang="0">
                        <a:pos x="271" y="325"/>
                      </a:cxn>
                      <a:cxn ang="0">
                        <a:pos x="275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7" h="638">
                        <a:moveTo>
                          <a:pt x="367" y="638"/>
                        </a:moveTo>
                        <a:lnTo>
                          <a:pt x="367" y="345"/>
                        </a:lnTo>
                        <a:lnTo>
                          <a:pt x="366" y="327"/>
                        </a:lnTo>
                        <a:lnTo>
                          <a:pt x="363" y="309"/>
                        </a:lnTo>
                        <a:lnTo>
                          <a:pt x="360" y="293"/>
                        </a:lnTo>
                        <a:lnTo>
                          <a:pt x="355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4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0" y="186"/>
                        </a:lnTo>
                        <a:lnTo>
                          <a:pt x="244" y="182"/>
                        </a:lnTo>
                        <a:lnTo>
                          <a:pt x="227" y="180"/>
                        </a:lnTo>
                        <a:lnTo>
                          <a:pt x="208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0" y="198"/>
                        </a:lnTo>
                        <a:lnTo>
                          <a:pt x="117" y="207"/>
                        </a:lnTo>
                        <a:lnTo>
                          <a:pt x="103" y="218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5" y="325"/>
                        </a:lnTo>
                        <a:lnTo>
                          <a:pt x="98" y="316"/>
                        </a:lnTo>
                        <a:lnTo>
                          <a:pt x="102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5" y="279"/>
                        </a:lnTo>
                        <a:lnTo>
                          <a:pt x="132" y="274"/>
                        </a:lnTo>
                        <a:lnTo>
                          <a:pt x="139" y="270"/>
                        </a:lnTo>
                        <a:lnTo>
                          <a:pt x="147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0" y="264"/>
                        </a:lnTo>
                        <a:lnTo>
                          <a:pt x="220" y="266"/>
                        </a:lnTo>
                        <a:lnTo>
                          <a:pt x="227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8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3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5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7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4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096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8" y="500"/>
                      </a:cxn>
                      <a:cxn ang="0">
                        <a:pos x="164" y="498"/>
                      </a:cxn>
                      <a:cxn ang="0">
                        <a:pos x="160" y="495"/>
                      </a:cxn>
                      <a:cxn ang="0">
                        <a:pos x="157" y="492"/>
                      </a:cxn>
                      <a:cxn ang="0">
                        <a:pos x="154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3" y="0"/>
                      </a:cxn>
                      <a:cxn ang="0">
                        <a:pos x="53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3" y="207"/>
                      </a:cxn>
                      <a:cxn ang="0">
                        <a:pos x="53" y="458"/>
                      </a:cxn>
                      <a:cxn ang="0">
                        <a:pos x="53" y="470"/>
                      </a:cxn>
                      <a:cxn ang="0">
                        <a:pos x="55" y="482"/>
                      </a:cxn>
                      <a:cxn ang="0">
                        <a:pos x="57" y="494"/>
                      </a:cxn>
                      <a:cxn ang="0">
                        <a:pos x="60" y="505"/>
                      </a:cxn>
                      <a:cxn ang="0">
                        <a:pos x="65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1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2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8" y="500"/>
                        </a:lnTo>
                        <a:lnTo>
                          <a:pt x="164" y="498"/>
                        </a:lnTo>
                        <a:lnTo>
                          <a:pt x="160" y="495"/>
                        </a:lnTo>
                        <a:lnTo>
                          <a:pt x="157" y="492"/>
                        </a:lnTo>
                        <a:lnTo>
                          <a:pt x="154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3" y="0"/>
                        </a:lnTo>
                        <a:lnTo>
                          <a:pt x="53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3" y="207"/>
                        </a:lnTo>
                        <a:lnTo>
                          <a:pt x="53" y="458"/>
                        </a:lnTo>
                        <a:lnTo>
                          <a:pt x="53" y="470"/>
                        </a:lnTo>
                        <a:lnTo>
                          <a:pt x="55" y="482"/>
                        </a:lnTo>
                        <a:lnTo>
                          <a:pt x="57" y="494"/>
                        </a:lnTo>
                        <a:lnTo>
                          <a:pt x="60" y="505"/>
                        </a:lnTo>
                        <a:lnTo>
                          <a:pt x="65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1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2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5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172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5" y="256"/>
                      </a:cxn>
                      <a:cxn ang="0">
                        <a:pos x="343" y="228"/>
                      </a:cxn>
                      <a:cxn ang="0">
                        <a:pos x="313" y="209"/>
                      </a:cxn>
                      <a:cxn ang="0">
                        <a:pos x="274" y="197"/>
                      </a:cxn>
                      <a:cxn ang="0">
                        <a:pos x="172" y="186"/>
                      </a:cxn>
                      <a:cxn ang="0">
                        <a:pos x="136" y="177"/>
                      </a:cxn>
                      <a:cxn ang="0">
                        <a:pos x="123" y="168"/>
                      </a:cxn>
                      <a:cxn ang="0">
                        <a:pos x="114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1" y="101"/>
                      </a:cxn>
                      <a:cxn ang="0">
                        <a:pos x="135" y="89"/>
                      </a:cxn>
                      <a:cxn ang="0">
                        <a:pos x="156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4" y="38"/>
                      </a:cxn>
                      <a:cxn ang="0">
                        <a:pos x="317" y="22"/>
                      </a:cxn>
                      <a:cxn ang="0">
                        <a:pos x="287" y="11"/>
                      </a:cxn>
                      <a:cxn ang="0">
                        <a:pos x="218" y="0"/>
                      </a:cxn>
                      <a:cxn ang="0">
                        <a:pos x="158" y="2"/>
                      </a:cxn>
                      <a:cxn ang="0">
                        <a:pos x="111" y="14"/>
                      </a:cxn>
                      <a:cxn ang="0">
                        <a:pos x="72" y="36"/>
                      </a:cxn>
                      <a:cxn ang="0">
                        <a:pos x="42" y="67"/>
                      </a:cxn>
                      <a:cxn ang="0">
                        <a:pos x="25" y="107"/>
                      </a:cxn>
                      <a:cxn ang="0">
                        <a:pos x="22" y="153"/>
                      </a:cxn>
                      <a:cxn ang="0">
                        <a:pos x="31" y="191"/>
                      </a:cxn>
                      <a:cxn ang="0">
                        <a:pos x="48" y="220"/>
                      </a:cxn>
                      <a:cxn ang="0">
                        <a:pos x="76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88" y="313"/>
                      </a:cxn>
                      <a:cxn ang="0">
                        <a:pos x="287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7" y="380"/>
                      </a:cxn>
                      <a:cxn ang="0">
                        <a:pos x="190" y="387"/>
                      </a:cxn>
                      <a:cxn ang="0">
                        <a:pos x="138" y="382"/>
                      </a:cxn>
                      <a:cxn ang="0">
                        <a:pos x="105" y="371"/>
                      </a:cxn>
                      <a:cxn ang="0">
                        <a:pos x="81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7" y="452"/>
                      </a:cxn>
                      <a:cxn ang="0">
                        <a:pos x="124" y="460"/>
                      </a:cxn>
                      <a:cxn ang="0">
                        <a:pos x="190" y="465"/>
                      </a:cxn>
                      <a:cxn ang="0">
                        <a:pos x="247" y="460"/>
                      </a:cxn>
                      <a:cxn ang="0">
                        <a:pos x="297" y="444"/>
                      </a:cxn>
                      <a:cxn ang="0">
                        <a:pos x="337" y="418"/>
                      </a:cxn>
                      <a:cxn ang="0">
                        <a:pos x="365" y="384"/>
                      </a:cxn>
                      <a:cxn ang="0">
                        <a:pos x="378" y="338"/>
                      </a:cxn>
                    </a:cxnLst>
                    <a:rect l="0" t="0" r="r" b="b"/>
                    <a:pathLst>
                      <a:path w="379" h="465">
                        <a:moveTo>
                          <a:pt x="379" y="320"/>
                        </a:moveTo>
                        <a:lnTo>
                          <a:pt x="378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0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3" y="228"/>
                        </a:lnTo>
                        <a:lnTo>
                          <a:pt x="334" y="221"/>
                        </a:lnTo>
                        <a:lnTo>
                          <a:pt x="324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8" y="200"/>
                        </a:lnTo>
                        <a:lnTo>
                          <a:pt x="274" y="197"/>
                        </a:lnTo>
                        <a:lnTo>
                          <a:pt x="260" y="194"/>
                        </a:lnTo>
                        <a:lnTo>
                          <a:pt x="243" y="193"/>
                        </a:lnTo>
                        <a:lnTo>
                          <a:pt x="172" y="186"/>
                        </a:lnTo>
                        <a:lnTo>
                          <a:pt x="156" y="184"/>
                        </a:lnTo>
                        <a:lnTo>
                          <a:pt x="142" y="179"/>
                        </a:lnTo>
                        <a:lnTo>
                          <a:pt x="136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19" y="165"/>
                        </a:lnTo>
                        <a:lnTo>
                          <a:pt x="117" y="161"/>
                        </a:lnTo>
                        <a:lnTo>
                          <a:pt x="114" y="157"/>
                        </a:lnTo>
                        <a:lnTo>
                          <a:pt x="113" y="153"/>
                        </a:lnTo>
                        <a:lnTo>
                          <a:pt x="110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1" y="101"/>
                        </a:lnTo>
                        <a:lnTo>
                          <a:pt x="125" y="96"/>
                        </a:lnTo>
                        <a:lnTo>
                          <a:pt x="130" y="92"/>
                        </a:lnTo>
                        <a:lnTo>
                          <a:pt x="135" y="89"/>
                        </a:lnTo>
                        <a:lnTo>
                          <a:pt x="141" y="86"/>
                        </a:lnTo>
                        <a:lnTo>
                          <a:pt x="148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2" y="75"/>
                        </a:lnTo>
                        <a:lnTo>
                          <a:pt x="208" y="76"/>
                        </a:lnTo>
                        <a:lnTo>
                          <a:pt x="224" y="77"/>
                        </a:lnTo>
                        <a:lnTo>
                          <a:pt x="238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0" y="94"/>
                        </a:lnTo>
                        <a:lnTo>
                          <a:pt x="292" y="101"/>
                        </a:lnTo>
                        <a:lnTo>
                          <a:pt x="304" y="109"/>
                        </a:lnTo>
                        <a:lnTo>
                          <a:pt x="361" y="51"/>
                        </a:lnTo>
                        <a:lnTo>
                          <a:pt x="354" y="44"/>
                        </a:lnTo>
                        <a:lnTo>
                          <a:pt x="344" y="38"/>
                        </a:lnTo>
                        <a:lnTo>
                          <a:pt x="336" y="32"/>
                        </a:lnTo>
                        <a:lnTo>
                          <a:pt x="327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7" y="15"/>
                        </a:lnTo>
                        <a:lnTo>
                          <a:pt x="287" y="11"/>
                        </a:lnTo>
                        <a:lnTo>
                          <a:pt x="265" y="6"/>
                        </a:lnTo>
                        <a:lnTo>
                          <a:pt x="242" y="3"/>
                        </a:lnTo>
                        <a:lnTo>
                          <a:pt x="218" y="0"/>
                        </a:lnTo>
                        <a:lnTo>
                          <a:pt x="192" y="0"/>
                        </a:lnTo>
                        <a:lnTo>
                          <a:pt x="175" y="0"/>
                        </a:lnTo>
                        <a:lnTo>
                          <a:pt x="158" y="2"/>
                        </a:lnTo>
                        <a:lnTo>
                          <a:pt x="141" y="5"/>
                        </a:lnTo>
                        <a:lnTo>
                          <a:pt x="126" y="9"/>
                        </a:lnTo>
                        <a:lnTo>
                          <a:pt x="111" y="14"/>
                        </a:lnTo>
                        <a:lnTo>
                          <a:pt x="96" y="20"/>
                        </a:lnTo>
                        <a:lnTo>
                          <a:pt x="84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2" y="67"/>
                        </a:lnTo>
                        <a:lnTo>
                          <a:pt x="35" y="79"/>
                        </a:lnTo>
                        <a:lnTo>
                          <a:pt x="29" y="93"/>
                        </a:lnTo>
                        <a:lnTo>
                          <a:pt x="25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2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1" y="191"/>
                        </a:lnTo>
                        <a:lnTo>
                          <a:pt x="35" y="202"/>
                        </a:lnTo>
                        <a:lnTo>
                          <a:pt x="41" y="211"/>
                        </a:lnTo>
                        <a:lnTo>
                          <a:pt x="48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6" y="242"/>
                        </a:lnTo>
                        <a:lnTo>
                          <a:pt x="87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6" y="260"/>
                        </a:lnTo>
                        <a:lnTo>
                          <a:pt x="140" y="262"/>
                        </a:lnTo>
                        <a:lnTo>
                          <a:pt x="156" y="264"/>
                        </a:lnTo>
                        <a:lnTo>
                          <a:pt x="229" y="270"/>
                        </a:lnTo>
                        <a:lnTo>
                          <a:pt x="243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4" y="299"/>
                        </a:lnTo>
                        <a:lnTo>
                          <a:pt x="286" y="303"/>
                        </a:lnTo>
                        <a:lnTo>
                          <a:pt x="288" y="313"/>
                        </a:lnTo>
                        <a:lnTo>
                          <a:pt x="289" y="324"/>
                        </a:lnTo>
                        <a:lnTo>
                          <a:pt x="289" y="331"/>
                        </a:lnTo>
                        <a:lnTo>
                          <a:pt x="287" y="339"/>
                        </a:lnTo>
                        <a:lnTo>
                          <a:pt x="285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6" y="378"/>
                        </a:lnTo>
                        <a:lnTo>
                          <a:pt x="237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0" y="387"/>
                        </a:lnTo>
                        <a:lnTo>
                          <a:pt x="173" y="387"/>
                        </a:lnTo>
                        <a:lnTo>
                          <a:pt x="156" y="385"/>
                        </a:lnTo>
                        <a:lnTo>
                          <a:pt x="138" y="382"/>
                        </a:lnTo>
                        <a:lnTo>
                          <a:pt x="122" y="377"/>
                        </a:lnTo>
                        <a:lnTo>
                          <a:pt x="113" y="374"/>
                        </a:lnTo>
                        <a:lnTo>
                          <a:pt x="105" y="371"/>
                        </a:lnTo>
                        <a:lnTo>
                          <a:pt x="96" y="367"/>
                        </a:lnTo>
                        <a:lnTo>
                          <a:pt x="89" y="362"/>
                        </a:lnTo>
                        <a:lnTo>
                          <a:pt x="81" y="358"/>
                        </a:lnTo>
                        <a:lnTo>
                          <a:pt x="74" y="352"/>
                        </a:lnTo>
                        <a:lnTo>
                          <a:pt x="66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0" y="425"/>
                        </a:lnTo>
                        <a:lnTo>
                          <a:pt x="41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5" y="448"/>
                        </a:lnTo>
                        <a:lnTo>
                          <a:pt x="87" y="452"/>
                        </a:lnTo>
                        <a:lnTo>
                          <a:pt x="98" y="455"/>
                        </a:lnTo>
                        <a:lnTo>
                          <a:pt x="111" y="458"/>
                        </a:lnTo>
                        <a:lnTo>
                          <a:pt x="124" y="460"/>
                        </a:lnTo>
                        <a:lnTo>
                          <a:pt x="136" y="462"/>
                        </a:lnTo>
                        <a:lnTo>
                          <a:pt x="163" y="464"/>
                        </a:lnTo>
                        <a:lnTo>
                          <a:pt x="190" y="465"/>
                        </a:lnTo>
                        <a:lnTo>
                          <a:pt x="210" y="464"/>
                        </a:lnTo>
                        <a:lnTo>
                          <a:pt x="229" y="462"/>
                        </a:lnTo>
                        <a:lnTo>
                          <a:pt x="247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7" y="444"/>
                        </a:lnTo>
                        <a:lnTo>
                          <a:pt x="312" y="437"/>
                        </a:lnTo>
                        <a:lnTo>
                          <a:pt x="325" y="428"/>
                        </a:lnTo>
                        <a:lnTo>
                          <a:pt x="337" y="418"/>
                        </a:lnTo>
                        <a:lnTo>
                          <a:pt x="347" y="408"/>
                        </a:lnTo>
                        <a:lnTo>
                          <a:pt x="357" y="396"/>
                        </a:lnTo>
                        <a:lnTo>
                          <a:pt x="365" y="384"/>
                        </a:lnTo>
                        <a:lnTo>
                          <a:pt x="371" y="369"/>
                        </a:lnTo>
                        <a:lnTo>
                          <a:pt x="375" y="354"/>
                        </a:lnTo>
                        <a:lnTo>
                          <a:pt x="378" y="338"/>
                        </a:lnTo>
                        <a:lnTo>
                          <a:pt x="379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6" name="Rectangle 7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92" y="1399"/>
                    <a:ext cx="65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7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91" y="1312"/>
                    <a:ext cx="114" cy="161"/>
                  </a:xfrm>
                  <a:custGeom>
                    <a:avLst/>
                    <a:gdLst/>
                    <a:ahLst/>
                    <a:cxnLst>
                      <a:cxn ang="0">
                        <a:pos x="458" y="0"/>
                      </a:cxn>
                      <a:cxn ang="0">
                        <a:pos x="361" y="419"/>
                      </a:cxn>
                      <a:cxn ang="0">
                        <a:pos x="358" y="449"/>
                      </a:cxn>
                      <a:cxn ang="0">
                        <a:pos x="351" y="476"/>
                      </a:cxn>
                      <a:cxn ang="0">
                        <a:pos x="340" y="500"/>
                      </a:cxn>
                      <a:cxn ang="0">
                        <a:pos x="324" y="520"/>
                      </a:cxn>
                      <a:cxn ang="0">
                        <a:pos x="305" y="536"/>
                      </a:cxn>
                      <a:cxn ang="0">
                        <a:pos x="282" y="547"/>
                      </a:cxn>
                      <a:cxn ang="0">
                        <a:pos x="257" y="554"/>
                      </a:cxn>
                      <a:cxn ang="0">
                        <a:pos x="228" y="556"/>
                      </a:cxn>
                      <a:cxn ang="0">
                        <a:pos x="200" y="554"/>
                      </a:cxn>
                      <a:cxn ang="0">
                        <a:pos x="174" y="547"/>
                      </a:cxn>
                      <a:cxn ang="0">
                        <a:pos x="152" y="536"/>
                      </a:cxn>
                      <a:cxn ang="0">
                        <a:pos x="132" y="520"/>
                      </a:cxn>
                      <a:cxn ang="0">
                        <a:pos x="117" y="500"/>
                      </a:cxn>
                      <a:cxn ang="0">
                        <a:pos x="106" y="476"/>
                      </a:cxn>
                      <a:cxn ang="0">
                        <a:pos x="99" y="449"/>
                      </a:cxn>
                      <a:cxn ang="0">
                        <a:pos x="97" y="419"/>
                      </a:cxn>
                      <a:cxn ang="0">
                        <a:pos x="0" y="0"/>
                      </a:cxn>
                      <a:cxn ang="0">
                        <a:pos x="0" y="436"/>
                      </a:cxn>
                      <a:cxn ang="0">
                        <a:pos x="2" y="459"/>
                      </a:cxn>
                      <a:cxn ang="0">
                        <a:pos x="7" y="482"/>
                      </a:cxn>
                      <a:cxn ang="0">
                        <a:pos x="13" y="503"/>
                      </a:cxn>
                      <a:cxn ang="0">
                        <a:pos x="21" y="523"/>
                      </a:cxn>
                      <a:cxn ang="0">
                        <a:pos x="31" y="542"/>
                      </a:cxn>
                      <a:cxn ang="0">
                        <a:pos x="44" y="559"/>
                      </a:cxn>
                      <a:cxn ang="0">
                        <a:pos x="58" y="576"/>
                      </a:cxn>
                      <a:cxn ang="0">
                        <a:pos x="73" y="590"/>
                      </a:cxn>
                      <a:cxn ang="0">
                        <a:pos x="90" y="603"/>
                      </a:cxn>
                      <a:cxn ang="0">
                        <a:pos x="108" y="615"/>
                      </a:cxn>
                      <a:cxn ang="0">
                        <a:pos x="127" y="624"/>
                      </a:cxn>
                      <a:cxn ang="0">
                        <a:pos x="148" y="632"/>
                      </a:cxn>
                      <a:cxn ang="0">
                        <a:pos x="170" y="637"/>
                      </a:cxn>
                      <a:cxn ang="0">
                        <a:pos x="193" y="641"/>
                      </a:cxn>
                      <a:cxn ang="0">
                        <a:pos x="216" y="643"/>
                      </a:cxn>
                      <a:cxn ang="0">
                        <a:pos x="241" y="643"/>
                      </a:cxn>
                      <a:cxn ang="0">
                        <a:pos x="264" y="641"/>
                      </a:cxn>
                      <a:cxn ang="0">
                        <a:pos x="287" y="637"/>
                      </a:cxn>
                      <a:cxn ang="0">
                        <a:pos x="308" y="632"/>
                      </a:cxn>
                      <a:cxn ang="0">
                        <a:pos x="329" y="624"/>
                      </a:cxn>
                      <a:cxn ang="0">
                        <a:pos x="349" y="615"/>
                      </a:cxn>
                      <a:cxn ang="0">
                        <a:pos x="367" y="603"/>
                      </a:cxn>
                      <a:cxn ang="0">
                        <a:pos x="383" y="590"/>
                      </a:cxn>
                      <a:cxn ang="0">
                        <a:pos x="399" y="576"/>
                      </a:cxn>
                      <a:cxn ang="0">
                        <a:pos x="413" y="559"/>
                      </a:cxn>
                      <a:cxn ang="0">
                        <a:pos x="425" y="542"/>
                      </a:cxn>
                      <a:cxn ang="0">
                        <a:pos x="436" y="523"/>
                      </a:cxn>
                      <a:cxn ang="0">
                        <a:pos x="444" y="503"/>
                      </a:cxn>
                      <a:cxn ang="0">
                        <a:pos x="451" y="482"/>
                      </a:cxn>
                      <a:cxn ang="0">
                        <a:pos x="455" y="459"/>
                      </a:cxn>
                      <a:cxn ang="0">
                        <a:pos x="457" y="436"/>
                      </a:cxn>
                    </a:cxnLst>
                    <a:rect l="0" t="0" r="r" b="b"/>
                    <a:pathLst>
                      <a:path w="458" h="644">
                        <a:moveTo>
                          <a:pt x="458" y="424"/>
                        </a:moveTo>
                        <a:lnTo>
                          <a:pt x="458" y="0"/>
                        </a:lnTo>
                        <a:lnTo>
                          <a:pt x="361" y="0"/>
                        </a:lnTo>
                        <a:lnTo>
                          <a:pt x="361" y="419"/>
                        </a:lnTo>
                        <a:lnTo>
                          <a:pt x="360" y="434"/>
                        </a:lnTo>
                        <a:lnTo>
                          <a:pt x="358" y="449"/>
                        </a:lnTo>
                        <a:lnTo>
                          <a:pt x="355" y="464"/>
                        </a:lnTo>
                        <a:lnTo>
                          <a:pt x="351" y="476"/>
                        </a:lnTo>
                        <a:lnTo>
                          <a:pt x="346" y="488"/>
                        </a:lnTo>
                        <a:lnTo>
                          <a:pt x="340" y="500"/>
                        </a:lnTo>
                        <a:lnTo>
                          <a:pt x="332" y="510"/>
                        </a:lnTo>
                        <a:lnTo>
                          <a:pt x="324" y="520"/>
                        </a:lnTo>
                        <a:lnTo>
                          <a:pt x="315" y="528"/>
                        </a:lnTo>
                        <a:lnTo>
                          <a:pt x="305" y="536"/>
                        </a:lnTo>
                        <a:lnTo>
                          <a:pt x="294" y="542"/>
                        </a:lnTo>
                        <a:lnTo>
                          <a:pt x="282" y="547"/>
                        </a:lnTo>
                        <a:lnTo>
                          <a:pt x="270" y="551"/>
                        </a:lnTo>
                        <a:lnTo>
                          <a:pt x="257" y="554"/>
                        </a:lnTo>
                        <a:lnTo>
                          <a:pt x="243" y="556"/>
                        </a:lnTo>
                        <a:lnTo>
                          <a:pt x="228" y="556"/>
                        </a:lnTo>
                        <a:lnTo>
                          <a:pt x="213" y="556"/>
                        </a:lnTo>
                        <a:lnTo>
                          <a:pt x="200" y="554"/>
                        </a:lnTo>
                        <a:lnTo>
                          <a:pt x="187" y="551"/>
                        </a:lnTo>
                        <a:lnTo>
                          <a:pt x="174" y="547"/>
                        </a:lnTo>
                        <a:lnTo>
                          <a:pt x="162" y="542"/>
                        </a:lnTo>
                        <a:lnTo>
                          <a:pt x="152" y="536"/>
                        </a:lnTo>
                        <a:lnTo>
                          <a:pt x="142" y="528"/>
                        </a:lnTo>
                        <a:lnTo>
                          <a:pt x="132" y="520"/>
                        </a:lnTo>
                        <a:lnTo>
                          <a:pt x="124" y="510"/>
                        </a:lnTo>
                        <a:lnTo>
                          <a:pt x="117" y="500"/>
                        </a:lnTo>
                        <a:lnTo>
                          <a:pt x="111" y="488"/>
                        </a:lnTo>
                        <a:lnTo>
                          <a:pt x="106" y="476"/>
                        </a:lnTo>
                        <a:lnTo>
                          <a:pt x="102" y="464"/>
                        </a:lnTo>
                        <a:lnTo>
                          <a:pt x="99" y="449"/>
                        </a:lnTo>
                        <a:lnTo>
                          <a:pt x="97" y="434"/>
                        </a:lnTo>
                        <a:lnTo>
                          <a:pt x="97" y="419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424"/>
                        </a:lnTo>
                        <a:lnTo>
                          <a:pt x="0" y="436"/>
                        </a:lnTo>
                        <a:lnTo>
                          <a:pt x="1" y="447"/>
                        </a:lnTo>
                        <a:lnTo>
                          <a:pt x="2" y="459"/>
                        </a:lnTo>
                        <a:lnTo>
                          <a:pt x="4" y="471"/>
                        </a:lnTo>
                        <a:lnTo>
                          <a:pt x="7" y="482"/>
                        </a:lnTo>
                        <a:lnTo>
                          <a:pt x="10" y="492"/>
                        </a:lnTo>
                        <a:lnTo>
                          <a:pt x="13" y="503"/>
                        </a:lnTo>
                        <a:lnTo>
                          <a:pt x="17" y="514"/>
                        </a:lnTo>
                        <a:lnTo>
                          <a:pt x="21" y="523"/>
                        </a:lnTo>
                        <a:lnTo>
                          <a:pt x="26" y="533"/>
                        </a:lnTo>
                        <a:lnTo>
                          <a:pt x="31" y="542"/>
                        </a:lnTo>
                        <a:lnTo>
                          <a:pt x="38" y="551"/>
                        </a:lnTo>
                        <a:lnTo>
                          <a:pt x="44" y="559"/>
                        </a:lnTo>
                        <a:lnTo>
                          <a:pt x="51" y="568"/>
                        </a:lnTo>
                        <a:lnTo>
                          <a:pt x="58" y="576"/>
                        </a:lnTo>
                        <a:lnTo>
                          <a:pt x="65" y="583"/>
                        </a:lnTo>
                        <a:lnTo>
                          <a:pt x="73" y="590"/>
                        </a:lnTo>
                        <a:lnTo>
                          <a:pt x="81" y="596"/>
                        </a:lnTo>
                        <a:lnTo>
                          <a:pt x="90" y="603"/>
                        </a:lnTo>
                        <a:lnTo>
                          <a:pt x="99" y="608"/>
                        </a:lnTo>
                        <a:lnTo>
                          <a:pt x="108" y="615"/>
                        </a:lnTo>
                        <a:lnTo>
                          <a:pt x="117" y="620"/>
                        </a:lnTo>
                        <a:lnTo>
                          <a:pt x="127" y="624"/>
                        </a:lnTo>
                        <a:lnTo>
                          <a:pt x="138" y="628"/>
                        </a:lnTo>
                        <a:lnTo>
                          <a:pt x="148" y="632"/>
                        </a:lnTo>
                        <a:lnTo>
                          <a:pt x="159" y="635"/>
                        </a:lnTo>
                        <a:lnTo>
                          <a:pt x="170" y="637"/>
                        </a:lnTo>
                        <a:lnTo>
                          <a:pt x="181" y="640"/>
                        </a:lnTo>
                        <a:lnTo>
                          <a:pt x="193" y="641"/>
                        </a:lnTo>
                        <a:lnTo>
                          <a:pt x="204" y="643"/>
                        </a:lnTo>
                        <a:lnTo>
                          <a:pt x="216" y="643"/>
                        </a:lnTo>
                        <a:lnTo>
                          <a:pt x="228" y="644"/>
                        </a:lnTo>
                        <a:lnTo>
                          <a:pt x="241" y="643"/>
                        </a:lnTo>
                        <a:lnTo>
                          <a:pt x="252" y="643"/>
                        </a:lnTo>
                        <a:lnTo>
                          <a:pt x="264" y="641"/>
                        </a:lnTo>
                        <a:lnTo>
                          <a:pt x="275" y="640"/>
                        </a:lnTo>
                        <a:lnTo>
                          <a:pt x="287" y="637"/>
                        </a:lnTo>
                        <a:lnTo>
                          <a:pt x="298" y="635"/>
                        </a:lnTo>
                        <a:lnTo>
                          <a:pt x="308" y="632"/>
                        </a:lnTo>
                        <a:lnTo>
                          <a:pt x="319" y="628"/>
                        </a:lnTo>
                        <a:lnTo>
                          <a:pt x="329" y="624"/>
                        </a:lnTo>
                        <a:lnTo>
                          <a:pt x="339" y="620"/>
                        </a:lnTo>
                        <a:lnTo>
                          <a:pt x="349" y="615"/>
                        </a:lnTo>
                        <a:lnTo>
                          <a:pt x="358" y="608"/>
                        </a:lnTo>
                        <a:lnTo>
                          <a:pt x="367" y="603"/>
                        </a:lnTo>
                        <a:lnTo>
                          <a:pt x="375" y="596"/>
                        </a:lnTo>
                        <a:lnTo>
                          <a:pt x="383" y="590"/>
                        </a:lnTo>
                        <a:lnTo>
                          <a:pt x="392" y="583"/>
                        </a:lnTo>
                        <a:lnTo>
                          <a:pt x="399" y="576"/>
                        </a:lnTo>
                        <a:lnTo>
                          <a:pt x="406" y="568"/>
                        </a:lnTo>
                        <a:lnTo>
                          <a:pt x="413" y="559"/>
                        </a:lnTo>
                        <a:lnTo>
                          <a:pt x="419" y="551"/>
                        </a:lnTo>
                        <a:lnTo>
                          <a:pt x="425" y="542"/>
                        </a:lnTo>
                        <a:lnTo>
                          <a:pt x="430" y="533"/>
                        </a:lnTo>
                        <a:lnTo>
                          <a:pt x="436" y="523"/>
                        </a:lnTo>
                        <a:lnTo>
                          <a:pt x="440" y="514"/>
                        </a:lnTo>
                        <a:lnTo>
                          <a:pt x="444" y="503"/>
                        </a:lnTo>
                        <a:lnTo>
                          <a:pt x="448" y="492"/>
                        </a:lnTo>
                        <a:lnTo>
                          <a:pt x="451" y="482"/>
                        </a:lnTo>
                        <a:lnTo>
                          <a:pt x="453" y="471"/>
                        </a:lnTo>
                        <a:lnTo>
                          <a:pt x="455" y="459"/>
                        </a:lnTo>
                        <a:lnTo>
                          <a:pt x="456" y="447"/>
                        </a:lnTo>
                        <a:lnTo>
                          <a:pt x="457" y="436"/>
                        </a:lnTo>
                        <a:lnTo>
                          <a:pt x="458" y="4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8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542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3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3" y="10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4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5" y="147"/>
                      </a:cxn>
                      <a:cxn ang="0">
                        <a:pos x="102" y="128"/>
                      </a:cxn>
                      <a:cxn ang="0">
                        <a:pos x="112" y="112"/>
                      </a:cxn>
                      <a:cxn ang="0">
                        <a:pos x="125" y="100"/>
                      </a:cxn>
                      <a:cxn ang="0">
                        <a:pos x="141" y="91"/>
                      </a:cxn>
                      <a:cxn ang="0">
                        <a:pos x="157" y="85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5"/>
                      </a:cxn>
                      <a:cxn ang="0">
                        <a:pos x="228" y="91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5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5" y="133"/>
                        </a:lnTo>
                        <a:lnTo>
                          <a:pt x="362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3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3" y="10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4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5" y="147"/>
                        </a:lnTo>
                        <a:lnTo>
                          <a:pt x="99" y="138"/>
                        </a:lnTo>
                        <a:lnTo>
                          <a:pt x="102" y="128"/>
                        </a:lnTo>
                        <a:lnTo>
                          <a:pt x="107" y="119"/>
                        </a:lnTo>
                        <a:lnTo>
                          <a:pt x="112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5"/>
                        </a:lnTo>
                        <a:lnTo>
                          <a:pt x="141" y="91"/>
                        </a:lnTo>
                        <a:lnTo>
                          <a:pt x="149" y="88"/>
                        </a:lnTo>
                        <a:lnTo>
                          <a:pt x="157" y="85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5"/>
                        </a:lnTo>
                        <a:lnTo>
                          <a:pt x="220" y="87"/>
                        </a:lnTo>
                        <a:lnTo>
                          <a:pt x="228" y="91"/>
                        </a:lnTo>
                        <a:lnTo>
                          <a:pt x="237" y="95"/>
                        </a:lnTo>
                        <a:lnTo>
                          <a:pt x="244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5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49" name="Freeform 75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68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0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358"/>
                    <a:ext cx="102" cy="113"/>
                  </a:xfrm>
                  <a:custGeom>
                    <a:avLst/>
                    <a:gdLst/>
                    <a:ahLst/>
                    <a:cxnLst>
                      <a:cxn ang="0">
                        <a:pos x="408" y="0"/>
                      </a:cxn>
                      <a:cxn ang="0">
                        <a:pos x="312" y="0"/>
                      </a:cxn>
                      <a:cxn ang="0">
                        <a:pos x="204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67" y="454"/>
                      </a:cxn>
                      <a:cxn ang="0">
                        <a:pos x="241" y="454"/>
                      </a:cxn>
                      <a:cxn ang="0">
                        <a:pos x="408" y="0"/>
                      </a:cxn>
                    </a:cxnLst>
                    <a:rect l="0" t="0" r="r" b="b"/>
                    <a:pathLst>
                      <a:path w="408" h="454">
                        <a:moveTo>
                          <a:pt x="408" y="0"/>
                        </a:moveTo>
                        <a:lnTo>
                          <a:pt x="312" y="0"/>
                        </a:lnTo>
                        <a:lnTo>
                          <a:pt x="204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67" y="454"/>
                        </a:lnTo>
                        <a:lnTo>
                          <a:pt x="241" y="454"/>
                        </a:lnTo>
                        <a:lnTo>
                          <a:pt x="40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1" name="Freeform 76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825" y="1356"/>
                    <a:ext cx="97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3" y="129"/>
                      </a:cxn>
                      <a:cxn ang="0">
                        <a:pos x="346" y="75"/>
                      </a:cxn>
                      <a:cxn ang="0">
                        <a:pos x="322" y="47"/>
                      </a:cxn>
                      <a:cxn ang="0">
                        <a:pos x="299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6" y="1"/>
                      </a:cxn>
                      <a:cxn ang="0">
                        <a:pos x="172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60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3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6" y="462"/>
                      </a:cxn>
                      <a:cxn ang="0">
                        <a:pos x="281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7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7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2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5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3" y="80"/>
                      </a:cxn>
                      <a:cxn ang="0">
                        <a:pos x="243" y="89"/>
                      </a:cxn>
                      <a:cxn ang="0">
                        <a:pos x="269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2" y="172"/>
                        </a:lnTo>
                        <a:lnTo>
                          <a:pt x="378" y="150"/>
                        </a:lnTo>
                        <a:lnTo>
                          <a:pt x="373" y="129"/>
                        </a:lnTo>
                        <a:lnTo>
                          <a:pt x="366" y="110"/>
                        </a:lnTo>
                        <a:lnTo>
                          <a:pt x="356" y="93"/>
                        </a:lnTo>
                        <a:lnTo>
                          <a:pt x="346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2" y="24"/>
                        </a:lnTo>
                        <a:lnTo>
                          <a:pt x="283" y="20"/>
                        </a:lnTo>
                        <a:lnTo>
                          <a:pt x="275" y="16"/>
                        </a:lnTo>
                        <a:lnTo>
                          <a:pt x="266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6" y="2"/>
                        </a:lnTo>
                        <a:lnTo>
                          <a:pt x="216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2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4" y="15"/>
                        </a:lnTo>
                        <a:lnTo>
                          <a:pt x="105" y="19"/>
                        </a:lnTo>
                        <a:lnTo>
                          <a:pt x="96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7" y="47"/>
                        </a:lnTo>
                        <a:lnTo>
                          <a:pt x="60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5" y="134"/>
                        </a:lnTo>
                        <a:lnTo>
                          <a:pt x="9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10" y="317"/>
                        </a:lnTo>
                        <a:lnTo>
                          <a:pt x="13" y="329"/>
                        </a:lnTo>
                        <a:lnTo>
                          <a:pt x="17" y="341"/>
                        </a:lnTo>
                        <a:lnTo>
                          <a:pt x="21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6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6" y="450"/>
                        </a:lnTo>
                        <a:lnTo>
                          <a:pt x="125" y="453"/>
                        </a:lnTo>
                        <a:lnTo>
                          <a:pt x="143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4" y="465"/>
                        </a:lnTo>
                        <a:lnTo>
                          <a:pt x="220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1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2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7" y="340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9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0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1" y="352"/>
                        </a:lnTo>
                        <a:lnTo>
                          <a:pt x="114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1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2" y="168"/>
                        </a:lnTo>
                        <a:lnTo>
                          <a:pt x="93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7" y="110"/>
                        </a:lnTo>
                        <a:lnTo>
                          <a:pt x="126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3" y="80"/>
                        </a:lnTo>
                        <a:lnTo>
                          <a:pt x="170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3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3" y="89"/>
                        </a:lnTo>
                        <a:lnTo>
                          <a:pt x="248" y="92"/>
                        </a:lnTo>
                        <a:lnTo>
                          <a:pt x="260" y="100"/>
                        </a:lnTo>
                        <a:lnTo>
                          <a:pt x="269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2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95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8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2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7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2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8" y="123"/>
                      </a:cxn>
                      <a:cxn ang="0">
                        <a:pos x="113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3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8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2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7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2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8" y="123"/>
                        </a:lnTo>
                        <a:lnTo>
                          <a:pt x="113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3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3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037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6"/>
                      </a:cxn>
                      <a:cxn ang="0">
                        <a:pos x="344" y="228"/>
                      </a:cxn>
                      <a:cxn ang="0">
                        <a:pos x="313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6" y="89"/>
                      </a:cxn>
                      <a:cxn ang="0">
                        <a:pos x="156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5" y="38"/>
                      </a:cxn>
                      <a:cxn ang="0">
                        <a:pos x="317" y="22"/>
                      </a:cxn>
                      <a:cxn ang="0">
                        <a:pos x="288" y="11"/>
                      </a:cxn>
                      <a:cxn ang="0">
                        <a:pos x="219" y="0"/>
                      </a:cxn>
                      <a:cxn ang="0">
                        <a:pos x="159" y="2"/>
                      </a:cxn>
                      <a:cxn ang="0">
                        <a:pos x="111" y="14"/>
                      </a:cxn>
                      <a:cxn ang="0">
                        <a:pos x="73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49" y="220"/>
                      </a:cxn>
                      <a:cxn ang="0">
                        <a:pos x="77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3" y="284"/>
                      </a:cxn>
                      <a:cxn ang="0">
                        <a:pos x="283" y="295"/>
                      </a:cxn>
                      <a:cxn ang="0">
                        <a:pos x="289" y="313"/>
                      </a:cxn>
                      <a:cxn ang="0">
                        <a:pos x="288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39" y="382"/>
                      </a:cxn>
                      <a:cxn ang="0">
                        <a:pos x="105" y="371"/>
                      </a:cxn>
                      <a:cxn ang="0">
                        <a:pos x="82" y="358"/>
                      </a:cxn>
                      <a:cxn ang="0">
                        <a:pos x="60" y="340"/>
                      </a:cxn>
                      <a:cxn ang="0">
                        <a:pos x="21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8" y="460"/>
                      </a:cxn>
                      <a:cxn ang="0">
                        <a:pos x="298" y="444"/>
                      </a:cxn>
                      <a:cxn ang="0">
                        <a:pos x="338" y="418"/>
                      </a:cxn>
                      <a:cxn ang="0">
                        <a:pos x="365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4" y="228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2" y="174"/>
                        </a:lnTo>
                        <a:lnTo>
                          <a:pt x="128" y="171"/>
                        </a:lnTo>
                        <a:lnTo>
                          <a:pt x="124" y="168"/>
                        </a:lnTo>
                        <a:lnTo>
                          <a:pt x="120" y="165"/>
                        </a:lnTo>
                        <a:lnTo>
                          <a:pt x="118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6" y="89"/>
                        </a:lnTo>
                        <a:lnTo>
                          <a:pt x="142" y="86"/>
                        </a:lnTo>
                        <a:lnTo>
                          <a:pt x="149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5"/>
                        </a:lnTo>
                        <a:lnTo>
                          <a:pt x="208" y="76"/>
                        </a:lnTo>
                        <a:lnTo>
                          <a:pt x="225" y="77"/>
                        </a:lnTo>
                        <a:lnTo>
                          <a:pt x="239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1" y="94"/>
                        </a:lnTo>
                        <a:lnTo>
                          <a:pt x="293" y="101"/>
                        </a:lnTo>
                        <a:lnTo>
                          <a:pt x="304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5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9" y="0"/>
                        </a:lnTo>
                        <a:lnTo>
                          <a:pt x="193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2" y="5"/>
                        </a:lnTo>
                        <a:lnTo>
                          <a:pt x="127" y="9"/>
                        </a:lnTo>
                        <a:lnTo>
                          <a:pt x="111" y="14"/>
                        </a:lnTo>
                        <a:lnTo>
                          <a:pt x="97" y="20"/>
                        </a:lnTo>
                        <a:lnTo>
                          <a:pt x="85" y="27"/>
                        </a:lnTo>
                        <a:lnTo>
                          <a:pt x="73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9"/>
                        </a:lnTo>
                        <a:lnTo>
                          <a:pt x="23" y="153"/>
                        </a:lnTo>
                        <a:lnTo>
                          <a:pt x="25" y="166"/>
                        </a:lnTo>
                        <a:lnTo>
                          <a:pt x="28" y="179"/>
                        </a:lnTo>
                        <a:lnTo>
                          <a:pt x="32" y="191"/>
                        </a:lnTo>
                        <a:lnTo>
                          <a:pt x="36" y="202"/>
                        </a:lnTo>
                        <a:lnTo>
                          <a:pt x="42" y="211"/>
                        </a:lnTo>
                        <a:lnTo>
                          <a:pt x="49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7" y="260"/>
                        </a:lnTo>
                        <a:lnTo>
                          <a:pt x="141" y="262"/>
                        </a:lnTo>
                        <a:lnTo>
                          <a:pt x="156" y="264"/>
                        </a:lnTo>
                        <a:lnTo>
                          <a:pt x="230" y="270"/>
                        </a:lnTo>
                        <a:lnTo>
                          <a:pt x="244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3" y="284"/>
                        </a:lnTo>
                        <a:lnTo>
                          <a:pt x="277" y="287"/>
                        </a:lnTo>
                        <a:lnTo>
                          <a:pt x="280" y="291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3"/>
                        </a:lnTo>
                        <a:lnTo>
                          <a:pt x="289" y="313"/>
                        </a:lnTo>
                        <a:lnTo>
                          <a:pt x="290" y="324"/>
                        </a:lnTo>
                        <a:lnTo>
                          <a:pt x="290" y="331"/>
                        </a:lnTo>
                        <a:lnTo>
                          <a:pt x="288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30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6" y="385"/>
                        </a:lnTo>
                        <a:lnTo>
                          <a:pt x="139" y="382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5" y="371"/>
                        </a:lnTo>
                        <a:lnTo>
                          <a:pt x="97" y="367"/>
                        </a:lnTo>
                        <a:lnTo>
                          <a:pt x="90" y="362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8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1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99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7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0" y="464"/>
                        </a:lnTo>
                        <a:lnTo>
                          <a:pt x="230" y="462"/>
                        </a:lnTo>
                        <a:lnTo>
                          <a:pt x="248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4"/>
                        </a:lnTo>
                        <a:lnTo>
                          <a:pt x="312" y="437"/>
                        </a:lnTo>
                        <a:lnTo>
                          <a:pt x="326" y="428"/>
                        </a:lnTo>
                        <a:lnTo>
                          <a:pt x="338" y="418"/>
                        </a:lnTo>
                        <a:lnTo>
                          <a:pt x="348" y="408"/>
                        </a:lnTo>
                        <a:lnTo>
                          <a:pt x="358" y="396"/>
                        </a:lnTo>
                        <a:lnTo>
                          <a:pt x="365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4" name="Freeform 76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59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5" y="641"/>
                      </a:cxn>
                      <a:cxn ang="0">
                        <a:pos x="95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5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5" y="641"/>
                        </a:moveTo>
                        <a:lnTo>
                          <a:pt x="95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5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5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20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4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1" y="485"/>
                      </a:cxn>
                      <a:cxn ang="0">
                        <a:pos x="149" y="480"/>
                      </a:cxn>
                      <a:cxn ang="0">
                        <a:pos x="147" y="476"/>
                      </a:cxn>
                      <a:cxn ang="0">
                        <a:pos x="145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4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1" y="485"/>
                        </a:lnTo>
                        <a:lnTo>
                          <a:pt x="149" y="480"/>
                        </a:lnTo>
                        <a:lnTo>
                          <a:pt x="147" y="476"/>
                        </a:lnTo>
                        <a:lnTo>
                          <a:pt x="145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6" name="Freeform 76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287" y="1312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7" y="316"/>
                      </a:cxn>
                      <a:cxn ang="0">
                        <a:pos x="356" y="267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4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7" y="192"/>
                      </a:cxn>
                      <a:cxn ang="0">
                        <a:pos x="59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3"/>
                      </a:cxn>
                      <a:cxn ang="0">
                        <a:pos x="144" y="258"/>
                      </a:cxn>
                      <a:cxn ang="0">
                        <a:pos x="190" y="257"/>
                      </a:cxn>
                      <a:cxn ang="0">
                        <a:pos x="222" y="261"/>
                      </a:cxn>
                      <a:cxn ang="0">
                        <a:pos x="247" y="273"/>
                      </a:cxn>
                      <a:cxn ang="0">
                        <a:pos x="263" y="290"/>
                      </a:cxn>
                      <a:cxn ang="0">
                        <a:pos x="273" y="313"/>
                      </a:cxn>
                      <a:cxn ang="0">
                        <a:pos x="277" y="342"/>
                      </a:cxn>
                      <a:cxn ang="0">
                        <a:pos x="138" y="375"/>
                      </a:cxn>
                      <a:cxn ang="0">
                        <a:pos x="88" y="384"/>
                      </a:cxn>
                      <a:cxn ang="0">
                        <a:pos x="50" y="402"/>
                      </a:cxn>
                      <a:cxn ang="0">
                        <a:pos x="21" y="430"/>
                      </a:cxn>
                      <a:cxn ang="0">
                        <a:pos x="5" y="465"/>
                      </a:cxn>
                      <a:cxn ang="0">
                        <a:pos x="0" y="504"/>
                      </a:cxn>
                      <a:cxn ang="0">
                        <a:pos x="5" y="546"/>
                      </a:cxn>
                      <a:cxn ang="0">
                        <a:pos x="20" y="582"/>
                      </a:cxn>
                      <a:cxn ang="0">
                        <a:pos x="46" y="613"/>
                      </a:cxn>
                      <a:cxn ang="0">
                        <a:pos x="86" y="634"/>
                      </a:cxn>
                      <a:cxn ang="0">
                        <a:pos x="137" y="643"/>
                      </a:cxn>
                      <a:cxn ang="0">
                        <a:pos x="195" y="641"/>
                      </a:cxn>
                      <a:cxn ang="0">
                        <a:pos x="241" y="627"/>
                      </a:cxn>
                      <a:cxn ang="0">
                        <a:pos x="279" y="597"/>
                      </a:cxn>
                      <a:cxn ang="0">
                        <a:pos x="277" y="475"/>
                      </a:cxn>
                      <a:cxn ang="0">
                        <a:pos x="273" y="506"/>
                      </a:cxn>
                      <a:cxn ang="0">
                        <a:pos x="265" y="530"/>
                      </a:cxn>
                      <a:cxn ang="0">
                        <a:pos x="248" y="549"/>
                      </a:cxn>
                      <a:cxn ang="0">
                        <a:pos x="218" y="564"/>
                      </a:cxn>
                      <a:cxn ang="0">
                        <a:pos x="185" y="568"/>
                      </a:cxn>
                      <a:cxn ang="0">
                        <a:pos x="152" y="567"/>
                      </a:cxn>
                      <a:cxn ang="0">
                        <a:pos x="127" y="561"/>
                      </a:cxn>
                      <a:cxn ang="0">
                        <a:pos x="108" y="550"/>
                      </a:cxn>
                      <a:cxn ang="0">
                        <a:pos x="96" y="536"/>
                      </a:cxn>
                      <a:cxn ang="0">
                        <a:pos x="90" y="518"/>
                      </a:cxn>
                      <a:cxn ang="0">
                        <a:pos x="89" y="495"/>
                      </a:cxn>
                      <a:cxn ang="0">
                        <a:pos x="94" y="476"/>
                      </a:cxn>
                      <a:cxn ang="0">
                        <a:pos x="104" y="459"/>
                      </a:cxn>
                      <a:cxn ang="0">
                        <a:pos x="120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30" y="97"/>
                      </a:cxn>
                      <a:cxn ang="0">
                        <a:pos x="247" y="97"/>
                      </a:cxn>
                      <a:cxn ang="0">
                        <a:pos x="136" y="0"/>
                      </a:cxn>
                      <a:cxn ang="0">
                        <a:pos x="136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7" y="316"/>
                        </a:lnTo>
                        <a:lnTo>
                          <a:pt x="365" y="298"/>
                        </a:lnTo>
                        <a:lnTo>
                          <a:pt x="361" y="282"/>
                        </a:lnTo>
                        <a:lnTo>
                          <a:pt x="356" y="267"/>
                        </a:lnTo>
                        <a:lnTo>
                          <a:pt x="350" y="252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8" y="208"/>
                        </a:lnTo>
                        <a:lnTo>
                          <a:pt x="295" y="201"/>
                        </a:lnTo>
                        <a:lnTo>
                          <a:pt x="280" y="194"/>
                        </a:lnTo>
                        <a:lnTo>
                          <a:pt x="262" y="188"/>
                        </a:lnTo>
                        <a:lnTo>
                          <a:pt x="244" y="184"/>
                        </a:lnTo>
                        <a:lnTo>
                          <a:pt x="224" y="181"/>
                        </a:lnTo>
                        <a:lnTo>
                          <a:pt x="203" y="179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7" y="186"/>
                        </a:lnTo>
                        <a:lnTo>
                          <a:pt x="97" y="189"/>
                        </a:lnTo>
                        <a:lnTo>
                          <a:pt x="87" y="192"/>
                        </a:lnTo>
                        <a:lnTo>
                          <a:pt x="78" y="196"/>
                        </a:lnTo>
                        <a:lnTo>
                          <a:pt x="68" y="201"/>
                        </a:lnTo>
                        <a:lnTo>
                          <a:pt x="59" y="206"/>
                        </a:lnTo>
                        <a:lnTo>
                          <a:pt x="51" y="213"/>
                        </a:lnTo>
                        <a:lnTo>
                          <a:pt x="42" y="220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7" y="244"/>
                        </a:lnTo>
                        <a:lnTo>
                          <a:pt x="78" y="300"/>
                        </a:lnTo>
                        <a:lnTo>
                          <a:pt x="87" y="289"/>
                        </a:lnTo>
                        <a:lnTo>
                          <a:pt x="97" y="280"/>
                        </a:lnTo>
                        <a:lnTo>
                          <a:pt x="107" y="273"/>
                        </a:lnTo>
                        <a:lnTo>
                          <a:pt x="118" y="267"/>
                        </a:lnTo>
                        <a:lnTo>
                          <a:pt x="131" y="261"/>
                        </a:lnTo>
                        <a:lnTo>
                          <a:pt x="144" y="258"/>
                        </a:lnTo>
                        <a:lnTo>
                          <a:pt x="159" y="257"/>
                        </a:lnTo>
                        <a:lnTo>
                          <a:pt x="178" y="256"/>
                        </a:lnTo>
                        <a:lnTo>
                          <a:pt x="190" y="257"/>
                        </a:lnTo>
                        <a:lnTo>
                          <a:pt x="202" y="257"/>
                        </a:lnTo>
                        <a:lnTo>
                          <a:pt x="212" y="259"/>
                        </a:lnTo>
                        <a:lnTo>
                          <a:pt x="222" y="261"/>
                        </a:lnTo>
                        <a:lnTo>
                          <a:pt x="232" y="265"/>
                        </a:lnTo>
                        <a:lnTo>
                          <a:pt x="240" y="269"/>
                        </a:lnTo>
                        <a:lnTo>
                          <a:pt x="247" y="273"/>
                        </a:lnTo>
                        <a:lnTo>
                          <a:pt x="253" y="278"/>
                        </a:lnTo>
                        <a:lnTo>
                          <a:pt x="259" y="283"/>
                        </a:lnTo>
                        <a:lnTo>
                          <a:pt x="263" y="290"/>
                        </a:lnTo>
                        <a:lnTo>
                          <a:pt x="267" y="296"/>
                        </a:lnTo>
                        <a:lnTo>
                          <a:pt x="271" y="304"/>
                        </a:lnTo>
                        <a:lnTo>
                          <a:pt x="273" y="313"/>
                        </a:lnTo>
                        <a:lnTo>
                          <a:pt x="275" y="322"/>
                        </a:lnTo>
                        <a:lnTo>
                          <a:pt x="277" y="331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6" y="374"/>
                        </a:lnTo>
                        <a:lnTo>
                          <a:pt x="138" y="375"/>
                        </a:lnTo>
                        <a:lnTo>
                          <a:pt x="119" y="377"/>
                        </a:lnTo>
                        <a:lnTo>
                          <a:pt x="103" y="380"/>
                        </a:lnTo>
                        <a:lnTo>
                          <a:pt x="88" y="384"/>
                        </a:lnTo>
                        <a:lnTo>
                          <a:pt x="74" y="389"/>
                        </a:lnTo>
                        <a:lnTo>
                          <a:pt x="61" y="395"/>
                        </a:lnTo>
                        <a:lnTo>
                          <a:pt x="50" y="402"/>
                        </a:lnTo>
                        <a:lnTo>
                          <a:pt x="39" y="410"/>
                        </a:lnTo>
                        <a:lnTo>
                          <a:pt x="30" y="420"/>
                        </a:lnTo>
                        <a:lnTo>
                          <a:pt x="21" y="430"/>
                        </a:lnTo>
                        <a:lnTo>
                          <a:pt x="15" y="441"/>
                        </a:lnTo>
                        <a:lnTo>
                          <a:pt x="9" y="452"/>
                        </a:lnTo>
                        <a:lnTo>
                          <a:pt x="5" y="465"/>
                        </a:lnTo>
                        <a:lnTo>
                          <a:pt x="2" y="477"/>
                        </a:lnTo>
                        <a:lnTo>
                          <a:pt x="0" y="491"/>
                        </a:lnTo>
                        <a:lnTo>
                          <a:pt x="0" y="504"/>
                        </a:lnTo>
                        <a:lnTo>
                          <a:pt x="0" y="519"/>
                        </a:lnTo>
                        <a:lnTo>
                          <a:pt x="2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2"/>
                        </a:lnTo>
                        <a:lnTo>
                          <a:pt x="28" y="593"/>
                        </a:lnTo>
                        <a:lnTo>
                          <a:pt x="36" y="602"/>
                        </a:lnTo>
                        <a:lnTo>
                          <a:pt x="46" y="613"/>
                        </a:lnTo>
                        <a:lnTo>
                          <a:pt x="58" y="621"/>
                        </a:lnTo>
                        <a:lnTo>
                          <a:pt x="71" y="628"/>
                        </a:lnTo>
                        <a:lnTo>
                          <a:pt x="86" y="634"/>
                        </a:lnTo>
                        <a:lnTo>
                          <a:pt x="101" y="638"/>
                        </a:lnTo>
                        <a:lnTo>
                          <a:pt x="118" y="641"/>
                        </a:lnTo>
                        <a:lnTo>
                          <a:pt x="137" y="643"/>
                        </a:lnTo>
                        <a:lnTo>
                          <a:pt x="157" y="644"/>
                        </a:lnTo>
                        <a:lnTo>
                          <a:pt x="178" y="643"/>
                        </a:lnTo>
                        <a:lnTo>
                          <a:pt x="195" y="641"/>
                        </a:lnTo>
                        <a:lnTo>
                          <a:pt x="211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3" y="619"/>
                        </a:lnTo>
                        <a:lnTo>
                          <a:pt x="266" y="608"/>
                        </a:lnTo>
                        <a:lnTo>
                          <a:pt x="279" y="597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7" y="486"/>
                        </a:lnTo>
                        <a:lnTo>
                          <a:pt x="275" y="496"/>
                        </a:lnTo>
                        <a:lnTo>
                          <a:pt x="273" y="506"/>
                        </a:lnTo>
                        <a:lnTo>
                          <a:pt x="271" y="515"/>
                        </a:lnTo>
                        <a:lnTo>
                          <a:pt x="269" y="523"/>
                        </a:lnTo>
                        <a:lnTo>
                          <a:pt x="265" y="530"/>
                        </a:lnTo>
                        <a:lnTo>
                          <a:pt x="261" y="536"/>
                        </a:lnTo>
                        <a:lnTo>
                          <a:pt x="257" y="541"/>
                        </a:lnTo>
                        <a:lnTo>
                          <a:pt x="248" y="549"/>
                        </a:lnTo>
                        <a:lnTo>
                          <a:pt x="238" y="555"/>
                        </a:lnTo>
                        <a:lnTo>
                          <a:pt x="229" y="561"/>
                        </a:lnTo>
                        <a:lnTo>
                          <a:pt x="218" y="564"/>
                        </a:lnTo>
                        <a:lnTo>
                          <a:pt x="207" y="566"/>
                        </a:lnTo>
                        <a:lnTo>
                          <a:pt x="196" y="567"/>
                        </a:lnTo>
                        <a:lnTo>
                          <a:pt x="185" y="568"/>
                        </a:lnTo>
                        <a:lnTo>
                          <a:pt x="171" y="568"/>
                        </a:lnTo>
                        <a:lnTo>
                          <a:pt x="161" y="568"/>
                        </a:lnTo>
                        <a:lnTo>
                          <a:pt x="152" y="567"/>
                        </a:lnTo>
                        <a:lnTo>
                          <a:pt x="143" y="566"/>
                        </a:lnTo>
                        <a:lnTo>
                          <a:pt x="135" y="564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8" y="550"/>
                        </a:lnTo>
                        <a:lnTo>
                          <a:pt x="104" y="546"/>
                        </a:lnTo>
                        <a:lnTo>
                          <a:pt x="100" y="541"/>
                        </a:lnTo>
                        <a:lnTo>
                          <a:pt x="96" y="536"/>
                        </a:lnTo>
                        <a:lnTo>
                          <a:pt x="93" y="531"/>
                        </a:lnTo>
                        <a:lnTo>
                          <a:pt x="91" y="524"/>
                        </a:lnTo>
                        <a:lnTo>
                          <a:pt x="90" y="518"/>
                        </a:lnTo>
                        <a:lnTo>
                          <a:pt x="89" y="510"/>
                        </a:lnTo>
                        <a:lnTo>
                          <a:pt x="89" y="503"/>
                        </a:lnTo>
                        <a:lnTo>
                          <a:pt x="89" y="495"/>
                        </a:lnTo>
                        <a:lnTo>
                          <a:pt x="90" y="488"/>
                        </a:lnTo>
                        <a:lnTo>
                          <a:pt x="91" y="482"/>
                        </a:lnTo>
                        <a:lnTo>
                          <a:pt x="94" y="476"/>
                        </a:lnTo>
                        <a:lnTo>
                          <a:pt x="97" y="470"/>
                        </a:lnTo>
                        <a:lnTo>
                          <a:pt x="100" y="465"/>
                        </a:lnTo>
                        <a:lnTo>
                          <a:pt x="104" y="459"/>
                        </a:lnTo>
                        <a:lnTo>
                          <a:pt x="109" y="454"/>
                        </a:lnTo>
                        <a:lnTo>
                          <a:pt x="114" y="451"/>
                        </a:lnTo>
                        <a:lnTo>
                          <a:pt x="120" y="447"/>
                        </a:lnTo>
                        <a:lnTo>
                          <a:pt x="128" y="444"/>
                        </a:lnTo>
                        <a:lnTo>
                          <a:pt x="135" y="442"/>
                        </a:lnTo>
                        <a:lnTo>
                          <a:pt x="143" y="440"/>
                        </a:lnTo>
                        <a:lnTo>
                          <a:pt x="151" y="439"/>
                        </a:lnTo>
                        <a:lnTo>
                          <a:pt x="160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30" y="97"/>
                        </a:moveTo>
                        <a:lnTo>
                          <a:pt x="330" y="0"/>
                        </a:lnTo>
                        <a:lnTo>
                          <a:pt x="247" y="0"/>
                        </a:lnTo>
                        <a:lnTo>
                          <a:pt x="247" y="97"/>
                        </a:lnTo>
                        <a:lnTo>
                          <a:pt x="330" y="97"/>
                        </a:lnTo>
                        <a:close/>
                        <a:moveTo>
                          <a:pt x="136" y="97"/>
                        </a:moveTo>
                        <a:lnTo>
                          <a:pt x="136" y="0"/>
                        </a:lnTo>
                        <a:lnTo>
                          <a:pt x="53" y="0"/>
                        </a:lnTo>
                        <a:lnTo>
                          <a:pt x="53" y="97"/>
                        </a:lnTo>
                        <a:lnTo>
                          <a:pt x="136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7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04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6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2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59" y="505"/>
                      </a:cxn>
                      <a:cxn ang="0">
                        <a:pos x="64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6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2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59" y="505"/>
                        </a:lnTo>
                        <a:lnTo>
                          <a:pt x="64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8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536" y="1358"/>
                    <a:ext cx="85" cy="113"/>
                  </a:xfrm>
                  <a:custGeom>
                    <a:avLst/>
                    <a:gdLst/>
                    <a:ahLst/>
                    <a:cxnLst>
                      <a:cxn ang="0">
                        <a:pos x="339" y="454"/>
                      </a:cxn>
                      <a:cxn ang="0">
                        <a:pos x="339" y="372"/>
                      </a:cxn>
                      <a:cxn ang="0">
                        <a:pos x="111" y="372"/>
                      </a:cxn>
                      <a:cxn ang="0">
                        <a:pos x="339" y="72"/>
                      </a:cxn>
                      <a:cxn ang="0">
                        <a:pos x="339" y="0"/>
                      </a:cxn>
                      <a:cxn ang="0">
                        <a:pos x="12" y="0"/>
                      </a:cxn>
                      <a:cxn ang="0">
                        <a:pos x="12" y="82"/>
                      </a:cxn>
                      <a:cxn ang="0">
                        <a:pos x="225" y="82"/>
                      </a:cxn>
                      <a:cxn ang="0">
                        <a:pos x="0" y="382"/>
                      </a:cxn>
                      <a:cxn ang="0">
                        <a:pos x="0" y="454"/>
                      </a:cxn>
                      <a:cxn ang="0">
                        <a:pos x="339" y="454"/>
                      </a:cxn>
                    </a:cxnLst>
                    <a:rect l="0" t="0" r="r" b="b"/>
                    <a:pathLst>
                      <a:path w="339" h="454">
                        <a:moveTo>
                          <a:pt x="339" y="454"/>
                        </a:moveTo>
                        <a:lnTo>
                          <a:pt x="339" y="372"/>
                        </a:lnTo>
                        <a:lnTo>
                          <a:pt x="111" y="372"/>
                        </a:lnTo>
                        <a:lnTo>
                          <a:pt x="339" y="72"/>
                        </a:lnTo>
                        <a:lnTo>
                          <a:pt x="339" y="0"/>
                        </a:lnTo>
                        <a:lnTo>
                          <a:pt x="12" y="0"/>
                        </a:lnTo>
                        <a:lnTo>
                          <a:pt x="12" y="82"/>
                        </a:lnTo>
                        <a:lnTo>
                          <a:pt x="225" y="82"/>
                        </a:lnTo>
                        <a:lnTo>
                          <a:pt x="0" y="382"/>
                        </a:lnTo>
                        <a:lnTo>
                          <a:pt x="0" y="454"/>
                        </a:lnTo>
                        <a:lnTo>
                          <a:pt x="339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59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648" y="1358"/>
                    <a:ext cx="93" cy="115"/>
                  </a:xfrm>
                  <a:custGeom>
                    <a:avLst/>
                    <a:gdLst/>
                    <a:ahLst/>
                    <a:cxnLst>
                      <a:cxn ang="0">
                        <a:pos x="368" y="0"/>
                      </a:cxn>
                      <a:cxn ang="0">
                        <a:pos x="276" y="276"/>
                      </a:cxn>
                      <a:cxn ang="0">
                        <a:pos x="274" y="301"/>
                      </a:cxn>
                      <a:cxn ang="0">
                        <a:pos x="269" y="322"/>
                      </a:cxn>
                      <a:cxn ang="0">
                        <a:pos x="260" y="340"/>
                      </a:cxn>
                      <a:cxn ang="0">
                        <a:pos x="249" y="354"/>
                      </a:cxn>
                      <a:cxn ang="0">
                        <a:pos x="234" y="364"/>
                      </a:cxn>
                      <a:cxn ang="0">
                        <a:pos x="218" y="372"/>
                      </a:cxn>
                      <a:cxn ang="0">
                        <a:pos x="201" y="377"/>
                      </a:cxn>
                      <a:cxn ang="0">
                        <a:pos x="182" y="379"/>
                      </a:cxn>
                      <a:cxn ang="0">
                        <a:pos x="164" y="377"/>
                      </a:cxn>
                      <a:cxn ang="0">
                        <a:pos x="147" y="372"/>
                      </a:cxn>
                      <a:cxn ang="0">
                        <a:pos x="131" y="365"/>
                      </a:cxn>
                      <a:cxn ang="0">
                        <a:pos x="117" y="354"/>
                      </a:cxn>
                      <a:cxn ang="0">
                        <a:pos x="107" y="340"/>
                      </a:cxn>
                      <a:cxn ang="0">
                        <a:pos x="98" y="322"/>
                      </a:cxn>
                      <a:cxn ang="0">
                        <a:pos x="93" y="302"/>
                      </a:cxn>
                      <a:cxn ang="0">
                        <a:pos x="91" y="276"/>
                      </a:cxn>
                      <a:cxn ang="0">
                        <a:pos x="0" y="0"/>
                      </a:cxn>
                      <a:cxn ang="0">
                        <a:pos x="0" y="309"/>
                      </a:cxn>
                      <a:cxn ang="0">
                        <a:pos x="5" y="344"/>
                      </a:cxn>
                      <a:cxn ang="0">
                        <a:pos x="15" y="377"/>
                      </a:cxn>
                      <a:cxn ang="0">
                        <a:pos x="28" y="398"/>
                      </a:cxn>
                      <a:cxn ang="0">
                        <a:pos x="38" y="412"/>
                      </a:cxn>
                      <a:cxn ang="0">
                        <a:pos x="56" y="428"/>
                      </a:cxn>
                      <a:cxn ang="0">
                        <a:pos x="80" y="443"/>
                      </a:cxn>
                      <a:cxn ang="0">
                        <a:pos x="108" y="454"/>
                      </a:cxn>
                      <a:cxn ang="0">
                        <a:pos x="141" y="459"/>
                      </a:cxn>
                      <a:cxn ang="0">
                        <a:pos x="174" y="459"/>
                      </a:cxn>
                      <a:cxn ang="0">
                        <a:pos x="207" y="453"/>
                      </a:cxn>
                      <a:cxn ang="0">
                        <a:pos x="238" y="440"/>
                      </a:cxn>
                      <a:cxn ang="0">
                        <a:pos x="266" y="420"/>
                      </a:cxn>
                      <a:cxn ang="0">
                        <a:pos x="278" y="454"/>
                      </a:cxn>
                    </a:cxnLst>
                    <a:rect l="0" t="0" r="r" b="b"/>
                    <a:pathLst>
                      <a:path w="368" h="460">
                        <a:moveTo>
                          <a:pt x="368" y="454"/>
                        </a:moveTo>
                        <a:lnTo>
                          <a:pt x="368" y="0"/>
                        </a:lnTo>
                        <a:lnTo>
                          <a:pt x="276" y="0"/>
                        </a:lnTo>
                        <a:lnTo>
                          <a:pt x="276" y="276"/>
                        </a:lnTo>
                        <a:lnTo>
                          <a:pt x="276" y="290"/>
                        </a:lnTo>
                        <a:lnTo>
                          <a:pt x="274" y="301"/>
                        </a:lnTo>
                        <a:lnTo>
                          <a:pt x="272" y="312"/>
                        </a:lnTo>
                        <a:lnTo>
                          <a:pt x="269" y="322"/>
                        </a:lnTo>
                        <a:lnTo>
                          <a:pt x="265" y="332"/>
                        </a:lnTo>
                        <a:lnTo>
                          <a:pt x="260" y="340"/>
                        </a:lnTo>
                        <a:lnTo>
                          <a:pt x="255" y="347"/>
                        </a:lnTo>
                        <a:lnTo>
                          <a:pt x="249" y="354"/>
                        </a:lnTo>
                        <a:lnTo>
                          <a:pt x="242" y="359"/>
                        </a:lnTo>
                        <a:lnTo>
                          <a:pt x="234" y="364"/>
                        </a:lnTo>
                        <a:lnTo>
                          <a:pt x="226" y="368"/>
                        </a:lnTo>
                        <a:lnTo>
                          <a:pt x="218" y="372"/>
                        </a:lnTo>
                        <a:lnTo>
                          <a:pt x="210" y="374"/>
                        </a:lnTo>
                        <a:lnTo>
                          <a:pt x="201" y="377"/>
                        </a:lnTo>
                        <a:lnTo>
                          <a:pt x="192" y="378"/>
                        </a:lnTo>
                        <a:lnTo>
                          <a:pt x="182" y="379"/>
                        </a:lnTo>
                        <a:lnTo>
                          <a:pt x="173" y="378"/>
                        </a:lnTo>
                        <a:lnTo>
                          <a:pt x="164" y="377"/>
                        </a:lnTo>
                        <a:lnTo>
                          <a:pt x="155" y="374"/>
                        </a:lnTo>
                        <a:lnTo>
                          <a:pt x="147" y="372"/>
                        </a:lnTo>
                        <a:lnTo>
                          <a:pt x="138" y="369"/>
                        </a:lnTo>
                        <a:lnTo>
                          <a:pt x="131" y="365"/>
                        </a:lnTo>
                        <a:lnTo>
                          <a:pt x="124" y="360"/>
                        </a:lnTo>
                        <a:lnTo>
                          <a:pt x="117" y="354"/>
                        </a:lnTo>
                        <a:lnTo>
                          <a:pt x="112" y="348"/>
                        </a:lnTo>
                        <a:lnTo>
                          <a:pt x="107" y="340"/>
                        </a:lnTo>
                        <a:lnTo>
                          <a:pt x="102" y="332"/>
                        </a:lnTo>
                        <a:lnTo>
                          <a:pt x="98" y="322"/>
                        </a:lnTo>
                        <a:lnTo>
                          <a:pt x="95" y="312"/>
                        </a:lnTo>
                        <a:lnTo>
                          <a:pt x="93" y="302"/>
                        </a:lnTo>
                        <a:lnTo>
                          <a:pt x="92" y="290"/>
                        </a:lnTo>
                        <a:lnTo>
                          <a:pt x="91" y="276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0" y="309"/>
                        </a:lnTo>
                        <a:lnTo>
                          <a:pt x="2" y="328"/>
                        </a:lnTo>
                        <a:lnTo>
                          <a:pt x="5" y="344"/>
                        </a:lnTo>
                        <a:lnTo>
                          <a:pt x="9" y="361"/>
                        </a:lnTo>
                        <a:lnTo>
                          <a:pt x="15" y="377"/>
                        </a:lnTo>
                        <a:lnTo>
                          <a:pt x="23" y="391"/>
                        </a:lnTo>
                        <a:lnTo>
                          <a:pt x="28" y="398"/>
                        </a:lnTo>
                        <a:lnTo>
                          <a:pt x="33" y="405"/>
                        </a:lnTo>
                        <a:lnTo>
                          <a:pt x="38" y="412"/>
                        </a:lnTo>
                        <a:lnTo>
                          <a:pt x="46" y="418"/>
                        </a:lnTo>
                        <a:lnTo>
                          <a:pt x="56" y="428"/>
                        </a:lnTo>
                        <a:lnTo>
                          <a:pt x="67" y="436"/>
                        </a:lnTo>
                        <a:lnTo>
                          <a:pt x="80" y="443"/>
                        </a:lnTo>
                        <a:lnTo>
                          <a:pt x="94" y="449"/>
                        </a:lnTo>
                        <a:lnTo>
                          <a:pt x="108" y="454"/>
                        </a:lnTo>
                        <a:lnTo>
                          <a:pt x="124" y="457"/>
                        </a:lnTo>
                        <a:lnTo>
                          <a:pt x="141" y="459"/>
                        </a:lnTo>
                        <a:lnTo>
                          <a:pt x="157" y="460"/>
                        </a:lnTo>
                        <a:lnTo>
                          <a:pt x="174" y="459"/>
                        </a:lnTo>
                        <a:lnTo>
                          <a:pt x="191" y="457"/>
                        </a:lnTo>
                        <a:lnTo>
                          <a:pt x="207" y="453"/>
                        </a:lnTo>
                        <a:lnTo>
                          <a:pt x="223" y="447"/>
                        </a:lnTo>
                        <a:lnTo>
                          <a:pt x="238" y="440"/>
                        </a:lnTo>
                        <a:lnTo>
                          <a:pt x="253" y="431"/>
                        </a:lnTo>
                        <a:lnTo>
                          <a:pt x="266" y="420"/>
                        </a:lnTo>
                        <a:lnTo>
                          <a:pt x="278" y="408"/>
                        </a:lnTo>
                        <a:lnTo>
                          <a:pt x="278" y="454"/>
                        </a:lnTo>
                        <a:lnTo>
                          <a:pt x="368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0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312"/>
                    <a:ext cx="125" cy="159"/>
                  </a:xfrm>
                  <a:custGeom>
                    <a:avLst/>
                    <a:gdLst/>
                    <a:ahLst/>
                    <a:cxnLst>
                      <a:cxn ang="0">
                        <a:pos x="498" y="638"/>
                      </a:cxn>
                      <a:cxn ang="0">
                        <a:pos x="270" y="250"/>
                      </a:cxn>
                      <a:cxn ang="0">
                        <a:pos x="476" y="0"/>
                      </a:cxn>
                      <a:cxn ang="0">
                        <a:pos x="358" y="0"/>
                      </a:cxn>
                      <a:cxn ang="0">
                        <a:pos x="97" y="321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638"/>
                      </a:cxn>
                      <a:cxn ang="0">
                        <a:pos x="97" y="638"/>
                      </a:cxn>
                      <a:cxn ang="0">
                        <a:pos x="97" y="452"/>
                      </a:cxn>
                      <a:cxn ang="0">
                        <a:pos x="204" y="324"/>
                      </a:cxn>
                      <a:cxn ang="0">
                        <a:pos x="384" y="638"/>
                      </a:cxn>
                      <a:cxn ang="0">
                        <a:pos x="498" y="638"/>
                      </a:cxn>
                    </a:cxnLst>
                    <a:rect l="0" t="0" r="r" b="b"/>
                    <a:pathLst>
                      <a:path w="498" h="638">
                        <a:moveTo>
                          <a:pt x="498" y="638"/>
                        </a:moveTo>
                        <a:lnTo>
                          <a:pt x="270" y="250"/>
                        </a:lnTo>
                        <a:lnTo>
                          <a:pt x="476" y="0"/>
                        </a:lnTo>
                        <a:lnTo>
                          <a:pt x="358" y="0"/>
                        </a:lnTo>
                        <a:lnTo>
                          <a:pt x="97" y="321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452"/>
                        </a:lnTo>
                        <a:lnTo>
                          <a:pt x="204" y="324"/>
                        </a:lnTo>
                        <a:lnTo>
                          <a:pt x="384" y="638"/>
                        </a:lnTo>
                        <a:lnTo>
                          <a:pt x="498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1" name="Freeform 77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977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2" name="Freeform 77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031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2" y="129"/>
                      </a:cxn>
                      <a:cxn ang="0">
                        <a:pos x="347" y="75"/>
                      </a:cxn>
                      <a:cxn ang="0">
                        <a:pos x="322" y="47"/>
                      </a:cxn>
                      <a:cxn ang="0">
                        <a:pos x="300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5" y="1"/>
                      </a:cxn>
                      <a:cxn ang="0">
                        <a:pos x="171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59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1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7" y="446"/>
                      </a:cxn>
                      <a:cxn ang="0">
                        <a:pos x="144" y="458"/>
                      </a:cxn>
                      <a:cxn ang="0">
                        <a:pos x="205" y="465"/>
                      </a:cxn>
                      <a:cxn ang="0">
                        <a:pos x="246" y="462"/>
                      </a:cxn>
                      <a:cxn ang="0">
                        <a:pos x="282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6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8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3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6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4" y="80"/>
                      </a:cxn>
                      <a:cxn ang="0">
                        <a:pos x="243" y="89"/>
                      </a:cxn>
                      <a:cxn ang="0">
                        <a:pos x="268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3" y="172"/>
                        </a:lnTo>
                        <a:lnTo>
                          <a:pt x="379" y="150"/>
                        </a:lnTo>
                        <a:lnTo>
                          <a:pt x="372" y="129"/>
                        </a:lnTo>
                        <a:lnTo>
                          <a:pt x="365" y="110"/>
                        </a:lnTo>
                        <a:lnTo>
                          <a:pt x="357" y="93"/>
                        </a:lnTo>
                        <a:lnTo>
                          <a:pt x="347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300" y="29"/>
                        </a:lnTo>
                        <a:lnTo>
                          <a:pt x="292" y="24"/>
                        </a:lnTo>
                        <a:lnTo>
                          <a:pt x="284" y="20"/>
                        </a:lnTo>
                        <a:lnTo>
                          <a:pt x="275" y="16"/>
                        </a:lnTo>
                        <a:lnTo>
                          <a:pt x="265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7" y="4"/>
                        </a:lnTo>
                        <a:lnTo>
                          <a:pt x="226" y="2"/>
                        </a:lnTo>
                        <a:lnTo>
                          <a:pt x="215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2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3" y="15"/>
                        </a:lnTo>
                        <a:lnTo>
                          <a:pt x="105" y="19"/>
                        </a:lnTo>
                        <a:lnTo>
                          <a:pt x="97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6" y="47"/>
                        </a:lnTo>
                        <a:lnTo>
                          <a:pt x="59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4" y="134"/>
                        </a:lnTo>
                        <a:lnTo>
                          <a:pt x="8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1" y="248"/>
                        </a:lnTo>
                        <a:lnTo>
                          <a:pt x="1" y="263"/>
                        </a:lnTo>
                        <a:lnTo>
                          <a:pt x="3" y="277"/>
                        </a:lnTo>
                        <a:lnTo>
                          <a:pt x="4" y="292"/>
                        </a:lnTo>
                        <a:lnTo>
                          <a:pt x="7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6" y="341"/>
                        </a:lnTo>
                        <a:lnTo>
                          <a:pt x="20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7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7" y="446"/>
                        </a:lnTo>
                        <a:lnTo>
                          <a:pt x="115" y="450"/>
                        </a:lnTo>
                        <a:lnTo>
                          <a:pt x="125" y="453"/>
                        </a:lnTo>
                        <a:lnTo>
                          <a:pt x="144" y="458"/>
                        </a:lnTo>
                        <a:lnTo>
                          <a:pt x="163" y="462"/>
                        </a:lnTo>
                        <a:lnTo>
                          <a:pt x="184" y="464"/>
                        </a:lnTo>
                        <a:lnTo>
                          <a:pt x="205" y="465"/>
                        </a:lnTo>
                        <a:lnTo>
                          <a:pt x="219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2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1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6" y="340"/>
                        </a:lnTo>
                        <a:lnTo>
                          <a:pt x="305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1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7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0" y="352"/>
                        </a:lnTo>
                        <a:lnTo>
                          <a:pt x="114" y="343"/>
                        </a:lnTo>
                        <a:lnTo>
                          <a:pt x="108" y="334"/>
                        </a:lnTo>
                        <a:lnTo>
                          <a:pt x="103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2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3" y="168"/>
                        </a:lnTo>
                        <a:lnTo>
                          <a:pt x="94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6" y="110"/>
                        </a:lnTo>
                        <a:lnTo>
                          <a:pt x="127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6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4" y="80"/>
                        </a:lnTo>
                        <a:lnTo>
                          <a:pt x="230" y="82"/>
                        </a:lnTo>
                        <a:lnTo>
                          <a:pt x="237" y="85"/>
                        </a:lnTo>
                        <a:lnTo>
                          <a:pt x="243" y="89"/>
                        </a:lnTo>
                        <a:lnTo>
                          <a:pt x="249" y="92"/>
                        </a:lnTo>
                        <a:lnTo>
                          <a:pt x="259" y="100"/>
                        </a:lnTo>
                        <a:lnTo>
                          <a:pt x="268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63" name="Freeform 772"/>
                  <p:cNvSpPr>
                    <a:spLocks noChangeAspect="1"/>
                  </p:cNvSpPr>
                  <p:nvPr/>
                </p:nvSpPr>
                <p:spPr bwMode="auto">
                  <a:xfrm>
                    <a:off x="4157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7" y="557"/>
                      </a:cxn>
                      <a:cxn ang="0">
                        <a:pos x="112" y="555"/>
                      </a:cxn>
                      <a:cxn ang="0">
                        <a:pos x="109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99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1" y="507"/>
                      </a:cxn>
                      <a:cxn ang="0">
                        <a:pos x="91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2"/>
                      </a:cxn>
                      <a:cxn ang="0">
                        <a:pos x="16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7" y="623"/>
                      </a:cxn>
                      <a:cxn ang="0">
                        <a:pos x="68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8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7" y="557"/>
                        </a:lnTo>
                        <a:lnTo>
                          <a:pt x="112" y="555"/>
                        </a:lnTo>
                        <a:lnTo>
                          <a:pt x="109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99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1" y="507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2"/>
                        </a:lnTo>
                        <a:lnTo>
                          <a:pt x="16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7" y="623"/>
                        </a:lnTo>
                        <a:lnTo>
                          <a:pt x="68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8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  <p:grpSp>
              <p:nvGrpSpPr>
                <p:cNvPr id="20" name="Group 773"/>
                <p:cNvGrpSpPr>
                  <a:grpSpLocks noChangeAspect="1"/>
                </p:cNvGrpSpPr>
                <p:nvPr/>
              </p:nvGrpSpPr>
              <p:grpSpPr bwMode="auto">
                <a:xfrm>
                  <a:off x="226" y="226"/>
                  <a:ext cx="2041" cy="707"/>
                  <a:chOff x="226" y="226"/>
                  <a:chExt cx="2041" cy="707"/>
                </a:xfrm>
              </p:grpSpPr>
              <p:sp>
                <p:nvSpPr>
                  <p:cNvPr id="21" name="Rectangle 7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6" y="226"/>
                    <a:ext cx="2041" cy="69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2" name="Rectangle 7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5" y="412"/>
                    <a:ext cx="22" cy="521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3" name="Rectangle 7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226"/>
                    <a:ext cx="23" cy="499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4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1804" y="418"/>
                    <a:ext cx="245" cy="301"/>
                  </a:xfrm>
                  <a:custGeom>
                    <a:avLst/>
                    <a:gdLst/>
                    <a:ahLst/>
                    <a:cxnLst>
                      <a:cxn ang="0">
                        <a:pos x="982" y="0"/>
                      </a:cxn>
                      <a:cxn ang="0">
                        <a:pos x="711" y="698"/>
                      </a:cxn>
                      <a:cxn ang="0">
                        <a:pos x="708" y="762"/>
                      </a:cxn>
                      <a:cxn ang="0">
                        <a:pos x="700" y="817"/>
                      </a:cxn>
                      <a:cxn ang="0">
                        <a:pos x="694" y="841"/>
                      </a:cxn>
                      <a:cxn ang="0">
                        <a:pos x="686" y="863"/>
                      </a:cxn>
                      <a:cxn ang="0">
                        <a:pos x="677" y="883"/>
                      </a:cxn>
                      <a:cxn ang="0">
                        <a:pos x="664" y="900"/>
                      </a:cxn>
                      <a:cxn ang="0">
                        <a:pos x="651" y="916"/>
                      </a:cxn>
                      <a:cxn ang="0">
                        <a:pos x="636" y="929"/>
                      </a:cxn>
                      <a:cxn ang="0">
                        <a:pos x="619" y="940"/>
                      </a:cxn>
                      <a:cxn ang="0">
                        <a:pos x="599" y="949"/>
                      </a:cxn>
                      <a:cxn ang="0">
                        <a:pos x="577" y="957"/>
                      </a:cxn>
                      <a:cxn ang="0">
                        <a:pos x="553" y="962"/>
                      </a:cxn>
                      <a:cxn ang="0">
                        <a:pos x="527" y="965"/>
                      </a:cxn>
                      <a:cxn ang="0">
                        <a:pos x="497" y="966"/>
                      </a:cxn>
                      <a:cxn ang="0">
                        <a:pos x="469" y="965"/>
                      </a:cxn>
                      <a:cxn ang="0">
                        <a:pos x="441" y="962"/>
                      </a:cxn>
                      <a:cxn ang="0">
                        <a:pos x="417" y="957"/>
                      </a:cxn>
                      <a:cxn ang="0">
                        <a:pos x="393" y="949"/>
                      </a:cxn>
                      <a:cxn ang="0">
                        <a:pos x="373" y="940"/>
                      </a:cxn>
                      <a:cxn ang="0">
                        <a:pos x="354" y="929"/>
                      </a:cxn>
                      <a:cxn ang="0">
                        <a:pos x="338" y="916"/>
                      </a:cxn>
                      <a:cxn ang="0">
                        <a:pos x="323" y="900"/>
                      </a:cxn>
                      <a:cxn ang="0">
                        <a:pos x="310" y="883"/>
                      </a:cxn>
                      <a:cxn ang="0">
                        <a:pos x="299" y="864"/>
                      </a:cxn>
                      <a:cxn ang="0">
                        <a:pos x="290" y="841"/>
                      </a:cxn>
                      <a:cxn ang="0">
                        <a:pos x="283" y="818"/>
                      </a:cxn>
                      <a:cxn ang="0">
                        <a:pos x="274" y="763"/>
                      </a:cxn>
                      <a:cxn ang="0">
                        <a:pos x="271" y="698"/>
                      </a:cxn>
                      <a:cxn ang="0">
                        <a:pos x="0" y="0"/>
                      </a:cxn>
                      <a:cxn ang="0">
                        <a:pos x="0" y="744"/>
                      </a:cxn>
                      <a:cxn ang="0">
                        <a:pos x="3" y="793"/>
                      </a:cxn>
                      <a:cxn ang="0">
                        <a:pos x="10" y="841"/>
                      </a:cxn>
                      <a:cxn ang="0">
                        <a:pos x="22" y="887"/>
                      </a:cxn>
                      <a:cxn ang="0">
                        <a:pos x="36" y="930"/>
                      </a:cxn>
                      <a:cxn ang="0">
                        <a:pos x="53" y="972"/>
                      </a:cxn>
                      <a:cxn ang="0">
                        <a:pos x="76" y="1011"/>
                      </a:cxn>
                      <a:cxn ang="0">
                        <a:pos x="101" y="1046"/>
                      </a:cxn>
                      <a:cxn ang="0">
                        <a:pos x="132" y="1079"/>
                      </a:cxn>
                      <a:cxn ang="0">
                        <a:pos x="166" y="1109"/>
                      </a:cxn>
                      <a:cxn ang="0">
                        <a:pos x="204" y="1135"/>
                      </a:cxn>
                      <a:cxn ang="0">
                        <a:pos x="247" y="1158"/>
                      </a:cxn>
                      <a:cxn ang="0">
                        <a:pos x="294" y="1176"/>
                      </a:cxn>
                      <a:cxn ang="0">
                        <a:pos x="346" y="1190"/>
                      </a:cxn>
                      <a:cxn ang="0">
                        <a:pos x="402" y="1200"/>
                      </a:cxn>
                      <a:cxn ang="0">
                        <a:pos x="463" y="1205"/>
                      </a:cxn>
                      <a:cxn ang="0">
                        <a:pos x="529" y="1205"/>
                      </a:cxn>
                      <a:cxn ang="0">
                        <a:pos x="590" y="1200"/>
                      </a:cxn>
                      <a:cxn ang="0">
                        <a:pos x="646" y="1189"/>
                      </a:cxn>
                      <a:cxn ang="0">
                        <a:pos x="697" y="1174"/>
                      </a:cxn>
                      <a:cxn ang="0">
                        <a:pos x="744" y="1155"/>
                      </a:cxn>
                      <a:cxn ang="0">
                        <a:pos x="786" y="1132"/>
                      </a:cxn>
                      <a:cxn ang="0">
                        <a:pos x="823" y="1105"/>
                      </a:cxn>
                      <a:cxn ang="0">
                        <a:pos x="856" y="1074"/>
                      </a:cxn>
                      <a:cxn ang="0">
                        <a:pos x="885" y="1040"/>
                      </a:cxn>
                      <a:cxn ang="0">
                        <a:pos x="910" y="1005"/>
                      </a:cxn>
                      <a:cxn ang="0">
                        <a:pos x="931" y="966"/>
                      </a:cxn>
                      <a:cxn ang="0">
                        <a:pos x="948" y="924"/>
                      </a:cxn>
                      <a:cxn ang="0">
                        <a:pos x="961" y="881"/>
                      </a:cxn>
                      <a:cxn ang="0">
                        <a:pos x="972" y="836"/>
                      </a:cxn>
                      <a:cxn ang="0">
                        <a:pos x="978" y="790"/>
                      </a:cxn>
                      <a:cxn ang="0">
                        <a:pos x="981" y="743"/>
                      </a:cxn>
                    </a:cxnLst>
                    <a:rect l="0" t="0" r="r" b="b"/>
                    <a:pathLst>
                      <a:path w="982" h="1205">
                        <a:moveTo>
                          <a:pt x="982" y="720"/>
                        </a:moveTo>
                        <a:lnTo>
                          <a:pt x="982" y="0"/>
                        </a:lnTo>
                        <a:lnTo>
                          <a:pt x="711" y="0"/>
                        </a:lnTo>
                        <a:lnTo>
                          <a:pt x="711" y="698"/>
                        </a:lnTo>
                        <a:lnTo>
                          <a:pt x="710" y="731"/>
                        </a:lnTo>
                        <a:lnTo>
                          <a:pt x="708" y="762"/>
                        </a:lnTo>
                        <a:lnTo>
                          <a:pt x="705" y="790"/>
                        </a:lnTo>
                        <a:lnTo>
                          <a:pt x="700" y="817"/>
                        </a:lnTo>
                        <a:lnTo>
                          <a:pt x="697" y="829"/>
                        </a:lnTo>
                        <a:lnTo>
                          <a:pt x="694" y="841"/>
                        </a:lnTo>
                        <a:lnTo>
                          <a:pt x="690" y="853"/>
                        </a:lnTo>
                        <a:lnTo>
                          <a:pt x="686" y="863"/>
                        </a:lnTo>
                        <a:lnTo>
                          <a:pt x="682" y="873"/>
                        </a:lnTo>
                        <a:lnTo>
                          <a:pt x="677" y="883"/>
                        </a:lnTo>
                        <a:lnTo>
                          <a:pt x="671" y="891"/>
                        </a:lnTo>
                        <a:lnTo>
                          <a:pt x="664" y="900"/>
                        </a:lnTo>
                        <a:lnTo>
                          <a:pt x="658" y="909"/>
                        </a:lnTo>
                        <a:lnTo>
                          <a:pt x="651" y="916"/>
                        </a:lnTo>
                        <a:lnTo>
                          <a:pt x="644" y="923"/>
                        </a:lnTo>
                        <a:lnTo>
                          <a:pt x="636" y="929"/>
                        </a:lnTo>
                        <a:lnTo>
                          <a:pt x="628" y="935"/>
                        </a:lnTo>
                        <a:lnTo>
                          <a:pt x="619" y="940"/>
                        </a:lnTo>
                        <a:lnTo>
                          <a:pt x="609" y="945"/>
                        </a:lnTo>
                        <a:lnTo>
                          <a:pt x="599" y="949"/>
                        </a:lnTo>
                        <a:lnTo>
                          <a:pt x="588" y="954"/>
                        </a:lnTo>
                        <a:lnTo>
                          <a:pt x="577" y="957"/>
                        </a:lnTo>
                        <a:lnTo>
                          <a:pt x="565" y="959"/>
                        </a:lnTo>
                        <a:lnTo>
                          <a:pt x="553" y="962"/>
                        </a:lnTo>
                        <a:lnTo>
                          <a:pt x="540" y="963"/>
                        </a:lnTo>
                        <a:lnTo>
                          <a:pt x="527" y="965"/>
                        </a:lnTo>
                        <a:lnTo>
                          <a:pt x="512" y="965"/>
                        </a:lnTo>
                        <a:lnTo>
                          <a:pt x="497" y="966"/>
                        </a:lnTo>
                        <a:lnTo>
                          <a:pt x="483" y="965"/>
                        </a:lnTo>
                        <a:lnTo>
                          <a:pt x="469" y="965"/>
                        </a:lnTo>
                        <a:lnTo>
                          <a:pt x="454" y="963"/>
                        </a:lnTo>
                        <a:lnTo>
                          <a:pt x="441" y="962"/>
                        </a:lnTo>
                        <a:lnTo>
                          <a:pt x="429" y="960"/>
                        </a:lnTo>
                        <a:lnTo>
                          <a:pt x="417" y="957"/>
                        </a:lnTo>
                        <a:lnTo>
                          <a:pt x="404" y="954"/>
                        </a:lnTo>
                        <a:lnTo>
                          <a:pt x="393" y="949"/>
                        </a:lnTo>
                        <a:lnTo>
                          <a:pt x="383" y="945"/>
                        </a:lnTo>
                        <a:lnTo>
                          <a:pt x="373" y="940"/>
                        </a:lnTo>
                        <a:lnTo>
                          <a:pt x="363" y="935"/>
                        </a:lnTo>
                        <a:lnTo>
                          <a:pt x="354" y="929"/>
                        </a:lnTo>
                        <a:lnTo>
                          <a:pt x="345" y="923"/>
                        </a:lnTo>
                        <a:lnTo>
                          <a:pt x="338" y="916"/>
                        </a:lnTo>
                        <a:lnTo>
                          <a:pt x="330" y="909"/>
                        </a:lnTo>
                        <a:lnTo>
                          <a:pt x="323" y="900"/>
                        </a:lnTo>
                        <a:lnTo>
                          <a:pt x="317" y="892"/>
                        </a:lnTo>
                        <a:lnTo>
                          <a:pt x="310" y="883"/>
                        </a:lnTo>
                        <a:lnTo>
                          <a:pt x="304" y="874"/>
                        </a:lnTo>
                        <a:lnTo>
                          <a:pt x="299" y="864"/>
                        </a:lnTo>
                        <a:lnTo>
                          <a:pt x="294" y="853"/>
                        </a:lnTo>
                        <a:lnTo>
                          <a:pt x="290" y="841"/>
                        </a:lnTo>
                        <a:lnTo>
                          <a:pt x="286" y="830"/>
                        </a:lnTo>
                        <a:lnTo>
                          <a:pt x="283" y="818"/>
                        </a:lnTo>
                        <a:lnTo>
                          <a:pt x="277" y="791"/>
                        </a:lnTo>
                        <a:lnTo>
                          <a:pt x="274" y="763"/>
                        </a:lnTo>
                        <a:lnTo>
                          <a:pt x="271" y="731"/>
                        </a:lnTo>
                        <a:lnTo>
                          <a:pt x="271" y="698"/>
                        </a:lnTo>
                        <a:lnTo>
                          <a:pt x="271" y="0"/>
                        </a:lnTo>
                        <a:lnTo>
                          <a:pt x="0" y="0"/>
                        </a:lnTo>
                        <a:lnTo>
                          <a:pt x="0" y="720"/>
                        </a:lnTo>
                        <a:lnTo>
                          <a:pt x="0" y="744"/>
                        </a:lnTo>
                        <a:lnTo>
                          <a:pt x="1" y="769"/>
                        </a:lnTo>
                        <a:lnTo>
                          <a:pt x="3" y="793"/>
                        </a:lnTo>
                        <a:lnTo>
                          <a:pt x="6" y="818"/>
                        </a:lnTo>
                        <a:lnTo>
                          <a:pt x="10" y="841"/>
                        </a:lnTo>
                        <a:lnTo>
                          <a:pt x="16" y="864"/>
                        </a:lnTo>
                        <a:lnTo>
                          <a:pt x="22" y="887"/>
                        </a:lnTo>
                        <a:lnTo>
                          <a:pt x="28" y="909"/>
                        </a:lnTo>
                        <a:lnTo>
                          <a:pt x="36" y="930"/>
                        </a:lnTo>
                        <a:lnTo>
                          <a:pt x="44" y="952"/>
                        </a:lnTo>
                        <a:lnTo>
                          <a:pt x="53" y="972"/>
                        </a:lnTo>
                        <a:lnTo>
                          <a:pt x="65" y="991"/>
                        </a:lnTo>
                        <a:lnTo>
                          <a:pt x="76" y="1011"/>
                        </a:lnTo>
                        <a:lnTo>
                          <a:pt x="88" y="1029"/>
                        </a:lnTo>
                        <a:lnTo>
                          <a:pt x="101" y="1046"/>
                        </a:lnTo>
                        <a:lnTo>
                          <a:pt x="116" y="1063"/>
                        </a:lnTo>
                        <a:lnTo>
                          <a:pt x="132" y="1079"/>
                        </a:lnTo>
                        <a:lnTo>
                          <a:pt x="148" y="1094"/>
                        </a:lnTo>
                        <a:lnTo>
                          <a:pt x="166" y="1109"/>
                        </a:lnTo>
                        <a:lnTo>
                          <a:pt x="185" y="1122"/>
                        </a:lnTo>
                        <a:lnTo>
                          <a:pt x="204" y="1135"/>
                        </a:lnTo>
                        <a:lnTo>
                          <a:pt x="225" y="1146"/>
                        </a:lnTo>
                        <a:lnTo>
                          <a:pt x="247" y="1158"/>
                        </a:lnTo>
                        <a:lnTo>
                          <a:pt x="270" y="1167"/>
                        </a:lnTo>
                        <a:lnTo>
                          <a:pt x="294" y="1176"/>
                        </a:lnTo>
                        <a:lnTo>
                          <a:pt x="320" y="1183"/>
                        </a:lnTo>
                        <a:lnTo>
                          <a:pt x="346" y="1190"/>
                        </a:lnTo>
                        <a:lnTo>
                          <a:pt x="374" y="1195"/>
                        </a:lnTo>
                        <a:lnTo>
                          <a:pt x="402" y="1200"/>
                        </a:lnTo>
                        <a:lnTo>
                          <a:pt x="433" y="1203"/>
                        </a:lnTo>
                        <a:lnTo>
                          <a:pt x="463" y="1205"/>
                        </a:lnTo>
                        <a:lnTo>
                          <a:pt x="496" y="1205"/>
                        </a:lnTo>
                        <a:lnTo>
                          <a:pt x="529" y="1205"/>
                        </a:lnTo>
                        <a:lnTo>
                          <a:pt x="559" y="1203"/>
                        </a:lnTo>
                        <a:lnTo>
                          <a:pt x="590" y="1200"/>
                        </a:lnTo>
                        <a:lnTo>
                          <a:pt x="619" y="1194"/>
                        </a:lnTo>
                        <a:lnTo>
                          <a:pt x="646" y="1189"/>
                        </a:lnTo>
                        <a:lnTo>
                          <a:pt x="672" y="1182"/>
                        </a:lnTo>
                        <a:lnTo>
                          <a:pt x="697" y="1174"/>
                        </a:lnTo>
                        <a:lnTo>
                          <a:pt x="721" y="1165"/>
                        </a:lnTo>
                        <a:lnTo>
                          <a:pt x="744" y="1155"/>
                        </a:lnTo>
                        <a:lnTo>
                          <a:pt x="765" y="1143"/>
                        </a:lnTo>
                        <a:lnTo>
                          <a:pt x="786" y="1132"/>
                        </a:lnTo>
                        <a:lnTo>
                          <a:pt x="805" y="1119"/>
                        </a:lnTo>
                        <a:lnTo>
                          <a:pt x="823" y="1105"/>
                        </a:lnTo>
                        <a:lnTo>
                          <a:pt x="840" y="1090"/>
                        </a:lnTo>
                        <a:lnTo>
                          <a:pt x="856" y="1074"/>
                        </a:lnTo>
                        <a:lnTo>
                          <a:pt x="872" y="1058"/>
                        </a:lnTo>
                        <a:lnTo>
                          <a:pt x="885" y="1040"/>
                        </a:lnTo>
                        <a:lnTo>
                          <a:pt x="898" y="1023"/>
                        </a:lnTo>
                        <a:lnTo>
                          <a:pt x="910" y="1005"/>
                        </a:lnTo>
                        <a:lnTo>
                          <a:pt x="921" y="985"/>
                        </a:lnTo>
                        <a:lnTo>
                          <a:pt x="931" y="966"/>
                        </a:lnTo>
                        <a:lnTo>
                          <a:pt x="940" y="945"/>
                        </a:lnTo>
                        <a:lnTo>
                          <a:pt x="948" y="924"/>
                        </a:lnTo>
                        <a:lnTo>
                          <a:pt x="955" y="903"/>
                        </a:lnTo>
                        <a:lnTo>
                          <a:pt x="961" y="881"/>
                        </a:lnTo>
                        <a:lnTo>
                          <a:pt x="966" y="859"/>
                        </a:lnTo>
                        <a:lnTo>
                          <a:pt x="972" y="836"/>
                        </a:lnTo>
                        <a:lnTo>
                          <a:pt x="975" y="814"/>
                        </a:lnTo>
                        <a:lnTo>
                          <a:pt x="978" y="790"/>
                        </a:lnTo>
                        <a:lnTo>
                          <a:pt x="980" y="767"/>
                        </a:lnTo>
                        <a:lnTo>
                          <a:pt x="981" y="743"/>
                        </a:lnTo>
                        <a:lnTo>
                          <a:pt x="982" y="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5" name="Freeform 77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98" y="404"/>
                    <a:ext cx="297" cy="315"/>
                  </a:xfrm>
                  <a:custGeom>
                    <a:avLst/>
                    <a:gdLst/>
                    <a:ahLst/>
                    <a:cxnLst>
                      <a:cxn ang="0">
                        <a:pos x="1188" y="1263"/>
                      </a:cxn>
                      <a:cxn ang="0">
                        <a:pos x="592" y="0"/>
                      </a:cxn>
                      <a:cxn ang="0">
                        <a:pos x="0" y="1263"/>
                      </a:cxn>
                      <a:cxn ang="0">
                        <a:pos x="288" y="1263"/>
                      </a:cxn>
                      <a:cxn ang="0">
                        <a:pos x="412" y="988"/>
                      </a:cxn>
                      <a:cxn ang="0">
                        <a:pos x="776" y="988"/>
                      </a:cxn>
                      <a:cxn ang="0">
                        <a:pos x="900" y="1263"/>
                      </a:cxn>
                      <a:cxn ang="0">
                        <a:pos x="1188" y="1263"/>
                      </a:cxn>
                      <a:cxn ang="0">
                        <a:pos x="696" y="793"/>
                      </a:cxn>
                      <a:cxn ang="0">
                        <a:pos x="486" y="793"/>
                      </a:cxn>
                      <a:cxn ang="0">
                        <a:pos x="586" y="570"/>
                      </a:cxn>
                      <a:cxn ang="0">
                        <a:pos x="696" y="793"/>
                      </a:cxn>
                    </a:cxnLst>
                    <a:rect l="0" t="0" r="r" b="b"/>
                    <a:pathLst>
                      <a:path w="1188" h="1263">
                        <a:moveTo>
                          <a:pt x="1188" y="1263"/>
                        </a:moveTo>
                        <a:lnTo>
                          <a:pt x="592" y="0"/>
                        </a:lnTo>
                        <a:lnTo>
                          <a:pt x="0" y="1263"/>
                        </a:lnTo>
                        <a:lnTo>
                          <a:pt x="288" y="1263"/>
                        </a:lnTo>
                        <a:lnTo>
                          <a:pt x="412" y="988"/>
                        </a:lnTo>
                        <a:lnTo>
                          <a:pt x="776" y="988"/>
                        </a:lnTo>
                        <a:lnTo>
                          <a:pt x="900" y="1263"/>
                        </a:lnTo>
                        <a:lnTo>
                          <a:pt x="1188" y="1263"/>
                        </a:lnTo>
                        <a:close/>
                        <a:moveTo>
                          <a:pt x="696" y="793"/>
                        </a:moveTo>
                        <a:lnTo>
                          <a:pt x="486" y="793"/>
                        </a:lnTo>
                        <a:lnTo>
                          <a:pt x="586" y="570"/>
                        </a:lnTo>
                        <a:lnTo>
                          <a:pt x="696" y="7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26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425" y="411"/>
                    <a:ext cx="282" cy="310"/>
                  </a:xfrm>
                  <a:custGeom>
                    <a:avLst/>
                    <a:gdLst/>
                    <a:ahLst/>
                    <a:cxnLst>
                      <a:cxn ang="0">
                        <a:pos x="923" y="860"/>
                      </a:cxn>
                      <a:cxn ang="0">
                        <a:pos x="884" y="908"/>
                      </a:cxn>
                      <a:cxn ang="0">
                        <a:pos x="844" y="944"/>
                      </a:cxn>
                      <a:cxn ang="0">
                        <a:pos x="778" y="981"/>
                      </a:cxn>
                      <a:cxn ang="0">
                        <a:pos x="698" y="1003"/>
                      </a:cxn>
                      <a:cxn ang="0">
                        <a:pos x="634" y="1008"/>
                      </a:cxn>
                      <a:cxn ang="0">
                        <a:pos x="554" y="1000"/>
                      </a:cxn>
                      <a:cxn ang="0">
                        <a:pos x="481" y="978"/>
                      </a:cxn>
                      <a:cxn ang="0">
                        <a:pos x="419" y="942"/>
                      </a:cxn>
                      <a:cxn ang="0">
                        <a:pos x="366" y="895"/>
                      </a:cxn>
                      <a:cxn ang="0">
                        <a:pos x="324" y="837"/>
                      </a:cxn>
                      <a:cxn ang="0">
                        <a:pos x="294" y="770"/>
                      </a:cxn>
                      <a:cxn ang="0">
                        <a:pos x="275" y="696"/>
                      </a:cxn>
                      <a:cxn ang="0">
                        <a:pos x="269" y="616"/>
                      </a:cxn>
                      <a:cxn ang="0">
                        <a:pos x="276" y="533"/>
                      </a:cxn>
                      <a:cxn ang="0">
                        <a:pos x="298" y="458"/>
                      </a:cxn>
                      <a:cxn ang="0">
                        <a:pos x="331" y="393"/>
                      </a:cxn>
                      <a:cxn ang="0">
                        <a:pos x="375" y="339"/>
                      </a:cxn>
                      <a:cxn ang="0">
                        <a:pos x="428" y="295"/>
                      </a:cxn>
                      <a:cxn ang="0">
                        <a:pos x="488" y="263"/>
                      </a:cxn>
                      <a:cxn ang="0">
                        <a:pos x="553" y="243"/>
                      </a:cxn>
                      <a:cxn ang="0">
                        <a:pos x="622" y="237"/>
                      </a:cxn>
                      <a:cxn ang="0">
                        <a:pos x="717" y="246"/>
                      </a:cxn>
                      <a:cxn ang="0">
                        <a:pos x="800" y="270"/>
                      </a:cxn>
                      <a:cxn ang="0">
                        <a:pos x="866" y="309"/>
                      </a:cxn>
                      <a:cxn ang="0">
                        <a:pos x="911" y="359"/>
                      </a:cxn>
                      <a:cxn ang="0">
                        <a:pos x="1049" y="151"/>
                      </a:cxn>
                      <a:cxn ang="0">
                        <a:pos x="999" y="107"/>
                      </a:cxn>
                      <a:cxn ang="0">
                        <a:pos x="945" y="71"/>
                      </a:cxn>
                      <a:cxn ang="0">
                        <a:pos x="842" y="28"/>
                      </a:cxn>
                      <a:cxn ang="0">
                        <a:pos x="715" y="4"/>
                      </a:cxn>
                      <a:cxn ang="0">
                        <a:pos x="586" y="1"/>
                      </a:cxn>
                      <a:cxn ang="0">
                        <a:pos x="463" y="18"/>
                      </a:cxn>
                      <a:cxn ang="0">
                        <a:pos x="349" y="58"/>
                      </a:cxn>
                      <a:cxn ang="0">
                        <a:pos x="247" y="118"/>
                      </a:cxn>
                      <a:cxn ang="0">
                        <a:pos x="159" y="196"/>
                      </a:cxn>
                      <a:cxn ang="0">
                        <a:pos x="89" y="290"/>
                      </a:cxn>
                      <a:cxn ang="0">
                        <a:pos x="37" y="398"/>
                      </a:cxn>
                      <a:cxn ang="0">
                        <a:pos x="7" y="518"/>
                      </a:cxn>
                      <a:cxn ang="0">
                        <a:pos x="1" y="650"/>
                      </a:cxn>
                      <a:cxn ang="0">
                        <a:pos x="18" y="781"/>
                      </a:cxn>
                      <a:cxn ang="0">
                        <a:pos x="58" y="898"/>
                      </a:cxn>
                      <a:cxn ang="0">
                        <a:pos x="117" y="1000"/>
                      </a:cxn>
                      <a:cxn ang="0">
                        <a:pos x="195" y="1087"/>
                      </a:cxn>
                      <a:cxn ang="0">
                        <a:pos x="290" y="1155"/>
                      </a:cxn>
                      <a:cxn ang="0">
                        <a:pos x="400" y="1205"/>
                      </a:cxn>
                      <a:cxn ang="0">
                        <a:pos x="522" y="1233"/>
                      </a:cxn>
                      <a:cxn ang="0">
                        <a:pos x="653" y="1239"/>
                      </a:cxn>
                      <a:cxn ang="0">
                        <a:pos x="783" y="1221"/>
                      </a:cxn>
                      <a:cxn ang="0">
                        <a:pos x="867" y="1195"/>
                      </a:cxn>
                      <a:cxn ang="0">
                        <a:pos x="932" y="1162"/>
                      </a:cxn>
                      <a:cxn ang="0">
                        <a:pos x="996" y="1117"/>
                      </a:cxn>
                      <a:cxn ang="0">
                        <a:pos x="1056" y="1061"/>
                      </a:cxn>
                      <a:cxn ang="0">
                        <a:pos x="1112" y="990"/>
                      </a:cxn>
                    </a:cxnLst>
                    <a:rect l="0" t="0" r="r" b="b"/>
                    <a:pathLst>
                      <a:path w="1124" h="1240">
                        <a:moveTo>
                          <a:pt x="1124" y="969"/>
                        </a:moveTo>
                        <a:lnTo>
                          <a:pt x="941" y="831"/>
                        </a:lnTo>
                        <a:lnTo>
                          <a:pt x="931" y="846"/>
                        </a:lnTo>
                        <a:lnTo>
                          <a:pt x="923" y="860"/>
                        </a:lnTo>
                        <a:lnTo>
                          <a:pt x="914" y="873"/>
                        </a:lnTo>
                        <a:lnTo>
                          <a:pt x="904" y="886"/>
                        </a:lnTo>
                        <a:lnTo>
                          <a:pt x="895" y="897"/>
                        </a:lnTo>
                        <a:lnTo>
                          <a:pt x="884" y="908"/>
                        </a:lnTo>
                        <a:lnTo>
                          <a:pt x="874" y="918"/>
                        </a:lnTo>
                        <a:lnTo>
                          <a:pt x="864" y="928"/>
                        </a:lnTo>
                        <a:lnTo>
                          <a:pt x="854" y="936"/>
                        </a:lnTo>
                        <a:lnTo>
                          <a:pt x="844" y="944"/>
                        </a:lnTo>
                        <a:lnTo>
                          <a:pt x="832" y="952"/>
                        </a:lnTo>
                        <a:lnTo>
                          <a:pt x="822" y="958"/>
                        </a:lnTo>
                        <a:lnTo>
                          <a:pt x="800" y="970"/>
                        </a:lnTo>
                        <a:lnTo>
                          <a:pt x="778" y="981"/>
                        </a:lnTo>
                        <a:lnTo>
                          <a:pt x="758" y="989"/>
                        </a:lnTo>
                        <a:lnTo>
                          <a:pt x="736" y="995"/>
                        </a:lnTo>
                        <a:lnTo>
                          <a:pt x="717" y="1000"/>
                        </a:lnTo>
                        <a:lnTo>
                          <a:pt x="698" y="1003"/>
                        </a:lnTo>
                        <a:lnTo>
                          <a:pt x="679" y="1005"/>
                        </a:lnTo>
                        <a:lnTo>
                          <a:pt x="663" y="1007"/>
                        </a:lnTo>
                        <a:lnTo>
                          <a:pt x="648" y="1007"/>
                        </a:lnTo>
                        <a:lnTo>
                          <a:pt x="634" y="1008"/>
                        </a:lnTo>
                        <a:lnTo>
                          <a:pt x="613" y="1007"/>
                        </a:lnTo>
                        <a:lnTo>
                          <a:pt x="593" y="1006"/>
                        </a:lnTo>
                        <a:lnTo>
                          <a:pt x="573" y="1003"/>
                        </a:lnTo>
                        <a:lnTo>
                          <a:pt x="554" y="1000"/>
                        </a:lnTo>
                        <a:lnTo>
                          <a:pt x="534" y="996"/>
                        </a:lnTo>
                        <a:lnTo>
                          <a:pt x="516" y="991"/>
                        </a:lnTo>
                        <a:lnTo>
                          <a:pt x="499" y="985"/>
                        </a:lnTo>
                        <a:lnTo>
                          <a:pt x="481" y="978"/>
                        </a:lnTo>
                        <a:lnTo>
                          <a:pt x="465" y="969"/>
                        </a:lnTo>
                        <a:lnTo>
                          <a:pt x="449" y="961"/>
                        </a:lnTo>
                        <a:lnTo>
                          <a:pt x="433" y="952"/>
                        </a:lnTo>
                        <a:lnTo>
                          <a:pt x="419" y="942"/>
                        </a:lnTo>
                        <a:lnTo>
                          <a:pt x="405" y="932"/>
                        </a:lnTo>
                        <a:lnTo>
                          <a:pt x="392" y="919"/>
                        </a:lnTo>
                        <a:lnTo>
                          <a:pt x="378" y="907"/>
                        </a:lnTo>
                        <a:lnTo>
                          <a:pt x="366" y="895"/>
                        </a:lnTo>
                        <a:lnTo>
                          <a:pt x="355" y="882"/>
                        </a:lnTo>
                        <a:lnTo>
                          <a:pt x="345" y="867"/>
                        </a:lnTo>
                        <a:lnTo>
                          <a:pt x="334" y="852"/>
                        </a:lnTo>
                        <a:lnTo>
                          <a:pt x="324" y="837"/>
                        </a:lnTo>
                        <a:lnTo>
                          <a:pt x="316" y="821"/>
                        </a:lnTo>
                        <a:lnTo>
                          <a:pt x="308" y="805"/>
                        </a:lnTo>
                        <a:lnTo>
                          <a:pt x="301" y="788"/>
                        </a:lnTo>
                        <a:lnTo>
                          <a:pt x="294" y="770"/>
                        </a:lnTo>
                        <a:lnTo>
                          <a:pt x="289" y="752"/>
                        </a:lnTo>
                        <a:lnTo>
                          <a:pt x="283" y="735"/>
                        </a:lnTo>
                        <a:lnTo>
                          <a:pt x="278" y="715"/>
                        </a:lnTo>
                        <a:lnTo>
                          <a:pt x="275" y="696"/>
                        </a:lnTo>
                        <a:lnTo>
                          <a:pt x="272" y="676"/>
                        </a:lnTo>
                        <a:lnTo>
                          <a:pt x="270" y="657"/>
                        </a:lnTo>
                        <a:lnTo>
                          <a:pt x="269" y="637"/>
                        </a:lnTo>
                        <a:lnTo>
                          <a:pt x="269" y="616"/>
                        </a:lnTo>
                        <a:lnTo>
                          <a:pt x="269" y="594"/>
                        </a:lnTo>
                        <a:lnTo>
                          <a:pt x="271" y="573"/>
                        </a:lnTo>
                        <a:lnTo>
                          <a:pt x="273" y="553"/>
                        </a:lnTo>
                        <a:lnTo>
                          <a:pt x="276" y="533"/>
                        </a:lnTo>
                        <a:lnTo>
                          <a:pt x="280" y="513"/>
                        </a:lnTo>
                        <a:lnTo>
                          <a:pt x="286" y="494"/>
                        </a:lnTo>
                        <a:lnTo>
                          <a:pt x="292" y="475"/>
                        </a:lnTo>
                        <a:lnTo>
                          <a:pt x="298" y="458"/>
                        </a:lnTo>
                        <a:lnTo>
                          <a:pt x="305" y="441"/>
                        </a:lnTo>
                        <a:lnTo>
                          <a:pt x="313" y="424"/>
                        </a:lnTo>
                        <a:lnTo>
                          <a:pt x="322" y="408"/>
                        </a:lnTo>
                        <a:lnTo>
                          <a:pt x="331" y="393"/>
                        </a:lnTo>
                        <a:lnTo>
                          <a:pt x="342" y="378"/>
                        </a:lnTo>
                        <a:lnTo>
                          <a:pt x="352" y="364"/>
                        </a:lnTo>
                        <a:lnTo>
                          <a:pt x="363" y="351"/>
                        </a:lnTo>
                        <a:lnTo>
                          <a:pt x="375" y="339"/>
                        </a:lnTo>
                        <a:lnTo>
                          <a:pt x="388" y="326"/>
                        </a:lnTo>
                        <a:lnTo>
                          <a:pt x="401" y="315"/>
                        </a:lnTo>
                        <a:lnTo>
                          <a:pt x="414" y="305"/>
                        </a:lnTo>
                        <a:lnTo>
                          <a:pt x="428" y="295"/>
                        </a:lnTo>
                        <a:lnTo>
                          <a:pt x="443" y="286"/>
                        </a:lnTo>
                        <a:lnTo>
                          <a:pt x="457" y="277"/>
                        </a:lnTo>
                        <a:lnTo>
                          <a:pt x="472" y="269"/>
                        </a:lnTo>
                        <a:lnTo>
                          <a:pt x="488" y="263"/>
                        </a:lnTo>
                        <a:lnTo>
                          <a:pt x="504" y="257"/>
                        </a:lnTo>
                        <a:lnTo>
                          <a:pt x="520" y="251"/>
                        </a:lnTo>
                        <a:lnTo>
                          <a:pt x="536" y="247"/>
                        </a:lnTo>
                        <a:lnTo>
                          <a:pt x="553" y="243"/>
                        </a:lnTo>
                        <a:lnTo>
                          <a:pt x="570" y="240"/>
                        </a:lnTo>
                        <a:lnTo>
                          <a:pt x="587" y="238"/>
                        </a:lnTo>
                        <a:lnTo>
                          <a:pt x="605" y="237"/>
                        </a:lnTo>
                        <a:lnTo>
                          <a:pt x="622" y="237"/>
                        </a:lnTo>
                        <a:lnTo>
                          <a:pt x="647" y="237"/>
                        </a:lnTo>
                        <a:lnTo>
                          <a:pt x="671" y="239"/>
                        </a:lnTo>
                        <a:lnTo>
                          <a:pt x="695" y="242"/>
                        </a:lnTo>
                        <a:lnTo>
                          <a:pt x="717" y="246"/>
                        </a:lnTo>
                        <a:lnTo>
                          <a:pt x="740" y="250"/>
                        </a:lnTo>
                        <a:lnTo>
                          <a:pt x="761" y="256"/>
                        </a:lnTo>
                        <a:lnTo>
                          <a:pt x="780" y="263"/>
                        </a:lnTo>
                        <a:lnTo>
                          <a:pt x="800" y="270"/>
                        </a:lnTo>
                        <a:lnTo>
                          <a:pt x="818" y="280"/>
                        </a:lnTo>
                        <a:lnTo>
                          <a:pt x="835" y="289"/>
                        </a:lnTo>
                        <a:lnTo>
                          <a:pt x="851" y="299"/>
                        </a:lnTo>
                        <a:lnTo>
                          <a:pt x="866" y="309"/>
                        </a:lnTo>
                        <a:lnTo>
                          <a:pt x="879" y="321"/>
                        </a:lnTo>
                        <a:lnTo>
                          <a:pt x="892" y="334"/>
                        </a:lnTo>
                        <a:lnTo>
                          <a:pt x="902" y="346"/>
                        </a:lnTo>
                        <a:lnTo>
                          <a:pt x="911" y="359"/>
                        </a:lnTo>
                        <a:lnTo>
                          <a:pt x="1081" y="191"/>
                        </a:lnTo>
                        <a:lnTo>
                          <a:pt x="1071" y="176"/>
                        </a:lnTo>
                        <a:lnTo>
                          <a:pt x="1060" y="163"/>
                        </a:lnTo>
                        <a:lnTo>
                          <a:pt x="1049" y="151"/>
                        </a:lnTo>
                        <a:lnTo>
                          <a:pt x="1036" y="139"/>
                        </a:lnTo>
                        <a:lnTo>
                          <a:pt x="1024" y="127"/>
                        </a:lnTo>
                        <a:lnTo>
                          <a:pt x="1012" y="117"/>
                        </a:lnTo>
                        <a:lnTo>
                          <a:pt x="999" y="107"/>
                        </a:lnTo>
                        <a:lnTo>
                          <a:pt x="986" y="97"/>
                        </a:lnTo>
                        <a:lnTo>
                          <a:pt x="972" y="88"/>
                        </a:lnTo>
                        <a:lnTo>
                          <a:pt x="959" y="79"/>
                        </a:lnTo>
                        <a:lnTo>
                          <a:pt x="945" y="71"/>
                        </a:lnTo>
                        <a:lnTo>
                          <a:pt x="931" y="64"/>
                        </a:lnTo>
                        <a:lnTo>
                          <a:pt x="902" y="50"/>
                        </a:lnTo>
                        <a:lnTo>
                          <a:pt x="872" y="39"/>
                        </a:lnTo>
                        <a:lnTo>
                          <a:pt x="842" y="28"/>
                        </a:lnTo>
                        <a:lnTo>
                          <a:pt x="811" y="20"/>
                        </a:lnTo>
                        <a:lnTo>
                          <a:pt x="779" y="13"/>
                        </a:lnTo>
                        <a:lnTo>
                          <a:pt x="748" y="8"/>
                        </a:lnTo>
                        <a:lnTo>
                          <a:pt x="715" y="4"/>
                        </a:lnTo>
                        <a:lnTo>
                          <a:pt x="683" y="2"/>
                        </a:lnTo>
                        <a:lnTo>
                          <a:pt x="651" y="0"/>
                        </a:lnTo>
                        <a:lnTo>
                          <a:pt x="619" y="0"/>
                        </a:lnTo>
                        <a:lnTo>
                          <a:pt x="586" y="1"/>
                        </a:lnTo>
                        <a:lnTo>
                          <a:pt x="555" y="3"/>
                        </a:lnTo>
                        <a:lnTo>
                          <a:pt x="523" y="6"/>
                        </a:lnTo>
                        <a:lnTo>
                          <a:pt x="493" y="12"/>
                        </a:lnTo>
                        <a:lnTo>
                          <a:pt x="463" y="18"/>
                        </a:lnTo>
                        <a:lnTo>
                          <a:pt x="433" y="26"/>
                        </a:lnTo>
                        <a:lnTo>
                          <a:pt x="404" y="36"/>
                        </a:lnTo>
                        <a:lnTo>
                          <a:pt x="376" y="46"/>
                        </a:lnTo>
                        <a:lnTo>
                          <a:pt x="349" y="58"/>
                        </a:lnTo>
                        <a:lnTo>
                          <a:pt x="322" y="71"/>
                        </a:lnTo>
                        <a:lnTo>
                          <a:pt x="296" y="86"/>
                        </a:lnTo>
                        <a:lnTo>
                          <a:pt x="271" y="101"/>
                        </a:lnTo>
                        <a:lnTo>
                          <a:pt x="247" y="118"/>
                        </a:lnTo>
                        <a:lnTo>
                          <a:pt x="223" y="136"/>
                        </a:lnTo>
                        <a:lnTo>
                          <a:pt x="201" y="155"/>
                        </a:lnTo>
                        <a:lnTo>
                          <a:pt x="179" y="174"/>
                        </a:lnTo>
                        <a:lnTo>
                          <a:pt x="159" y="196"/>
                        </a:lnTo>
                        <a:lnTo>
                          <a:pt x="140" y="218"/>
                        </a:lnTo>
                        <a:lnTo>
                          <a:pt x="121" y="241"/>
                        </a:lnTo>
                        <a:lnTo>
                          <a:pt x="105" y="265"/>
                        </a:lnTo>
                        <a:lnTo>
                          <a:pt x="89" y="290"/>
                        </a:lnTo>
                        <a:lnTo>
                          <a:pt x="73" y="315"/>
                        </a:lnTo>
                        <a:lnTo>
                          <a:pt x="60" y="343"/>
                        </a:lnTo>
                        <a:lnTo>
                          <a:pt x="48" y="370"/>
                        </a:lnTo>
                        <a:lnTo>
                          <a:pt x="37" y="398"/>
                        </a:lnTo>
                        <a:lnTo>
                          <a:pt x="27" y="427"/>
                        </a:lnTo>
                        <a:lnTo>
                          <a:pt x="19" y="457"/>
                        </a:lnTo>
                        <a:lnTo>
                          <a:pt x="12" y="488"/>
                        </a:lnTo>
                        <a:lnTo>
                          <a:pt x="7" y="518"/>
                        </a:lnTo>
                        <a:lnTo>
                          <a:pt x="3" y="550"/>
                        </a:lnTo>
                        <a:lnTo>
                          <a:pt x="1" y="583"/>
                        </a:lnTo>
                        <a:lnTo>
                          <a:pt x="0" y="616"/>
                        </a:lnTo>
                        <a:lnTo>
                          <a:pt x="1" y="650"/>
                        </a:lnTo>
                        <a:lnTo>
                          <a:pt x="3" y="684"/>
                        </a:lnTo>
                        <a:lnTo>
                          <a:pt x="7" y="716"/>
                        </a:lnTo>
                        <a:lnTo>
                          <a:pt x="12" y="749"/>
                        </a:lnTo>
                        <a:lnTo>
                          <a:pt x="18" y="781"/>
                        </a:lnTo>
                        <a:lnTo>
                          <a:pt x="26" y="811"/>
                        </a:lnTo>
                        <a:lnTo>
                          <a:pt x="36" y="841"/>
                        </a:lnTo>
                        <a:lnTo>
                          <a:pt x="46" y="869"/>
                        </a:lnTo>
                        <a:lnTo>
                          <a:pt x="58" y="898"/>
                        </a:lnTo>
                        <a:lnTo>
                          <a:pt x="71" y="924"/>
                        </a:lnTo>
                        <a:lnTo>
                          <a:pt x="86" y="951"/>
                        </a:lnTo>
                        <a:lnTo>
                          <a:pt x="101" y="975"/>
                        </a:lnTo>
                        <a:lnTo>
                          <a:pt x="117" y="1000"/>
                        </a:lnTo>
                        <a:lnTo>
                          <a:pt x="136" y="1023"/>
                        </a:lnTo>
                        <a:lnTo>
                          <a:pt x="154" y="1046"/>
                        </a:lnTo>
                        <a:lnTo>
                          <a:pt x="174" y="1066"/>
                        </a:lnTo>
                        <a:lnTo>
                          <a:pt x="195" y="1087"/>
                        </a:lnTo>
                        <a:lnTo>
                          <a:pt x="217" y="1105"/>
                        </a:lnTo>
                        <a:lnTo>
                          <a:pt x="241" y="1123"/>
                        </a:lnTo>
                        <a:lnTo>
                          <a:pt x="265" y="1140"/>
                        </a:lnTo>
                        <a:lnTo>
                          <a:pt x="290" y="1155"/>
                        </a:lnTo>
                        <a:lnTo>
                          <a:pt x="316" y="1169"/>
                        </a:lnTo>
                        <a:lnTo>
                          <a:pt x="343" y="1183"/>
                        </a:lnTo>
                        <a:lnTo>
                          <a:pt x="371" y="1194"/>
                        </a:lnTo>
                        <a:lnTo>
                          <a:pt x="400" y="1205"/>
                        </a:lnTo>
                        <a:lnTo>
                          <a:pt x="429" y="1214"/>
                        </a:lnTo>
                        <a:lnTo>
                          <a:pt x="459" y="1221"/>
                        </a:lnTo>
                        <a:lnTo>
                          <a:pt x="491" y="1228"/>
                        </a:lnTo>
                        <a:lnTo>
                          <a:pt x="522" y="1233"/>
                        </a:lnTo>
                        <a:lnTo>
                          <a:pt x="555" y="1237"/>
                        </a:lnTo>
                        <a:lnTo>
                          <a:pt x="589" y="1239"/>
                        </a:lnTo>
                        <a:lnTo>
                          <a:pt x="622" y="1240"/>
                        </a:lnTo>
                        <a:lnTo>
                          <a:pt x="653" y="1239"/>
                        </a:lnTo>
                        <a:lnTo>
                          <a:pt x="685" y="1237"/>
                        </a:lnTo>
                        <a:lnTo>
                          <a:pt x="717" y="1234"/>
                        </a:lnTo>
                        <a:lnTo>
                          <a:pt x="750" y="1229"/>
                        </a:lnTo>
                        <a:lnTo>
                          <a:pt x="783" y="1221"/>
                        </a:lnTo>
                        <a:lnTo>
                          <a:pt x="817" y="1212"/>
                        </a:lnTo>
                        <a:lnTo>
                          <a:pt x="833" y="1207"/>
                        </a:lnTo>
                        <a:lnTo>
                          <a:pt x="850" y="1201"/>
                        </a:lnTo>
                        <a:lnTo>
                          <a:pt x="867" y="1195"/>
                        </a:lnTo>
                        <a:lnTo>
                          <a:pt x="883" y="1188"/>
                        </a:lnTo>
                        <a:lnTo>
                          <a:pt x="900" y="1180"/>
                        </a:lnTo>
                        <a:lnTo>
                          <a:pt x="916" y="1171"/>
                        </a:lnTo>
                        <a:lnTo>
                          <a:pt x="932" y="1162"/>
                        </a:lnTo>
                        <a:lnTo>
                          <a:pt x="949" y="1152"/>
                        </a:lnTo>
                        <a:lnTo>
                          <a:pt x="964" y="1142"/>
                        </a:lnTo>
                        <a:lnTo>
                          <a:pt x="980" y="1130"/>
                        </a:lnTo>
                        <a:lnTo>
                          <a:pt x="996" y="1117"/>
                        </a:lnTo>
                        <a:lnTo>
                          <a:pt x="1011" y="1105"/>
                        </a:lnTo>
                        <a:lnTo>
                          <a:pt x="1026" y="1091"/>
                        </a:lnTo>
                        <a:lnTo>
                          <a:pt x="1042" y="1077"/>
                        </a:lnTo>
                        <a:lnTo>
                          <a:pt x="1056" y="1061"/>
                        </a:lnTo>
                        <a:lnTo>
                          <a:pt x="1070" y="1044"/>
                        </a:lnTo>
                        <a:lnTo>
                          <a:pt x="1084" y="1027"/>
                        </a:lnTo>
                        <a:lnTo>
                          <a:pt x="1099" y="1009"/>
                        </a:lnTo>
                        <a:lnTo>
                          <a:pt x="1112" y="990"/>
                        </a:lnTo>
                        <a:lnTo>
                          <a:pt x="1124" y="96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>
                      <a:solidFill>
                        <a:prstClr val="black"/>
                      </a:solidFill>
                    </a:endParaRPr>
                  </a:p>
                </p:txBody>
              </p:sp>
            </p:grpSp>
          </p:grpSp>
        </p:grpSp>
        <p:pic>
          <p:nvPicPr>
            <p:cNvPr id="11" name="Grafik 91" descr="M-P_4_Kopfkleinpassend"/>
            <p:cNvPicPr/>
            <p:nvPr/>
          </p:nvPicPr>
          <p:blipFill>
            <a:blip r:embed="rId2" cstate="print"/>
            <a:srcRect/>
            <a:stretch>
              <a:fillRect/>
            </a:stretch>
          </p:blipFill>
          <p:spPr bwMode="auto">
            <a:xfrm>
              <a:off x="71406" y="142852"/>
              <a:ext cx="1071197" cy="285752"/>
            </a:xfrm>
            <a:prstGeom prst="rect">
              <a:avLst/>
            </a:prstGeom>
            <a:noFill/>
          </p:spPr>
        </p:pic>
        <p:pic>
          <p:nvPicPr>
            <p:cNvPr id="10" name="Picture 3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11760" y="108000"/>
              <a:ext cx="4176464" cy="99167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</p:grpSp>
      <p:pic>
        <p:nvPicPr>
          <p:cNvPr id="7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6155434"/>
            <a:ext cx="9144000" cy="7025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7" name="Titel 94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874639"/>
          </a:xfrm>
        </p:spPr>
        <p:txBody>
          <a:bodyPr>
            <a:noAutofit/>
          </a:bodyPr>
          <a:lstStyle/>
          <a:p>
            <a:endParaRPr lang="en-US" sz="4000" b="1" dirty="0">
              <a:solidFill>
                <a:srgbClr val="002060"/>
              </a:solidFill>
            </a:endParaRPr>
          </a:p>
        </p:txBody>
      </p:sp>
      <p:sp>
        <p:nvSpPr>
          <p:cNvPr id="89" name="Textfeld 88"/>
          <p:cNvSpPr txBox="1"/>
          <p:nvPr userDrawn="1"/>
        </p:nvSpPr>
        <p:spPr>
          <a:xfrm>
            <a:off x="0" y="500042"/>
            <a:ext cx="1285852" cy="58477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prstClr val="white">
                    <a:lumMod val="95000"/>
                  </a:prstClr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prstClr val="white">
                    <a:lumMod val="95000"/>
                  </a:prstClr>
                </a:solidFill>
              </a:rPr>
              <a:t>Max Planck Institute for Human Development</a:t>
            </a:r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5262688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" name="Foliennummernplatzhalter 5"/>
          <p:cNvSpPr txBox="1">
            <a:spLocks/>
          </p:cNvSpPr>
          <p:nvPr userDrawn="1"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‹Nr.›</a:t>
            </a:fld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78" name="Rectangle 3"/>
          <p:cNvSpPr>
            <a:spLocks noChangeArrowheads="1"/>
          </p:cNvSpPr>
          <p:nvPr userDrawn="1"/>
        </p:nvSpPr>
        <p:spPr bwMode="auto">
          <a:xfrm>
            <a:off x="0" y="-27384"/>
            <a:ext cx="9144000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398463"/>
            <a:endParaRPr lang="de-DE" sz="3000" b="1" dirty="0" smtClean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46733121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" name="Rectangle 3"/>
          <p:cNvSpPr>
            <a:spLocks noChangeArrowheads="1"/>
          </p:cNvSpPr>
          <p:nvPr userDrawn="1"/>
        </p:nvSpPr>
        <p:spPr bwMode="auto">
          <a:xfrm>
            <a:off x="0" y="-27384"/>
            <a:ext cx="9144000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398463"/>
            <a:endParaRPr lang="de-DE" sz="3000" b="1" dirty="0" smtClean="0">
              <a:solidFill>
                <a:prstClr val="black"/>
              </a:solidFill>
              <a:latin typeface="Arial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001754963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72618A1-632F-4E05-A33A-A5A08AB5EB08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 smtClean="0"/>
              <a:t>Formatvorlage des Untertitelmasters durch Klicken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025B21-71F5-43B8-8782-240566AA5CFE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291818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B4A0A60-D18F-480C-B80C-918381CED75C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584243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72618A1-632F-4E05-A33A-A5A08AB5EB08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05348545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83C36F8-60BA-4D93-8AB7-095D125837C1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6817907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665CE67-628F-4B10-8ED0-185E2D6D41DA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70181007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E220AC8-5556-468E-8A23-6671165263C6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8173308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5999C45-4085-43C2-A4A8-DA8BDE1776FA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664586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F6435E4-EAE3-4E29-AF90-F376A8A3B10C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9626429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FCBE098-EBB2-46CE-B721-5D265BE7DBD2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811428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BC892F8-074E-4F8B-81A8-8FB0389C0A6B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8677448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395288" y="1484313"/>
            <a:ext cx="4064000" cy="4752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11688" y="1484313"/>
            <a:ext cx="4064000" cy="4752975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83C36F8-60BA-4D93-8AB7-095D125837C1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6628596-156A-474E-A3C2-AF257ECC98A1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8910994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elfoli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de-DE" smtClean="0"/>
              <a:t>Formatvorlage des Untertitelmasters durch Klicken bearbeiten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32025B21-71F5-43B8-8782-240566AA5CFE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921311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el und Inhal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 smtClean="0"/>
              <a:t>Titelmasterformat durch Klicken bearbeiten</a:t>
            </a:r>
            <a:endParaRPr lang="de-DE" dirty="0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B4A0A60-D18F-480C-B80C-918381CED75C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3994299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Abschnitts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72618A1-632F-4E05-A33A-A5A08AB5EB08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4741482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Zwei Inhalt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983C36F8-60BA-4D93-8AB7-095D125837C1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6341137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Datumsplatzhalt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ußzeilenplatzhalt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Foliennummernplatzhalt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665CE67-628F-4B10-8ED0-185E2D6D41DA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7886388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ußzeilenplatzhalt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E220AC8-5556-468E-8A23-6671165263C6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166097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umsplatzhalt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ußzeilenplatzhalt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5999C45-4085-43C2-A4A8-DA8BDE1776FA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63149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F6435E4-EAE3-4E29-AF90-F376A8A3B10C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0390163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Datumsplatzhalt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2FCBE098-EBB2-46CE-B721-5D265BE7DBD2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911597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Vergleich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4" name="Inhaltsplatzhalt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6" name="Inhaltsplatzhalt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665CE67-628F-4B10-8ED0-185E2D6D41DA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el und vertikaler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1BC892F8-074E-4F8B-81A8-8FB0389C0A6B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0040284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kaler Titel u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kaler Titel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Vertikaler Textplatzhalt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6628596-156A-474E-A3C2-AF257ECC98A1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18099179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Nur Titel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220AC8-5556-468E-8A23-6671165263C6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Le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5999C45-4085-43C2-A4A8-DA8BDE1776FA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Inhalt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Inhaltsplatzhalt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6435E4-EAE3-4E29-AF90-F376A8A3B10C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Bild mit Überschri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Bildplatzhalt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de-DE" noProof="0" smtClean="0"/>
          </a:p>
        </p:txBody>
      </p:sp>
      <p:sp>
        <p:nvSpPr>
          <p:cNvPr id="4" name="Textplatzhalt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de-DE" smtClean="0"/>
              <a:t>Textmasterformate durch Klicken bearbeiten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xfrm>
            <a:off x="395288" y="6237288"/>
            <a:ext cx="19050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xfrm>
            <a:off x="3276600" y="6248400"/>
            <a:ext cx="28956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r>
              <a:rPr lang="de-DE" smtClean="0"/>
              <a:t>1. Tagung der Gesellschaft für Empirische Bildungsforschung 11.-13. März 2013, Kiel</a:t>
            </a:r>
            <a:endParaRPr lang="de-DE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xfrm>
            <a:off x="7380288" y="6237288"/>
            <a:ext cx="1295400" cy="457200"/>
          </a:xfrm>
          <a:prstGeom prst="rect">
            <a:avLst/>
          </a:prstGeo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FCBE098-EBB2-46CE-B721-5D265BE7DBD2}" type="slidenum">
              <a:rPr lang="de-DE"/>
              <a:pPr>
                <a:defRPr/>
              </a:pPr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1.pn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4.xml"/><Relationship Id="rId13" Type="http://schemas.openxmlformats.org/officeDocument/2006/relationships/slideLayout" Target="../slideLayouts/slideLayout39.xml"/><Relationship Id="rId3" Type="http://schemas.openxmlformats.org/officeDocument/2006/relationships/slideLayout" Target="../slideLayouts/slideLayout29.xml"/><Relationship Id="rId7" Type="http://schemas.openxmlformats.org/officeDocument/2006/relationships/slideLayout" Target="../slideLayouts/slideLayout33.xml"/><Relationship Id="rId12" Type="http://schemas.openxmlformats.org/officeDocument/2006/relationships/slideLayout" Target="../slideLayouts/slideLayout38.xml"/><Relationship Id="rId2" Type="http://schemas.openxmlformats.org/officeDocument/2006/relationships/slideLayout" Target="../slideLayouts/slideLayout28.xml"/><Relationship Id="rId1" Type="http://schemas.openxmlformats.org/officeDocument/2006/relationships/slideLayout" Target="../slideLayouts/slideLayout27.xml"/><Relationship Id="rId6" Type="http://schemas.openxmlformats.org/officeDocument/2006/relationships/slideLayout" Target="../slideLayouts/slideLayout32.xml"/><Relationship Id="rId11" Type="http://schemas.openxmlformats.org/officeDocument/2006/relationships/slideLayout" Target="../slideLayouts/slideLayout37.xml"/><Relationship Id="rId5" Type="http://schemas.openxmlformats.org/officeDocument/2006/relationships/slideLayout" Target="../slideLayouts/slideLayout31.xml"/><Relationship Id="rId15" Type="http://schemas.openxmlformats.org/officeDocument/2006/relationships/theme" Target="../theme/theme3.xml"/><Relationship Id="rId10" Type="http://schemas.openxmlformats.org/officeDocument/2006/relationships/slideLayout" Target="../slideLayouts/slideLayout36.xml"/><Relationship Id="rId4" Type="http://schemas.openxmlformats.org/officeDocument/2006/relationships/slideLayout" Target="../slideLayouts/slideLayout30.xml"/><Relationship Id="rId9" Type="http://schemas.openxmlformats.org/officeDocument/2006/relationships/slideLayout" Target="../slideLayouts/slideLayout35.xml"/><Relationship Id="rId14" Type="http://schemas.openxmlformats.org/officeDocument/2006/relationships/slideLayout" Target="../slideLayouts/slideLayout40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42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0" Type="http://schemas.openxmlformats.org/officeDocument/2006/relationships/slideLayout" Target="../slideLayouts/slideLayout50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1524000" y="190500"/>
            <a:ext cx="7151688" cy="9350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de-DE" smtClean="0"/>
              <a:t>Titelmasterformat durch Klicken bearbeiten</a:t>
            </a:r>
          </a:p>
        </p:txBody>
      </p:sp>
      <p:sp>
        <p:nvSpPr>
          <p:cNvPr id="1027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395288" y="1916385"/>
            <a:ext cx="8280400" cy="47529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de-DE" dirty="0" smtClean="0"/>
              <a:t>Textmasterformate durch Klicken bearbeiten</a:t>
            </a:r>
          </a:p>
          <a:p>
            <a:pPr lvl="1"/>
            <a:r>
              <a:rPr lang="de-DE" dirty="0" smtClean="0"/>
              <a:t>Zweite Ebene</a:t>
            </a:r>
          </a:p>
          <a:p>
            <a:pPr lvl="2"/>
            <a:r>
              <a:rPr lang="de-DE" dirty="0" smtClean="0"/>
              <a:t>Dritte Ebene</a:t>
            </a:r>
          </a:p>
          <a:p>
            <a:pPr lvl="3"/>
            <a:r>
              <a:rPr lang="de-DE" dirty="0" smtClean="0"/>
              <a:t>Vierte Ebene</a:t>
            </a:r>
          </a:p>
          <a:p>
            <a:pPr lvl="4"/>
            <a:r>
              <a:rPr lang="de-DE" dirty="0" smtClean="0"/>
              <a:t>Fünfte Ebene</a:t>
            </a:r>
          </a:p>
        </p:txBody>
      </p:sp>
      <p:sp>
        <p:nvSpPr>
          <p:cNvPr id="4103" name="Line 7"/>
          <p:cNvSpPr>
            <a:spLocks noChangeShapeType="1"/>
          </p:cNvSpPr>
          <p:nvPr/>
        </p:nvSpPr>
        <p:spPr bwMode="auto">
          <a:xfrm flipV="1">
            <a:off x="1371600" y="304800"/>
            <a:ext cx="0" cy="647700"/>
          </a:xfrm>
          <a:prstGeom prst="line">
            <a:avLst/>
          </a:prstGeom>
          <a:noFill/>
          <a:ln w="31750">
            <a:solidFill>
              <a:schemeClr val="tx2"/>
            </a:solidFill>
            <a:round/>
            <a:headEnd/>
            <a:tailEnd/>
          </a:ln>
          <a:effectLst/>
        </p:spPr>
        <p:txBody>
          <a:bodyPr/>
          <a:lstStyle/>
          <a:p>
            <a:pPr>
              <a:defRPr/>
            </a:pPr>
            <a:endParaRPr lang="de-DE">
              <a:cs typeface="+mn-cs"/>
            </a:endParaRPr>
          </a:p>
        </p:txBody>
      </p:sp>
      <p:sp>
        <p:nvSpPr>
          <p:cNvPr id="4104" name="Oval 8"/>
          <p:cNvSpPr>
            <a:spLocks noChangeArrowheads="1"/>
          </p:cNvSpPr>
          <p:nvPr/>
        </p:nvSpPr>
        <p:spPr bwMode="auto">
          <a:xfrm>
            <a:off x="152400" y="536575"/>
            <a:ext cx="228600" cy="228600"/>
          </a:xfrm>
          <a:prstGeom prst="ellipse">
            <a:avLst/>
          </a:prstGeom>
          <a:solidFill>
            <a:schemeClr val="tx1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de-DE" sz="2400">
              <a:latin typeface="Times New Roman" pitchFamily="18" charset="0"/>
              <a:cs typeface="+mn-cs"/>
            </a:endParaRPr>
          </a:p>
        </p:txBody>
      </p:sp>
      <p:sp>
        <p:nvSpPr>
          <p:cNvPr id="4105" name="Oval 9"/>
          <p:cNvSpPr>
            <a:spLocks noChangeArrowheads="1"/>
          </p:cNvSpPr>
          <p:nvPr/>
        </p:nvSpPr>
        <p:spPr bwMode="auto">
          <a:xfrm>
            <a:off x="539750" y="536575"/>
            <a:ext cx="228600" cy="228600"/>
          </a:xfrm>
          <a:prstGeom prst="ellipse">
            <a:avLst/>
          </a:prstGeom>
          <a:solidFill>
            <a:schemeClr val="accent1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de-DE" sz="2400">
              <a:latin typeface="Times New Roman" pitchFamily="18" charset="0"/>
              <a:cs typeface="+mn-cs"/>
            </a:endParaRPr>
          </a:p>
        </p:txBody>
      </p:sp>
      <p:sp>
        <p:nvSpPr>
          <p:cNvPr id="4106" name="Oval 10"/>
          <p:cNvSpPr>
            <a:spLocks noChangeArrowheads="1"/>
          </p:cNvSpPr>
          <p:nvPr/>
        </p:nvSpPr>
        <p:spPr bwMode="auto">
          <a:xfrm>
            <a:off x="927100" y="536575"/>
            <a:ext cx="228600" cy="228600"/>
          </a:xfrm>
          <a:prstGeom prst="ellipse">
            <a:avLst/>
          </a:prstGeom>
          <a:solidFill>
            <a:schemeClr val="accent2"/>
          </a:solidFill>
          <a:ln w="9525">
            <a:noFill/>
            <a:round/>
            <a:headEnd/>
            <a:tailEnd/>
          </a:ln>
          <a:effectLst/>
        </p:spPr>
        <p:txBody>
          <a:bodyPr wrap="none" anchor="ctr"/>
          <a:lstStyle/>
          <a:p>
            <a:pPr algn="ctr">
              <a:defRPr/>
            </a:pPr>
            <a:endParaRPr lang="de-DE" sz="2400">
              <a:latin typeface="Times New Roman" pitchFamily="18" charset="0"/>
              <a:cs typeface="+mn-cs"/>
            </a:endParaRPr>
          </a:p>
        </p:txBody>
      </p:sp>
      <p:grpSp>
        <p:nvGrpSpPr>
          <p:cNvPr id="11" name="Gruppieren 13"/>
          <p:cNvGrpSpPr/>
          <p:nvPr userDrawn="1"/>
        </p:nvGrpSpPr>
        <p:grpSpPr>
          <a:xfrm>
            <a:off x="0" y="0"/>
            <a:ext cx="9144000" cy="1097280"/>
            <a:chOff x="0" y="0"/>
            <a:chExt cx="9144000" cy="1097280"/>
          </a:xfrm>
          <a:solidFill>
            <a:srgbClr val="92D050"/>
          </a:solidFill>
        </p:grpSpPr>
        <p:sp>
          <p:nvSpPr>
            <p:cNvPr id="12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13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  <a:grpFill/>
          </p:grpSpPr>
          <p:sp>
            <p:nvSpPr>
              <p:cNvPr id="14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5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6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7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  <a:grpFill/>
            </p:grpSpPr>
            <p:sp>
              <p:nvSpPr>
                <p:cNvPr id="63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4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5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6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7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8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9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0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1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2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3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4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5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6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8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9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0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1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2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3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4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5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8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  <a:grpFill/>
            </p:grpSpPr>
            <p:sp>
              <p:nvSpPr>
                <p:cNvPr id="26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7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8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9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0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1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3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4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5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6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7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9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0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7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8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5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6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7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8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9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0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1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2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9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  <a:grpFill/>
            </p:grpSpPr>
            <p:sp>
              <p:nvSpPr>
                <p:cNvPr id="20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1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2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3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4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86" name="Foliennummernplatzhalter 5"/>
          <p:cNvSpPr txBox="1">
            <a:spLocks/>
          </p:cNvSpPr>
          <p:nvPr userDrawn="1"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‹Nr.›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pic>
        <p:nvPicPr>
          <p:cNvPr id="87" name="Grafik 86" descr="M-P_4_Kopfkleinpassend"/>
          <p:cNvPicPr/>
          <p:nvPr userDrawn="1"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grpSp>
        <p:nvGrpSpPr>
          <p:cNvPr id="88" name="Gruppieren 13"/>
          <p:cNvGrpSpPr/>
          <p:nvPr userDrawn="1"/>
        </p:nvGrpSpPr>
        <p:grpSpPr>
          <a:xfrm>
            <a:off x="1619673" y="0"/>
            <a:ext cx="7524328" cy="1097280"/>
            <a:chOff x="1467272" y="0"/>
            <a:chExt cx="7676728" cy="1097280"/>
          </a:xfrm>
        </p:grpSpPr>
        <p:sp>
          <p:nvSpPr>
            <p:cNvPr id="89" name="Rectangle 4"/>
            <p:cNvSpPr>
              <a:spLocks noChangeArrowheads="1"/>
            </p:cNvSpPr>
            <p:nvPr/>
          </p:nvSpPr>
          <p:spPr bwMode="auto">
            <a:xfrm>
              <a:off x="1467272" y="0"/>
              <a:ext cx="7676728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90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91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2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93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94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140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1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2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3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4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5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6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7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8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9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0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1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2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3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4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5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6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7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8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9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0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1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2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95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103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4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5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6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7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8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9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0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1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2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3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4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5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6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7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8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9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0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1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2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3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4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5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6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7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8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9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0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1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2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3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4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5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6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7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8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9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96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97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98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99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0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1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2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163" name="Rectangle 3"/>
          <p:cNvSpPr>
            <a:spLocks noChangeArrowheads="1"/>
          </p:cNvSpPr>
          <p:nvPr userDrawn="1"/>
        </p:nvSpPr>
        <p:spPr bwMode="auto">
          <a:xfrm>
            <a:off x="0" y="1093872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>
                <a:solidFill>
                  <a:schemeClr val="tx1"/>
                </a:solidFill>
                <a:latin typeface="+mn-lt"/>
                <a:cs typeface="Tahoma" pitchFamily="34" charset="0"/>
              </a:rPr>
              <a:t>Gliederung</a:t>
            </a:r>
          </a:p>
        </p:txBody>
      </p:sp>
      <p:pic>
        <p:nvPicPr>
          <p:cNvPr id="164" name="Grafik 163" descr="M-P_4_Kopfkleinpassend"/>
          <p:cNvPicPr/>
          <p:nvPr userDrawn="1"/>
        </p:nvPicPr>
        <p:blipFill>
          <a:blip r:embed="rId14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165" name="Textfeld 164"/>
          <p:cNvSpPr txBox="1"/>
          <p:nvPr userDrawn="1"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schemeClr val="bg1">
                    <a:lumMod val="95000"/>
                  </a:schemeClr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schemeClr val="bg1">
                    <a:lumMod val="95000"/>
                  </a:schemeClr>
                </a:solidFill>
              </a:rPr>
              <a:t>Max Planck Institute for Human Development</a:t>
            </a:r>
            <a:endParaRPr lang="de-DE" sz="800" dirty="0" smtClean="0">
              <a:solidFill>
                <a:schemeClr val="bg1">
                  <a:lumMod val="95000"/>
                </a:schemeClr>
              </a:solidFill>
            </a:endParaRPr>
          </a:p>
          <a:p>
            <a:endParaRPr lang="de-DE" dirty="0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945" r:id="rId1"/>
    <p:sldLayoutId id="2147484946" r:id="rId2"/>
    <p:sldLayoutId id="2147484947" r:id="rId3"/>
    <p:sldLayoutId id="2147484948" r:id="rId4"/>
    <p:sldLayoutId id="2147484949" r:id="rId5"/>
    <p:sldLayoutId id="2147484950" r:id="rId6"/>
    <p:sldLayoutId id="2147484951" r:id="rId7"/>
    <p:sldLayoutId id="2147484952" r:id="rId8"/>
    <p:sldLayoutId id="2147484953" r:id="rId9"/>
    <p:sldLayoutId id="2147484954" r:id="rId10"/>
    <p:sldLayoutId id="2147484955" r:id="rId11"/>
    <p:sldLayoutId id="2147484956" r:id="rId12"/>
  </p:sldLayoutIdLst>
  <p:timing>
    <p:tnLst>
      <p:par>
        <p:cTn id="1" dur="indefinite" restart="never" nodeType="tmRoot"/>
      </p:par>
    </p:tnLst>
  </p:timing>
  <p:hf sldNum="0" hd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5pPr>
      <a:lvl6pPr marL="457200" algn="l" rtl="0" fontAlgn="base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6pPr>
      <a:lvl7pPr marL="914400" algn="l" rtl="0" fontAlgn="base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7pPr>
      <a:lvl8pPr marL="1371600" algn="l" rtl="0" fontAlgn="base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8pPr>
      <a:lvl9pPr marL="1828800" algn="l" rtl="0" fontAlgn="base">
        <a:spcBef>
          <a:spcPct val="0"/>
        </a:spcBef>
        <a:spcAft>
          <a:spcPct val="0"/>
        </a:spcAft>
        <a:defRPr sz="2800">
          <a:solidFill>
            <a:schemeClr val="tx2"/>
          </a:solidFill>
          <a:latin typeface="Arial" charset="0"/>
        </a:defRPr>
      </a:lvl9pPr>
    </p:titleStyle>
    <p:bodyStyle>
      <a:lvl1pPr marL="457200" indent="-45720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SzPct val="70000"/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800100" indent="-342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75000"/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</a:defRPr>
      </a:lvl2pPr>
      <a:lvl3pPr marL="1257300" indent="-342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</a:defRPr>
      </a:lvl3pPr>
      <a:lvl4pPr marL="1657350" indent="-285750" algn="l" rtl="0" eaLnBrk="0" fontAlgn="base" hangingPunct="0">
        <a:spcBef>
          <a:spcPct val="20000"/>
        </a:spcBef>
        <a:spcAft>
          <a:spcPct val="0"/>
        </a:spcAft>
        <a:buClr>
          <a:schemeClr val="tx1"/>
        </a:buClr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</a:defRPr>
      </a:lvl4pPr>
      <a:lvl5pPr marL="2114550" indent="-285750" algn="l" rtl="0" eaLnBrk="0" fontAlgn="base" hangingPunct="0">
        <a:spcBef>
          <a:spcPct val="20000"/>
        </a:spcBef>
        <a:spcAft>
          <a:spcPct val="0"/>
        </a:spcAft>
        <a:buFont typeface="Arial" panose="020B0604020202020204" pitchFamily="34" charset="0"/>
        <a:buChar char="•"/>
        <a:defRPr>
          <a:solidFill>
            <a:schemeClr val="tx1"/>
          </a:solidFill>
          <a:latin typeface="+mn-lt"/>
        </a:defRPr>
      </a:lvl5pPr>
      <a:lvl6pPr marL="2514600" indent="-228600" algn="l" rtl="0" fontAlgn="base">
        <a:spcBef>
          <a:spcPct val="20000"/>
        </a:spcBef>
        <a:spcAft>
          <a:spcPct val="0"/>
        </a:spcAft>
        <a:buChar char="•"/>
        <a:defRPr>
          <a:solidFill>
            <a:schemeClr val="tx2"/>
          </a:solidFill>
          <a:latin typeface="+mn-lt"/>
        </a:defRPr>
      </a:lvl6pPr>
      <a:lvl7pPr marL="2971800" indent="-228600" algn="l" rtl="0" fontAlgn="base">
        <a:spcBef>
          <a:spcPct val="20000"/>
        </a:spcBef>
        <a:spcAft>
          <a:spcPct val="0"/>
        </a:spcAft>
        <a:buChar char="•"/>
        <a:defRPr>
          <a:solidFill>
            <a:schemeClr val="tx2"/>
          </a:solidFill>
          <a:latin typeface="+mn-lt"/>
        </a:defRPr>
      </a:lvl7pPr>
      <a:lvl8pPr marL="3429000" indent="-228600" algn="l" rtl="0" fontAlgn="base">
        <a:spcBef>
          <a:spcPct val="20000"/>
        </a:spcBef>
        <a:spcAft>
          <a:spcPct val="0"/>
        </a:spcAft>
        <a:buChar char="•"/>
        <a:defRPr>
          <a:solidFill>
            <a:schemeClr val="tx2"/>
          </a:solidFill>
          <a:latin typeface="+mn-lt"/>
        </a:defRPr>
      </a:lvl8pPr>
      <a:lvl9pPr marL="3886200" indent="-228600" algn="l" rtl="0" fontAlgn="base">
        <a:spcBef>
          <a:spcPct val="20000"/>
        </a:spcBef>
        <a:spcAft>
          <a:spcPct val="0"/>
        </a:spcAft>
        <a:buChar char="•"/>
        <a:defRPr>
          <a:solidFill>
            <a:schemeClr val="tx2"/>
          </a:solidFill>
          <a:latin typeface="+mn-lt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E4F1B07F-DE80-489C-BE32-16C2CF26FE4E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293900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58" r:id="rId1"/>
    <p:sldLayoutId id="2147484959" r:id="rId2"/>
    <p:sldLayoutId id="2147484960" r:id="rId3"/>
    <p:sldLayoutId id="2147484961" r:id="rId4"/>
    <p:sldLayoutId id="2147484962" r:id="rId5"/>
    <p:sldLayoutId id="2147484963" r:id="rId6"/>
    <p:sldLayoutId id="2147484964" r:id="rId7"/>
    <p:sldLayoutId id="2147484965" r:id="rId8"/>
    <p:sldLayoutId id="2147484966" r:id="rId9"/>
    <p:sldLayoutId id="2147484967" r:id="rId10"/>
    <p:sldLayoutId id="2147484968" r:id="rId11"/>
    <p:sldLayoutId id="2147484969" r:id="rId12"/>
    <p:sldLayoutId id="2147484970" r:id="rId13"/>
    <p:sldLayoutId id="2147484971" r:id="rId14"/>
  </p:sldLayoutIdLst>
  <p:hf sldNum="0"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E4F1B07F-DE80-489C-BE32-16C2CF26FE4E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706136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73" r:id="rId1"/>
    <p:sldLayoutId id="2147484974" r:id="rId2"/>
    <p:sldLayoutId id="2147484975" r:id="rId3"/>
    <p:sldLayoutId id="2147484976" r:id="rId4"/>
    <p:sldLayoutId id="2147484977" r:id="rId5"/>
    <p:sldLayoutId id="2147484978" r:id="rId6"/>
    <p:sldLayoutId id="2147484979" r:id="rId7"/>
    <p:sldLayoutId id="2147484980" r:id="rId8"/>
    <p:sldLayoutId id="2147484981" r:id="rId9"/>
    <p:sldLayoutId id="2147484982" r:id="rId10"/>
    <p:sldLayoutId id="2147484983" r:id="rId11"/>
    <p:sldLayoutId id="2147484984" r:id="rId12"/>
    <p:sldLayoutId id="2147484985" r:id="rId13"/>
    <p:sldLayoutId id="2147484986" r:id="rId14"/>
  </p:sldLayoutIdLst>
  <p:hf sldNum="0"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platzhalt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de-DE" smtClean="0"/>
              <a:t>Titelmasterformat durch Klicken bearbeiten</a:t>
            </a: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de-DE" smtClean="0"/>
              <a:t>Textmasterformate durch Klicken bearbeiten</a:t>
            </a:r>
          </a:p>
          <a:p>
            <a:pPr lvl="1"/>
            <a:r>
              <a:rPr lang="de-DE" smtClean="0"/>
              <a:t>Zweite Ebene</a:t>
            </a:r>
          </a:p>
          <a:p>
            <a:pPr lvl="2"/>
            <a:r>
              <a:rPr lang="de-DE" smtClean="0"/>
              <a:t>Dritte Ebene</a:t>
            </a:r>
          </a:p>
          <a:p>
            <a:pPr lvl="3"/>
            <a:r>
              <a:rPr lang="de-DE" smtClean="0"/>
              <a:t>Vierte Ebene</a:t>
            </a:r>
          </a:p>
          <a:p>
            <a:pPr lvl="4"/>
            <a:r>
              <a:rPr lang="de-DE" smtClean="0"/>
              <a:t>Fünfte Ebene</a:t>
            </a:r>
            <a:endParaRPr lang="de-DE"/>
          </a:p>
        </p:txBody>
      </p:sp>
      <p:sp>
        <p:nvSpPr>
          <p:cNvPr id="4" name="Datumsplatzhalt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ußzeilenplatzhalt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r>
              <a:rPr lang="de-DE" smtClean="0">
                <a:solidFill>
                  <a:prstClr val="black">
                    <a:tint val="75000"/>
                  </a:prstClr>
                </a:solidFill>
              </a:rPr>
              <a:t>1. Tagung der Gesellschaft für Empirische Bildungsforschung 11.-13. März 2013, Kiel</a:t>
            </a:r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E4F1B07F-DE80-489C-BE32-16C2CF26FE4E}" type="slidenum">
              <a:rPr lang="de-DE" smtClean="0">
                <a:solidFill>
                  <a:prstClr val="black">
                    <a:tint val="75000"/>
                  </a:prstClr>
                </a:solidFill>
              </a:rPr>
              <a:pPr>
                <a:defRPr/>
              </a:pPr>
              <a:t>‹Nr.›</a:t>
            </a:fld>
            <a:endParaRPr lang="de-DE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2200027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988" r:id="rId1"/>
    <p:sldLayoutId id="2147484989" r:id="rId2"/>
    <p:sldLayoutId id="2147484990" r:id="rId3"/>
    <p:sldLayoutId id="2147484991" r:id="rId4"/>
    <p:sldLayoutId id="2147484992" r:id="rId5"/>
    <p:sldLayoutId id="2147484993" r:id="rId6"/>
    <p:sldLayoutId id="2147484994" r:id="rId7"/>
    <p:sldLayoutId id="2147484995" r:id="rId8"/>
    <p:sldLayoutId id="2147484996" r:id="rId9"/>
    <p:sldLayoutId id="2147484997" r:id="rId10"/>
    <p:sldLayoutId id="2147484998" r:id="rId11"/>
  </p:sldLayoutIdLst>
  <p:hf sldNum="0" hdr="0" dt="0"/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8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28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8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.xm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8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28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28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0.png"/><Relationship Id="rId13" Type="http://schemas.openxmlformats.org/officeDocument/2006/relationships/image" Target="../media/image2.png"/><Relationship Id="rId3" Type="http://schemas.openxmlformats.org/officeDocument/2006/relationships/image" Target="../media/image5.png"/><Relationship Id="rId7" Type="http://schemas.openxmlformats.org/officeDocument/2006/relationships/image" Target="../media/image9.png"/><Relationship Id="rId12" Type="http://schemas.openxmlformats.org/officeDocument/2006/relationships/image" Target="../media/image1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8.png"/><Relationship Id="rId11" Type="http://schemas.openxmlformats.org/officeDocument/2006/relationships/image" Target="../media/image13.png"/><Relationship Id="rId5" Type="http://schemas.openxmlformats.org/officeDocument/2006/relationships/image" Target="../media/image7.png"/><Relationship Id="rId10" Type="http://schemas.openxmlformats.org/officeDocument/2006/relationships/image" Target="../media/image12.png"/><Relationship Id="rId4" Type="http://schemas.openxmlformats.org/officeDocument/2006/relationships/image" Target="../media/image6.png"/><Relationship Id="rId9" Type="http://schemas.openxmlformats.org/officeDocument/2006/relationships/image" Target="../media/image11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4.xml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2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8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6.xm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8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8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1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4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png"/><Relationship Id="rId3" Type="http://schemas.openxmlformats.org/officeDocument/2006/relationships/image" Target="../media/image2.png"/><Relationship Id="rId7" Type="http://schemas.openxmlformats.org/officeDocument/2006/relationships/image" Target="../media/image1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7.png"/><Relationship Id="rId5" Type="http://schemas.openxmlformats.org/officeDocument/2006/relationships/image" Target="../media/image16.png"/><Relationship Id="rId4" Type="http://schemas.openxmlformats.org/officeDocument/2006/relationships/image" Target="../media/image15.png"/><Relationship Id="rId9" Type="http://schemas.openxmlformats.org/officeDocument/2006/relationships/image" Target="../media/image1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4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47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47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47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4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47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47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4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47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4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3.png"/><Relationship Id="rId4" Type="http://schemas.openxmlformats.org/officeDocument/2006/relationships/image" Target="../media/image20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4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47.xml"/></Relationships>
</file>

<file path=ppt/slides/_rels/slide4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47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47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47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4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chart" Target="../charts/chart8.xml"/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47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9.xml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47.xml"/><Relationship Id="rId4" Type="http://schemas.openxmlformats.org/officeDocument/2006/relationships/chart" Target="../charts/chart10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1.xml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47.xml"/><Relationship Id="rId4" Type="http://schemas.openxmlformats.org/officeDocument/2006/relationships/chart" Target="../charts/chart12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47.xml"/><Relationship Id="rId4" Type="http://schemas.openxmlformats.org/officeDocument/2006/relationships/chart" Target="../charts/chart1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0.png"/></Relationships>
</file>

<file path=ppt/slides/_rels/slide5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47.xml"/><Relationship Id="rId4" Type="http://schemas.openxmlformats.org/officeDocument/2006/relationships/chart" Target="../charts/chart16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7.xml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47.xml"/><Relationship Id="rId4" Type="http://schemas.openxmlformats.org/officeDocument/2006/relationships/chart" Target="../charts/chart18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47.xml"/><Relationship Id="rId6" Type="http://schemas.openxmlformats.org/officeDocument/2006/relationships/chart" Target="../charts/chart2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47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4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47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47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47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47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4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47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4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30.xml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3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36.xml"/></Relationships>
</file>

<file path=ppt/slides/_rels/slide6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2.png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36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36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36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3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30.xml"/><Relationship Id="rId4" Type="http://schemas.openxmlformats.org/officeDocument/2006/relationships/image" Target="../media/image3.png"/></Relationships>
</file>

<file path=ppt/slides/_rels/slide7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36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8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3.xml"/><Relationship Id="rId1" Type="http://schemas.openxmlformats.org/officeDocument/2006/relationships/slideLayout" Target="../slideLayouts/slideLayout28.xml"/></Relationships>
</file>

<file path=ppt/slides/_rels/slide7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4.xml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9.xml"/></Relationships>
</file>

<file path=ppt/slides/_rels/slide7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5.xml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9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6.xml"/><Relationship Id="rId1" Type="http://schemas.openxmlformats.org/officeDocument/2006/relationships/slideLayout" Target="../slideLayouts/slideLayout29.xml"/></Relationships>
</file>

<file path=ppt/slides/_rels/slide7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7.xml"/><Relationship Id="rId1" Type="http://schemas.openxmlformats.org/officeDocument/2006/relationships/slideLayout" Target="../slideLayouts/slideLayout29.xml"/></Relationships>
</file>

<file path=ppt/slides/_rels/slide7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8.xml"/></Relationships>
</file>

<file path=ppt/slides/_rels/slide7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8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8.xml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8.xml"/></Relationships>
</file>

<file path=ppt/slides/_rels/slide8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36.xml"/></Relationships>
</file>

<file path=ppt/slides/_rels/slide8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8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9.xml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8.xml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0.xml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9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1.xml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9.xml"/></Relationships>
</file>

<file path=ppt/slides/_rels/slide86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2.xml"/><Relationship Id="rId1" Type="http://schemas.openxmlformats.org/officeDocument/2006/relationships/slideLayout" Target="../slideLayouts/slideLayout29.xml"/></Relationships>
</file>

<file path=ppt/slides/_rels/slide87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3.xml"/><Relationship Id="rId1" Type="http://schemas.openxmlformats.org/officeDocument/2006/relationships/slideLayout" Target="../slideLayouts/slideLayout29.xml"/></Relationships>
</file>

<file path=ppt/slides/_rels/slide8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8.xml"/></Relationships>
</file>

<file path=ppt/slides/_rels/slide8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8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9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36.xml"/></Relationships>
</file>

<file path=ppt/slides/_rels/slide9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36.xml"/></Relationships>
</file>

<file path=ppt/slides/_rels/slide9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36.xml"/></Relationships>
</file>

<file path=ppt/slides/_rels/slide9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8.xml"/></Relationships>
</file>

<file path=ppt/slides/_rels/slide9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8.xml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36.xml"/><Relationship Id="rId4" Type="http://schemas.openxmlformats.org/officeDocument/2006/relationships/image" Target="../media/image2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_rels/slide9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8.xml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8" name="Rectangle 2"/>
          <p:cNvSpPr>
            <a:spLocks noGrp="1" noChangeArrowheads="1"/>
          </p:cNvSpPr>
          <p:nvPr>
            <p:ph type="ctrTitle"/>
          </p:nvPr>
        </p:nvSpPr>
        <p:spPr bwMode="auto">
          <a:xfrm>
            <a:off x="1979712" y="1124744"/>
            <a:ext cx="8964613" cy="2952750"/>
          </a:xfrm>
          <a:noFill/>
          <a:ln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de-DE" sz="3600" dirty="0" smtClean="0"/>
              <a:t/>
            </a:r>
            <a:br>
              <a:rPr lang="de-DE" sz="3600" dirty="0" smtClean="0"/>
            </a:br>
            <a:r>
              <a:rPr lang="de-DE" sz="3600" dirty="0"/>
              <a:t>Bilingualer Spracherwerb in der</a:t>
            </a:r>
            <a:br>
              <a:rPr lang="de-DE" sz="3600" dirty="0"/>
            </a:br>
            <a:r>
              <a:rPr lang="de-DE" sz="3600" dirty="0"/>
              <a:t>Primar- und Sekundarstufe</a:t>
            </a:r>
            <a:br>
              <a:rPr lang="de-DE" sz="3600" dirty="0"/>
            </a:br>
            <a:endParaRPr lang="de-DE" sz="3600" b="1" i="1" dirty="0" smtClean="0"/>
          </a:p>
        </p:txBody>
      </p:sp>
      <p:sp>
        <p:nvSpPr>
          <p:cNvPr id="9219" name="Rectangle 3"/>
          <p:cNvSpPr>
            <a:spLocks noGrp="1" noChangeArrowheads="1"/>
          </p:cNvSpPr>
          <p:nvPr>
            <p:ph type="subTitle" idx="1"/>
          </p:nvPr>
        </p:nvSpPr>
        <p:spPr>
          <a:xfrm>
            <a:off x="107505" y="5229225"/>
            <a:ext cx="8714234" cy="1366838"/>
          </a:xfrm>
        </p:spPr>
        <p:txBody>
          <a:bodyPr/>
          <a:lstStyle/>
          <a:p>
            <a:pPr algn="ctr" eaLnBrk="1" hangingPunct="1"/>
            <a:r>
              <a:rPr lang="de-DE" sz="2800" dirty="0" smtClean="0"/>
              <a:t>Jens Möller</a:t>
            </a:r>
          </a:p>
          <a:p>
            <a:pPr algn="ctr" eaLnBrk="1" hangingPunct="1"/>
            <a:r>
              <a:rPr lang="de-DE" sz="2800" dirty="0" smtClean="0"/>
              <a:t>Sommeruni, </a:t>
            </a:r>
            <a:r>
              <a:rPr lang="de-DE" sz="2800" dirty="0" err="1" smtClean="0"/>
              <a:t>Sankelmark</a:t>
            </a:r>
            <a:r>
              <a:rPr lang="de-DE" sz="2800" dirty="0" smtClean="0"/>
              <a:t>, 26. August 2016</a:t>
            </a:r>
          </a:p>
        </p:txBody>
      </p:sp>
      <p:pic>
        <p:nvPicPr>
          <p:cNvPr id="9220" name="Picture 4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0"/>
            <a:ext cx="3103563" cy="9080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221" name="Rectangle 5"/>
          <p:cNvSpPr>
            <a:spLocks noChangeArrowheads="1"/>
          </p:cNvSpPr>
          <p:nvPr/>
        </p:nvSpPr>
        <p:spPr bwMode="auto">
          <a:xfrm>
            <a:off x="3132138" y="0"/>
            <a:ext cx="4787900" cy="7921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r>
              <a:rPr lang="de-DE" sz="2400"/>
              <a:t>Christian-Albrechts-Universität zu Kiel</a:t>
            </a:r>
          </a:p>
          <a:p>
            <a:r>
              <a:rPr lang="de-DE" sz="2400"/>
              <a:t>Arbeitseinheit Psychologie für Pädagogen</a:t>
            </a:r>
          </a:p>
        </p:txBody>
      </p:sp>
      <p:sp>
        <p:nvSpPr>
          <p:cNvPr id="9222" name="Foliennummernplatzhalter 5"/>
          <p:cNvSpPr txBox="1">
            <a:spLocks noGrp="1"/>
          </p:cNvSpPr>
          <p:nvPr/>
        </p:nvSpPr>
        <p:spPr bwMode="auto">
          <a:xfrm>
            <a:off x="6588125" y="6237288"/>
            <a:ext cx="2133600" cy="4762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/>
          <a:lstStyle/>
          <a:p>
            <a:pPr algn="r"/>
            <a:fld id="{22E1313B-0243-4AD0-8E2D-97E66448CC04}" type="slidenum">
              <a:rPr lang="de-DE" sz="1400">
                <a:latin typeface="Verdana" pitchFamily="34" charset="0"/>
              </a:rPr>
              <a:pPr algn="r"/>
              <a:t>1</a:t>
            </a:fld>
            <a:endParaRPr lang="de-DE" sz="1400">
              <a:latin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17047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3"/>
          <p:cNvSpPr>
            <a:spLocks noGrp="1" noChangeArrowheads="1"/>
          </p:cNvSpPr>
          <p:nvPr>
            <p:ph idx="1"/>
          </p:nvPr>
        </p:nvSpPr>
        <p:spPr>
          <a:xfrm>
            <a:off x="179388" y="1124744"/>
            <a:ext cx="8785225" cy="49688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de-DE" sz="2000" b="1" dirty="0" smtClean="0"/>
              <a:t>Bilingualer Sachfachunterricht (CLIL): </a:t>
            </a:r>
          </a:p>
          <a:p>
            <a:pPr eaLnBrk="1" hangingPunct="1">
              <a:buFont typeface="Wingdings" pitchFamily="2" charset="2"/>
              <a:buNone/>
            </a:pPr>
            <a:r>
              <a:rPr lang="de-DE" sz="2000" dirty="0" smtClean="0"/>
              <a:t>Sachfächer werden auf Englisch unterrichtet</a:t>
            </a:r>
          </a:p>
          <a:p>
            <a:pPr eaLnBrk="1" hangingPunct="1">
              <a:buFont typeface="Wingdings" pitchFamily="2" charset="2"/>
              <a:buNone/>
            </a:pPr>
            <a:endParaRPr lang="de-DE" sz="2000" dirty="0" smtClean="0"/>
          </a:p>
          <a:p>
            <a:pPr eaLnBrk="1" hangingPunct="1">
              <a:buFont typeface="Wingdings" pitchFamily="2" charset="2"/>
              <a:buNone/>
            </a:pPr>
            <a:r>
              <a:rPr lang="de-DE" sz="2000" b="1" dirty="0" smtClean="0"/>
              <a:t>Immersiver Unterricht 	(French Immersion oder Einweg-Immersion):</a:t>
            </a:r>
          </a:p>
          <a:p>
            <a:pPr eaLnBrk="1" hangingPunct="1">
              <a:buFont typeface="Wingdings" pitchFamily="2" charset="2"/>
              <a:buNone/>
            </a:pPr>
            <a:r>
              <a:rPr lang="de-DE" sz="2000" dirty="0"/>
              <a:t>A</a:t>
            </a:r>
            <a:r>
              <a:rPr lang="de-DE" sz="2000" dirty="0" smtClean="0"/>
              <a:t>lle Fächer bis auf Lesen und Schreiben (Deutschunterricht) werden in der Fremdsprache (Englisch) unterrichtet</a:t>
            </a:r>
          </a:p>
          <a:p>
            <a:pPr eaLnBrk="1" hangingPunct="1">
              <a:buFont typeface="Wingdings" pitchFamily="2" charset="2"/>
              <a:buNone/>
            </a:pPr>
            <a:endParaRPr lang="de-DE" sz="2000" dirty="0" smtClean="0"/>
          </a:p>
          <a:p>
            <a:pPr eaLnBrk="1" hangingPunct="1">
              <a:buFont typeface="Wingdings" pitchFamily="2" charset="2"/>
              <a:buNone/>
            </a:pPr>
            <a:r>
              <a:rPr lang="de-DE" sz="2000" b="1" dirty="0" smtClean="0">
                <a:solidFill>
                  <a:srgbClr val="FF0000"/>
                </a:solidFill>
              </a:rPr>
              <a:t>Duale Immersion:</a:t>
            </a:r>
          </a:p>
          <a:p>
            <a:pPr eaLnBrk="1" hangingPunct="1">
              <a:buFont typeface="Wingdings" pitchFamily="2" charset="2"/>
              <a:buNone/>
            </a:pPr>
            <a:r>
              <a:rPr lang="de-DE" sz="2000" dirty="0" smtClean="0">
                <a:solidFill>
                  <a:srgbClr val="FF0000"/>
                </a:solidFill>
              </a:rPr>
              <a:t>Sprecher zweier Sprachen werden gemeinsam in beiden Sprachen unterrichtet</a:t>
            </a:r>
          </a:p>
          <a:p>
            <a:pPr eaLnBrk="1" hangingPunct="1">
              <a:buFont typeface="Wingdings" pitchFamily="2" charset="2"/>
              <a:buNone/>
            </a:pPr>
            <a:endParaRPr lang="de-DE" sz="2000" dirty="0" smtClean="0"/>
          </a:p>
          <a:p>
            <a:pPr eaLnBrk="1" hangingPunct="1">
              <a:lnSpc>
                <a:spcPct val="200000"/>
              </a:lnSpc>
            </a:pPr>
            <a:endParaRPr lang="de-DE" sz="2000" dirty="0" smtClean="0"/>
          </a:p>
          <a:p>
            <a:pPr eaLnBrk="1" hangingPunct="1"/>
            <a:endParaRPr lang="de-DE" sz="1000" dirty="0" smtClean="0"/>
          </a:p>
        </p:txBody>
      </p:sp>
      <p:grpSp>
        <p:nvGrpSpPr>
          <p:cNvPr id="17412" name="Gruppieren 4"/>
          <p:cNvGrpSpPr>
            <a:grpSpLocks/>
          </p:cNvGrpSpPr>
          <p:nvPr/>
        </p:nvGrpSpPr>
        <p:grpSpPr bwMode="auto">
          <a:xfrm>
            <a:off x="246063" y="-26988"/>
            <a:ext cx="8718550" cy="334963"/>
            <a:chOff x="246554" y="-27384"/>
            <a:chExt cx="8717934" cy="335161"/>
          </a:xfrm>
        </p:grpSpPr>
        <p:pic>
          <p:nvPicPr>
            <p:cNvPr id="17415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6554" y="-27384"/>
              <a:ext cx="941070" cy="3314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7416" name="Textfeld 6"/>
            <p:cNvSpPr txBox="1">
              <a:spLocks noChangeArrowheads="1"/>
            </p:cNvSpPr>
            <p:nvPr/>
          </p:nvSpPr>
          <p:spPr bwMode="auto">
            <a:xfrm>
              <a:off x="1187624" y="0"/>
              <a:ext cx="7776864" cy="307777"/>
            </a:xfrm>
            <a:prstGeom prst="rect">
              <a:avLst/>
            </a:prstGeom>
            <a:solidFill>
              <a:srgbClr val="0070C0">
                <a:alpha val="45882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de-DE" sz="1400">
                  <a:solidFill>
                    <a:schemeClr val="tx2"/>
                  </a:solidFill>
                </a:rPr>
                <a:t>Christian-Albrechts-Universität zu Kiel – Institut für Psychologie</a:t>
              </a:r>
            </a:p>
          </p:txBody>
        </p:sp>
      </p:grpSp>
      <p:sp>
        <p:nvSpPr>
          <p:cNvPr id="8" name="Foliennummernplatzhalter 7"/>
          <p:cNvSpPr>
            <a:spLocks noGrp="1"/>
          </p:cNvSpPr>
          <p:nvPr>
            <p:ph type="sldNum" sz="quarter" idx="12"/>
          </p:nvPr>
        </p:nvSpPr>
        <p:spPr>
          <a:xfrm>
            <a:off x="7380288" y="6572250"/>
            <a:ext cx="1295400" cy="457200"/>
          </a:xfrm>
        </p:spPr>
        <p:txBody>
          <a:bodyPr/>
          <a:lstStyle/>
          <a:p>
            <a:pPr>
              <a:defRPr/>
            </a:pPr>
            <a:fld id="{0008EE3A-864A-4435-B279-7320261FADA5}" type="slidenum">
              <a:rPr lang="de-DE" smtClean="0">
                <a:solidFill>
                  <a:schemeClr val="tx2"/>
                </a:solidFill>
              </a:rPr>
              <a:pPr>
                <a:defRPr/>
              </a:pPr>
              <a:t>10</a:t>
            </a:fld>
            <a:endParaRPr lang="de-DE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47189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3"/>
          <p:cNvSpPr>
            <a:spLocks noChangeArrowheads="1"/>
          </p:cNvSpPr>
          <p:nvPr/>
        </p:nvSpPr>
        <p:spPr bwMode="auto">
          <a:xfrm>
            <a:off x="395536" y="-27384"/>
            <a:ext cx="8748464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3600" b="1" kern="0" dirty="0" err="1">
                <a:solidFill>
                  <a:prstClr val="black"/>
                </a:solidFill>
                <a:latin typeface="+mn-lt"/>
                <a:cs typeface="Arial"/>
              </a:rPr>
              <a:t>Hintergrund</a:t>
            </a:r>
            <a:r>
              <a:rPr lang="en-US" sz="3600" b="1" kern="0" dirty="0">
                <a:solidFill>
                  <a:prstClr val="black"/>
                </a:solidFill>
                <a:latin typeface="+mn-lt"/>
                <a:cs typeface="Arial"/>
              </a:rPr>
              <a:t> der EUROPA-</a:t>
            </a:r>
            <a:r>
              <a:rPr lang="en-US" sz="3600" b="1" kern="0" dirty="0" err="1">
                <a:solidFill>
                  <a:prstClr val="black"/>
                </a:solidFill>
                <a:latin typeface="+mn-lt"/>
                <a:cs typeface="Arial"/>
              </a:rPr>
              <a:t>Studie</a:t>
            </a:r>
            <a:endParaRPr lang="en-US" sz="3600" b="1" kern="0" dirty="0">
              <a:solidFill>
                <a:prstClr val="black"/>
              </a:solidFill>
              <a:latin typeface="+mn-lt"/>
              <a:cs typeface="Arial"/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109554" y="1142327"/>
            <a:ext cx="8924892" cy="56938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1" defTabSz="361950">
              <a:buClr>
                <a:schemeClr val="tx2"/>
              </a:buClr>
              <a:defRPr/>
            </a:pPr>
            <a:r>
              <a:rPr lang="en-US" sz="2400" b="1" dirty="0" err="1" smtClean="0">
                <a:latin typeface="+mn-lt"/>
                <a:cs typeface="Calibri" panose="020F0502020204030204" pitchFamily="34" charset="0"/>
              </a:rPr>
              <a:t>Duale</a:t>
            </a:r>
            <a:r>
              <a:rPr lang="en-US" sz="2400" b="1" dirty="0" smtClean="0">
                <a:latin typeface="+mn-lt"/>
                <a:cs typeface="Calibri" panose="020F0502020204030204" pitchFamily="34" charset="0"/>
              </a:rPr>
              <a:t> Immersion </a:t>
            </a:r>
            <a:r>
              <a:rPr lang="en-US" sz="2400" dirty="0" smtClean="0">
                <a:latin typeface="+mn-lt"/>
                <a:cs typeface="Calibri" panose="020F0502020204030204" pitchFamily="34" charset="0"/>
              </a:rPr>
              <a:t>an der </a:t>
            </a:r>
            <a:r>
              <a:rPr lang="en-US" sz="2400" b="1" dirty="0" err="1" smtClean="0">
                <a:latin typeface="+mn-lt"/>
                <a:cs typeface="Calibri" panose="020F0502020204030204" pitchFamily="34" charset="0"/>
              </a:rPr>
              <a:t>Staatlichen</a:t>
            </a:r>
            <a:r>
              <a:rPr lang="en-US" sz="2400" b="1" dirty="0" smtClean="0">
                <a:latin typeface="+mn-lt"/>
                <a:cs typeface="Calibri" panose="020F0502020204030204" pitchFamily="34" charset="0"/>
              </a:rPr>
              <a:t> Europa-</a:t>
            </a:r>
            <a:r>
              <a:rPr lang="en-US" sz="2400" b="1" dirty="0" err="1" smtClean="0">
                <a:latin typeface="+mn-lt"/>
                <a:cs typeface="Calibri" panose="020F0502020204030204" pitchFamily="34" charset="0"/>
              </a:rPr>
              <a:t>Schule</a:t>
            </a:r>
            <a:r>
              <a:rPr lang="en-US" sz="2400" b="1" dirty="0" smtClean="0">
                <a:latin typeface="+mn-lt"/>
                <a:cs typeface="Calibri" panose="020F0502020204030204" pitchFamily="34" charset="0"/>
              </a:rPr>
              <a:t> Berlin </a:t>
            </a:r>
            <a:r>
              <a:rPr lang="en-US" sz="2400" dirty="0" smtClean="0">
                <a:latin typeface="+mn-lt"/>
                <a:cs typeface="Calibri" panose="020F0502020204030204" pitchFamily="34" charset="0"/>
              </a:rPr>
              <a:t>(SESB): </a:t>
            </a:r>
          </a:p>
          <a:p>
            <a:pPr marL="0" lvl="1" defTabSz="361950">
              <a:buClr>
                <a:schemeClr val="tx2"/>
              </a:buClr>
              <a:defRPr/>
            </a:pPr>
            <a:endParaRPr lang="en-US" sz="2000" dirty="0" smtClean="0">
              <a:latin typeface="+mn-lt"/>
              <a:cs typeface="Calibri" panose="020F0502020204030204" pitchFamily="34" charset="0"/>
            </a:endParaRPr>
          </a:p>
          <a:p>
            <a:pPr marL="361950" lvl="1" indent="-361950" defTabSz="361950">
              <a:lnSpc>
                <a:spcPts val="2400"/>
              </a:lnSpc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r>
              <a:rPr lang="en-US" sz="2000" dirty="0" smtClean="0">
                <a:latin typeface="+mn-lt"/>
                <a:cs typeface="Calibri" panose="020F0502020204030204" pitchFamily="34" charset="0"/>
              </a:rPr>
              <a:t>30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Standorte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 (17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Grundschulen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, 13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weiterführende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Schulen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)</a:t>
            </a:r>
          </a:p>
          <a:p>
            <a:pPr marL="361950" lvl="1" indent="-361950" defTabSz="361950">
              <a:lnSpc>
                <a:spcPts val="2400"/>
              </a:lnSpc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endParaRPr lang="en-US" sz="2000" dirty="0" smtClean="0">
              <a:latin typeface="+mn-lt"/>
              <a:cs typeface="Calibri" panose="020F0502020204030204" pitchFamily="34" charset="0"/>
            </a:endParaRPr>
          </a:p>
          <a:p>
            <a:pPr marL="361950" lvl="1" indent="-361950" defTabSz="361950">
              <a:lnSpc>
                <a:spcPts val="2400"/>
              </a:lnSpc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r>
              <a:rPr lang="en-US" sz="2000" dirty="0" smtClean="0">
                <a:latin typeface="+mn-lt"/>
                <a:cs typeface="Calibri" panose="020F0502020204030204" pitchFamily="34" charset="0"/>
              </a:rPr>
              <a:t>Deutsch in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Kombination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mit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einer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 von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neun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europäischen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Partnersprachen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 (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Englisch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Französisch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Griechisch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Italienisch</a:t>
            </a:r>
            <a:r>
              <a:rPr lang="en-US" sz="2000" dirty="0">
                <a:latin typeface="+mn-lt"/>
                <a:cs typeface="Calibri" panose="020F0502020204030204" pitchFamily="34" charset="0"/>
              </a:rPr>
              <a:t>, </a:t>
            </a:r>
            <a:r>
              <a:rPr lang="en-US" sz="2000" dirty="0" err="1">
                <a:latin typeface="+mn-lt"/>
                <a:cs typeface="Calibri" panose="020F0502020204030204" pitchFamily="34" charset="0"/>
              </a:rPr>
              <a:t>Polnisch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Portugiesisch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Russisch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Spanisch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latin typeface="+mn-lt"/>
                <a:cs typeface="Calibri" panose="020F0502020204030204" pitchFamily="34" charset="0"/>
              </a:rPr>
              <a:t>Türkisch</a:t>
            </a:r>
            <a:r>
              <a:rPr lang="en-US" sz="2000" dirty="0" smtClean="0">
                <a:latin typeface="+mn-lt"/>
                <a:cs typeface="Calibri" panose="020F0502020204030204" pitchFamily="34" charset="0"/>
              </a:rPr>
              <a:t>,)</a:t>
            </a:r>
          </a:p>
          <a:p>
            <a:pPr marL="361950" lvl="1" indent="-361950" defTabSz="361950">
              <a:lnSpc>
                <a:spcPts val="2400"/>
              </a:lnSpc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endParaRPr lang="en-US" sz="2000" dirty="0" smtClean="0">
              <a:latin typeface="+mn-lt"/>
              <a:cs typeface="Calibri" panose="020F0502020204030204" pitchFamily="34" charset="0"/>
            </a:endParaRPr>
          </a:p>
          <a:p>
            <a:pPr marL="342900" lvl="1" indent="-342900" defTabSz="361950">
              <a:lnSpc>
                <a:spcPts val="2400"/>
              </a:lnSpc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latin typeface="+mn-lt"/>
                <a:cs typeface="Calibri" panose="020F0502020204030204" pitchFamily="34" charset="0"/>
              </a:rPr>
              <a:t>Immersion </a:t>
            </a:r>
            <a:r>
              <a:rPr lang="de-DE" sz="2000" dirty="0">
                <a:latin typeface="+mn-lt"/>
                <a:cs typeface="Calibri" panose="020F0502020204030204" pitchFamily="34" charset="0"/>
              </a:rPr>
              <a:t>= „Eintauchen“ in eine Zweit-/Fremdsprache</a:t>
            </a:r>
          </a:p>
          <a:p>
            <a:pPr marL="0" lvl="1" defTabSz="361950">
              <a:lnSpc>
                <a:spcPts val="2400"/>
              </a:lnSpc>
              <a:buClr>
                <a:schemeClr val="tx2"/>
              </a:buClr>
              <a:defRPr/>
            </a:pPr>
            <a:r>
              <a:rPr lang="de-DE" sz="2000" dirty="0" smtClean="0">
                <a:latin typeface="+mn-lt"/>
                <a:cs typeface="Calibri" panose="020F0502020204030204" pitchFamily="34" charset="0"/>
              </a:rPr>
              <a:t>		50</a:t>
            </a:r>
            <a:r>
              <a:rPr lang="de-DE" sz="2000" dirty="0">
                <a:latin typeface="+mn-lt"/>
                <a:cs typeface="Calibri" panose="020F0502020204030204" pitchFamily="34" charset="0"/>
              </a:rPr>
              <a:t>% des Unterrichts in der Majoritätssprache,                  </a:t>
            </a:r>
          </a:p>
          <a:p>
            <a:pPr marL="0" lvl="1" defTabSz="361950">
              <a:lnSpc>
                <a:spcPts val="2400"/>
              </a:lnSpc>
              <a:buClr>
                <a:schemeClr val="tx2"/>
              </a:buClr>
              <a:defRPr/>
            </a:pPr>
            <a:r>
              <a:rPr lang="de-DE" sz="2000" dirty="0" smtClean="0">
                <a:latin typeface="+mn-lt"/>
                <a:cs typeface="Calibri" panose="020F0502020204030204" pitchFamily="34" charset="0"/>
              </a:rPr>
              <a:t>		50</a:t>
            </a:r>
            <a:r>
              <a:rPr lang="de-DE" sz="2000" dirty="0">
                <a:latin typeface="+mn-lt"/>
                <a:cs typeface="Calibri" panose="020F0502020204030204" pitchFamily="34" charset="0"/>
              </a:rPr>
              <a:t>% des Unterrichts in der Minoritätssprache</a:t>
            </a:r>
          </a:p>
          <a:p>
            <a:pPr marL="0" lvl="1" defTabSz="361950">
              <a:lnSpc>
                <a:spcPts val="2400"/>
              </a:lnSpc>
              <a:buClr>
                <a:schemeClr val="tx2"/>
              </a:buClr>
              <a:defRPr/>
            </a:pPr>
            <a:endParaRPr lang="de-DE" sz="2000" dirty="0">
              <a:latin typeface="+mn-lt"/>
              <a:cs typeface="Calibri" panose="020F0502020204030204" pitchFamily="34" charset="0"/>
            </a:endParaRPr>
          </a:p>
          <a:p>
            <a:pPr marL="0" lvl="1" defTabSz="361950">
              <a:lnSpc>
                <a:spcPts val="2400"/>
              </a:lnSpc>
              <a:buClr>
                <a:schemeClr val="tx2"/>
              </a:buClr>
              <a:defRPr/>
            </a:pPr>
            <a:r>
              <a:rPr lang="de-DE" sz="2000" dirty="0" smtClean="0">
                <a:latin typeface="+mn-lt"/>
                <a:cs typeface="Calibri" panose="020F0502020204030204" pitchFamily="34" charset="0"/>
              </a:rPr>
              <a:t>		50</a:t>
            </a:r>
            <a:r>
              <a:rPr lang="de-DE" sz="2000" dirty="0">
                <a:latin typeface="+mn-lt"/>
                <a:cs typeface="Calibri" panose="020F0502020204030204" pitchFamily="34" charset="0"/>
              </a:rPr>
              <a:t>% der </a:t>
            </a:r>
            <a:r>
              <a:rPr lang="de-DE" sz="2000" dirty="0" err="1">
                <a:latin typeface="+mn-lt"/>
                <a:cs typeface="Calibri" panose="020F0502020204030204" pitchFamily="34" charset="0"/>
              </a:rPr>
              <a:t>SchülerInnen</a:t>
            </a:r>
            <a:r>
              <a:rPr lang="de-DE" sz="2000" dirty="0">
                <a:latin typeface="+mn-lt"/>
                <a:cs typeface="Calibri" panose="020F0502020204030204" pitchFamily="34" charset="0"/>
              </a:rPr>
              <a:t> </a:t>
            </a:r>
            <a:r>
              <a:rPr lang="de-DE" sz="2000" dirty="0" smtClean="0">
                <a:latin typeface="+mn-lt"/>
                <a:cs typeface="Calibri" panose="020F0502020204030204" pitchFamily="34" charset="0"/>
              </a:rPr>
              <a:t>mit </a:t>
            </a:r>
            <a:r>
              <a:rPr lang="de-DE" sz="2000" dirty="0">
                <a:latin typeface="+mn-lt"/>
                <a:cs typeface="Calibri" panose="020F0502020204030204" pitchFamily="34" charset="0"/>
              </a:rPr>
              <a:t>der Majoritätssprache als </a:t>
            </a:r>
            <a:r>
              <a:rPr lang="de-DE" sz="2000" dirty="0" smtClean="0">
                <a:latin typeface="+mn-lt"/>
                <a:cs typeface="Calibri" panose="020F0502020204030204" pitchFamily="34" charset="0"/>
              </a:rPr>
              <a:t>Erstsprache (L1),  </a:t>
            </a:r>
            <a:endParaRPr lang="de-DE" sz="2000" dirty="0">
              <a:latin typeface="+mn-lt"/>
              <a:cs typeface="Calibri" panose="020F0502020204030204" pitchFamily="34" charset="0"/>
            </a:endParaRPr>
          </a:p>
          <a:p>
            <a:pPr marL="0" lvl="1" defTabSz="361950">
              <a:lnSpc>
                <a:spcPts val="2400"/>
              </a:lnSpc>
              <a:buClr>
                <a:schemeClr val="tx2"/>
              </a:buClr>
              <a:defRPr/>
            </a:pPr>
            <a:r>
              <a:rPr lang="de-DE" sz="2000" dirty="0" smtClean="0">
                <a:latin typeface="+mn-lt"/>
                <a:cs typeface="Calibri" panose="020F0502020204030204" pitchFamily="34" charset="0"/>
              </a:rPr>
              <a:t>		50</a:t>
            </a:r>
            <a:r>
              <a:rPr lang="de-DE" sz="2000" dirty="0">
                <a:latin typeface="+mn-lt"/>
                <a:cs typeface="Calibri" panose="020F0502020204030204" pitchFamily="34" charset="0"/>
              </a:rPr>
              <a:t>% der </a:t>
            </a:r>
            <a:r>
              <a:rPr lang="de-DE" sz="2000" dirty="0" err="1">
                <a:latin typeface="+mn-lt"/>
                <a:cs typeface="Calibri" panose="020F0502020204030204" pitchFamily="34" charset="0"/>
              </a:rPr>
              <a:t>SchülerInnen</a:t>
            </a:r>
            <a:r>
              <a:rPr lang="de-DE" sz="2000" dirty="0">
                <a:latin typeface="+mn-lt"/>
                <a:cs typeface="Calibri" panose="020F0502020204030204" pitchFamily="34" charset="0"/>
              </a:rPr>
              <a:t> mit der Minoritätssprache als Erstsprache </a:t>
            </a:r>
            <a:r>
              <a:rPr lang="de-DE" sz="2000" dirty="0" smtClean="0">
                <a:latin typeface="+mn-lt"/>
                <a:cs typeface="Calibri" panose="020F0502020204030204" pitchFamily="34" charset="0"/>
              </a:rPr>
              <a:t>(L1)</a:t>
            </a:r>
            <a:endParaRPr lang="de-DE" sz="2000" dirty="0">
              <a:latin typeface="+mn-lt"/>
              <a:cs typeface="Calibri" panose="020F0502020204030204" pitchFamily="34" charset="0"/>
            </a:endParaRPr>
          </a:p>
          <a:p>
            <a:pPr marL="0" lvl="1" defTabSz="361950">
              <a:lnSpc>
                <a:spcPts val="2400"/>
              </a:lnSpc>
              <a:buClr>
                <a:schemeClr val="tx2"/>
              </a:buClr>
              <a:defRPr/>
            </a:pPr>
            <a:endParaRPr lang="de-DE" sz="2000" dirty="0">
              <a:latin typeface="+mn-lt"/>
              <a:cs typeface="Calibri" panose="020F0502020204030204" pitchFamily="34" charset="0"/>
            </a:endParaRPr>
          </a:p>
          <a:p>
            <a:pPr marL="342900" lvl="1" indent="-342900" defTabSz="361950">
              <a:lnSpc>
                <a:spcPts val="2400"/>
              </a:lnSpc>
              <a:buClr>
                <a:schemeClr val="tx1"/>
              </a:buClr>
              <a:buFont typeface="Wingdings" panose="05000000000000000000" pitchFamily="2" charset="2"/>
              <a:buChar char="Ø"/>
              <a:defRPr/>
            </a:pPr>
            <a:r>
              <a:rPr lang="de-DE" sz="2000" dirty="0">
                <a:latin typeface="+mn-lt"/>
                <a:cs typeface="Calibri" panose="020F0502020204030204" pitchFamily="34" charset="0"/>
              </a:rPr>
              <a:t>Ziel: Kompetente Beherrschung beider </a:t>
            </a:r>
            <a:r>
              <a:rPr lang="de-DE" sz="2000" dirty="0" smtClean="0">
                <a:latin typeface="+mn-lt"/>
                <a:cs typeface="Calibri" panose="020F0502020204030204" pitchFamily="34" charset="0"/>
              </a:rPr>
              <a:t>Sprachen “</a:t>
            </a:r>
            <a:r>
              <a:rPr lang="de-DE" sz="2000" dirty="0" err="1">
                <a:latin typeface="+mn-lt"/>
                <a:cs typeface="Calibri" panose="020F0502020204030204" pitchFamily="34" charset="0"/>
              </a:rPr>
              <a:t>balanced</a:t>
            </a:r>
            <a:r>
              <a:rPr lang="de-DE" sz="2000" dirty="0">
                <a:latin typeface="+mn-lt"/>
                <a:cs typeface="Calibri" panose="020F0502020204030204" pitchFamily="34" charset="0"/>
              </a:rPr>
              <a:t> bilingual”</a:t>
            </a:r>
          </a:p>
          <a:p>
            <a:pPr marL="0" lvl="1" defTabSz="361950">
              <a:buClr>
                <a:schemeClr val="tx2"/>
              </a:buClr>
              <a:defRPr/>
            </a:pPr>
            <a:endParaRPr lang="en-US" sz="2000" dirty="0" smtClean="0">
              <a:latin typeface="Arial"/>
              <a:cs typeface="Arial"/>
            </a:endParaRPr>
          </a:p>
          <a:p>
            <a:pPr marL="361950" lvl="1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endParaRPr lang="en-US" sz="2000" dirty="0">
              <a:latin typeface="Arial"/>
              <a:cs typeface="Arial"/>
            </a:endParaRPr>
          </a:p>
        </p:txBody>
      </p:sp>
      <p:sp>
        <p:nvSpPr>
          <p:cNvPr id="5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11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967361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251520" y="0"/>
            <a:ext cx="8892480" cy="908719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+mj-lt"/>
                <a:cs typeface="Tahoma" pitchFamily="34" charset="0"/>
              </a:rPr>
              <a:t>Hintergrund der EUROPA-Studie</a:t>
            </a:r>
            <a:endParaRPr lang="de-DE" sz="3600" dirty="0">
              <a:latin typeface="+mj-lt"/>
              <a:cs typeface="Tahoma" pitchFamily="34" charset="0"/>
            </a:endParaRPr>
          </a:p>
        </p:txBody>
      </p:sp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060848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/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12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467544" y="1268760"/>
            <a:ext cx="7929618" cy="43704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de-DE" sz="2800" b="1" dirty="0" smtClean="0">
                <a:latin typeface="+mn-lt"/>
                <a:cs typeface="Calibri" panose="020F0502020204030204" pitchFamily="34" charset="0"/>
              </a:rPr>
              <a:t>Zielsetzungen</a:t>
            </a:r>
          </a:p>
          <a:p>
            <a:pPr algn="ctr">
              <a:lnSpc>
                <a:spcPct val="150000"/>
              </a:lnSpc>
            </a:pPr>
            <a:endParaRPr lang="de-DE" sz="2400" b="1" dirty="0" smtClean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282575" indent="-282575" algn="just">
              <a:lnSpc>
                <a:spcPts val="2400"/>
              </a:lnSpc>
              <a:buFont typeface="Arial" pitchFamily="34" charset="0"/>
              <a:buChar char="•"/>
            </a:pPr>
            <a:r>
              <a:rPr lang="de-DE" sz="2400" b="1" dirty="0" smtClean="0">
                <a:latin typeface="+mn-lt"/>
              </a:rPr>
              <a:t>Bilingualität</a:t>
            </a:r>
            <a:r>
              <a:rPr lang="de-DE" sz="2400" dirty="0" smtClean="0">
                <a:latin typeface="+mn-lt"/>
              </a:rPr>
              <a:t> durch </a:t>
            </a:r>
            <a:r>
              <a:rPr lang="de-DE" sz="2400" b="1" dirty="0" smtClean="0">
                <a:latin typeface="+mn-lt"/>
              </a:rPr>
              <a:t>durchgehend </a:t>
            </a:r>
            <a:r>
              <a:rPr lang="de-DE" sz="2400" b="1" dirty="0">
                <a:latin typeface="+mn-lt"/>
              </a:rPr>
              <a:t>zweisprachigen </a:t>
            </a:r>
            <a:r>
              <a:rPr lang="de-DE" sz="2400" b="1" dirty="0" smtClean="0">
                <a:latin typeface="+mn-lt"/>
              </a:rPr>
              <a:t>Unterricht </a:t>
            </a:r>
            <a:r>
              <a:rPr lang="de-DE" sz="2400" dirty="0" smtClean="0">
                <a:latin typeface="+mn-lt"/>
              </a:rPr>
              <a:t>von der ersten Klasse der Grundschule an</a:t>
            </a:r>
          </a:p>
          <a:p>
            <a:pPr marL="282575" indent="-282575" algn="just">
              <a:lnSpc>
                <a:spcPts val="2400"/>
              </a:lnSpc>
              <a:buFont typeface="Arial" pitchFamily="34" charset="0"/>
              <a:buChar char="•"/>
            </a:pPr>
            <a:endParaRPr lang="de-DE" sz="2400" dirty="0" smtClean="0">
              <a:latin typeface="+mn-lt"/>
            </a:endParaRPr>
          </a:p>
          <a:p>
            <a:pPr marL="282575" indent="-282575" algn="just">
              <a:lnSpc>
                <a:spcPts val="2400"/>
              </a:lnSpc>
              <a:buFont typeface="Arial" pitchFamily="34" charset="0"/>
              <a:buChar char="•"/>
            </a:pPr>
            <a:r>
              <a:rPr lang="de-DE" sz="2400" b="1" dirty="0" smtClean="0">
                <a:latin typeface="+mn-lt"/>
              </a:rPr>
              <a:t>ohne Beeinträchtigung der Leistungsentwicklung </a:t>
            </a:r>
            <a:r>
              <a:rPr lang="de-DE" sz="2400" dirty="0" smtClean="0">
                <a:latin typeface="+mn-lt"/>
              </a:rPr>
              <a:t>in den Sachfächern,</a:t>
            </a:r>
          </a:p>
          <a:p>
            <a:pPr marL="282575" indent="-282575" algn="just">
              <a:lnSpc>
                <a:spcPts val="2400"/>
              </a:lnSpc>
              <a:buFont typeface="Arial" pitchFamily="34" charset="0"/>
              <a:buChar char="•"/>
            </a:pPr>
            <a:endParaRPr lang="de-DE" sz="2400" dirty="0" smtClean="0">
              <a:latin typeface="+mn-lt"/>
            </a:endParaRPr>
          </a:p>
          <a:p>
            <a:pPr marL="282575" indent="-282575" algn="just">
              <a:lnSpc>
                <a:spcPts val="2400"/>
              </a:lnSpc>
              <a:buFont typeface="Arial" pitchFamily="34" charset="0"/>
              <a:buChar char="•"/>
            </a:pPr>
            <a:r>
              <a:rPr lang="de-DE" sz="2400" dirty="0" smtClean="0">
                <a:latin typeface="+mn-lt"/>
              </a:rPr>
              <a:t>mit Förderung </a:t>
            </a:r>
            <a:r>
              <a:rPr lang="de-DE" sz="2400" b="1" dirty="0" smtClean="0">
                <a:latin typeface="+mn-lt"/>
              </a:rPr>
              <a:t>interkultureller </a:t>
            </a:r>
            <a:r>
              <a:rPr lang="de-DE" sz="2400" dirty="0" smtClean="0">
                <a:latin typeface="+mn-lt"/>
              </a:rPr>
              <a:t>Kompetenzen</a:t>
            </a:r>
          </a:p>
          <a:p>
            <a:pPr marL="282575" indent="-282575" algn="just">
              <a:lnSpc>
                <a:spcPts val="2400"/>
              </a:lnSpc>
              <a:buFont typeface="Arial" pitchFamily="34" charset="0"/>
              <a:buChar char="•"/>
            </a:pPr>
            <a:endParaRPr lang="de-DE" sz="2400" dirty="0" smtClean="0">
              <a:latin typeface="+mn-lt"/>
            </a:endParaRPr>
          </a:p>
          <a:p>
            <a:pPr marL="282575" indent="-282575" algn="just">
              <a:lnSpc>
                <a:spcPts val="2400"/>
              </a:lnSpc>
              <a:buFont typeface="Arial" pitchFamily="34" charset="0"/>
              <a:buChar char="•"/>
            </a:pPr>
            <a:r>
              <a:rPr lang="de-DE" sz="2400" dirty="0">
                <a:latin typeface="+mn-lt"/>
              </a:rPr>
              <a:t>u</a:t>
            </a:r>
            <a:r>
              <a:rPr lang="de-DE" sz="2400" dirty="0" smtClean="0">
                <a:latin typeface="+mn-lt"/>
              </a:rPr>
              <a:t>nd mit Förderung der </a:t>
            </a:r>
            <a:r>
              <a:rPr lang="de-DE" sz="2400" b="1" dirty="0" smtClean="0">
                <a:latin typeface="+mn-lt"/>
              </a:rPr>
              <a:t>europäischen Verständigung.</a:t>
            </a:r>
          </a:p>
          <a:p>
            <a:pPr>
              <a:lnSpc>
                <a:spcPts val="2400"/>
              </a:lnSpc>
            </a:pPr>
            <a:r>
              <a:rPr lang="de-DE" sz="2000" dirty="0" smtClean="0">
                <a:solidFill>
                  <a:schemeClr val="tx2"/>
                </a:solidFill>
                <a:latin typeface="Calibri" pitchFamily="34" charset="0"/>
              </a:rPr>
              <a:t>	</a:t>
            </a: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395536" y="-27384"/>
            <a:ext cx="8748464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3600" b="1" kern="0" dirty="0" err="1">
                <a:solidFill>
                  <a:prstClr val="black"/>
                </a:solidFill>
                <a:latin typeface="+mn-lt"/>
                <a:cs typeface="Arial"/>
              </a:rPr>
              <a:t>Hintergrund</a:t>
            </a:r>
            <a:r>
              <a:rPr lang="en-US" sz="3600" b="1" kern="0" dirty="0">
                <a:solidFill>
                  <a:prstClr val="black"/>
                </a:solidFill>
                <a:latin typeface="+mn-lt"/>
                <a:cs typeface="Arial"/>
              </a:rPr>
              <a:t> der EUROPA-</a:t>
            </a:r>
            <a:r>
              <a:rPr lang="en-US" sz="3600" b="1" kern="0" dirty="0" err="1">
                <a:solidFill>
                  <a:prstClr val="black"/>
                </a:solidFill>
                <a:latin typeface="+mn-lt"/>
                <a:cs typeface="Arial"/>
              </a:rPr>
              <a:t>Studie</a:t>
            </a:r>
            <a:endParaRPr lang="en-US" sz="3600" b="1" kern="0" dirty="0">
              <a:solidFill>
                <a:prstClr val="black"/>
              </a:solidFill>
              <a:latin typeface="+mn-lt"/>
              <a:cs typeface="Arial"/>
            </a:endParaRPr>
          </a:p>
        </p:txBody>
      </p:sp>
      <p:sp>
        <p:nvSpPr>
          <p:cNvPr id="9" name="Foliennummernplatzhalter 5"/>
          <p:cNvSpPr txBox="1">
            <a:spLocks/>
          </p:cNvSpPr>
          <p:nvPr/>
        </p:nvSpPr>
        <p:spPr bwMode="auto">
          <a:xfrm>
            <a:off x="8059793" y="-1836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12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-180"/>
            <a:ext cx="9144000" cy="980907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+mn-lt"/>
                <a:cs typeface="Tahoma" pitchFamily="34" charset="0"/>
              </a:rPr>
              <a:t>Hintergrund der EUROPA-Studie</a:t>
            </a:r>
            <a:endParaRPr lang="de-DE" sz="3600" dirty="0">
              <a:latin typeface="+mn-lt"/>
              <a:cs typeface="Tahoma" pitchFamily="34" charset="0"/>
            </a:endParaRPr>
          </a:p>
        </p:txBody>
      </p:sp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/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13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93431" y="2648690"/>
            <a:ext cx="8357137" cy="25391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Bisher keine wissenschaftlich fundierte Evaluation der SESB insgesamt</a:t>
            </a:r>
          </a:p>
          <a:p>
            <a:pPr algn="just">
              <a:lnSpc>
                <a:spcPct val="150000"/>
              </a:lnSpc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(vgl. Abschlussbericht Staatliche Europa-Schule Berlin, 2010, S. 26)</a:t>
            </a:r>
          </a:p>
          <a:p>
            <a:pPr algn="just">
              <a:lnSpc>
                <a:spcPct val="150000"/>
              </a:lnSpc>
            </a:pPr>
            <a:endParaRPr lang="de-DE" sz="2400" dirty="0" smtClean="0">
              <a:latin typeface="+mj-lt"/>
            </a:endParaRPr>
          </a:p>
          <a:p>
            <a:pPr algn="just">
              <a:lnSpc>
                <a:spcPct val="150000"/>
              </a:lnSpc>
            </a:pPr>
            <a:r>
              <a:rPr lang="de-DE" sz="2400" b="1" dirty="0" smtClean="0">
                <a:latin typeface="+mn-lt"/>
                <a:cs typeface="Arial" panose="020B0604020202020204" pitchFamily="34" charset="0"/>
              </a:rPr>
              <a:t>	Evaluation der Staatlichen Europa-Schule Berlin</a:t>
            </a:r>
          </a:p>
          <a:p>
            <a:pPr>
              <a:lnSpc>
                <a:spcPct val="150000"/>
              </a:lnSpc>
            </a:pPr>
            <a:r>
              <a:rPr lang="de-DE" b="1" dirty="0" smtClean="0">
                <a:solidFill>
                  <a:schemeClr val="tx2"/>
                </a:solidFill>
                <a:latin typeface="Calibri" pitchFamily="34" charset="0"/>
              </a:rPr>
              <a:t>	</a:t>
            </a:r>
          </a:p>
        </p:txBody>
      </p:sp>
      <p:sp>
        <p:nvSpPr>
          <p:cNvPr id="95" name="Pfeil nach rechts 94"/>
          <p:cNvSpPr/>
          <p:nvPr/>
        </p:nvSpPr>
        <p:spPr>
          <a:xfrm>
            <a:off x="831004" y="4334080"/>
            <a:ext cx="428628" cy="285752"/>
          </a:xfrm>
          <a:prstGeom prst="rightArrow">
            <a:avLst/>
          </a:prstGeom>
          <a:solidFill>
            <a:srgbClr val="92D05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>
              <a:solidFill>
                <a:srgbClr val="800080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Rectangle 3"/>
          <p:cNvSpPr>
            <a:spLocks noChangeArrowheads="1"/>
          </p:cNvSpPr>
          <p:nvPr/>
        </p:nvSpPr>
        <p:spPr bwMode="auto">
          <a:xfrm>
            <a:off x="395536" y="-27384"/>
            <a:ext cx="8748464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3600" b="1" kern="0" dirty="0" err="1">
                <a:solidFill>
                  <a:prstClr val="black"/>
                </a:solidFill>
                <a:latin typeface="Calibri"/>
                <a:cs typeface="Arial"/>
              </a:rPr>
              <a:t>Hintergrund</a:t>
            </a:r>
            <a:r>
              <a:rPr lang="en-US" sz="3600" b="1" kern="0" dirty="0">
                <a:solidFill>
                  <a:prstClr val="black"/>
                </a:solidFill>
                <a:latin typeface="Calibri"/>
                <a:cs typeface="Arial"/>
              </a:rPr>
              <a:t> der EUROPA-</a:t>
            </a:r>
            <a:r>
              <a:rPr lang="en-US" sz="3600" b="1" kern="0" dirty="0" err="1">
                <a:solidFill>
                  <a:prstClr val="black"/>
                </a:solidFill>
                <a:latin typeface="Calibri"/>
                <a:cs typeface="Arial"/>
              </a:rPr>
              <a:t>Studie</a:t>
            </a:r>
            <a:endParaRPr lang="en-US" sz="3600" b="1" kern="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4" name="Textfeld 3"/>
          <p:cNvSpPr txBox="1"/>
          <p:nvPr/>
        </p:nvSpPr>
        <p:spPr>
          <a:xfrm>
            <a:off x="109554" y="1142327"/>
            <a:ext cx="8924892" cy="569386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1" defTabSz="361950">
              <a:buClr>
                <a:srgbClr val="1F497D"/>
              </a:buClr>
              <a:defRPr/>
            </a:pPr>
            <a:r>
              <a:rPr lang="en-US" sz="2400" b="1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Duale</a:t>
            </a:r>
            <a:r>
              <a:rPr lang="en-US" sz="2400" b="1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Immersion </a:t>
            </a:r>
            <a:r>
              <a:rPr lang="en-US" sz="24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an der </a:t>
            </a:r>
            <a:r>
              <a:rPr lang="en-US" sz="2400" b="1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Staatlichen</a:t>
            </a:r>
            <a:r>
              <a:rPr lang="en-US" sz="2400" b="1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Europa-</a:t>
            </a:r>
            <a:r>
              <a:rPr lang="en-US" sz="2400" b="1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Schule</a:t>
            </a:r>
            <a:r>
              <a:rPr lang="en-US" sz="2400" b="1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Berlin </a:t>
            </a:r>
            <a:r>
              <a:rPr lang="en-US" sz="24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(SESB): </a:t>
            </a:r>
          </a:p>
          <a:p>
            <a:pPr marL="0" lvl="1" defTabSz="361950">
              <a:buClr>
                <a:srgbClr val="1F497D"/>
              </a:buClr>
              <a:defRPr/>
            </a:pPr>
            <a:endParaRPr lang="en-US" sz="2000" dirty="0" smtClean="0">
              <a:solidFill>
                <a:prstClr val="black"/>
              </a:solidFill>
              <a:latin typeface="Calibri"/>
              <a:cs typeface="Calibri" panose="020F0502020204030204" pitchFamily="34" charset="0"/>
            </a:endParaRPr>
          </a:p>
          <a:p>
            <a:pPr marL="361950" lvl="1" indent="-361950" defTabSz="361950">
              <a:lnSpc>
                <a:spcPts val="2400"/>
              </a:lnSpc>
              <a:buClr>
                <a:prstClr val="black"/>
              </a:buClr>
              <a:buFont typeface="Wingdings" panose="05000000000000000000" pitchFamily="2" charset="2"/>
              <a:buChar char="Ø"/>
              <a:defRPr/>
            </a:pP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30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Standorte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(17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Grundschulen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 13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weiterführende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Schulen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)</a:t>
            </a:r>
          </a:p>
          <a:p>
            <a:pPr marL="361950" lvl="1" indent="-361950" defTabSz="361950">
              <a:lnSpc>
                <a:spcPts val="2400"/>
              </a:lnSpc>
              <a:buClr>
                <a:prstClr val="black"/>
              </a:buClr>
              <a:buFont typeface="Wingdings" panose="05000000000000000000" pitchFamily="2" charset="2"/>
              <a:buChar char="Ø"/>
              <a:defRPr/>
            </a:pPr>
            <a:endParaRPr lang="en-US" sz="2000" dirty="0" smtClean="0">
              <a:solidFill>
                <a:prstClr val="black"/>
              </a:solidFill>
              <a:latin typeface="Calibri"/>
              <a:cs typeface="Calibri" panose="020F0502020204030204" pitchFamily="34" charset="0"/>
            </a:endParaRPr>
          </a:p>
          <a:p>
            <a:pPr marL="361950" lvl="1" indent="-361950" defTabSz="361950">
              <a:lnSpc>
                <a:spcPts val="2400"/>
              </a:lnSpc>
              <a:buClr>
                <a:prstClr val="black"/>
              </a:buClr>
              <a:buFont typeface="Wingdings" panose="05000000000000000000" pitchFamily="2" charset="2"/>
              <a:buChar char="Ø"/>
              <a:defRPr/>
            </a:pP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Deutsch in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Kombination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mit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einer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von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neun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europäischen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Partnersprachen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(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Englisch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Französisch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Griechisch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Italienisch</a:t>
            </a:r>
            <a:r>
              <a:rPr lang="en-US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 </a:t>
            </a:r>
            <a:r>
              <a:rPr lang="en-US" sz="2000" dirty="0" err="1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Polnisch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Portugiesisch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Russisch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Spanisch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 </a:t>
            </a:r>
            <a:r>
              <a:rPr lang="en-US" sz="2000" dirty="0" err="1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Türkisch</a:t>
            </a:r>
            <a:r>
              <a:rPr lang="en-US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,)</a:t>
            </a:r>
          </a:p>
          <a:p>
            <a:pPr marL="361950" lvl="1" indent="-361950" defTabSz="361950">
              <a:lnSpc>
                <a:spcPts val="2400"/>
              </a:lnSpc>
              <a:buClr>
                <a:prstClr val="black"/>
              </a:buClr>
              <a:buFont typeface="Wingdings" panose="05000000000000000000" pitchFamily="2" charset="2"/>
              <a:buChar char="Ø"/>
              <a:defRPr/>
            </a:pPr>
            <a:endParaRPr lang="en-US" sz="2000" dirty="0" smtClean="0">
              <a:solidFill>
                <a:prstClr val="black"/>
              </a:solidFill>
              <a:latin typeface="Calibri"/>
              <a:cs typeface="Calibri" panose="020F0502020204030204" pitchFamily="34" charset="0"/>
            </a:endParaRPr>
          </a:p>
          <a:p>
            <a:pPr marL="342900" lvl="1" indent="-342900" defTabSz="361950">
              <a:lnSpc>
                <a:spcPts val="2400"/>
              </a:lnSpc>
              <a:buClr>
                <a:prstClr val="black"/>
              </a:buClr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Immersion </a:t>
            </a: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= „Eintauchen“ in eine Zweit-/Fremdsprache</a:t>
            </a:r>
          </a:p>
          <a:p>
            <a:pPr marL="0" lvl="1" defTabSz="361950">
              <a:lnSpc>
                <a:spcPts val="2400"/>
              </a:lnSpc>
              <a:buClr>
                <a:srgbClr val="1F497D"/>
              </a:buClr>
              <a:defRPr/>
            </a:pPr>
            <a:r>
              <a:rPr lang="de-DE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		50</a:t>
            </a: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% des Unterrichts in der Majoritätssprache,                  </a:t>
            </a:r>
          </a:p>
          <a:p>
            <a:pPr marL="0" lvl="1" defTabSz="361950">
              <a:lnSpc>
                <a:spcPts val="2400"/>
              </a:lnSpc>
              <a:buClr>
                <a:srgbClr val="1F497D"/>
              </a:buClr>
              <a:defRPr/>
            </a:pPr>
            <a:r>
              <a:rPr lang="de-DE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		50</a:t>
            </a: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% des Unterrichts in der Minoritätssprache</a:t>
            </a:r>
          </a:p>
          <a:p>
            <a:pPr marL="0" lvl="1" defTabSz="361950">
              <a:lnSpc>
                <a:spcPts val="2400"/>
              </a:lnSpc>
              <a:buClr>
                <a:srgbClr val="1F497D"/>
              </a:buClr>
              <a:defRPr/>
            </a:pPr>
            <a:endParaRPr lang="de-DE" sz="2000" dirty="0">
              <a:solidFill>
                <a:prstClr val="black"/>
              </a:solidFill>
              <a:latin typeface="Calibri"/>
              <a:cs typeface="Calibri" panose="020F0502020204030204" pitchFamily="34" charset="0"/>
            </a:endParaRPr>
          </a:p>
          <a:p>
            <a:pPr marL="0" lvl="1" defTabSz="361950">
              <a:lnSpc>
                <a:spcPts val="2400"/>
              </a:lnSpc>
              <a:buClr>
                <a:srgbClr val="1F497D"/>
              </a:buClr>
              <a:defRPr/>
            </a:pPr>
            <a:r>
              <a:rPr lang="de-DE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		50</a:t>
            </a: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% der </a:t>
            </a:r>
            <a:r>
              <a:rPr lang="de-DE" sz="2000" dirty="0" err="1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SchülerInnen</a:t>
            </a: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</a:t>
            </a:r>
            <a:r>
              <a:rPr lang="de-DE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mit </a:t>
            </a: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der Majoritätssprache als </a:t>
            </a:r>
            <a:r>
              <a:rPr lang="de-DE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Erstsprache (L1),  </a:t>
            </a:r>
            <a:endParaRPr lang="de-DE" sz="2000" dirty="0">
              <a:solidFill>
                <a:prstClr val="black"/>
              </a:solidFill>
              <a:latin typeface="Calibri"/>
              <a:cs typeface="Calibri" panose="020F0502020204030204" pitchFamily="34" charset="0"/>
            </a:endParaRPr>
          </a:p>
          <a:p>
            <a:pPr marL="0" lvl="1" defTabSz="361950">
              <a:lnSpc>
                <a:spcPts val="2400"/>
              </a:lnSpc>
              <a:buClr>
                <a:srgbClr val="1F497D"/>
              </a:buClr>
              <a:defRPr/>
            </a:pPr>
            <a:r>
              <a:rPr lang="de-DE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		50</a:t>
            </a: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% der </a:t>
            </a:r>
            <a:r>
              <a:rPr lang="de-DE" sz="2000" dirty="0" err="1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SchülerInnen</a:t>
            </a: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mit der Minoritätssprache als Erstsprache </a:t>
            </a:r>
            <a:r>
              <a:rPr lang="de-DE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(L1)</a:t>
            </a:r>
            <a:endParaRPr lang="de-DE" sz="2000" dirty="0">
              <a:solidFill>
                <a:prstClr val="black"/>
              </a:solidFill>
              <a:latin typeface="Calibri"/>
              <a:cs typeface="Calibri" panose="020F0502020204030204" pitchFamily="34" charset="0"/>
            </a:endParaRPr>
          </a:p>
          <a:p>
            <a:pPr marL="0" lvl="1" defTabSz="361950">
              <a:lnSpc>
                <a:spcPts val="2400"/>
              </a:lnSpc>
              <a:buClr>
                <a:srgbClr val="1F497D"/>
              </a:buClr>
              <a:defRPr/>
            </a:pPr>
            <a:endParaRPr lang="de-DE" sz="2000" dirty="0">
              <a:solidFill>
                <a:prstClr val="black"/>
              </a:solidFill>
              <a:latin typeface="Calibri"/>
              <a:cs typeface="Calibri" panose="020F0502020204030204" pitchFamily="34" charset="0"/>
            </a:endParaRPr>
          </a:p>
          <a:p>
            <a:pPr marL="342900" lvl="1" indent="-342900" defTabSz="361950">
              <a:lnSpc>
                <a:spcPts val="2400"/>
              </a:lnSpc>
              <a:buClr>
                <a:prstClr val="black"/>
              </a:buClr>
              <a:buFont typeface="Wingdings" panose="05000000000000000000" pitchFamily="2" charset="2"/>
              <a:buChar char="Ø"/>
              <a:defRPr/>
            </a:pP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Ziel: Kompetente Beherrschung beider </a:t>
            </a:r>
            <a:r>
              <a:rPr lang="de-DE" sz="2000" dirty="0" smtClean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Sprachen “</a:t>
            </a:r>
            <a:r>
              <a:rPr lang="de-DE" sz="2000" dirty="0" err="1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balanced</a:t>
            </a:r>
            <a:r>
              <a:rPr lang="de-DE" sz="2000" dirty="0">
                <a:solidFill>
                  <a:prstClr val="black"/>
                </a:solidFill>
                <a:latin typeface="Calibri"/>
                <a:cs typeface="Calibri" panose="020F0502020204030204" pitchFamily="34" charset="0"/>
              </a:rPr>
              <a:t> bilingual”</a:t>
            </a:r>
          </a:p>
          <a:p>
            <a:pPr marL="0" lvl="1" defTabSz="361950">
              <a:buClr>
                <a:srgbClr val="1F497D"/>
              </a:buClr>
              <a:defRPr/>
            </a:pPr>
            <a:endParaRPr lang="en-US" sz="2000" dirty="0" smtClean="0">
              <a:solidFill>
                <a:prstClr val="black"/>
              </a:solidFill>
              <a:latin typeface="Arial"/>
              <a:cs typeface="Arial"/>
            </a:endParaRPr>
          </a:p>
          <a:p>
            <a:pPr marL="361950" lvl="1" indent="-361950" defTabSz="361950">
              <a:buClr>
                <a:srgbClr val="1F497D"/>
              </a:buClr>
              <a:buFont typeface="Wingdings" pitchFamily="2" charset="2"/>
              <a:buChar char="§"/>
              <a:defRPr/>
            </a:pPr>
            <a:endParaRPr lang="en-US" sz="2000" dirty="0">
              <a:solidFill>
                <a:prstClr val="black"/>
              </a:solidFill>
              <a:latin typeface="Arial"/>
              <a:cs typeface="Arial"/>
            </a:endParaRPr>
          </a:p>
        </p:txBody>
      </p:sp>
      <p:sp>
        <p:nvSpPr>
          <p:cNvPr id="5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14</a:t>
            </a:fld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148630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Fragestellungen</a:t>
            </a:r>
            <a:r>
              <a:rPr lang="de-DE" sz="2400" b="1" dirty="0" smtClean="0">
                <a:latin typeface="+mj-lt"/>
                <a:cs typeface="Tahoma" pitchFamily="34" charset="0"/>
              </a:rPr>
              <a:t> </a:t>
            </a:r>
            <a:endParaRPr lang="de-DE" sz="2400" dirty="0">
              <a:latin typeface="+mj-lt"/>
              <a:cs typeface="Tahoma" pitchFamily="34" charset="0"/>
            </a:endParaRPr>
          </a:p>
        </p:txBody>
      </p:sp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/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15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467544" y="1700808"/>
            <a:ext cx="7929618" cy="53963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ts val="2300"/>
              </a:lnSpc>
            </a:pPr>
            <a:r>
              <a:rPr lang="de-DE" sz="2400" dirty="0" smtClean="0">
                <a:latin typeface="Calibri" panose="020F0502020204030204" pitchFamily="34" charset="0"/>
                <a:cs typeface="Calibri" panose="020F0502020204030204" pitchFamily="34" charset="0"/>
              </a:rPr>
              <a:t>Erreichen die SESB-Schülerinnen und Schüler </a:t>
            </a:r>
            <a:r>
              <a:rPr lang="de-DE" sz="24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Bilingualität</a:t>
            </a:r>
            <a:r>
              <a:rPr lang="de-DE" sz="2400" dirty="0" smtClean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  <a:p>
            <a:pPr algn="just">
              <a:lnSpc>
                <a:spcPts val="2300"/>
              </a:lnSpc>
            </a:pPr>
            <a:endParaRPr lang="de-DE" sz="24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lnSpc>
                <a:spcPts val="2300"/>
              </a:lnSpc>
            </a:pPr>
            <a:r>
              <a:rPr lang="de-DE" sz="2400" dirty="0" smtClean="0">
                <a:latin typeface="Calibri" panose="020F0502020204030204" pitchFamily="34" charset="0"/>
                <a:cs typeface="Calibri" panose="020F0502020204030204" pitchFamily="34" charset="0"/>
              </a:rPr>
              <a:t>Welche </a:t>
            </a:r>
            <a:r>
              <a:rPr lang="de-DE" sz="24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Leistungsniveaus</a:t>
            </a:r>
            <a:r>
              <a:rPr lang="de-DE" sz="2400" dirty="0" smtClean="0">
                <a:latin typeface="Calibri" panose="020F0502020204030204" pitchFamily="34" charset="0"/>
                <a:cs typeface="Calibri" panose="020F0502020204030204" pitchFamily="34" charset="0"/>
              </a:rPr>
              <a:t> werden in den </a:t>
            </a:r>
            <a:r>
              <a:rPr lang="de-DE" sz="24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Sachfächern</a:t>
            </a:r>
            <a:r>
              <a:rPr lang="de-DE" sz="2400" dirty="0" smtClean="0">
                <a:latin typeface="Calibri" panose="020F0502020204030204" pitchFamily="34" charset="0"/>
                <a:cs typeface="Calibri" panose="020F0502020204030204" pitchFamily="34" charset="0"/>
              </a:rPr>
              <a:t> erreicht?</a:t>
            </a:r>
          </a:p>
          <a:p>
            <a:pPr algn="just">
              <a:lnSpc>
                <a:spcPts val="2300"/>
              </a:lnSpc>
            </a:pPr>
            <a:endParaRPr lang="de-DE" sz="2400" dirty="0" smtClean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lnSpc>
                <a:spcPts val="2300"/>
              </a:lnSpc>
            </a:pPr>
            <a:r>
              <a:rPr lang="de-DE" sz="2400" dirty="0" smtClean="0">
                <a:latin typeface="Calibri" panose="020F0502020204030204" pitchFamily="34" charset="0"/>
                <a:cs typeface="Calibri" panose="020F0502020204030204" pitchFamily="34" charset="0"/>
              </a:rPr>
              <a:t>Trägt die SESB zum </a:t>
            </a:r>
            <a:r>
              <a:rPr lang="de-DE" sz="2400" dirty="0">
                <a:latin typeface="Calibri" panose="020F0502020204030204" pitchFamily="34" charset="0"/>
                <a:cs typeface="Calibri" panose="020F0502020204030204" pitchFamily="34" charset="0"/>
              </a:rPr>
              <a:t>Ausgleich von </a:t>
            </a:r>
            <a:r>
              <a:rPr lang="de-DE" sz="2400" b="1" dirty="0">
                <a:latin typeface="Calibri" panose="020F0502020204030204" pitchFamily="34" charset="0"/>
                <a:cs typeface="Calibri" panose="020F0502020204030204" pitchFamily="34" charset="0"/>
              </a:rPr>
              <a:t>Bildungsnachteilen</a:t>
            </a:r>
            <a:r>
              <a:rPr lang="de-DE" sz="2400" dirty="0">
                <a:latin typeface="Calibri" panose="020F0502020204030204" pitchFamily="34" charset="0"/>
                <a:cs typeface="Calibri" panose="020F0502020204030204" pitchFamily="34" charset="0"/>
              </a:rPr>
              <a:t> von </a:t>
            </a:r>
            <a:r>
              <a:rPr lang="de-DE" sz="2400" b="1" dirty="0">
                <a:latin typeface="Calibri" panose="020F0502020204030204" pitchFamily="34" charset="0"/>
                <a:cs typeface="Calibri" panose="020F0502020204030204" pitchFamily="34" charset="0"/>
              </a:rPr>
              <a:t>Zuwandererkindern</a:t>
            </a:r>
            <a:r>
              <a:rPr lang="de-DE" sz="2400" dirty="0">
                <a:latin typeface="Calibri" panose="020F0502020204030204" pitchFamily="34" charset="0"/>
                <a:cs typeface="Calibri" panose="020F0502020204030204" pitchFamily="34" charset="0"/>
              </a:rPr>
              <a:t> bei?</a:t>
            </a:r>
          </a:p>
          <a:p>
            <a:pPr algn="just">
              <a:lnSpc>
                <a:spcPts val="2300"/>
              </a:lnSpc>
            </a:pPr>
            <a:endParaRPr lang="de-DE" sz="2400" dirty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algn="just">
              <a:lnSpc>
                <a:spcPts val="2300"/>
              </a:lnSpc>
            </a:pPr>
            <a:r>
              <a:rPr lang="de-DE" sz="2400" dirty="0">
                <a:latin typeface="Calibri" panose="020F0502020204030204" pitchFamily="34" charset="0"/>
                <a:cs typeface="Calibri" panose="020F0502020204030204" pitchFamily="34" charset="0"/>
              </a:rPr>
              <a:t>Trägt das Programm zum Erwerb </a:t>
            </a:r>
            <a:r>
              <a:rPr lang="de-DE" sz="2400" b="1" dirty="0">
                <a:latin typeface="Calibri" panose="020F0502020204030204" pitchFamily="34" charset="0"/>
                <a:cs typeface="Calibri" panose="020F0502020204030204" pitchFamily="34" charset="0"/>
              </a:rPr>
              <a:t>interkultureller</a:t>
            </a:r>
            <a:r>
              <a:rPr lang="de-DE" sz="2400" dirty="0"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de-DE" sz="2400" dirty="0" smtClean="0">
                <a:latin typeface="Calibri" panose="020F0502020204030204" pitchFamily="34" charset="0"/>
                <a:cs typeface="Calibri" panose="020F0502020204030204" pitchFamily="34" charset="0"/>
              </a:rPr>
              <a:t>Kompetenzen bei</a:t>
            </a:r>
            <a:r>
              <a:rPr lang="de-DE" sz="2400" dirty="0">
                <a:latin typeface="Calibri" panose="020F0502020204030204" pitchFamily="34" charset="0"/>
                <a:cs typeface="Calibri" panose="020F0502020204030204" pitchFamily="34" charset="0"/>
              </a:rPr>
              <a:t>?</a:t>
            </a:r>
          </a:p>
          <a:p>
            <a:pPr algn="just">
              <a:lnSpc>
                <a:spcPct val="150000"/>
              </a:lnSpc>
            </a:pPr>
            <a:endParaRPr lang="de-DE" sz="2400" dirty="0" smtClean="0">
              <a:latin typeface="+mn-lt"/>
            </a:endParaRPr>
          </a:p>
          <a:p>
            <a:pPr algn="just">
              <a:lnSpc>
                <a:spcPct val="150000"/>
              </a:lnSpc>
            </a:pPr>
            <a:endParaRPr lang="de-DE" sz="2400" dirty="0" smtClean="0">
              <a:latin typeface="+mn-lt"/>
            </a:endParaRPr>
          </a:p>
          <a:p>
            <a:pPr algn="just">
              <a:lnSpc>
                <a:spcPct val="150000"/>
              </a:lnSpc>
            </a:pPr>
            <a:endParaRPr lang="de-DE" dirty="0" smtClean="0"/>
          </a:p>
          <a:p>
            <a:pPr lvl="0" algn="just">
              <a:lnSpc>
                <a:spcPct val="150000"/>
              </a:lnSpc>
            </a:pPr>
            <a:endParaRPr lang="de-DE" dirty="0" smtClean="0">
              <a:latin typeface="Calibri" pitchFamily="34" charset="0"/>
            </a:endParaRPr>
          </a:p>
          <a:p>
            <a:pPr lvl="0" algn="just">
              <a:lnSpc>
                <a:spcPct val="150000"/>
              </a:lnSpc>
            </a:pPr>
            <a:endParaRPr lang="de-DE" dirty="0" smtClean="0">
              <a:latin typeface="Calibri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/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16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104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Studiendesign Europa-Studie</a:t>
            </a:r>
            <a:endParaRPr lang="de-DE" sz="2400" dirty="0">
              <a:latin typeface="+mj-lt"/>
              <a:cs typeface="Tahoma" pitchFamily="34" charset="0"/>
            </a:endParaRPr>
          </a:p>
        </p:txBody>
      </p:sp>
      <p:grpSp>
        <p:nvGrpSpPr>
          <p:cNvPr id="105" name="Gruppieren 104"/>
          <p:cNvGrpSpPr/>
          <p:nvPr/>
        </p:nvGrpSpPr>
        <p:grpSpPr>
          <a:xfrm>
            <a:off x="318629" y="1415291"/>
            <a:ext cx="8524850" cy="4896544"/>
            <a:chOff x="890414" y="1128668"/>
            <a:chExt cx="8290098" cy="4536504"/>
          </a:xfrm>
        </p:grpSpPr>
        <p:sp>
          <p:nvSpPr>
            <p:cNvPr id="106" name="AutoShape 7"/>
            <p:cNvSpPr>
              <a:spLocks noChangeArrowheads="1"/>
            </p:cNvSpPr>
            <p:nvPr/>
          </p:nvSpPr>
          <p:spPr bwMode="auto">
            <a:xfrm>
              <a:off x="891859" y="1897471"/>
              <a:ext cx="8288653" cy="2349722"/>
            </a:xfrm>
            <a:prstGeom prst="rightArrow">
              <a:avLst>
                <a:gd name="adj1" fmla="val 45185"/>
                <a:gd name="adj2" fmla="val 51620"/>
              </a:avLst>
            </a:prstGeom>
            <a:solidFill>
              <a:srgbClr val="92D050">
                <a:alpha val="60000"/>
              </a:srgbClr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vert="horz" wrap="square" lIns="91440" tIns="29880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de-DE" sz="2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ea typeface="SimSun" pitchFamily="2" charset="-122"/>
                  <a:cs typeface="Arial" pitchFamily="34" charset="0"/>
                </a:rPr>
                <a:t>       </a:t>
              </a:r>
              <a:r>
                <a:rPr kumimoji="0" lang="en-US" altLang="de-DE" sz="2400" b="1" i="0" u="none" strike="noStrike" cap="none" normalizeH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ea typeface="SimSun" pitchFamily="2" charset="-122"/>
                  <a:cs typeface="Arial" pitchFamily="34" charset="0"/>
                </a:rPr>
                <a:t> </a:t>
              </a:r>
              <a:r>
                <a:rPr kumimoji="0" lang="en-US" altLang="de-DE" sz="2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ea typeface="SimSun" pitchFamily="2" charset="-122"/>
                  <a:cs typeface="Arial" pitchFamily="34" charset="0"/>
                </a:rPr>
                <a:t>2014</a:t>
              </a:r>
              <a:r>
                <a:rPr kumimoji="0" lang="en-US" altLang="de-DE" sz="2400" b="1" i="0" u="none" strike="noStrike" cap="none" normalizeH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ea typeface="SimSun" pitchFamily="2" charset="-122"/>
                  <a:cs typeface="Arial" pitchFamily="34" charset="0"/>
                </a:rPr>
                <a:t>                </a:t>
              </a:r>
              <a:r>
                <a:rPr kumimoji="0" lang="en-US" altLang="de-DE" sz="2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ea typeface="SimSun" pitchFamily="2" charset="-122"/>
                  <a:cs typeface="Arial" pitchFamily="34" charset="0"/>
                </a:rPr>
                <a:t>2015</a:t>
              </a:r>
              <a:r>
                <a:rPr lang="en-US" altLang="de-DE" sz="2400" b="1" dirty="0" smtClean="0">
                  <a:latin typeface="+mn-lt"/>
                  <a:ea typeface="SimSun" pitchFamily="2" charset="-122"/>
                  <a:cs typeface="Arial" pitchFamily="34" charset="0"/>
                </a:rPr>
                <a:t>                  </a:t>
              </a:r>
              <a:r>
                <a:rPr kumimoji="0" lang="en-US" altLang="de-DE" sz="2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ea typeface="SimSun" pitchFamily="2" charset="-122"/>
                  <a:cs typeface="Arial" pitchFamily="34" charset="0"/>
                </a:rPr>
                <a:t>2016</a:t>
              </a:r>
              <a:r>
                <a:rPr lang="en-US" altLang="de-DE" sz="2400" b="1" dirty="0" smtClean="0">
                  <a:latin typeface="+mn-lt"/>
                  <a:ea typeface="SimSun" pitchFamily="2" charset="-122"/>
                  <a:cs typeface="Arial" pitchFamily="34" charset="0"/>
                </a:rPr>
                <a:t>               </a:t>
              </a:r>
              <a:r>
                <a:rPr kumimoji="0" lang="en-US" altLang="de-DE" sz="2400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ea typeface="SimSun" pitchFamily="2" charset="-122"/>
                  <a:cs typeface="Arial" pitchFamily="34" charset="0"/>
                </a:rPr>
                <a:t>2017</a:t>
              </a:r>
              <a:endParaRPr kumimoji="0" lang="en-US" altLang="de-DE" sz="24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07" name="AutoShape 8"/>
            <p:cNvSpPr>
              <a:spLocks noChangeArrowheads="1"/>
            </p:cNvSpPr>
            <p:nvPr/>
          </p:nvSpPr>
          <p:spPr bwMode="auto">
            <a:xfrm>
              <a:off x="903862" y="3332536"/>
              <a:ext cx="1669102" cy="721212"/>
            </a:xfrm>
            <a:prstGeom prst="roundRect">
              <a:avLst>
                <a:gd name="adj" fmla="val 16667"/>
              </a:avLst>
            </a:prstGeom>
            <a:solidFill>
              <a:srgbClr val="92D050"/>
            </a:solidFill>
            <a:ln>
              <a:solidFill>
                <a:schemeClr val="tx1"/>
              </a:solidFill>
              <a:headEnd/>
              <a:tailEnd/>
            </a:ln>
            <a:effectLst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vert="horz" wrap="square" lIns="91440" tIns="118800" rIns="91440" bIns="45720" numCol="1" anchor="ctr" anchorCtr="1" compatLnSpc="1">
              <a:prstTxWarp prst="textNoShape">
                <a:avLst/>
              </a:prstTxWarp>
            </a:bodyPr>
            <a:lstStyle/>
            <a:p>
              <a:pPr marL="0" marR="0" lvl="0" indent="0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altLang="de-DE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SimSun" pitchFamily="2" charset="-122"/>
                  <a:cs typeface="Arial" pitchFamily="34" charset="0"/>
                </a:rPr>
                <a:t>     Klasse 4</a:t>
              </a:r>
              <a:r>
                <a:rPr kumimoji="0" lang="de-DE" altLang="de-DE" b="1" i="0" u="none" strike="noStrike" cap="none" normalizeH="0" dirty="0" smtClean="0">
                  <a:ln>
                    <a:noFill/>
                  </a:ln>
                  <a:solidFill>
                    <a:schemeClr val="tx1"/>
                  </a:solidFill>
                  <a:effectLst/>
                  <a:ea typeface="SimSun" pitchFamily="2" charset="-122"/>
                  <a:cs typeface="Arial" pitchFamily="34" charset="0"/>
                </a:rPr>
                <a:t> </a:t>
              </a:r>
            </a:p>
            <a:p>
              <a:pPr marL="0" marR="0" lvl="0" indent="0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lang="de-DE" altLang="de-DE" dirty="0" smtClean="0">
                  <a:solidFill>
                    <a:schemeClr val="tx1"/>
                  </a:solidFill>
                  <a:ea typeface="SimSun" pitchFamily="2" charset="-122"/>
                  <a:cs typeface="Arial" pitchFamily="34" charset="0"/>
                </a:rPr>
                <a:t>SESB vs. VGLK</a:t>
              </a:r>
              <a:endParaRPr kumimoji="0" lang="de-DE" altLang="de-DE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ea typeface="SimSun" pitchFamily="2" charset="-122"/>
                <a:cs typeface="Arial" pitchFamily="34" charset="0"/>
              </a:endParaRPr>
            </a:p>
          </p:txBody>
        </p:sp>
        <p:sp>
          <p:nvSpPr>
            <p:cNvPr id="108" name="AutoShape 11"/>
            <p:cNvSpPr>
              <a:spLocks noChangeArrowheads="1"/>
            </p:cNvSpPr>
            <p:nvPr/>
          </p:nvSpPr>
          <p:spPr bwMode="auto">
            <a:xfrm>
              <a:off x="2713239" y="3332537"/>
              <a:ext cx="1585688" cy="672528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kumimoji="0" lang="de-DE" altLang="de-DE" b="1" i="0" u="none" strike="noStrike" cap="none" normalizeH="0" baseline="0" dirty="0" smtClean="0">
                  <a:ln>
                    <a:noFill/>
                  </a:ln>
                  <a:effectLst/>
                  <a:latin typeface="+mn-lt"/>
                  <a:ea typeface="SimSun" pitchFamily="2" charset="-122"/>
                  <a:cs typeface="Arial" pitchFamily="34" charset="0"/>
                </a:rPr>
                <a:t>Klasse 5 </a:t>
              </a:r>
            </a:p>
            <a:p>
              <a:pPr algn="ctr"/>
              <a:r>
                <a:rPr lang="de-DE" altLang="de-DE" dirty="0" smtClean="0">
                  <a:latin typeface="+mn-lt"/>
                  <a:ea typeface="SimSun" pitchFamily="2" charset="-122"/>
                  <a:cs typeface="Arial" pitchFamily="34" charset="0"/>
                </a:rPr>
                <a:t>SESB </a:t>
              </a:r>
              <a:r>
                <a:rPr lang="de-DE" altLang="de-DE" dirty="0">
                  <a:latin typeface="+mn-lt"/>
                  <a:ea typeface="SimSun" pitchFamily="2" charset="-122"/>
                  <a:cs typeface="Arial" pitchFamily="34" charset="0"/>
                </a:rPr>
                <a:t>vs. </a:t>
              </a:r>
              <a:r>
                <a:rPr lang="de-DE" altLang="de-DE" dirty="0" smtClean="0">
                  <a:latin typeface="+mn-lt"/>
                  <a:ea typeface="SimSun" pitchFamily="2" charset="-122"/>
                  <a:cs typeface="Arial" pitchFamily="34" charset="0"/>
                </a:rPr>
                <a:t>VGLK</a:t>
              </a:r>
              <a:endParaRPr lang="de-DE" altLang="de-DE" dirty="0">
                <a:latin typeface="+mn-lt"/>
                <a:ea typeface="SimSun" pitchFamily="2" charset="-122"/>
                <a:cs typeface="Arial" pitchFamily="34" charset="0"/>
              </a:endParaRPr>
            </a:p>
          </p:txBody>
        </p:sp>
        <p:sp>
          <p:nvSpPr>
            <p:cNvPr id="109" name="AutoShape 12"/>
            <p:cNvSpPr>
              <a:spLocks noChangeArrowheads="1"/>
            </p:cNvSpPr>
            <p:nvPr/>
          </p:nvSpPr>
          <p:spPr bwMode="auto">
            <a:xfrm>
              <a:off x="2713239" y="4077071"/>
              <a:ext cx="1611392" cy="936105"/>
            </a:xfrm>
            <a:prstGeom prst="roundRect">
              <a:avLst>
                <a:gd name="adj" fmla="val 15912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6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altLang="de-DE" b="1" i="0" u="none" strike="noStrike" cap="none" normalizeH="0" baseline="0" dirty="0" smtClean="0">
                <a:ln>
                  <a:noFill/>
                </a:ln>
                <a:effectLst/>
                <a:latin typeface="+mn-lt"/>
                <a:ea typeface="SimSun" pitchFamily="2" charset="-122"/>
                <a:cs typeface="Arial" pitchFamily="34" charset="0"/>
              </a:endParaRPr>
            </a:p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altLang="de-DE" b="1" i="0" u="none" strike="noStrike" cap="none" normalizeH="0" baseline="0" dirty="0" smtClean="0">
                  <a:ln>
                    <a:noFill/>
                  </a:ln>
                  <a:effectLst/>
                  <a:latin typeface="+mn-lt"/>
                  <a:ea typeface="SimSun" pitchFamily="2" charset="-122"/>
                  <a:cs typeface="Arial" pitchFamily="34" charset="0"/>
                </a:rPr>
                <a:t>Klasse 4</a:t>
              </a:r>
              <a:endParaRPr kumimoji="0" lang="de-DE" altLang="de-DE" b="1" i="0" u="none" strike="noStrike" cap="none" normalizeH="0" baseline="0" dirty="0" smtClean="0">
                <a:ln>
                  <a:noFill/>
                </a:ln>
                <a:effectLst/>
                <a:latin typeface="+mn-lt"/>
                <a:cs typeface="Arial" pitchFamily="34" charset="0"/>
              </a:endParaRPr>
            </a:p>
            <a:p>
              <a:pPr marL="0" marR="0" lvl="0" indent="0" algn="ctr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altLang="de-DE" sz="1400" i="0" u="none" strike="noStrike" cap="none" normalizeH="0" baseline="0" dirty="0" smtClean="0">
                  <a:ln>
                    <a:noFill/>
                  </a:ln>
                  <a:effectLst/>
                  <a:latin typeface="+mn-lt"/>
                  <a:ea typeface="SimSun" pitchFamily="2" charset="-122"/>
                  <a:cs typeface="Arial" pitchFamily="34" charset="0"/>
                </a:rPr>
                <a:t>Polnisch, Türkisch, Griechisch, Portugiesisch</a:t>
              </a:r>
              <a:endParaRPr kumimoji="0" lang="de-DE" altLang="de-DE" sz="1400" i="0" u="none" strike="noStrike" cap="none" normalizeH="0" baseline="0" dirty="0" smtClean="0">
                <a:ln>
                  <a:noFill/>
                </a:ln>
                <a:effectLst/>
                <a:latin typeface="+mn-lt"/>
                <a:cs typeface="Arial" pitchFamily="34" charset="0"/>
              </a:endParaRPr>
            </a:p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altLang="de-DE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10" name="AutoShape 13"/>
            <p:cNvSpPr>
              <a:spLocks noChangeArrowheads="1"/>
            </p:cNvSpPr>
            <p:nvPr/>
          </p:nvSpPr>
          <p:spPr bwMode="auto">
            <a:xfrm>
              <a:off x="4544782" y="3316767"/>
              <a:ext cx="1611394" cy="688297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kumimoji="0" lang="de-DE" altLang="de-DE" b="1" i="0" u="none" strike="noStrike" cap="none" normalizeH="0" baseline="0" dirty="0" smtClean="0">
                  <a:ln>
                    <a:noFill/>
                  </a:ln>
                  <a:effectLst/>
                  <a:latin typeface="+mn-lt"/>
                  <a:ea typeface="SimSun" pitchFamily="2" charset="-122"/>
                  <a:cs typeface="Arial" pitchFamily="34" charset="0"/>
                </a:rPr>
                <a:t>Klasse 6 </a:t>
              </a:r>
            </a:p>
            <a:p>
              <a:pPr algn="ctr"/>
              <a:r>
                <a:rPr lang="de-DE" altLang="de-DE" dirty="0" smtClean="0">
                  <a:latin typeface="+mn-lt"/>
                  <a:ea typeface="SimSun" pitchFamily="2" charset="-122"/>
                  <a:cs typeface="Arial" pitchFamily="34" charset="0"/>
                </a:rPr>
                <a:t>SESB </a:t>
              </a:r>
              <a:r>
                <a:rPr lang="de-DE" altLang="de-DE" dirty="0">
                  <a:latin typeface="+mn-lt"/>
                  <a:ea typeface="SimSun" pitchFamily="2" charset="-122"/>
                  <a:cs typeface="Arial" pitchFamily="34" charset="0"/>
                </a:rPr>
                <a:t>vs. </a:t>
              </a:r>
              <a:r>
                <a:rPr lang="de-DE" altLang="de-DE" dirty="0" smtClean="0">
                  <a:latin typeface="+mn-lt"/>
                  <a:ea typeface="SimSun" pitchFamily="2" charset="-122"/>
                  <a:cs typeface="Arial" pitchFamily="34" charset="0"/>
                </a:rPr>
                <a:t>VGLK</a:t>
              </a:r>
              <a:endParaRPr lang="de-DE" altLang="de-DE" dirty="0">
                <a:latin typeface="+mn-lt"/>
                <a:ea typeface="SimSun" pitchFamily="2" charset="-122"/>
                <a:cs typeface="Arial" pitchFamily="34" charset="0"/>
              </a:endParaRPr>
            </a:p>
          </p:txBody>
        </p:sp>
        <p:sp>
          <p:nvSpPr>
            <p:cNvPr id="111" name="AutoShape 8"/>
            <p:cNvSpPr>
              <a:spLocks noChangeArrowheads="1"/>
            </p:cNvSpPr>
            <p:nvPr/>
          </p:nvSpPr>
          <p:spPr bwMode="auto">
            <a:xfrm>
              <a:off x="903862" y="4138248"/>
              <a:ext cx="1633228" cy="721212"/>
            </a:xfrm>
            <a:prstGeom prst="roundRect">
              <a:avLst>
                <a:gd name="adj" fmla="val 16667"/>
              </a:avLst>
            </a:prstGeom>
            <a:solidFill>
              <a:srgbClr val="92D05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1" compatLnSpc="1">
              <a:prstTxWarp prst="textNoShape">
                <a:avLst/>
              </a:prstTxWarp>
            </a:bodyPr>
            <a:lstStyle/>
            <a:p>
              <a:pPr lvl="0"/>
              <a:r>
                <a:rPr lang="de-DE" altLang="de-DE" b="1" dirty="0" smtClean="0">
                  <a:latin typeface="+mn-lt"/>
                  <a:ea typeface="SimSun" pitchFamily="2" charset="-122"/>
                  <a:cs typeface="Arial" pitchFamily="34" charset="0"/>
                </a:rPr>
                <a:t>      Klasse 6</a:t>
              </a:r>
            </a:p>
            <a:p>
              <a:pPr lvl="0"/>
              <a:r>
                <a:rPr lang="de-DE" altLang="de-DE" b="1" dirty="0" smtClean="0">
                  <a:latin typeface="+mn-lt"/>
                  <a:ea typeface="SimSun" pitchFamily="2" charset="-122"/>
                  <a:cs typeface="Arial" pitchFamily="34" charset="0"/>
                </a:rPr>
                <a:t> </a:t>
              </a:r>
              <a:r>
                <a:rPr lang="de-DE" altLang="de-DE" dirty="0" smtClean="0">
                  <a:latin typeface="+mn-lt"/>
                  <a:ea typeface="SimSun" pitchFamily="2" charset="-122"/>
                  <a:cs typeface="Arial" pitchFamily="34" charset="0"/>
                </a:rPr>
                <a:t>SESB vs. VGLK</a:t>
              </a:r>
            </a:p>
          </p:txBody>
        </p:sp>
        <p:sp>
          <p:nvSpPr>
            <p:cNvPr id="118" name="AutoShape 8"/>
            <p:cNvSpPr>
              <a:spLocks noChangeArrowheads="1"/>
            </p:cNvSpPr>
            <p:nvPr/>
          </p:nvSpPr>
          <p:spPr bwMode="auto">
            <a:xfrm>
              <a:off x="903862" y="4943960"/>
              <a:ext cx="1633228" cy="721212"/>
            </a:xfrm>
            <a:prstGeom prst="roundRect">
              <a:avLst>
                <a:gd name="adj" fmla="val 16667"/>
              </a:avLst>
            </a:prstGeom>
            <a:solidFill>
              <a:srgbClr val="92D05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1" compatLnSpc="1">
              <a:prstTxWarp prst="textNoShape">
                <a:avLst/>
              </a:prstTxWarp>
            </a:bodyPr>
            <a:lstStyle/>
            <a:p>
              <a:pPr algn="ctr"/>
              <a:endParaRPr kumimoji="0" lang="de-DE" altLang="de-DE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kumimoji="0" lang="de-DE" altLang="de-DE" b="1" i="0" u="none" strike="noStrike" cap="none" normalizeH="0" baseline="0" dirty="0" smtClean="0">
                  <a:ln>
                    <a:noFill/>
                  </a:ln>
                  <a:solidFill>
                    <a:schemeClr val="tx1"/>
                  </a:solidFill>
                  <a:effectLst/>
                  <a:latin typeface="+mn-lt"/>
                  <a:ea typeface="SimSun" pitchFamily="2" charset="-122"/>
                  <a:cs typeface="Arial" pitchFamily="34" charset="0"/>
                </a:rPr>
                <a:t>Klasse </a:t>
              </a:r>
              <a:r>
                <a:rPr lang="de-DE" altLang="de-DE" b="1" dirty="0" smtClean="0">
                  <a:latin typeface="+mn-lt"/>
                  <a:ea typeface="SimSun" pitchFamily="2" charset="-122"/>
                  <a:cs typeface="Arial" pitchFamily="34" charset="0"/>
                </a:rPr>
                <a:t>9 und 15 Jährige</a:t>
              </a:r>
              <a:endParaRPr lang="de-DE" altLang="de-DE" dirty="0" smtClean="0">
                <a:latin typeface="+mn-lt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dirty="0" smtClean="0">
                  <a:latin typeface="+mn-lt"/>
                  <a:ea typeface="SimSun" pitchFamily="2" charset="-122"/>
                  <a:cs typeface="Arial" pitchFamily="34" charset="0"/>
                </a:rPr>
                <a:t>SESB </a:t>
              </a:r>
              <a:r>
                <a:rPr lang="de-DE" altLang="de-DE" dirty="0">
                  <a:latin typeface="+mn-lt"/>
                  <a:ea typeface="SimSun" pitchFamily="2" charset="-122"/>
                  <a:cs typeface="Arial" pitchFamily="34" charset="0"/>
                </a:rPr>
                <a:t>vs. </a:t>
              </a:r>
              <a:r>
                <a:rPr lang="de-DE" altLang="de-DE" dirty="0" smtClean="0">
                  <a:latin typeface="+mn-lt"/>
                  <a:ea typeface="SimSun" pitchFamily="2" charset="-122"/>
                  <a:cs typeface="Arial" pitchFamily="34" charset="0"/>
                </a:rPr>
                <a:t>VGLK</a:t>
              </a:r>
              <a:endParaRPr kumimoji="0" lang="de-DE" altLang="de-DE" b="1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ea typeface="SimSun" pitchFamily="2" charset="-122"/>
                <a:cs typeface="Arial" pitchFamily="34" charset="0"/>
              </a:endParaRPr>
            </a:p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altLang="de-DE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19" name="Pfeil nach rechts 118"/>
            <p:cNvSpPr/>
            <p:nvPr/>
          </p:nvSpPr>
          <p:spPr>
            <a:xfrm>
              <a:off x="2483768" y="3573016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0" name="Pfeil nach unten 119"/>
            <p:cNvSpPr/>
            <p:nvPr/>
          </p:nvSpPr>
          <p:spPr>
            <a:xfrm>
              <a:off x="1403648" y="2076980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1" name="Pfeil nach unten 120"/>
            <p:cNvSpPr/>
            <p:nvPr/>
          </p:nvSpPr>
          <p:spPr>
            <a:xfrm>
              <a:off x="3096109" y="2076980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4" name="Pfeil nach unten 123"/>
            <p:cNvSpPr/>
            <p:nvPr/>
          </p:nvSpPr>
          <p:spPr>
            <a:xfrm>
              <a:off x="5004429" y="2070522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7" name="Pfeil nach unten 126"/>
            <p:cNvSpPr/>
            <p:nvPr/>
          </p:nvSpPr>
          <p:spPr>
            <a:xfrm>
              <a:off x="6567207" y="2076979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28" name="AutoShape 12"/>
            <p:cNvSpPr>
              <a:spLocks noChangeArrowheads="1"/>
            </p:cNvSpPr>
            <p:nvPr/>
          </p:nvSpPr>
          <p:spPr bwMode="auto">
            <a:xfrm>
              <a:off x="4544784" y="4053748"/>
              <a:ext cx="1611392" cy="936105"/>
            </a:xfrm>
            <a:prstGeom prst="roundRect">
              <a:avLst>
                <a:gd name="adj" fmla="val 15912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6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altLang="de-DE" b="1" i="0" u="none" strike="noStrike" cap="none" normalizeH="0" baseline="0" dirty="0" smtClean="0">
                <a:ln>
                  <a:noFill/>
                </a:ln>
                <a:effectLst/>
                <a:latin typeface="+mn-lt"/>
                <a:ea typeface="SimSun" pitchFamily="2" charset="-122"/>
                <a:cs typeface="Arial" pitchFamily="34" charset="0"/>
              </a:endParaRPr>
            </a:p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altLang="de-DE" b="1" i="0" u="none" strike="noStrike" cap="none" normalizeH="0" baseline="0" dirty="0" smtClean="0">
                  <a:ln>
                    <a:noFill/>
                  </a:ln>
                  <a:effectLst/>
                  <a:latin typeface="+mn-lt"/>
                  <a:ea typeface="SimSun" pitchFamily="2" charset="-122"/>
                  <a:cs typeface="Arial" pitchFamily="34" charset="0"/>
                </a:rPr>
                <a:t>Klasse 4</a:t>
              </a:r>
              <a:endParaRPr kumimoji="0" lang="de-DE" altLang="de-DE" b="1" i="0" u="none" strike="noStrike" cap="none" normalizeH="0" baseline="0" dirty="0" smtClean="0">
                <a:ln>
                  <a:noFill/>
                </a:ln>
                <a:effectLst/>
                <a:latin typeface="+mn-lt"/>
                <a:cs typeface="Arial" pitchFamily="34" charset="0"/>
              </a:endParaRPr>
            </a:p>
            <a:p>
              <a:pPr marL="0" marR="0" lvl="0" indent="0" algn="ctr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altLang="de-DE" sz="1400" i="0" u="none" strike="noStrike" cap="none" normalizeH="0" baseline="0" dirty="0" smtClean="0">
                  <a:ln>
                    <a:noFill/>
                  </a:ln>
                  <a:effectLst/>
                  <a:latin typeface="+mn-lt"/>
                  <a:ea typeface="SimSun" pitchFamily="2" charset="-122"/>
                  <a:cs typeface="Arial" pitchFamily="34" charset="0"/>
                </a:rPr>
                <a:t>Polnisch, Türkisch, Griechisch, Portugiesisch</a:t>
              </a:r>
              <a:endParaRPr kumimoji="0" lang="de-DE" altLang="de-DE" sz="1400" i="0" u="none" strike="noStrike" cap="none" normalizeH="0" baseline="0" dirty="0" smtClean="0">
                <a:ln>
                  <a:noFill/>
                </a:ln>
                <a:effectLst/>
                <a:latin typeface="+mn-lt"/>
                <a:cs typeface="Arial" pitchFamily="34" charset="0"/>
              </a:endParaRPr>
            </a:p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altLang="de-DE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29" name="AutoShape 12"/>
            <p:cNvSpPr>
              <a:spLocks noChangeArrowheads="1"/>
            </p:cNvSpPr>
            <p:nvPr/>
          </p:nvSpPr>
          <p:spPr bwMode="auto">
            <a:xfrm>
              <a:off x="6272976" y="4041633"/>
              <a:ext cx="1611392" cy="936105"/>
            </a:xfrm>
            <a:prstGeom prst="roundRect">
              <a:avLst>
                <a:gd name="adj" fmla="val 15912"/>
              </a:avLst>
            </a:prstGeom>
            <a:solidFill>
              <a:schemeClr val="bg1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vert="horz" wrap="square" lIns="91440" tIns="46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altLang="de-DE" b="1" i="0" u="none" strike="noStrike" cap="none" normalizeH="0" baseline="0" dirty="0" smtClean="0">
                <a:ln>
                  <a:noFill/>
                </a:ln>
                <a:effectLst/>
                <a:latin typeface="+mn-lt"/>
                <a:ea typeface="SimSun" pitchFamily="2" charset="-122"/>
                <a:cs typeface="Arial" pitchFamily="34" charset="0"/>
              </a:endParaRPr>
            </a:p>
            <a:p>
              <a:pPr marL="0" marR="0" lvl="0" indent="0" algn="ctr" defTabSz="914400" rtl="0" eaLnBrk="1" fontAlgn="base" latinLnBrk="0" hangingPunct="1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altLang="de-DE" b="1" i="0" u="none" strike="noStrike" cap="none" normalizeH="0" baseline="0" dirty="0" smtClean="0">
                  <a:ln>
                    <a:noFill/>
                  </a:ln>
                  <a:effectLst/>
                  <a:latin typeface="+mn-lt"/>
                  <a:ea typeface="SimSun" pitchFamily="2" charset="-122"/>
                  <a:cs typeface="Arial" pitchFamily="34" charset="0"/>
                </a:rPr>
                <a:t>Klasse 4</a:t>
              </a:r>
              <a:endParaRPr kumimoji="0" lang="de-DE" altLang="de-DE" b="1" i="0" u="none" strike="noStrike" cap="none" normalizeH="0" baseline="0" dirty="0" smtClean="0">
                <a:ln>
                  <a:noFill/>
                </a:ln>
                <a:effectLst/>
                <a:latin typeface="+mn-lt"/>
                <a:cs typeface="Arial" pitchFamily="34" charset="0"/>
              </a:endParaRPr>
            </a:p>
            <a:p>
              <a:pPr marL="0" marR="0" lvl="0" indent="0" algn="ctr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de-DE" altLang="de-DE" sz="1400" i="0" u="none" strike="noStrike" cap="none" normalizeH="0" baseline="0" dirty="0" smtClean="0">
                  <a:ln>
                    <a:noFill/>
                  </a:ln>
                  <a:effectLst/>
                  <a:latin typeface="+mn-lt"/>
                  <a:ea typeface="SimSun" pitchFamily="2" charset="-122"/>
                  <a:cs typeface="Arial" pitchFamily="34" charset="0"/>
                </a:rPr>
                <a:t>Polnisch, Türkisch, Griechisch, Portugiesisch</a:t>
              </a:r>
              <a:endParaRPr kumimoji="0" lang="de-DE" altLang="de-DE" sz="1400" i="0" u="none" strike="noStrike" cap="none" normalizeH="0" baseline="0" dirty="0" smtClean="0">
                <a:ln>
                  <a:noFill/>
                </a:ln>
                <a:effectLst/>
                <a:latin typeface="+mn-lt"/>
                <a:cs typeface="Arial" pitchFamily="34" charset="0"/>
              </a:endParaRPr>
            </a:p>
            <a:p>
              <a:pPr marL="0" marR="0" lvl="0" indent="0" algn="l" defTabSz="914400" rtl="0" eaLnBrk="0" fontAlgn="base" latinLnBrk="0" hangingPunct="0"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endParaRPr kumimoji="0" lang="de-DE" altLang="de-DE" sz="1800" b="0" i="0" u="none" strike="noStrike" cap="none" normalizeH="0" baseline="0" dirty="0" smtClean="0">
                <a:ln>
                  <a:noFill/>
                </a:ln>
                <a:solidFill>
                  <a:schemeClr val="tx1"/>
                </a:solidFill>
                <a:effectLst/>
                <a:latin typeface="+mn-lt"/>
                <a:cs typeface="Arial" pitchFamily="34" charset="0"/>
              </a:endParaRPr>
            </a:p>
          </p:txBody>
        </p:sp>
        <p:sp>
          <p:nvSpPr>
            <p:cNvPr id="130" name="Pfeil nach rechts 129"/>
            <p:cNvSpPr/>
            <p:nvPr/>
          </p:nvSpPr>
          <p:spPr>
            <a:xfrm>
              <a:off x="4270521" y="3592816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31" name="Pfeil nach rechts 130"/>
            <p:cNvSpPr/>
            <p:nvPr/>
          </p:nvSpPr>
          <p:spPr>
            <a:xfrm>
              <a:off x="4278373" y="4438064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32" name="Pfeil nach rechts 131"/>
            <p:cNvSpPr/>
            <p:nvPr/>
          </p:nvSpPr>
          <p:spPr>
            <a:xfrm>
              <a:off x="6084168" y="4438064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/>
            </a:p>
          </p:txBody>
        </p:sp>
        <p:sp>
          <p:nvSpPr>
            <p:cNvPr id="133" name="Rechteck 132"/>
            <p:cNvSpPr/>
            <p:nvPr/>
          </p:nvSpPr>
          <p:spPr>
            <a:xfrm>
              <a:off x="890414" y="1128668"/>
              <a:ext cx="6948265" cy="98950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lvl="0" algn="ctr"/>
              <a:r>
                <a:rPr lang="de-DE" altLang="de-DE" sz="2400" dirty="0" smtClean="0">
                  <a:solidFill>
                    <a:schemeClr val="tx1"/>
                  </a:solidFill>
                  <a:ea typeface="SimSun" pitchFamily="2" charset="-122"/>
                  <a:cs typeface="Arial" pitchFamily="34" charset="0"/>
                </a:rPr>
                <a:t>Leistungstests, Schülerfragebogen, Elternfragebogen, Lehrerfragebogen, Exekutive </a:t>
              </a:r>
              <a:r>
                <a:rPr lang="de-DE" altLang="de-DE" sz="2400" dirty="0">
                  <a:solidFill>
                    <a:schemeClr val="tx1"/>
                  </a:solidFill>
                  <a:ea typeface="SimSun" pitchFamily="2" charset="-122"/>
                  <a:cs typeface="Arial" pitchFamily="34" charset="0"/>
                </a:rPr>
                <a:t>Funktionen</a:t>
              </a:r>
              <a:endParaRPr lang="de-DE" altLang="de-DE" sz="2400" dirty="0">
                <a:solidFill>
                  <a:schemeClr val="tx1"/>
                </a:solidFill>
                <a:ea typeface="Calibri" pitchFamily="34" charset="0"/>
                <a:cs typeface="Arial" pitchFamily="34" charset="0"/>
              </a:endParaRPr>
            </a:p>
          </p:txBody>
        </p:sp>
      </p:grpSp>
      <p:sp>
        <p:nvSpPr>
          <p:cNvPr id="134" name="Foliennummernplatzhalter 5"/>
          <p:cNvSpPr txBox="1">
            <a:spLocks/>
          </p:cNvSpPr>
          <p:nvPr/>
        </p:nvSpPr>
        <p:spPr bwMode="auto">
          <a:xfrm>
            <a:off x="8059794" y="466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16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929561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17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98" name="Textfeld 97"/>
          <p:cNvSpPr txBox="1"/>
          <p:nvPr/>
        </p:nvSpPr>
        <p:spPr>
          <a:xfrm>
            <a:off x="1086679" y="1280984"/>
            <a:ext cx="7848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latin typeface="+mn-lt"/>
                <a:cs typeface="Tahoma" pitchFamily="34" charset="0"/>
                <a:sym typeface="Wingdings" pitchFamily="2" charset="2"/>
              </a:rPr>
              <a:t>(1 </a:t>
            </a:r>
            <a:r>
              <a:rPr lang="de-DE" i="1" dirty="0" smtClean="0">
                <a:latin typeface="+mn-lt"/>
                <a:cs typeface="Tahoma" pitchFamily="34" charset="0"/>
                <a:sym typeface="Wingdings" pitchFamily="2" charset="2"/>
              </a:rPr>
              <a:t>sehr schlecht </a:t>
            </a:r>
            <a:r>
              <a:rPr lang="de-DE" dirty="0" smtClean="0">
                <a:latin typeface="+mn-lt"/>
                <a:cs typeface="Tahoma" pitchFamily="34" charset="0"/>
                <a:sym typeface="Wingdings" pitchFamily="2" charset="2"/>
              </a:rPr>
              <a:t>bis 4 </a:t>
            </a:r>
            <a:r>
              <a:rPr lang="de-DE" i="1" dirty="0" smtClean="0">
                <a:latin typeface="+mn-lt"/>
                <a:cs typeface="Tahoma" pitchFamily="34" charset="0"/>
                <a:sym typeface="Wingdings" pitchFamily="2" charset="2"/>
              </a:rPr>
              <a:t>sehr gut)</a:t>
            </a:r>
            <a:endParaRPr lang="de-DE" i="1" dirty="0">
              <a:latin typeface="+mn-lt"/>
              <a:cs typeface="Tahoma" pitchFamily="34" charset="0"/>
            </a:endParaRPr>
          </a:p>
        </p:txBody>
      </p:sp>
      <p:sp>
        <p:nvSpPr>
          <p:cNvPr id="99" name="Textfeld 98"/>
          <p:cNvSpPr txBox="1"/>
          <p:nvPr/>
        </p:nvSpPr>
        <p:spPr>
          <a:xfrm>
            <a:off x="368927" y="5734997"/>
            <a:ext cx="840614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 smtClean="0">
                <a:latin typeface="+mn-lt"/>
                <a:sym typeface="Wingdings" pitchFamily="2" charset="2"/>
              </a:rPr>
              <a:t> Die Beherrschung der deutschen Sprache wird durchweg als sehr gut empfunden.</a:t>
            </a:r>
            <a:endParaRPr lang="de-DE" sz="2000" b="1" dirty="0">
              <a:latin typeface="+mn-lt"/>
            </a:endParaRPr>
          </a:p>
        </p:txBody>
      </p:sp>
      <p:graphicFrame>
        <p:nvGraphicFramePr>
          <p:cNvPr id="94" name="Diagramm 93"/>
          <p:cNvGraphicFramePr/>
          <p:nvPr>
            <p:extLst>
              <p:ext uri="{D42A27DB-BD31-4B8C-83A1-F6EECF244321}">
                <p14:modId xmlns:p14="http://schemas.microsoft.com/office/powerpoint/2010/main" val="2211849189"/>
              </p:ext>
            </p:extLst>
          </p:nvPr>
        </p:nvGraphicFramePr>
        <p:xfrm>
          <a:off x="368927" y="1772816"/>
          <a:ext cx="8404690" cy="3744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5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Schülerbefragung</a:t>
            </a:r>
          </a:p>
          <a:p>
            <a:pPr marL="627063"/>
            <a:r>
              <a:rPr lang="de-DE" sz="24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Wie gut beherrschst du die deutsche Sprache?</a:t>
            </a:r>
            <a:endParaRPr lang="de-DE" sz="1600" dirty="0">
              <a:latin typeface="+mj-lt"/>
              <a:cs typeface="Tahoma" pitchFamily="34" charset="0"/>
            </a:endParaRPr>
          </a:p>
        </p:txBody>
      </p:sp>
      <p:sp>
        <p:nvSpPr>
          <p:cNvPr id="96" name="Foliennummernplatzhalter 5"/>
          <p:cNvSpPr txBox="1">
            <a:spLocks/>
          </p:cNvSpPr>
          <p:nvPr/>
        </p:nvSpPr>
        <p:spPr bwMode="auto">
          <a:xfrm>
            <a:off x="8059793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17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3328003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18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50028" y="5877272"/>
            <a:ext cx="78488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 smtClean="0">
                <a:latin typeface="+mn-lt"/>
                <a:sym typeface="Wingdings" pitchFamily="2" charset="2"/>
              </a:rPr>
              <a:t> Die Schüler/-innen fühlen sich mit Deutschland verbunden.</a:t>
            </a:r>
            <a:endParaRPr lang="de-DE" sz="2000" b="1" dirty="0">
              <a:latin typeface="+mn-lt"/>
            </a:endParaRPr>
          </a:p>
        </p:txBody>
      </p:sp>
      <p:sp>
        <p:nvSpPr>
          <p:cNvPr id="99" name="Textfeld 98"/>
          <p:cNvSpPr txBox="1"/>
          <p:nvPr/>
        </p:nvSpPr>
        <p:spPr>
          <a:xfrm>
            <a:off x="1043608" y="1196752"/>
            <a:ext cx="7848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latin typeface="+mn-lt"/>
                <a:cs typeface="Tahoma" pitchFamily="34" charset="0"/>
                <a:sym typeface="Wingdings" pitchFamily="2" charset="2"/>
              </a:rPr>
              <a:t>(1 </a:t>
            </a:r>
            <a:r>
              <a:rPr lang="de-DE" i="1" dirty="0" smtClean="0">
                <a:latin typeface="+mn-lt"/>
                <a:cs typeface="Tahoma" pitchFamily="34" charset="0"/>
                <a:sym typeface="Wingdings" pitchFamily="2" charset="2"/>
              </a:rPr>
              <a:t>gar nicht bis </a:t>
            </a:r>
            <a:r>
              <a:rPr lang="de-DE" dirty="0" smtClean="0">
                <a:latin typeface="+mn-lt"/>
                <a:cs typeface="Tahoma" pitchFamily="34" charset="0"/>
                <a:sym typeface="Wingdings" pitchFamily="2" charset="2"/>
              </a:rPr>
              <a:t>5 </a:t>
            </a:r>
            <a:r>
              <a:rPr lang="de-DE" i="1" dirty="0" smtClean="0">
                <a:latin typeface="+mn-lt"/>
                <a:cs typeface="Tahoma" pitchFamily="34" charset="0"/>
                <a:sym typeface="Wingdings" pitchFamily="2" charset="2"/>
              </a:rPr>
              <a:t>sehr stark</a:t>
            </a:r>
            <a:r>
              <a:rPr lang="de-DE" dirty="0" smtClean="0">
                <a:latin typeface="+mn-lt"/>
                <a:cs typeface="Tahoma" pitchFamily="34" charset="0"/>
                <a:sym typeface="Wingdings" pitchFamily="2" charset="2"/>
              </a:rPr>
              <a:t>)</a:t>
            </a:r>
            <a:endParaRPr lang="de-DE" i="1" dirty="0">
              <a:latin typeface="+mn-lt"/>
              <a:cs typeface="Tahoma" pitchFamily="34" charset="0"/>
            </a:endParaRPr>
          </a:p>
        </p:txBody>
      </p:sp>
      <p:graphicFrame>
        <p:nvGraphicFramePr>
          <p:cNvPr id="95" name="Diagramm 94"/>
          <p:cNvGraphicFramePr/>
          <p:nvPr>
            <p:extLst>
              <p:ext uri="{D42A27DB-BD31-4B8C-83A1-F6EECF244321}">
                <p14:modId xmlns:p14="http://schemas.microsoft.com/office/powerpoint/2010/main" val="4076461493"/>
              </p:ext>
            </p:extLst>
          </p:nvPr>
        </p:nvGraphicFramePr>
        <p:xfrm>
          <a:off x="467544" y="1566084"/>
          <a:ext cx="6996558" cy="43748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7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Schülerbefragung</a:t>
            </a:r>
          </a:p>
          <a:p>
            <a:pPr marL="627063"/>
            <a:r>
              <a:rPr lang="de-DE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Wie sehr fühlst du dich den Menschen aus Deutschland insgesamt zugehörig?</a:t>
            </a:r>
            <a:endParaRPr lang="de-DE" sz="1400" dirty="0">
              <a:latin typeface="+mj-lt"/>
              <a:cs typeface="Tahoma" pitchFamily="34" charset="0"/>
            </a:endParaRPr>
          </a:p>
        </p:txBody>
      </p:sp>
      <p:sp>
        <p:nvSpPr>
          <p:cNvPr id="98" name="Foliennummernplatzhalter 5"/>
          <p:cNvSpPr txBox="1">
            <a:spLocks/>
          </p:cNvSpPr>
          <p:nvPr/>
        </p:nvSpPr>
        <p:spPr bwMode="auto">
          <a:xfrm>
            <a:off x="8059793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18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5214878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97" name="Diagramm 96"/>
          <p:cNvGraphicFramePr/>
          <p:nvPr>
            <p:extLst>
              <p:ext uri="{D42A27DB-BD31-4B8C-83A1-F6EECF244321}">
                <p14:modId xmlns:p14="http://schemas.microsoft.com/office/powerpoint/2010/main" val="1246072943"/>
              </p:ext>
            </p:extLst>
          </p:nvPr>
        </p:nvGraphicFramePr>
        <p:xfrm>
          <a:off x="222581" y="1700808"/>
          <a:ext cx="8338396" cy="4176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19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99" name="Textfeld 98"/>
          <p:cNvSpPr txBox="1"/>
          <p:nvPr/>
        </p:nvSpPr>
        <p:spPr>
          <a:xfrm>
            <a:off x="971600" y="1139399"/>
            <a:ext cx="7848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latin typeface="+mn-lt"/>
                <a:cs typeface="Tahoma" pitchFamily="34" charset="0"/>
                <a:sym typeface="Wingdings" pitchFamily="2" charset="2"/>
              </a:rPr>
              <a:t>(1 </a:t>
            </a:r>
            <a:r>
              <a:rPr lang="de-DE" i="1" dirty="0" smtClean="0">
                <a:latin typeface="+mn-lt"/>
                <a:cs typeface="Tahoma" pitchFamily="34" charset="0"/>
                <a:sym typeface="Wingdings" pitchFamily="2" charset="2"/>
              </a:rPr>
              <a:t>gar nicht </a:t>
            </a:r>
            <a:r>
              <a:rPr lang="de-DE" dirty="0" smtClean="0">
                <a:latin typeface="+mn-lt"/>
                <a:cs typeface="Tahoma" pitchFamily="34" charset="0"/>
                <a:sym typeface="Wingdings" pitchFamily="2" charset="2"/>
              </a:rPr>
              <a:t>bis 5 </a:t>
            </a:r>
            <a:r>
              <a:rPr lang="de-DE" i="1" dirty="0" smtClean="0">
                <a:latin typeface="+mn-lt"/>
                <a:cs typeface="Tahoma" pitchFamily="34" charset="0"/>
                <a:sym typeface="Wingdings" pitchFamily="2" charset="2"/>
              </a:rPr>
              <a:t>sehr stark</a:t>
            </a:r>
            <a:r>
              <a:rPr lang="de-DE" dirty="0" smtClean="0">
                <a:latin typeface="+mn-lt"/>
                <a:cs typeface="Tahoma" pitchFamily="34" charset="0"/>
                <a:sym typeface="Wingdings" pitchFamily="2" charset="2"/>
              </a:rPr>
              <a:t>) </a:t>
            </a:r>
            <a:endParaRPr lang="de-DE" i="1" dirty="0">
              <a:latin typeface="+mn-lt"/>
              <a:cs typeface="Tahoma" pitchFamily="34" charset="0"/>
            </a:endParaRPr>
          </a:p>
        </p:txBody>
      </p:sp>
      <p:sp>
        <p:nvSpPr>
          <p:cNvPr id="94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Schülerbefragung</a:t>
            </a:r>
          </a:p>
          <a:p>
            <a:pPr marL="627063"/>
            <a:r>
              <a:rPr lang="de-DE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Wie sehr fühlst du dich den Menschen aus Deutschland insgesamt zugehörig?</a:t>
            </a:r>
            <a:endParaRPr lang="de-DE" sz="1400" dirty="0">
              <a:latin typeface="+mj-lt"/>
              <a:cs typeface="Tahoma" pitchFamily="34" charset="0"/>
            </a:endParaRPr>
          </a:p>
        </p:txBody>
      </p:sp>
      <p:sp>
        <p:nvSpPr>
          <p:cNvPr id="95" name="Foliennummernplatzhalter 5"/>
          <p:cNvSpPr txBox="1">
            <a:spLocks/>
          </p:cNvSpPr>
          <p:nvPr/>
        </p:nvSpPr>
        <p:spPr bwMode="auto">
          <a:xfrm>
            <a:off x="8059793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19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15322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el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3" name="Untertitel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de-DE" dirty="0"/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" y="0"/>
            <a:ext cx="2483768" cy="14382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2924944"/>
            <a:ext cx="2483768" cy="14847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6300192" y="0"/>
            <a:ext cx="2843808" cy="141277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0" y="1412776"/>
            <a:ext cx="2483768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156176" y="1412776"/>
            <a:ext cx="2987824" cy="172819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3" name="Picture 9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0" y="4293096"/>
            <a:ext cx="2524125" cy="122413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4" name="Picture 10"/>
          <p:cNvPicPr>
            <a:picLocks noChangeAspect="1" noChangeArrowheads="1"/>
          </p:cNvPicPr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6228184" y="3140968"/>
            <a:ext cx="2915816" cy="16561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5" name="Picture 11"/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0" y="5517232"/>
            <a:ext cx="2483768" cy="134076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6" name="Picture 12"/>
          <p:cNvPicPr>
            <a:picLocks noChangeAspect="1" noChangeArrowheads="1"/>
          </p:cNvPicPr>
          <p:nvPr/>
        </p:nvPicPr>
        <p:blipFill>
          <a:blip r:embed="rId11" cstate="print"/>
          <a:srcRect/>
          <a:stretch>
            <a:fillRect/>
          </a:stretch>
        </p:blipFill>
        <p:spPr bwMode="auto">
          <a:xfrm>
            <a:off x="6300192" y="4797152"/>
            <a:ext cx="2843808" cy="129614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8" name="Picture 14"/>
          <p:cNvPicPr>
            <a:picLocks noChangeAspect="1" noChangeArrowheads="1"/>
          </p:cNvPicPr>
          <p:nvPr/>
        </p:nvPicPr>
        <p:blipFill>
          <a:blip r:embed="rId12" cstate="print"/>
          <a:srcRect/>
          <a:stretch>
            <a:fillRect/>
          </a:stretch>
        </p:blipFill>
        <p:spPr bwMode="auto">
          <a:xfrm>
            <a:off x="2483768" y="0"/>
            <a:ext cx="3816424" cy="686348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13" cstate="print"/>
          <a:srcRect/>
          <a:stretch>
            <a:fillRect/>
          </a:stretch>
        </p:blipFill>
        <p:spPr bwMode="auto">
          <a:xfrm>
            <a:off x="6300192" y="6093296"/>
            <a:ext cx="2843808" cy="7647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30860013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endParaRPr lang="de-DE" sz="1800" b="1" dirty="0">
              <a:solidFill>
                <a:schemeClr val="tx1"/>
              </a:solidFill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/>
          </a:p>
        </p:txBody>
      </p:sp>
      <p:sp>
        <p:nvSpPr>
          <p:cNvPr id="98" name="Textfeld 97"/>
          <p:cNvSpPr txBox="1"/>
          <p:nvPr/>
        </p:nvSpPr>
        <p:spPr>
          <a:xfrm>
            <a:off x="456738" y="1196752"/>
            <a:ext cx="84627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spcBef>
                <a:spcPts val="0"/>
              </a:spcBef>
              <a:spcAft>
                <a:spcPts val="0"/>
              </a:spcAft>
            </a:pPr>
            <a:r>
              <a:rPr lang="de-DE" dirty="0" smtClean="0"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z.B. „Ich kann mit Kindern Spaß haben, die eine andere Muttersprache sprechen als ich.“</a:t>
            </a:r>
          </a:p>
          <a:p>
            <a:pPr>
              <a:spcBef>
                <a:spcPts val="0"/>
              </a:spcBef>
              <a:spcAft>
                <a:spcPts val="0"/>
              </a:spcAft>
            </a:pPr>
            <a:r>
              <a:rPr lang="de-DE" dirty="0" smtClean="0"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(1 </a:t>
            </a:r>
            <a:r>
              <a:rPr lang="de-DE" i="1" dirty="0" smtClean="0"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trifft nicht zu </a:t>
            </a:r>
            <a:r>
              <a:rPr lang="de-DE" dirty="0" smtClean="0"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bis 4 </a:t>
            </a:r>
            <a:r>
              <a:rPr lang="de-DE" i="1" dirty="0" smtClean="0"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trifft voll und ganz zu</a:t>
            </a:r>
            <a:r>
              <a:rPr lang="de-DE" dirty="0" smtClean="0">
                <a:latin typeface="Calibri" panose="020F0502020204030204" pitchFamily="34" charset="0"/>
                <a:cs typeface="Calibri" panose="020F0502020204030204" pitchFamily="34" charset="0"/>
                <a:sym typeface="Wingdings" pitchFamily="2" charset="2"/>
              </a:rPr>
              <a:t>)</a:t>
            </a:r>
            <a:endParaRPr lang="de-DE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99" name="Textfeld 98"/>
          <p:cNvSpPr txBox="1"/>
          <p:nvPr/>
        </p:nvSpPr>
        <p:spPr>
          <a:xfrm>
            <a:off x="387661" y="5733256"/>
            <a:ext cx="78488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 smtClean="0">
                <a:latin typeface="+mn-lt"/>
                <a:sym typeface="Wingdings" pitchFamily="2" charset="2"/>
              </a:rPr>
              <a:t></a:t>
            </a:r>
            <a:r>
              <a:rPr lang="de-DE" sz="2000" b="1" dirty="0" smtClean="0">
                <a:sym typeface="Wingdings" pitchFamily="2" charset="2"/>
              </a:rPr>
              <a:t> </a:t>
            </a:r>
            <a:r>
              <a:rPr lang="de-DE" sz="2000" b="1" dirty="0" smtClean="0">
                <a:latin typeface="+mn-lt"/>
                <a:sym typeface="Wingdings" pitchFamily="2" charset="2"/>
              </a:rPr>
              <a:t>Der Umgang mit Kindern anderer Herkunft ist innerhalb und außerhalb der Schule durchweg selbstverständlich.</a:t>
            </a:r>
            <a:endParaRPr lang="de-DE" sz="2000" b="1" dirty="0">
              <a:latin typeface="+mn-lt"/>
            </a:endParaRPr>
          </a:p>
        </p:txBody>
      </p:sp>
      <p:graphicFrame>
        <p:nvGraphicFramePr>
          <p:cNvPr id="94" name="Diagramm 93"/>
          <p:cNvGraphicFramePr/>
          <p:nvPr>
            <p:extLst>
              <p:ext uri="{D42A27DB-BD31-4B8C-83A1-F6EECF244321}">
                <p14:modId xmlns:p14="http://schemas.microsoft.com/office/powerpoint/2010/main" val="381720550"/>
              </p:ext>
            </p:extLst>
          </p:nvPr>
        </p:nvGraphicFramePr>
        <p:xfrm>
          <a:off x="467544" y="1874007"/>
          <a:ext cx="7416825" cy="367373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6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Kontakthäufigkeit</a:t>
            </a:r>
            <a:r>
              <a:rPr lang="de-DE" sz="2400" b="1" dirty="0" smtClean="0">
                <a:latin typeface="+mj-lt"/>
                <a:cs typeface="Tahoma" pitchFamily="34" charset="0"/>
              </a:rPr>
              <a:t> </a:t>
            </a:r>
            <a:endParaRPr lang="de-DE" sz="2400" dirty="0">
              <a:latin typeface="+mj-lt"/>
              <a:cs typeface="Tahoma" pitchFamily="34" charset="0"/>
            </a:endParaRPr>
          </a:p>
        </p:txBody>
      </p:sp>
      <p:sp>
        <p:nvSpPr>
          <p:cNvPr id="97" name="Foliennummernplatzhalter 5"/>
          <p:cNvSpPr txBox="1">
            <a:spLocks/>
          </p:cNvSpPr>
          <p:nvPr/>
        </p:nvSpPr>
        <p:spPr bwMode="auto">
          <a:xfrm>
            <a:off x="8059793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20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5486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" name="Textfeld 95"/>
          <p:cNvSpPr txBox="1"/>
          <p:nvPr/>
        </p:nvSpPr>
        <p:spPr>
          <a:xfrm>
            <a:off x="275049" y="5965249"/>
            <a:ext cx="889248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 smtClean="0">
                <a:solidFill>
                  <a:prstClr val="black"/>
                </a:solidFill>
                <a:latin typeface="+mn-lt"/>
                <a:sym typeface="Wingdings" pitchFamily="2" charset="2"/>
              </a:rPr>
              <a:t> Im Mittel sind die Eltern mit den EUROPA-Schulen zufrieden. </a:t>
            </a:r>
            <a:endParaRPr lang="de-DE" sz="2000" b="1" dirty="0">
              <a:solidFill>
                <a:prstClr val="black"/>
              </a:solidFill>
              <a:latin typeface="+mn-lt"/>
            </a:endParaRPr>
          </a:p>
        </p:txBody>
      </p:sp>
      <p:sp>
        <p:nvSpPr>
          <p:cNvPr id="95" name="Textfeld 94"/>
          <p:cNvSpPr txBox="1"/>
          <p:nvPr/>
        </p:nvSpPr>
        <p:spPr>
          <a:xfrm>
            <a:off x="611560" y="1176786"/>
            <a:ext cx="7848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+mn-lt"/>
                <a:cs typeface="Tahoma" pitchFamily="34" charset="0"/>
                <a:sym typeface="Wingdings" pitchFamily="2" charset="2"/>
              </a:rPr>
              <a:t>(1 </a:t>
            </a:r>
            <a:r>
              <a:rPr lang="de-DE" i="1" dirty="0" smtClean="0">
                <a:solidFill>
                  <a:prstClr val="black"/>
                </a:solidFill>
                <a:latin typeface="+mn-lt"/>
                <a:cs typeface="Tahoma" pitchFamily="34" charset="0"/>
                <a:sym typeface="Wingdings" pitchFamily="2" charset="2"/>
              </a:rPr>
              <a:t>sehr unzufrieden </a:t>
            </a:r>
            <a:r>
              <a:rPr lang="de-DE" dirty="0" smtClean="0">
                <a:solidFill>
                  <a:prstClr val="black"/>
                </a:solidFill>
                <a:latin typeface="+mn-lt"/>
                <a:cs typeface="Tahoma" pitchFamily="34" charset="0"/>
                <a:sym typeface="Wingdings" pitchFamily="2" charset="2"/>
              </a:rPr>
              <a:t>bis 4 </a:t>
            </a:r>
            <a:r>
              <a:rPr lang="de-DE" i="1" dirty="0" smtClean="0">
                <a:solidFill>
                  <a:prstClr val="black"/>
                </a:solidFill>
                <a:latin typeface="+mn-lt"/>
                <a:cs typeface="Tahoma" pitchFamily="34" charset="0"/>
                <a:sym typeface="Wingdings" pitchFamily="2" charset="2"/>
              </a:rPr>
              <a:t>sehr zufrieden)</a:t>
            </a:r>
            <a:endParaRPr lang="de-DE" i="1" dirty="0">
              <a:solidFill>
                <a:prstClr val="black"/>
              </a:solidFill>
              <a:latin typeface="+mn-lt"/>
              <a:cs typeface="Tahoma" pitchFamily="34" charset="0"/>
            </a:endParaRPr>
          </a:p>
        </p:txBody>
      </p:sp>
      <p:graphicFrame>
        <p:nvGraphicFramePr>
          <p:cNvPr id="7" name="Diagramm 6"/>
          <p:cNvGraphicFramePr/>
          <p:nvPr>
            <p:extLst>
              <p:ext uri="{D42A27DB-BD31-4B8C-83A1-F6EECF244321}">
                <p14:modId xmlns:p14="http://schemas.microsoft.com/office/powerpoint/2010/main" val="3626121421"/>
              </p:ext>
            </p:extLst>
          </p:nvPr>
        </p:nvGraphicFramePr>
        <p:xfrm>
          <a:off x="390774" y="1628800"/>
          <a:ext cx="8676456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7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Elternbefragung</a:t>
            </a:r>
          </a:p>
          <a:p>
            <a:pPr marL="627063"/>
            <a:r>
              <a:rPr lang="de-DE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Wie zufrieden sind Sie mit der Europa-Schule in Bezug auf…</a:t>
            </a:r>
            <a:endParaRPr lang="de-DE" sz="1400" dirty="0">
              <a:latin typeface="+mj-lt"/>
              <a:cs typeface="Tahoma" pitchFamily="34" charset="0"/>
            </a:endParaRPr>
          </a:p>
        </p:txBody>
      </p:sp>
      <p:sp>
        <p:nvSpPr>
          <p:cNvPr id="98" name="Foliennummernplatzhalter 5"/>
          <p:cNvSpPr txBox="1">
            <a:spLocks/>
          </p:cNvSpPr>
          <p:nvPr/>
        </p:nvSpPr>
        <p:spPr bwMode="auto">
          <a:xfrm>
            <a:off x="8059792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21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591718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/>
          </a:p>
        </p:txBody>
      </p:sp>
      <p:sp>
        <p:nvSpPr>
          <p:cNvPr id="96" name="Textfeld 95"/>
          <p:cNvSpPr txBox="1"/>
          <p:nvPr/>
        </p:nvSpPr>
        <p:spPr>
          <a:xfrm>
            <a:off x="323528" y="5877272"/>
            <a:ext cx="784887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 smtClean="0">
                <a:latin typeface="+mn-lt"/>
                <a:sym typeface="Wingdings" pitchFamily="2" charset="2"/>
              </a:rPr>
              <a:t> Es gibt keinen Unterschied im Verbundenheitsgefühl zwischen den Gruppen.</a:t>
            </a:r>
            <a:endParaRPr lang="de-DE" sz="2000" b="1" dirty="0">
              <a:latin typeface="+mn-lt"/>
            </a:endParaRPr>
          </a:p>
        </p:txBody>
      </p:sp>
      <p:sp>
        <p:nvSpPr>
          <p:cNvPr id="95" name="Textfeld 94"/>
          <p:cNvSpPr txBox="1"/>
          <p:nvPr/>
        </p:nvSpPr>
        <p:spPr>
          <a:xfrm>
            <a:off x="467544" y="1340768"/>
            <a:ext cx="784887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dirty="0" smtClean="0">
                <a:latin typeface="+mn-lt"/>
                <a:cs typeface="Tahoma" pitchFamily="34" charset="0"/>
                <a:sym typeface="Wingdings" pitchFamily="2" charset="2"/>
              </a:rPr>
              <a:t>(1 </a:t>
            </a:r>
            <a:r>
              <a:rPr lang="de-DE" sz="1600" i="1" dirty="0" smtClean="0">
                <a:latin typeface="+mn-lt"/>
                <a:cs typeface="Tahoma" pitchFamily="34" charset="0"/>
                <a:sym typeface="Wingdings" pitchFamily="2" charset="2"/>
              </a:rPr>
              <a:t>gar nicht </a:t>
            </a:r>
            <a:r>
              <a:rPr lang="de-DE" sz="1600" dirty="0" smtClean="0">
                <a:latin typeface="+mn-lt"/>
                <a:cs typeface="Tahoma" pitchFamily="34" charset="0"/>
                <a:sym typeface="Wingdings" pitchFamily="2" charset="2"/>
              </a:rPr>
              <a:t>bis 5 </a:t>
            </a:r>
            <a:r>
              <a:rPr lang="de-DE" sz="1600" i="1" dirty="0" smtClean="0">
                <a:latin typeface="+mn-lt"/>
                <a:cs typeface="Tahoma" pitchFamily="34" charset="0"/>
                <a:sym typeface="Wingdings" pitchFamily="2" charset="2"/>
              </a:rPr>
              <a:t>sehr stark)</a:t>
            </a:r>
            <a:endParaRPr lang="de-DE" sz="1600" i="1" dirty="0">
              <a:latin typeface="+mn-lt"/>
              <a:cs typeface="Tahoma" pitchFamily="34" charset="0"/>
            </a:endParaRPr>
          </a:p>
        </p:txBody>
      </p:sp>
      <p:graphicFrame>
        <p:nvGraphicFramePr>
          <p:cNvPr id="94" name="Diagramm 93"/>
          <p:cNvGraphicFramePr/>
          <p:nvPr>
            <p:extLst>
              <p:ext uri="{D42A27DB-BD31-4B8C-83A1-F6EECF244321}">
                <p14:modId xmlns:p14="http://schemas.microsoft.com/office/powerpoint/2010/main" val="2598254621"/>
              </p:ext>
            </p:extLst>
          </p:nvPr>
        </p:nvGraphicFramePr>
        <p:xfrm>
          <a:off x="488804" y="1772816"/>
          <a:ext cx="7107532" cy="3960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7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Elternbefragung</a:t>
            </a:r>
          </a:p>
          <a:p>
            <a:pPr marL="627063"/>
            <a:r>
              <a:rPr lang="de-DE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Wie sehr fühlen Sie sich den Menschen in Deutschland insgesamt zugehörig?</a:t>
            </a:r>
            <a:endParaRPr lang="de-DE" sz="1400" dirty="0">
              <a:latin typeface="+mj-lt"/>
              <a:cs typeface="Tahoma" pitchFamily="34" charset="0"/>
            </a:endParaRPr>
          </a:p>
        </p:txBody>
      </p:sp>
      <p:sp>
        <p:nvSpPr>
          <p:cNvPr id="98" name="Foliennummernplatzhalter 5"/>
          <p:cNvSpPr txBox="1">
            <a:spLocks/>
          </p:cNvSpPr>
          <p:nvPr/>
        </p:nvSpPr>
        <p:spPr bwMode="auto">
          <a:xfrm>
            <a:off x="8059792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22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5486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el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640206548"/>
              </p:ext>
            </p:extLst>
          </p:nvPr>
        </p:nvGraphicFramePr>
        <p:xfrm>
          <a:off x="395535" y="1628800"/>
          <a:ext cx="8352932" cy="3114457"/>
        </p:xfrm>
        <a:graphic>
          <a:graphicData uri="http://schemas.openxmlformats.org/drawingml/2006/table">
            <a:tbl>
              <a:tblPr firstRow="1" firstCol="1" bandRow="1"/>
              <a:tblGrid>
                <a:gridCol w="2111472"/>
                <a:gridCol w="1560365"/>
                <a:gridCol w="1560365"/>
                <a:gridCol w="1560365"/>
                <a:gridCol w="1560365"/>
              </a:tblGrid>
              <a:tr h="419957">
                <a:tc rowSpan="2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4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>
                          <a:effectLst/>
                          <a:latin typeface="Calibri"/>
                          <a:ea typeface="Calibri"/>
                          <a:cs typeface="Times New Roman"/>
                        </a:rPr>
                        <a:t>Akkulturationstyp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</a:tr>
              <a:tr h="839915">
                <a:tc v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err="1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Multikultura-lismus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Egalitarismus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Assimilation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Separation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19957">
                <a:tc gridSpan="5">
                  <a:txBody>
                    <a:bodyPr/>
                    <a:lstStyle/>
                    <a:p>
                      <a:pPr algn="l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b="1" i="1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Schulstatus</a:t>
                      </a:r>
                      <a:endParaRPr lang="de-DE" sz="2000" b="1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731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>
                          <a:effectLst/>
                          <a:latin typeface="Calibri"/>
                          <a:ea typeface="Calibri"/>
                          <a:cs typeface="Times New Roman"/>
                        </a:rPr>
                        <a:t>   Sonstige Regelschulen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&gt; 80%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&gt; 80%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50 %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&lt; 25 %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717314"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>
                          <a:effectLst/>
                          <a:latin typeface="Calibri"/>
                          <a:ea typeface="Calibri"/>
                          <a:cs typeface="Times New Roman"/>
                        </a:rPr>
                        <a:t>   </a:t>
                      </a: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SESB</a:t>
                      </a: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&gt; 80%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&gt; 80%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25</a:t>
                      </a:r>
                      <a:r>
                        <a:rPr lang="de-DE" sz="2000" baseline="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 %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de-DE" sz="2000" dirty="0" smtClean="0">
                          <a:effectLst/>
                          <a:latin typeface="Calibri"/>
                          <a:ea typeface="Calibri"/>
                          <a:cs typeface="Times New Roman"/>
                        </a:rPr>
                        <a:t>&lt; 25 %</a:t>
                      </a:r>
                      <a:endParaRPr lang="de-DE" sz="2000" dirty="0">
                        <a:effectLst/>
                        <a:latin typeface="Calibri"/>
                        <a:ea typeface="Calibri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5" name="Rechteck 4"/>
          <p:cNvSpPr/>
          <p:nvPr/>
        </p:nvSpPr>
        <p:spPr>
          <a:xfrm>
            <a:off x="251520" y="5013175"/>
            <a:ext cx="8640960" cy="101566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sz="2000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An den Schulen Berlins sind ausgeprägte Gleichwertigkeitsvorstellungen bei selbstverständlichem institutionellem Inklusionsanspruch dominant. Dies gilt für SESB und Vergleichsschulen.</a:t>
            </a: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4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K9/ 15-Jährige nach Akkulturationstyp und Schulstatus </a:t>
            </a:r>
          </a:p>
          <a:p>
            <a:pPr marL="627063"/>
            <a:r>
              <a:rPr lang="de-DE" sz="2400" b="1" dirty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(Angaben in Prozent)</a:t>
            </a:r>
          </a:p>
        </p:txBody>
      </p:sp>
      <p:sp>
        <p:nvSpPr>
          <p:cNvPr id="7" name="Foliennummernplatzhalter 5"/>
          <p:cNvSpPr txBox="1">
            <a:spLocks/>
          </p:cNvSpPr>
          <p:nvPr/>
        </p:nvSpPr>
        <p:spPr bwMode="auto">
          <a:xfrm>
            <a:off x="8059792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23</a:t>
            </a:fld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62800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ußzeilenplatzhalter 18"/>
          <p:cNvSpPr>
            <a:spLocks noGrp="1"/>
          </p:cNvSpPr>
          <p:nvPr>
            <p:ph type="ftr" sz="quarter" idx="4294967295"/>
          </p:nvPr>
        </p:nvSpPr>
        <p:spPr>
          <a:xfrm>
            <a:off x="5796136" y="1268760"/>
            <a:ext cx="3266022" cy="4176464"/>
          </a:xfrm>
        </p:spPr>
        <p:txBody>
          <a:bodyPr anchor="b"/>
          <a:lstStyle/>
          <a:p>
            <a:pPr algn="just">
              <a:defRPr/>
            </a:pPr>
            <a:r>
              <a:rPr lang="de-DE" sz="1800" dirty="0" smtClean="0">
                <a:solidFill>
                  <a:prstClr val="black"/>
                </a:solidFill>
                <a:latin typeface="Calibri"/>
              </a:rPr>
              <a:t>Monolingual deutschsprachig Aufgewachsene an der SESB möchten besonders </a:t>
            </a:r>
            <a:r>
              <a:rPr lang="de-DE" sz="1800" dirty="0">
                <a:solidFill>
                  <a:prstClr val="black"/>
                </a:solidFill>
                <a:latin typeface="Calibri"/>
              </a:rPr>
              <a:t>gern mit </a:t>
            </a:r>
            <a:r>
              <a:rPr lang="de-DE" sz="1800" dirty="0" smtClean="0">
                <a:solidFill>
                  <a:prstClr val="black"/>
                </a:solidFill>
                <a:latin typeface="Calibri"/>
              </a:rPr>
              <a:t>den sprachlichen Outgroups befreundet sein (was diese erwidern). </a:t>
            </a:r>
          </a:p>
          <a:p>
            <a:pPr algn="just">
              <a:defRPr/>
            </a:pPr>
            <a:endParaRPr lang="de-DE" sz="1800" dirty="0" smtClean="0">
              <a:solidFill>
                <a:prstClr val="black"/>
              </a:solidFill>
              <a:latin typeface="Calibri"/>
            </a:endParaRPr>
          </a:p>
          <a:p>
            <a:pPr algn="just">
              <a:defRPr/>
            </a:pPr>
            <a:r>
              <a:rPr lang="de-DE" sz="1800" dirty="0" smtClean="0">
                <a:solidFill>
                  <a:prstClr val="black"/>
                </a:solidFill>
                <a:latin typeface="Calibri"/>
              </a:rPr>
              <a:t>An den Vergleichsschulen gilt dies für monolingual nicht deutschsprachig Aufgewachsene (Hinweis auf Status).</a:t>
            </a:r>
            <a:endParaRPr lang="de-DE" sz="1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Arial"/>
                <a:ea typeface="Verdana" pitchFamily="34" charset="0"/>
                <a:cs typeface="Verdana" pitchFamily="34" charset="0"/>
              </a:rPr>
              <a:pPr algn="r"/>
              <a:t>24</a:t>
            </a:fld>
            <a:endParaRPr lang="de-DE" sz="1800" b="1">
              <a:solidFill>
                <a:prstClr val="white"/>
              </a:solidFill>
              <a:latin typeface="Arial"/>
              <a:ea typeface="Verdana" pitchFamily="34" charset="0"/>
              <a:cs typeface="Verdana" pitchFamily="34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41179"/>
          <a:stretch/>
        </p:blipFill>
        <p:spPr bwMode="auto">
          <a:xfrm>
            <a:off x="0" y="1628800"/>
            <a:ext cx="5716194" cy="417646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Interkulturelles &amp; Soziale Netzwerke</a:t>
            </a:r>
            <a:endParaRPr lang="de-DE" sz="24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8" name="Foliennummernplatzhalter 5"/>
          <p:cNvSpPr txBox="1">
            <a:spLocks/>
          </p:cNvSpPr>
          <p:nvPr/>
        </p:nvSpPr>
        <p:spPr bwMode="auto">
          <a:xfrm>
            <a:off x="8059792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24</a:t>
            </a:fld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4885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470125" y="1412776"/>
            <a:ext cx="8820472" cy="43858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de-DE" sz="2400" dirty="0" smtClean="0">
                <a:latin typeface="+mn-lt"/>
              </a:rPr>
              <a:t>Die SESB- und VGLS- Schülerinnen und Schüler zeigen positive Einschätzungen bezüglich Variablen wie</a:t>
            </a:r>
          </a:p>
          <a:p>
            <a:pPr marL="800100" lvl="1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de-DE" sz="2400" dirty="0" smtClean="0">
                <a:latin typeface="+mn-lt"/>
              </a:rPr>
              <a:t>Sprachbeherrschung,</a:t>
            </a:r>
          </a:p>
          <a:p>
            <a:pPr marL="800100" lvl="1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de-DE" sz="2400" dirty="0" smtClean="0">
                <a:latin typeface="+mn-lt"/>
              </a:rPr>
              <a:t>Umgang mit Kindern anderer Herkunft,</a:t>
            </a:r>
          </a:p>
          <a:p>
            <a:pPr marL="800100" lvl="1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de-DE" sz="2400" dirty="0" smtClean="0">
                <a:latin typeface="+mn-lt"/>
              </a:rPr>
              <a:t>Verbundenheitsgefühl mit Deutschland, </a:t>
            </a:r>
          </a:p>
          <a:p>
            <a:pPr marL="800100" lvl="1" indent="-342900">
              <a:lnSpc>
                <a:spcPct val="150000"/>
              </a:lnSpc>
              <a:buFont typeface="Wingdings" panose="05000000000000000000" pitchFamily="2" charset="2"/>
              <a:buChar char="Ø"/>
            </a:pPr>
            <a:r>
              <a:rPr lang="de-DE" sz="2400" dirty="0" smtClean="0">
                <a:latin typeface="+mn-lt"/>
              </a:rPr>
              <a:t>und Zufriedenheit mit ihrer Schule,</a:t>
            </a:r>
          </a:p>
          <a:p>
            <a:pPr>
              <a:lnSpc>
                <a:spcPct val="150000"/>
              </a:lnSpc>
            </a:pPr>
            <a:r>
              <a:rPr lang="de-DE" sz="2400" dirty="0" smtClean="0">
                <a:latin typeface="+mn-lt"/>
              </a:rPr>
              <a:t>die von ihren </a:t>
            </a:r>
            <a:r>
              <a:rPr lang="de-DE" sz="2400" dirty="0">
                <a:latin typeface="+mn-lt"/>
              </a:rPr>
              <a:t>E</a:t>
            </a:r>
            <a:r>
              <a:rPr lang="de-DE" sz="2400" dirty="0" smtClean="0">
                <a:latin typeface="+mn-lt"/>
              </a:rPr>
              <a:t>ltern geteilt werden.</a:t>
            </a:r>
            <a:endParaRPr lang="de-DE" sz="2400" dirty="0" smtClean="0"/>
          </a:p>
          <a:p>
            <a:pPr>
              <a:lnSpc>
                <a:spcPct val="150000"/>
              </a:lnSpc>
            </a:pPr>
            <a:endParaRPr lang="de-DE" dirty="0" smtClean="0"/>
          </a:p>
        </p:txBody>
      </p:sp>
      <p:sp>
        <p:nvSpPr>
          <p:cNvPr id="17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25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84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Fazit der Befragungen</a:t>
            </a:r>
            <a:endParaRPr lang="de-DE" sz="2400" dirty="0">
              <a:latin typeface="+mj-lt"/>
              <a:cs typeface="Tahoma" pitchFamily="34" charset="0"/>
            </a:endParaRPr>
          </a:p>
        </p:txBody>
      </p:sp>
      <p:sp>
        <p:nvSpPr>
          <p:cNvPr id="85" name="Foliennummernplatzhalter 5"/>
          <p:cNvSpPr txBox="1">
            <a:spLocks/>
          </p:cNvSpPr>
          <p:nvPr/>
        </p:nvSpPr>
        <p:spPr bwMode="auto">
          <a:xfrm>
            <a:off x="8059792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25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07272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1093872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endParaRPr lang="de-DE" sz="2000" dirty="0">
              <a:solidFill>
                <a:srgbClr val="1F497D"/>
              </a:solidFill>
              <a:latin typeface="Tahoma" pitchFamily="34" charset="0"/>
              <a:cs typeface="Tahoma" pitchFamily="34" charset="0"/>
            </a:endParaRPr>
          </a:p>
        </p:txBody>
      </p:sp>
      <p:grpSp>
        <p:nvGrpSpPr>
          <p:cNvPr id="2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</p:grpSpPr>
        <p:sp>
          <p:nvSpPr>
            <p:cNvPr id="1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>
                <a:solidFill>
                  <a:prstClr val="black"/>
                </a:solidFill>
              </a:endParaRPr>
            </a:p>
          </p:txBody>
        </p:sp>
        <p:grpSp>
          <p:nvGrpSpPr>
            <p:cNvPr id="3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17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67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30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24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>
              <a:solidFill>
                <a:prstClr val="black"/>
              </a:solidFill>
            </a:endParaRPr>
          </a:p>
        </p:txBody>
      </p:sp>
      <p:sp>
        <p:nvSpPr>
          <p:cNvPr id="95" name="Titel 94"/>
          <p:cNvSpPr>
            <a:spLocks noGrp="1"/>
          </p:cNvSpPr>
          <p:nvPr>
            <p:ph type="ctrTitle"/>
          </p:nvPr>
        </p:nvSpPr>
        <p:spPr>
          <a:xfrm>
            <a:off x="251520" y="1772817"/>
            <a:ext cx="8206680" cy="2520280"/>
          </a:xfrm>
        </p:spPr>
        <p:txBody>
          <a:bodyPr>
            <a:normAutofit fontScale="90000"/>
          </a:bodyPr>
          <a:lstStyle/>
          <a:p>
            <a:r>
              <a:rPr lang="de-DE" dirty="0" smtClean="0">
                <a:solidFill>
                  <a:srgbClr val="002060"/>
                </a:solidFill>
              </a:rPr>
              <a:t/>
            </a:r>
            <a:br>
              <a:rPr lang="de-DE" dirty="0" smtClean="0">
                <a:solidFill>
                  <a:srgbClr val="002060"/>
                </a:solidFill>
              </a:rPr>
            </a:br>
            <a:r>
              <a:rPr lang="de-DE" sz="6600" dirty="0" smtClean="0"/>
              <a:t>Erhebung 2014-</a:t>
            </a:r>
            <a:br>
              <a:rPr lang="de-DE" sz="6600" dirty="0" smtClean="0"/>
            </a:br>
            <a:r>
              <a:rPr lang="de-DE" sz="6600" dirty="0" smtClean="0"/>
              <a:t>Ergebnisse der Primarstufe</a:t>
            </a:r>
            <a:endParaRPr lang="de-DE" sz="6600" dirty="0"/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/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26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899592" y="256490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pic>
        <p:nvPicPr>
          <p:cNvPr id="92" name="Grafik 91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93" name="Textfeld 92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prstClr val="black"/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prstClr val="black"/>
                </a:solidFill>
              </a:rPr>
              <a:t>Max Planck Institute for Human Development</a:t>
            </a:r>
            <a:endParaRPr lang="de-DE" sz="800" dirty="0" smtClean="0">
              <a:solidFill>
                <a:prstClr val="black"/>
              </a:solidFill>
            </a:endParaRPr>
          </a:p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95536" y="2276872"/>
            <a:ext cx="7929618" cy="456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 algn="just">
              <a:lnSpc>
                <a:spcPct val="150000"/>
              </a:lnSpc>
              <a:buFont typeface="Arial" pitchFamily="34" charset="0"/>
              <a:buChar char="•"/>
            </a:pPr>
            <a:endParaRPr lang="de-DE" dirty="0" smtClean="0">
              <a:solidFill>
                <a:srgbClr val="1F497D"/>
              </a:solidFill>
            </a:endParaRPr>
          </a:p>
        </p:txBody>
      </p:sp>
      <p:pic>
        <p:nvPicPr>
          <p:cNvPr id="9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339752" y="116632"/>
            <a:ext cx="4176464" cy="991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8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6155434"/>
            <a:ext cx="9144000" cy="7025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9163183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Studiendesign Europa-Studie</a:t>
            </a:r>
            <a:endParaRPr lang="de-DE" sz="28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27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639323" y="1707648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1" name="Rectangle 3"/>
          <p:cNvSpPr>
            <a:spLocks noChangeArrowheads="1"/>
          </p:cNvSpPr>
          <p:nvPr/>
        </p:nvSpPr>
        <p:spPr bwMode="auto">
          <a:xfrm>
            <a:off x="0" y="0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Studiendesign Europa-Studie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grpSp>
        <p:nvGrpSpPr>
          <p:cNvPr id="41" name="Gruppieren 40"/>
          <p:cNvGrpSpPr/>
          <p:nvPr/>
        </p:nvGrpSpPr>
        <p:grpSpPr>
          <a:xfrm>
            <a:off x="539552" y="1534516"/>
            <a:ext cx="8290098" cy="4702796"/>
            <a:chOff x="890414" y="1128668"/>
            <a:chExt cx="8290098" cy="4702796"/>
          </a:xfrm>
        </p:grpSpPr>
        <p:sp>
          <p:nvSpPr>
            <p:cNvPr id="42" name="AutoShape 7"/>
            <p:cNvSpPr>
              <a:spLocks noChangeArrowheads="1"/>
            </p:cNvSpPr>
            <p:nvPr/>
          </p:nvSpPr>
          <p:spPr bwMode="auto">
            <a:xfrm>
              <a:off x="891859" y="1897471"/>
              <a:ext cx="8288653" cy="2349722"/>
            </a:xfrm>
            <a:prstGeom prst="rightArrow">
              <a:avLst>
                <a:gd name="adj1" fmla="val 45185"/>
                <a:gd name="adj2" fmla="val 51620"/>
              </a:avLst>
            </a:prstGeom>
            <a:solidFill>
              <a:schemeClr val="bg1">
                <a:alpha val="60000"/>
              </a:schemeClr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29880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de-DE" sz="24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        </a:t>
              </a:r>
              <a:r>
                <a:rPr lang="en-US" altLang="de-DE" sz="2400" b="1" dirty="0" smtClean="0">
                  <a:solidFill>
                    <a:prstClr val="black"/>
                  </a:solidFill>
                  <a:latin typeface="Calibri"/>
                  <a:ea typeface="SimSun" pitchFamily="2" charset="-122"/>
                  <a:cs typeface="Arial" pitchFamily="34" charset="0"/>
                </a:rPr>
                <a:t>2014</a:t>
              </a:r>
              <a:r>
                <a:rPr lang="en-US" altLang="de-DE" sz="24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                2015                  2016               2017</a:t>
              </a:r>
              <a:endParaRPr lang="en-US" alt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43" name="AutoShape 8"/>
            <p:cNvSpPr>
              <a:spLocks noChangeArrowheads="1"/>
            </p:cNvSpPr>
            <p:nvPr/>
          </p:nvSpPr>
          <p:spPr bwMode="auto">
            <a:xfrm>
              <a:off x="903862" y="3332536"/>
              <a:ext cx="1669102" cy="721212"/>
            </a:xfrm>
            <a:prstGeom prst="roundRect">
              <a:avLst>
                <a:gd name="adj" fmla="val 16667"/>
              </a:avLst>
            </a:prstGeom>
            <a:solidFill>
              <a:srgbClr val="FFFF00"/>
            </a:solidFill>
            <a:ln>
              <a:solidFill>
                <a:schemeClr val="tx1"/>
              </a:solidFill>
              <a:headEnd/>
              <a:tailEnd/>
            </a:ln>
            <a:effectLst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vert="horz" wrap="square" lIns="91440" tIns="118800" rIns="91440" bIns="45720" numCol="1" anchor="ctr" anchorCtr="1" compatLnSpc="1">
              <a:prstTxWarp prst="textNoShape">
                <a:avLst/>
              </a:prstTxWarp>
            </a:bodyPr>
            <a:lstStyle/>
            <a:p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ea typeface="SimSun" pitchFamily="2" charset="-122"/>
                  <a:cs typeface="Arial" pitchFamily="34" charset="0"/>
                </a:rPr>
                <a:t>     </a:t>
              </a:r>
              <a:r>
                <a:rPr lang="de-DE" altLang="de-DE" b="1" dirty="0" smtClean="0">
                  <a:solidFill>
                    <a:prstClr val="black"/>
                  </a:solidFill>
                  <a:ea typeface="SimSun" pitchFamily="2" charset="-122"/>
                  <a:cs typeface="Arial" pitchFamily="34" charset="0"/>
                </a:rPr>
                <a:t>Klasse 4 </a:t>
              </a:r>
            </a:p>
            <a:p>
              <a:r>
                <a:rPr lang="de-DE" altLang="de-DE" dirty="0" smtClean="0">
                  <a:solidFill>
                    <a:prstClr val="black"/>
                  </a:solidFill>
                  <a:ea typeface="SimSun" pitchFamily="2" charset="-122"/>
                  <a:cs typeface="Arial" pitchFamily="34" charset="0"/>
                </a:rPr>
                <a:t>SESB vs. VGLK</a:t>
              </a:r>
            </a:p>
          </p:txBody>
        </p:sp>
        <p:sp>
          <p:nvSpPr>
            <p:cNvPr id="44" name="AutoShape 11"/>
            <p:cNvSpPr>
              <a:spLocks noChangeArrowheads="1"/>
            </p:cNvSpPr>
            <p:nvPr/>
          </p:nvSpPr>
          <p:spPr bwMode="auto">
            <a:xfrm>
              <a:off x="2713239" y="3332537"/>
              <a:ext cx="1585688" cy="672528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5 </a:t>
              </a:r>
            </a:p>
            <a:p>
              <a:pPr algn="ctr"/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SESB </a:t>
              </a:r>
              <a:r>
                <a:rPr lang="de-DE" altLang="de-DE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vs. </a:t>
              </a:r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VGLK</a:t>
              </a:r>
              <a:endParaRPr lang="de-DE" alt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</p:txBody>
        </p:sp>
        <p:sp>
          <p:nvSpPr>
            <p:cNvPr id="45" name="AutoShape 12"/>
            <p:cNvSpPr>
              <a:spLocks noChangeArrowheads="1"/>
            </p:cNvSpPr>
            <p:nvPr/>
          </p:nvSpPr>
          <p:spPr bwMode="auto">
            <a:xfrm>
              <a:off x="2713239" y="4077071"/>
              <a:ext cx="1611392" cy="936105"/>
            </a:xfrm>
            <a:prstGeom prst="roundRect">
              <a:avLst>
                <a:gd name="adj" fmla="val 15912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6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4</a:t>
              </a:r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algn="ctr" eaLnBrk="0" hangingPunct="0"/>
              <a:r>
                <a:rPr lang="de-DE" altLang="de-DE" sz="1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Polnisch, Türkisch, Griechisch, Portugiesisch</a:t>
              </a:r>
              <a:endParaRPr lang="de-DE" alt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eaLnBrk="0" hangingPunct="0"/>
              <a:endParaRPr lang="de-DE" alt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46" name="AutoShape 13"/>
            <p:cNvSpPr>
              <a:spLocks noChangeArrowheads="1"/>
            </p:cNvSpPr>
            <p:nvPr/>
          </p:nvSpPr>
          <p:spPr bwMode="auto">
            <a:xfrm>
              <a:off x="4544782" y="3316767"/>
              <a:ext cx="1611394" cy="688297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6 </a:t>
              </a:r>
            </a:p>
            <a:p>
              <a:pPr algn="ctr"/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SESB </a:t>
              </a:r>
              <a:r>
                <a:rPr lang="de-DE" altLang="de-DE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vs. </a:t>
              </a:r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VGLK</a:t>
              </a:r>
              <a:endParaRPr lang="de-DE" alt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</p:txBody>
        </p:sp>
        <p:sp>
          <p:nvSpPr>
            <p:cNvPr id="47" name="AutoShape 8"/>
            <p:cNvSpPr>
              <a:spLocks noChangeArrowheads="1"/>
            </p:cNvSpPr>
            <p:nvPr/>
          </p:nvSpPr>
          <p:spPr bwMode="auto">
            <a:xfrm>
              <a:off x="903862" y="4138248"/>
              <a:ext cx="1633228" cy="721212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1" compatLnSpc="1">
              <a:prstTxWarp prst="textNoShape">
                <a:avLst/>
              </a:prstTxWarp>
            </a:bodyPr>
            <a:lstStyle/>
            <a:p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      Klasse 6</a:t>
              </a:r>
            </a:p>
            <a:p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 </a:t>
              </a:r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SESB vs. VGLK</a:t>
              </a:r>
            </a:p>
          </p:txBody>
        </p:sp>
        <p:sp>
          <p:nvSpPr>
            <p:cNvPr id="48" name="AutoShape 8"/>
            <p:cNvSpPr>
              <a:spLocks noChangeArrowheads="1"/>
            </p:cNvSpPr>
            <p:nvPr/>
          </p:nvSpPr>
          <p:spPr bwMode="auto">
            <a:xfrm>
              <a:off x="903862" y="4943960"/>
              <a:ext cx="1633228" cy="887504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1" compatLnSpc="1">
              <a:prstTxWarp prst="textNoShape">
                <a:avLst/>
              </a:prstTxWarp>
            </a:bodyPr>
            <a:lstStyle/>
            <a:p>
              <a:pPr algn="ctr"/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9 und 15 Jährige</a:t>
              </a:r>
              <a:endParaRPr lang="de-DE" alt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SESB </a:t>
              </a:r>
              <a:r>
                <a:rPr lang="de-DE" altLang="de-DE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vs. </a:t>
              </a:r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VGLK</a:t>
              </a:r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  <a:p>
              <a:pPr algn="ctr"/>
              <a:endParaRPr lang="de-DE" alt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49" name="Pfeil nach rechts 48"/>
            <p:cNvSpPr/>
            <p:nvPr/>
          </p:nvSpPr>
          <p:spPr>
            <a:xfrm>
              <a:off x="2483768" y="3573016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50" name="Pfeil nach unten 49"/>
            <p:cNvSpPr/>
            <p:nvPr/>
          </p:nvSpPr>
          <p:spPr>
            <a:xfrm>
              <a:off x="1403648" y="2076980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51" name="Pfeil nach unten 50"/>
            <p:cNvSpPr/>
            <p:nvPr/>
          </p:nvSpPr>
          <p:spPr>
            <a:xfrm>
              <a:off x="3096109" y="2076980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52" name="Pfeil nach unten 51"/>
            <p:cNvSpPr/>
            <p:nvPr/>
          </p:nvSpPr>
          <p:spPr>
            <a:xfrm>
              <a:off x="5004429" y="2070522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53" name="Pfeil nach unten 52"/>
            <p:cNvSpPr/>
            <p:nvPr/>
          </p:nvSpPr>
          <p:spPr>
            <a:xfrm>
              <a:off x="6567207" y="2076979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54" name="AutoShape 12"/>
            <p:cNvSpPr>
              <a:spLocks noChangeArrowheads="1"/>
            </p:cNvSpPr>
            <p:nvPr/>
          </p:nvSpPr>
          <p:spPr bwMode="auto">
            <a:xfrm>
              <a:off x="4544784" y="4053748"/>
              <a:ext cx="1611392" cy="936105"/>
            </a:xfrm>
            <a:prstGeom prst="roundRect">
              <a:avLst>
                <a:gd name="adj" fmla="val 15912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6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4</a:t>
              </a:r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algn="ctr" eaLnBrk="0" hangingPunct="0"/>
              <a:r>
                <a:rPr lang="de-DE" altLang="de-DE" sz="1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Polnisch, Türkisch, Griechisch, Portugiesisch</a:t>
              </a:r>
              <a:endParaRPr lang="de-DE" alt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eaLnBrk="0" hangingPunct="0"/>
              <a:endParaRPr lang="de-DE" alt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55" name="AutoShape 12"/>
            <p:cNvSpPr>
              <a:spLocks noChangeArrowheads="1"/>
            </p:cNvSpPr>
            <p:nvPr/>
          </p:nvSpPr>
          <p:spPr bwMode="auto">
            <a:xfrm>
              <a:off x="6272976" y="4041633"/>
              <a:ext cx="1611392" cy="936105"/>
            </a:xfrm>
            <a:prstGeom prst="roundRect">
              <a:avLst>
                <a:gd name="adj" fmla="val 15912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6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4</a:t>
              </a:r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algn="ctr" eaLnBrk="0" hangingPunct="0"/>
              <a:r>
                <a:rPr lang="de-DE" altLang="de-DE" sz="1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Polnisch, Türkisch, Griechisch, Portugiesisch</a:t>
              </a:r>
              <a:endParaRPr lang="de-DE" alt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eaLnBrk="0" hangingPunct="0"/>
              <a:endParaRPr lang="de-DE" alt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56" name="Pfeil nach rechts 55"/>
            <p:cNvSpPr/>
            <p:nvPr/>
          </p:nvSpPr>
          <p:spPr>
            <a:xfrm>
              <a:off x="4270521" y="3592816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57" name="Pfeil nach rechts 56"/>
            <p:cNvSpPr/>
            <p:nvPr/>
          </p:nvSpPr>
          <p:spPr>
            <a:xfrm>
              <a:off x="4278373" y="4438064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58" name="Pfeil nach rechts 57"/>
            <p:cNvSpPr/>
            <p:nvPr/>
          </p:nvSpPr>
          <p:spPr>
            <a:xfrm>
              <a:off x="6084168" y="4438064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59" name="Rechteck 58"/>
            <p:cNvSpPr/>
            <p:nvPr/>
          </p:nvSpPr>
          <p:spPr>
            <a:xfrm>
              <a:off x="890414" y="1128668"/>
              <a:ext cx="6948265" cy="989509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altLang="de-DE" sz="2400" dirty="0" smtClean="0">
                  <a:solidFill>
                    <a:prstClr val="black"/>
                  </a:solidFill>
                  <a:ea typeface="SimSun" pitchFamily="2" charset="-122"/>
                  <a:cs typeface="Arial" pitchFamily="34" charset="0"/>
                </a:rPr>
                <a:t>Leistungstests, Schülerfragebogen, Elternfragebogen</a:t>
              </a:r>
              <a:r>
                <a:rPr lang="de-DE" altLang="de-DE" sz="2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ea typeface="SimSun" pitchFamily="2" charset="-122"/>
                  <a:cs typeface="Arial" pitchFamily="34" charset="0"/>
                </a:rPr>
                <a:t>, Lehrerfragebogen, Exekutive </a:t>
              </a:r>
              <a:r>
                <a:rPr lang="de-DE" altLang="de-DE" sz="2400" dirty="0">
                  <a:solidFill>
                    <a:prstClr val="black">
                      <a:lumMod val="50000"/>
                      <a:lumOff val="50000"/>
                    </a:prstClr>
                  </a:solidFill>
                  <a:ea typeface="SimSun" pitchFamily="2" charset="-122"/>
                  <a:cs typeface="Arial" pitchFamily="34" charset="0"/>
                </a:rPr>
                <a:t>Funktionen</a:t>
              </a:r>
              <a:endParaRPr lang="de-DE" altLang="de-DE" sz="2400" dirty="0">
                <a:solidFill>
                  <a:prstClr val="black">
                    <a:lumMod val="50000"/>
                    <a:lumOff val="50000"/>
                  </a:prstClr>
                </a:solidFill>
                <a:ea typeface="Calibri" pitchFamily="34" charset="0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2095784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Kontrollgruppenstruktur in der vierten Jahrgangsstufe</a:t>
            </a: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520338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28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159" name="Rechteck 158"/>
          <p:cNvSpPr/>
          <p:nvPr/>
        </p:nvSpPr>
        <p:spPr>
          <a:xfrm>
            <a:off x="850172" y="1628800"/>
            <a:ext cx="2952328" cy="864096"/>
          </a:xfrm>
          <a:prstGeom prst="rect">
            <a:avLst/>
          </a:prstGeom>
          <a:solidFill>
            <a:srgbClr val="99FF99"/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b="1" dirty="0" smtClean="0">
                <a:solidFill>
                  <a:prstClr val="black"/>
                </a:solidFill>
              </a:rPr>
              <a:t>EUROPA-Studie</a:t>
            </a:r>
            <a:endParaRPr lang="de-DE" sz="2800" b="1" dirty="0">
              <a:solidFill>
                <a:prstClr val="black"/>
              </a:solidFill>
            </a:endParaRPr>
          </a:p>
        </p:txBody>
      </p:sp>
      <p:sp>
        <p:nvSpPr>
          <p:cNvPr id="160" name="Rechteck 159"/>
          <p:cNvSpPr/>
          <p:nvPr/>
        </p:nvSpPr>
        <p:spPr>
          <a:xfrm>
            <a:off x="5236642" y="1628800"/>
            <a:ext cx="2952328" cy="864096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400" b="1" dirty="0" smtClean="0">
                <a:solidFill>
                  <a:prstClr val="black"/>
                </a:solidFill>
              </a:rPr>
              <a:t>Externe Vergleichsgruppe</a:t>
            </a:r>
            <a:endParaRPr lang="de-DE" sz="2400" b="1" dirty="0">
              <a:solidFill>
                <a:prstClr val="black"/>
              </a:solidFill>
            </a:endParaRPr>
          </a:p>
        </p:txBody>
      </p:sp>
      <p:sp>
        <p:nvSpPr>
          <p:cNvPr id="161" name="Rechteck 160"/>
          <p:cNvSpPr/>
          <p:nvPr/>
        </p:nvSpPr>
        <p:spPr>
          <a:xfrm>
            <a:off x="850172" y="2717864"/>
            <a:ext cx="2952328" cy="1440160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3600" dirty="0" smtClean="0">
                <a:solidFill>
                  <a:prstClr val="black"/>
                </a:solidFill>
              </a:rPr>
              <a:t>SESB</a:t>
            </a:r>
            <a:endParaRPr lang="de-DE" sz="3600" dirty="0">
              <a:solidFill>
                <a:prstClr val="black"/>
              </a:solidFill>
            </a:endParaRPr>
          </a:p>
        </p:txBody>
      </p:sp>
      <p:sp>
        <p:nvSpPr>
          <p:cNvPr id="162" name="Rechteck 161"/>
          <p:cNvSpPr/>
          <p:nvPr/>
        </p:nvSpPr>
        <p:spPr>
          <a:xfrm>
            <a:off x="850172" y="4400626"/>
            <a:ext cx="2952328" cy="1692669"/>
          </a:xfrm>
          <a:prstGeom prst="rect">
            <a:avLst/>
          </a:prstGeom>
          <a:solidFill>
            <a:srgbClr val="92D050"/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 smtClean="0">
                <a:solidFill>
                  <a:prstClr val="black"/>
                </a:solidFill>
              </a:rPr>
              <a:t>Monolingual unterrichtete Vergleichsklassen (VGLK)</a:t>
            </a:r>
            <a:endParaRPr lang="de-DE" sz="2800" dirty="0">
              <a:solidFill>
                <a:prstClr val="black"/>
              </a:solidFill>
            </a:endParaRPr>
          </a:p>
        </p:txBody>
      </p:sp>
      <p:sp>
        <p:nvSpPr>
          <p:cNvPr id="164" name="Rechteck 163"/>
          <p:cNvSpPr/>
          <p:nvPr/>
        </p:nvSpPr>
        <p:spPr>
          <a:xfrm>
            <a:off x="5283862" y="2717864"/>
            <a:ext cx="2952328" cy="10081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3200" dirty="0" smtClean="0">
                <a:solidFill>
                  <a:prstClr val="black"/>
                </a:solidFill>
              </a:rPr>
              <a:t>ELEMENT 2003</a:t>
            </a:r>
            <a:endParaRPr lang="de-DE" sz="3200" dirty="0">
              <a:solidFill>
                <a:prstClr val="black"/>
              </a:solidFill>
            </a:endParaRPr>
          </a:p>
        </p:txBody>
      </p:sp>
      <p:sp>
        <p:nvSpPr>
          <p:cNvPr id="165" name="Rechteck 164"/>
          <p:cNvSpPr/>
          <p:nvPr/>
        </p:nvSpPr>
        <p:spPr>
          <a:xfrm>
            <a:off x="5283862" y="3896571"/>
            <a:ext cx="2952328" cy="10081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 smtClean="0">
                <a:solidFill>
                  <a:prstClr val="black"/>
                </a:solidFill>
              </a:rPr>
              <a:t>PIRLS 2001/2011</a:t>
            </a:r>
            <a:endParaRPr lang="de-DE" sz="2800" dirty="0">
              <a:solidFill>
                <a:prstClr val="black"/>
              </a:solidFill>
            </a:endParaRPr>
          </a:p>
        </p:txBody>
      </p:sp>
      <p:sp>
        <p:nvSpPr>
          <p:cNvPr id="166" name="Rechteck 165"/>
          <p:cNvSpPr/>
          <p:nvPr/>
        </p:nvSpPr>
        <p:spPr>
          <a:xfrm>
            <a:off x="5283862" y="5061378"/>
            <a:ext cx="2952328" cy="1008112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solidFill>
              <a:schemeClr val="tx2">
                <a:lumMod val="60000"/>
                <a:lumOff val="40000"/>
              </a:schemeClr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 smtClean="0">
                <a:solidFill>
                  <a:prstClr val="black"/>
                </a:solidFill>
              </a:rPr>
              <a:t>TIMSS 2003/2011</a:t>
            </a:r>
            <a:endParaRPr lang="de-DE" sz="2800" dirty="0">
              <a:solidFill>
                <a:prstClr val="black"/>
              </a:solidFill>
            </a:endParaRPr>
          </a:p>
        </p:txBody>
      </p:sp>
      <p:sp>
        <p:nvSpPr>
          <p:cNvPr id="12" name="Rectangle 3"/>
          <p:cNvSpPr>
            <a:spLocks noChangeArrowheads="1"/>
          </p:cNvSpPr>
          <p:nvPr/>
        </p:nvSpPr>
        <p:spPr bwMode="auto">
          <a:xfrm>
            <a:off x="0" y="-26082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Kontrollgruppenstruktur in der vierten </a:t>
            </a:r>
          </a:p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Jahrgangsstufe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04748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Realisierte Stichprobe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173" name="Textfeld 172"/>
          <p:cNvSpPr txBox="1"/>
          <p:nvPr/>
        </p:nvSpPr>
        <p:spPr>
          <a:xfrm>
            <a:off x="611560" y="1196752"/>
            <a:ext cx="8064896" cy="538609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srgbClr val="0070C0"/>
                </a:solidFill>
                <a:latin typeface="Calibri"/>
              </a:rPr>
              <a:t>K4 SESB</a:t>
            </a: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	97,5 % (</a:t>
            </a:r>
            <a:r>
              <a:rPr lang="de-DE" sz="2800" i="1" dirty="0" smtClean="0">
                <a:solidFill>
                  <a:prstClr val="black"/>
                </a:solidFill>
                <a:latin typeface="Calibri"/>
              </a:rPr>
              <a:t>N</a:t>
            </a: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=  769)  Schülerinnen und 			Schüler, davon 54 % weiblich</a:t>
            </a:r>
          </a:p>
          <a:p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	</a:t>
            </a:r>
          </a:p>
          <a:p>
            <a:r>
              <a:rPr lang="de-DE" sz="2800" b="1" dirty="0" smtClean="0">
                <a:solidFill>
                  <a:srgbClr val="C0504D"/>
                </a:solidFill>
                <a:latin typeface="Calibri"/>
              </a:rPr>
              <a:t>K4 VGLK</a:t>
            </a: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	97,7 % (</a:t>
            </a:r>
            <a:r>
              <a:rPr lang="de-DE" sz="2800" i="1" dirty="0" smtClean="0">
                <a:solidFill>
                  <a:prstClr val="black"/>
                </a:solidFill>
                <a:latin typeface="Calibri"/>
              </a:rPr>
              <a:t>N</a:t>
            </a: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= 731) Schülerinnen und 			Schüler, davon  51 % weiblich</a:t>
            </a:r>
          </a:p>
          <a:p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r>
              <a:rPr lang="de-DE" sz="2800" b="1" dirty="0" smtClean="0">
                <a:solidFill>
                  <a:srgbClr val="9BBB59"/>
                </a:solidFill>
                <a:latin typeface="Calibri"/>
              </a:rPr>
              <a:t>ELEMENT</a:t>
            </a:r>
            <a:r>
              <a:rPr lang="de-DE" sz="2800" b="1" dirty="0" smtClean="0">
                <a:solidFill>
                  <a:srgbClr val="92D050"/>
                </a:solidFill>
                <a:latin typeface="Calibri"/>
              </a:rPr>
              <a:t>      </a:t>
            </a:r>
            <a:r>
              <a:rPr lang="de-DE" sz="2800" i="1" dirty="0" smtClean="0">
                <a:solidFill>
                  <a:prstClr val="black"/>
                </a:solidFill>
                <a:latin typeface="Calibri"/>
              </a:rPr>
              <a:t>N =</a:t>
            </a:r>
            <a:r>
              <a:rPr lang="de-DE" sz="2800" b="1" dirty="0" smtClean="0">
                <a:solidFill>
                  <a:srgbClr val="92D050"/>
                </a:solidFill>
                <a:latin typeface="Calibri"/>
              </a:rPr>
              <a:t> </a:t>
            </a: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3323 der vierten  Jahrgangsstufe 			2003, davon 50 % weiblich</a:t>
            </a:r>
          </a:p>
          <a:p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endParaRPr lang="de-DE" sz="800" dirty="0" smtClean="0">
              <a:solidFill>
                <a:prstClr val="black"/>
              </a:solidFill>
              <a:latin typeface="Calibri"/>
            </a:endParaRPr>
          </a:p>
          <a:p>
            <a:r>
              <a:rPr lang="de-DE" sz="2200" dirty="0" smtClean="0">
                <a:solidFill>
                  <a:prstClr val="black"/>
                </a:solidFill>
              </a:rPr>
              <a:t>	</a:t>
            </a:r>
          </a:p>
          <a:p>
            <a:endParaRPr lang="de-DE" sz="2200" dirty="0" smtClean="0">
              <a:solidFill>
                <a:prstClr val="black"/>
              </a:solidFill>
              <a:latin typeface="Calibri"/>
            </a:endParaRPr>
          </a:p>
          <a:p>
            <a:endParaRPr lang="de-DE" sz="2200" dirty="0" smtClean="0">
              <a:solidFill>
                <a:prstClr val="black"/>
              </a:solidFill>
              <a:latin typeface="Calibri"/>
            </a:endParaRPr>
          </a:p>
          <a:p>
            <a:r>
              <a:rPr lang="de-DE" dirty="0" smtClean="0">
                <a:solidFill>
                  <a:prstClr val="black"/>
                </a:solidFill>
              </a:rPr>
              <a:t>	 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29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-26082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Realisierte Stichprobe 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770880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41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/>
          </a:p>
        </p:txBody>
      </p:sp>
      <p:grpSp>
        <p:nvGrpSpPr>
          <p:cNvPr id="164" name="Gruppieren 163"/>
          <p:cNvGrpSpPr/>
          <p:nvPr/>
        </p:nvGrpSpPr>
        <p:grpSpPr>
          <a:xfrm>
            <a:off x="0" y="-459432"/>
            <a:ext cx="9144000" cy="7173416"/>
            <a:chOff x="0" y="-459432"/>
            <a:chExt cx="9144000" cy="7173416"/>
          </a:xfrm>
        </p:grpSpPr>
        <p:grpSp>
          <p:nvGrpSpPr>
            <p:cNvPr id="163" name="Gruppieren 162"/>
            <p:cNvGrpSpPr/>
            <p:nvPr/>
          </p:nvGrpSpPr>
          <p:grpSpPr>
            <a:xfrm>
              <a:off x="0" y="0"/>
              <a:ext cx="9144000" cy="1097280"/>
              <a:chOff x="0" y="0"/>
              <a:chExt cx="9144000" cy="1097280"/>
            </a:xfrm>
          </p:grpSpPr>
          <p:sp>
            <p:nvSpPr>
              <p:cNvPr id="14339" name="Rectangle 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9144000" cy="1097280"/>
              </a:xfrm>
              <a:prstGeom prst="rect">
                <a:avLst/>
              </a:prstGeom>
              <a:solidFill>
                <a:srgbClr val="92D05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wrap="none" anchor="ctr"/>
              <a:lstStyle/>
              <a:p>
                <a:endParaRPr lang="de-DE"/>
              </a:p>
            </p:txBody>
          </p:sp>
          <p:grpSp>
            <p:nvGrpSpPr>
              <p:cNvPr id="90" name="Group 707"/>
              <p:cNvGrpSpPr>
                <a:grpSpLocks noChangeAspect="1"/>
              </p:cNvGrpSpPr>
              <p:nvPr/>
            </p:nvGrpSpPr>
            <p:grpSpPr bwMode="auto">
              <a:xfrm>
                <a:off x="6948264" y="0"/>
                <a:ext cx="2194560" cy="1097280"/>
                <a:chOff x="226" y="226"/>
                <a:chExt cx="4081" cy="2041"/>
              </a:xfrm>
            </p:grpSpPr>
            <p:sp>
              <p:nvSpPr>
                <p:cNvPr id="91" name="Rectangle 708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906"/>
                  <a:ext cx="4081" cy="136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92" name="Rectangle 709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1598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93" name="Rectangle 710"/>
                <p:cNvSpPr>
                  <a:spLocks noChangeAspect="1" noChangeArrowheads="1"/>
                </p:cNvSpPr>
                <p:nvPr/>
              </p:nvSpPr>
              <p:spPr bwMode="auto">
                <a:xfrm>
                  <a:off x="249" y="929"/>
                  <a:ext cx="4035" cy="646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grpSp>
              <p:nvGrpSpPr>
                <p:cNvPr id="94" name="Group 711"/>
                <p:cNvGrpSpPr>
                  <a:grpSpLocks noChangeAspect="1"/>
                </p:cNvGrpSpPr>
                <p:nvPr/>
              </p:nvGrpSpPr>
              <p:grpSpPr bwMode="auto">
                <a:xfrm>
                  <a:off x="317" y="1980"/>
                  <a:ext cx="2682" cy="208"/>
                  <a:chOff x="317" y="1980"/>
                  <a:chExt cx="2682" cy="208"/>
                </a:xfrm>
              </p:grpSpPr>
              <p:sp>
                <p:nvSpPr>
                  <p:cNvPr id="140" name="Freeform 71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7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6" y="173"/>
                      </a:cxn>
                      <a:cxn ang="0">
                        <a:pos x="438" y="135"/>
                      </a:cxn>
                      <a:cxn ang="0">
                        <a:pos x="425" y="100"/>
                      </a:cxn>
                      <a:cxn ang="0">
                        <a:pos x="403" y="69"/>
                      </a:cxn>
                      <a:cxn ang="0">
                        <a:pos x="377" y="43"/>
                      </a:cxn>
                      <a:cxn ang="0">
                        <a:pos x="345" y="22"/>
                      </a:cxn>
                      <a:cxn ang="0">
                        <a:pos x="307" y="8"/>
                      </a:cxn>
                      <a:cxn ang="0">
                        <a:pos x="265" y="1"/>
                      </a:cxn>
                      <a:cxn ang="0">
                        <a:pos x="0" y="0"/>
                      </a:cxn>
                      <a:cxn ang="0">
                        <a:pos x="97" y="638"/>
                      </a:cxn>
                      <a:cxn ang="0">
                        <a:pos x="242" y="388"/>
                      </a:cxn>
                      <a:cxn ang="0">
                        <a:pos x="287" y="384"/>
                      </a:cxn>
                      <a:cxn ang="0">
                        <a:pos x="327" y="372"/>
                      </a:cxn>
                      <a:cxn ang="0">
                        <a:pos x="361" y="355"/>
                      </a:cxn>
                      <a:cxn ang="0">
                        <a:pos x="391" y="333"/>
                      </a:cxn>
                      <a:cxn ang="0">
                        <a:pos x="414" y="304"/>
                      </a:cxn>
                      <a:cxn ang="0">
                        <a:pos x="432" y="271"/>
                      </a:cxn>
                      <a:cxn ang="0">
                        <a:pos x="443" y="234"/>
                      </a:cxn>
                      <a:cxn ang="0">
                        <a:pos x="446" y="194"/>
                      </a:cxn>
                      <a:cxn ang="0">
                        <a:pos x="349" y="206"/>
                      </a:cxn>
                      <a:cxn ang="0">
                        <a:pos x="345" y="229"/>
                      </a:cxn>
                      <a:cxn ang="0">
                        <a:pos x="337" y="248"/>
                      </a:cxn>
                      <a:cxn ang="0">
                        <a:pos x="326" y="264"/>
                      </a:cxn>
                      <a:cxn ang="0">
                        <a:pos x="310" y="279"/>
                      </a:cxn>
                      <a:cxn ang="0">
                        <a:pos x="293" y="289"/>
                      </a:cxn>
                      <a:cxn ang="0">
                        <a:pos x="273" y="296"/>
                      </a:cxn>
                      <a:cxn ang="0">
                        <a:pos x="249" y="299"/>
                      </a:cxn>
                      <a:cxn ang="0">
                        <a:pos x="97" y="300"/>
                      </a:cxn>
                      <a:cxn ang="0">
                        <a:pos x="237" y="87"/>
                      </a:cxn>
                      <a:cxn ang="0">
                        <a:pos x="261" y="89"/>
                      </a:cxn>
                      <a:cxn ang="0">
                        <a:pos x="283" y="95"/>
                      </a:cxn>
                      <a:cxn ang="0">
                        <a:pos x="302" y="103"/>
                      </a:cxn>
                      <a:cxn ang="0">
                        <a:pos x="319" y="115"/>
                      </a:cxn>
                      <a:cxn ang="0">
                        <a:pos x="332" y="131"/>
                      </a:cxn>
                      <a:cxn ang="0">
                        <a:pos x="342" y="149"/>
                      </a:cxn>
                      <a:cxn ang="0">
                        <a:pos x="348" y="170"/>
                      </a:cxn>
                      <a:cxn ang="0">
                        <a:pos x="350" y="194"/>
                      </a:cxn>
                    </a:cxnLst>
                    <a:rect l="0" t="0" r="r" b="b"/>
                    <a:pathLst>
                      <a:path w="446" h="638">
                        <a:moveTo>
                          <a:pt x="446" y="194"/>
                        </a:moveTo>
                        <a:lnTo>
                          <a:pt x="446" y="173"/>
                        </a:lnTo>
                        <a:lnTo>
                          <a:pt x="443" y="154"/>
                        </a:lnTo>
                        <a:lnTo>
                          <a:pt x="438" y="135"/>
                        </a:lnTo>
                        <a:lnTo>
                          <a:pt x="432" y="116"/>
                        </a:lnTo>
                        <a:lnTo>
                          <a:pt x="425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1" y="55"/>
                        </a:lnTo>
                        <a:lnTo>
                          <a:pt x="377" y="43"/>
                        </a:lnTo>
                        <a:lnTo>
                          <a:pt x="361" y="33"/>
                        </a:lnTo>
                        <a:lnTo>
                          <a:pt x="345" y="22"/>
                        </a:lnTo>
                        <a:lnTo>
                          <a:pt x="327" y="15"/>
                        </a:lnTo>
                        <a:lnTo>
                          <a:pt x="307" y="8"/>
                        </a:lnTo>
                        <a:lnTo>
                          <a:pt x="287" y="4"/>
                        </a:lnTo>
                        <a:lnTo>
                          <a:pt x="265" y="1"/>
                        </a:lnTo>
                        <a:lnTo>
                          <a:pt x="24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388"/>
                        </a:lnTo>
                        <a:lnTo>
                          <a:pt x="242" y="388"/>
                        </a:lnTo>
                        <a:lnTo>
                          <a:pt x="265" y="387"/>
                        </a:lnTo>
                        <a:lnTo>
                          <a:pt x="287" y="384"/>
                        </a:lnTo>
                        <a:lnTo>
                          <a:pt x="307" y="379"/>
                        </a:lnTo>
                        <a:lnTo>
                          <a:pt x="327" y="372"/>
                        </a:lnTo>
                        <a:lnTo>
                          <a:pt x="345" y="365"/>
                        </a:lnTo>
                        <a:lnTo>
                          <a:pt x="361" y="355"/>
                        </a:lnTo>
                        <a:lnTo>
                          <a:pt x="377" y="345"/>
                        </a:lnTo>
                        <a:lnTo>
                          <a:pt x="391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5" y="288"/>
                        </a:lnTo>
                        <a:lnTo>
                          <a:pt x="432" y="271"/>
                        </a:lnTo>
                        <a:lnTo>
                          <a:pt x="438" y="253"/>
                        </a:lnTo>
                        <a:lnTo>
                          <a:pt x="443" y="234"/>
                        </a:lnTo>
                        <a:lnTo>
                          <a:pt x="446" y="214"/>
                        </a:lnTo>
                        <a:lnTo>
                          <a:pt x="446" y="194"/>
                        </a:lnTo>
                        <a:close/>
                        <a:moveTo>
                          <a:pt x="350" y="194"/>
                        </a:moveTo>
                        <a:lnTo>
                          <a:pt x="349" y="206"/>
                        </a:lnTo>
                        <a:lnTo>
                          <a:pt x="348" y="217"/>
                        </a:lnTo>
                        <a:lnTo>
                          <a:pt x="345" y="229"/>
                        </a:lnTo>
                        <a:lnTo>
                          <a:pt x="342" y="239"/>
                        </a:lnTo>
                        <a:lnTo>
                          <a:pt x="337" y="248"/>
                        </a:lnTo>
                        <a:lnTo>
                          <a:pt x="332" y="257"/>
                        </a:lnTo>
                        <a:lnTo>
                          <a:pt x="326" y="264"/>
                        </a:lnTo>
                        <a:lnTo>
                          <a:pt x="319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3" y="289"/>
                        </a:lnTo>
                        <a:lnTo>
                          <a:pt x="283" y="293"/>
                        </a:lnTo>
                        <a:lnTo>
                          <a:pt x="273" y="296"/>
                        </a:lnTo>
                        <a:lnTo>
                          <a:pt x="261" y="298"/>
                        </a:lnTo>
                        <a:lnTo>
                          <a:pt x="249" y="299"/>
                        </a:lnTo>
                        <a:lnTo>
                          <a:pt x="237" y="300"/>
                        </a:lnTo>
                        <a:lnTo>
                          <a:pt x="97" y="300"/>
                        </a:lnTo>
                        <a:lnTo>
                          <a:pt x="97" y="87"/>
                        </a:lnTo>
                        <a:lnTo>
                          <a:pt x="237" y="87"/>
                        </a:lnTo>
                        <a:lnTo>
                          <a:pt x="249" y="88"/>
                        </a:lnTo>
                        <a:lnTo>
                          <a:pt x="261" y="89"/>
                        </a:lnTo>
                        <a:lnTo>
                          <a:pt x="273" y="91"/>
                        </a:lnTo>
                        <a:lnTo>
                          <a:pt x="283" y="95"/>
                        </a:lnTo>
                        <a:lnTo>
                          <a:pt x="293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9" y="115"/>
                        </a:lnTo>
                        <a:lnTo>
                          <a:pt x="326" y="122"/>
                        </a:lnTo>
                        <a:lnTo>
                          <a:pt x="332" y="131"/>
                        </a:lnTo>
                        <a:lnTo>
                          <a:pt x="337" y="140"/>
                        </a:lnTo>
                        <a:lnTo>
                          <a:pt x="342" y="149"/>
                        </a:lnTo>
                        <a:lnTo>
                          <a:pt x="345" y="159"/>
                        </a:lnTo>
                        <a:lnTo>
                          <a:pt x="348" y="170"/>
                        </a:lnTo>
                        <a:lnTo>
                          <a:pt x="349" y="182"/>
                        </a:lnTo>
                        <a:lnTo>
                          <a:pt x="350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1" name="Freeform 713"/>
                  <p:cNvSpPr>
                    <a:spLocks noChangeAspect="1"/>
                  </p:cNvSpPr>
                  <p:nvPr/>
                </p:nvSpPr>
                <p:spPr bwMode="auto">
                  <a:xfrm>
                    <a:off x="442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7"/>
                      </a:cxn>
                      <a:cxn ang="0">
                        <a:pos x="344" y="229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4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4"/>
                      </a:cxn>
                      <a:cxn ang="0">
                        <a:pos x="113" y="116"/>
                      </a:cxn>
                      <a:cxn ang="0">
                        <a:pos x="123" y="101"/>
                      </a:cxn>
                      <a:cxn ang="0">
                        <a:pos x="137" y="88"/>
                      </a:cxn>
                      <a:cxn ang="0">
                        <a:pos x="157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8" y="87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3"/>
                      </a:cxn>
                      <a:cxn ang="0">
                        <a:pos x="288" y="12"/>
                      </a:cxn>
                      <a:cxn ang="0">
                        <a:pos x="218" y="1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3" y="35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4" y="153"/>
                      </a:cxn>
                      <a:cxn ang="0">
                        <a:pos x="32" y="190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7" y="276"/>
                      </a:cxn>
                      <a:cxn ang="0">
                        <a:pos x="273" y="283"/>
                      </a:cxn>
                      <a:cxn ang="0">
                        <a:pos x="283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1"/>
                      </a:cxn>
                      <a:cxn ang="0">
                        <a:pos x="191" y="386"/>
                      </a:cxn>
                      <a:cxn ang="0">
                        <a:pos x="140" y="381"/>
                      </a:cxn>
                      <a:cxn ang="0">
                        <a:pos x="106" y="371"/>
                      </a:cxn>
                      <a:cxn ang="0">
                        <a:pos x="82" y="358"/>
                      </a:cxn>
                      <a:cxn ang="0">
                        <a:pos x="60" y="339"/>
                      </a:cxn>
                      <a:cxn ang="0">
                        <a:pos x="21" y="417"/>
                      </a:cxn>
                      <a:cxn ang="0">
                        <a:pos x="53" y="437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8" y="445"/>
                      </a:cxn>
                      <a:cxn ang="0">
                        <a:pos x="338" y="419"/>
                      </a:cxn>
                      <a:cxn ang="0">
                        <a:pos x="365" y="383"/>
                      </a:cxn>
                      <a:cxn ang="0">
                        <a:pos x="380" y="337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7"/>
                        </a:lnTo>
                        <a:lnTo>
                          <a:pt x="359" y="247"/>
                        </a:lnTo>
                        <a:lnTo>
                          <a:pt x="352" y="237"/>
                        </a:lnTo>
                        <a:lnTo>
                          <a:pt x="344" y="229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5"/>
                        </a:lnTo>
                        <a:lnTo>
                          <a:pt x="245" y="192"/>
                        </a:lnTo>
                        <a:lnTo>
                          <a:pt x="174" y="186"/>
                        </a:lnTo>
                        <a:lnTo>
                          <a:pt x="156" y="183"/>
                        </a:lnTo>
                        <a:lnTo>
                          <a:pt x="143" y="180"/>
                        </a:lnTo>
                        <a:lnTo>
                          <a:pt x="137" y="177"/>
                        </a:lnTo>
                        <a:lnTo>
                          <a:pt x="132" y="175"/>
                        </a:lnTo>
                        <a:lnTo>
                          <a:pt x="128" y="172"/>
                        </a:lnTo>
                        <a:lnTo>
                          <a:pt x="124" y="168"/>
                        </a:lnTo>
                        <a:lnTo>
                          <a:pt x="121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3"/>
                        </a:lnTo>
                        <a:lnTo>
                          <a:pt x="110" y="134"/>
                        </a:lnTo>
                        <a:lnTo>
                          <a:pt x="110" y="128"/>
                        </a:lnTo>
                        <a:lnTo>
                          <a:pt x="111" y="122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3" y="101"/>
                        </a:lnTo>
                        <a:lnTo>
                          <a:pt x="127" y="97"/>
                        </a:lnTo>
                        <a:lnTo>
                          <a:pt x="131" y="92"/>
                        </a:lnTo>
                        <a:lnTo>
                          <a:pt x="137" y="88"/>
                        </a:lnTo>
                        <a:lnTo>
                          <a:pt x="143" y="85"/>
                        </a:lnTo>
                        <a:lnTo>
                          <a:pt x="149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6"/>
                        </a:lnTo>
                        <a:lnTo>
                          <a:pt x="209" y="76"/>
                        </a:lnTo>
                        <a:lnTo>
                          <a:pt x="225" y="77"/>
                        </a:lnTo>
                        <a:lnTo>
                          <a:pt x="240" y="80"/>
                        </a:lnTo>
                        <a:lnTo>
                          <a:pt x="254" y="83"/>
                        </a:lnTo>
                        <a:lnTo>
                          <a:pt x="268" y="87"/>
                        </a:lnTo>
                        <a:lnTo>
                          <a:pt x="282" y="93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8" y="23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2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8" y="1"/>
                        </a:lnTo>
                        <a:lnTo>
                          <a:pt x="194" y="0"/>
                        </a:lnTo>
                        <a:lnTo>
                          <a:pt x="177" y="1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7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3" y="35"/>
                        </a:lnTo>
                        <a:lnTo>
                          <a:pt x="61" y="46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1" y="92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8"/>
                        </a:lnTo>
                        <a:lnTo>
                          <a:pt x="24" y="153"/>
                        </a:lnTo>
                        <a:lnTo>
                          <a:pt x="25" y="167"/>
                        </a:lnTo>
                        <a:lnTo>
                          <a:pt x="28" y="179"/>
                        </a:lnTo>
                        <a:lnTo>
                          <a:pt x="32" y="190"/>
                        </a:lnTo>
                        <a:lnTo>
                          <a:pt x="37" y="202"/>
                        </a:lnTo>
                        <a:lnTo>
                          <a:pt x="43" y="212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5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7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30" y="270"/>
                        </a:lnTo>
                        <a:lnTo>
                          <a:pt x="245" y="272"/>
                        </a:lnTo>
                        <a:lnTo>
                          <a:pt x="257" y="276"/>
                        </a:lnTo>
                        <a:lnTo>
                          <a:pt x="263" y="278"/>
                        </a:lnTo>
                        <a:lnTo>
                          <a:pt x="268" y="281"/>
                        </a:lnTo>
                        <a:lnTo>
                          <a:pt x="273" y="283"/>
                        </a:lnTo>
                        <a:lnTo>
                          <a:pt x="277" y="287"/>
                        </a:lnTo>
                        <a:lnTo>
                          <a:pt x="280" y="290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4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2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1"/>
                        </a:lnTo>
                        <a:lnTo>
                          <a:pt x="230" y="383"/>
                        </a:lnTo>
                        <a:lnTo>
                          <a:pt x="211" y="385"/>
                        </a:lnTo>
                        <a:lnTo>
                          <a:pt x="191" y="386"/>
                        </a:lnTo>
                        <a:lnTo>
                          <a:pt x="175" y="386"/>
                        </a:lnTo>
                        <a:lnTo>
                          <a:pt x="157" y="384"/>
                        </a:lnTo>
                        <a:lnTo>
                          <a:pt x="140" y="381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3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7" y="346"/>
                        </a:lnTo>
                        <a:lnTo>
                          <a:pt x="60" y="339"/>
                        </a:lnTo>
                        <a:lnTo>
                          <a:pt x="0" y="400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7"/>
                        </a:lnTo>
                        <a:lnTo>
                          <a:pt x="64" y="444"/>
                        </a:lnTo>
                        <a:lnTo>
                          <a:pt x="77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1" y="463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5"/>
                        </a:lnTo>
                        <a:lnTo>
                          <a:pt x="313" y="436"/>
                        </a:lnTo>
                        <a:lnTo>
                          <a:pt x="327" y="428"/>
                        </a:lnTo>
                        <a:lnTo>
                          <a:pt x="338" y="419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5" y="383"/>
                        </a:lnTo>
                        <a:lnTo>
                          <a:pt x="372" y="369"/>
                        </a:lnTo>
                        <a:lnTo>
                          <a:pt x="377" y="354"/>
                        </a:lnTo>
                        <a:lnTo>
                          <a:pt x="380" y="337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2" name="Freeform 714"/>
                  <p:cNvSpPr>
                    <a:spLocks noChangeAspect="1"/>
                  </p:cNvSpPr>
                  <p:nvPr/>
                </p:nvSpPr>
                <p:spPr bwMode="auto">
                  <a:xfrm>
                    <a:off x="548" y="2027"/>
                    <a:ext cx="103" cy="158"/>
                  </a:xfrm>
                  <a:custGeom>
                    <a:avLst/>
                    <a:gdLst/>
                    <a:ahLst/>
                    <a:cxnLst>
                      <a:cxn ang="0">
                        <a:pos x="409" y="0"/>
                      </a:cxn>
                      <a:cxn ang="0">
                        <a:pos x="311" y="0"/>
                      </a:cxn>
                      <a:cxn ang="0">
                        <a:pos x="205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59" y="432"/>
                      </a:cxn>
                      <a:cxn ang="0">
                        <a:pos x="133" y="504"/>
                      </a:cxn>
                      <a:cxn ang="0">
                        <a:pos x="128" y="516"/>
                      </a:cxn>
                      <a:cxn ang="0">
                        <a:pos x="123" y="526"/>
                      </a:cxn>
                      <a:cxn ang="0">
                        <a:pos x="117" y="535"/>
                      </a:cxn>
                      <a:cxn ang="0">
                        <a:pos x="110" y="542"/>
                      </a:cxn>
                      <a:cxn ang="0">
                        <a:pos x="102" y="547"/>
                      </a:cxn>
                      <a:cxn ang="0">
                        <a:pos x="92" y="550"/>
                      </a:cxn>
                      <a:cxn ang="0">
                        <a:pos x="81" y="552"/>
                      </a:cxn>
                      <a:cxn ang="0">
                        <a:pos x="68" y="552"/>
                      </a:cxn>
                      <a:cxn ang="0">
                        <a:pos x="44" y="552"/>
                      </a:cxn>
                      <a:cxn ang="0">
                        <a:pos x="44" y="634"/>
                      </a:cxn>
                      <a:cxn ang="0">
                        <a:pos x="81" y="634"/>
                      </a:cxn>
                      <a:cxn ang="0">
                        <a:pos x="94" y="634"/>
                      </a:cxn>
                      <a:cxn ang="0">
                        <a:pos x="107" y="632"/>
                      </a:cxn>
                      <a:cxn ang="0">
                        <a:pos x="120" y="630"/>
                      </a:cxn>
                      <a:cxn ang="0">
                        <a:pos x="131" y="627"/>
                      </a:cxn>
                      <a:cxn ang="0">
                        <a:pos x="143" y="623"/>
                      </a:cxn>
                      <a:cxn ang="0">
                        <a:pos x="155" y="617"/>
                      </a:cxn>
                      <a:cxn ang="0">
                        <a:pos x="165" y="610"/>
                      </a:cxn>
                      <a:cxn ang="0">
                        <a:pos x="174" y="602"/>
                      </a:cxn>
                      <a:cxn ang="0">
                        <a:pos x="179" y="596"/>
                      </a:cxn>
                      <a:cxn ang="0">
                        <a:pos x="184" y="591"/>
                      </a:cxn>
                      <a:cxn ang="0">
                        <a:pos x="188" y="584"/>
                      </a:cxn>
                      <a:cxn ang="0">
                        <a:pos x="192" y="577"/>
                      </a:cxn>
                      <a:cxn ang="0">
                        <a:pos x="197" y="570"/>
                      </a:cxn>
                      <a:cxn ang="0">
                        <a:pos x="201" y="562"/>
                      </a:cxn>
                      <a:cxn ang="0">
                        <a:pos x="205" y="554"/>
                      </a:cxn>
                      <a:cxn ang="0">
                        <a:pos x="208" y="545"/>
                      </a:cxn>
                      <a:cxn ang="0">
                        <a:pos x="409" y="0"/>
                      </a:cxn>
                    </a:cxnLst>
                    <a:rect l="0" t="0" r="r" b="b"/>
                    <a:pathLst>
                      <a:path w="409" h="634">
                        <a:moveTo>
                          <a:pt x="409" y="0"/>
                        </a:moveTo>
                        <a:lnTo>
                          <a:pt x="311" y="0"/>
                        </a:lnTo>
                        <a:lnTo>
                          <a:pt x="205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59" y="432"/>
                        </a:lnTo>
                        <a:lnTo>
                          <a:pt x="133" y="504"/>
                        </a:lnTo>
                        <a:lnTo>
                          <a:pt x="128" y="516"/>
                        </a:lnTo>
                        <a:lnTo>
                          <a:pt x="123" y="526"/>
                        </a:lnTo>
                        <a:lnTo>
                          <a:pt x="117" y="535"/>
                        </a:lnTo>
                        <a:lnTo>
                          <a:pt x="110" y="542"/>
                        </a:lnTo>
                        <a:lnTo>
                          <a:pt x="102" y="547"/>
                        </a:lnTo>
                        <a:lnTo>
                          <a:pt x="92" y="550"/>
                        </a:lnTo>
                        <a:lnTo>
                          <a:pt x="81" y="552"/>
                        </a:lnTo>
                        <a:lnTo>
                          <a:pt x="68" y="552"/>
                        </a:lnTo>
                        <a:lnTo>
                          <a:pt x="44" y="552"/>
                        </a:lnTo>
                        <a:lnTo>
                          <a:pt x="44" y="634"/>
                        </a:lnTo>
                        <a:lnTo>
                          <a:pt x="81" y="634"/>
                        </a:lnTo>
                        <a:lnTo>
                          <a:pt x="94" y="634"/>
                        </a:lnTo>
                        <a:lnTo>
                          <a:pt x="107" y="632"/>
                        </a:lnTo>
                        <a:lnTo>
                          <a:pt x="120" y="630"/>
                        </a:lnTo>
                        <a:lnTo>
                          <a:pt x="131" y="627"/>
                        </a:lnTo>
                        <a:lnTo>
                          <a:pt x="143" y="623"/>
                        </a:lnTo>
                        <a:lnTo>
                          <a:pt x="155" y="617"/>
                        </a:lnTo>
                        <a:lnTo>
                          <a:pt x="165" y="610"/>
                        </a:lnTo>
                        <a:lnTo>
                          <a:pt x="174" y="602"/>
                        </a:lnTo>
                        <a:lnTo>
                          <a:pt x="179" y="596"/>
                        </a:lnTo>
                        <a:lnTo>
                          <a:pt x="184" y="591"/>
                        </a:lnTo>
                        <a:lnTo>
                          <a:pt x="188" y="584"/>
                        </a:lnTo>
                        <a:lnTo>
                          <a:pt x="192" y="577"/>
                        </a:lnTo>
                        <a:lnTo>
                          <a:pt x="197" y="570"/>
                        </a:lnTo>
                        <a:lnTo>
                          <a:pt x="201" y="562"/>
                        </a:lnTo>
                        <a:lnTo>
                          <a:pt x="205" y="554"/>
                        </a:lnTo>
                        <a:lnTo>
                          <a:pt x="208" y="545"/>
                        </a:lnTo>
                        <a:lnTo>
                          <a:pt x="409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3" name="Freeform 715"/>
                  <p:cNvSpPr>
                    <a:spLocks noChangeAspect="1"/>
                  </p:cNvSpPr>
                  <p:nvPr/>
                </p:nvSpPr>
                <p:spPr bwMode="auto">
                  <a:xfrm>
                    <a:off x="662" y="2025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8" y="340"/>
                      </a:cxn>
                      <a:cxn ang="0">
                        <a:pos x="268" y="360"/>
                      </a:cxn>
                      <a:cxn ang="0">
                        <a:pos x="248" y="373"/>
                      </a:cxn>
                      <a:cxn ang="0">
                        <a:pos x="226" y="381"/>
                      </a:cxn>
                      <a:cxn ang="0">
                        <a:pos x="202" y="383"/>
                      </a:cxn>
                      <a:cxn ang="0">
                        <a:pos x="176" y="380"/>
                      </a:cxn>
                      <a:cxn ang="0">
                        <a:pos x="154" y="373"/>
                      </a:cxn>
                      <a:cxn ang="0">
                        <a:pos x="134" y="360"/>
                      </a:cxn>
                      <a:cxn ang="0">
                        <a:pos x="118" y="342"/>
                      </a:cxn>
                      <a:cxn ang="0">
                        <a:pos x="105" y="322"/>
                      </a:cxn>
                      <a:cxn ang="0">
                        <a:pos x="97" y="298"/>
                      </a:cxn>
                      <a:cxn ang="0">
                        <a:pos x="92" y="268"/>
                      </a:cxn>
                      <a:cxn ang="0">
                        <a:pos x="90" y="231"/>
                      </a:cxn>
                      <a:cxn ang="0">
                        <a:pos x="92" y="196"/>
                      </a:cxn>
                      <a:cxn ang="0">
                        <a:pos x="97" y="166"/>
                      </a:cxn>
                      <a:cxn ang="0">
                        <a:pos x="105" y="141"/>
                      </a:cxn>
                      <a:cxn ang="0">
                        <a:pos x="118" y="121"/>
                      </a:cxn>
                      <a:cxn ang="0">
                        <a:pos x="134" y="105"/>
                      </a:cxn>
                      <a:cxn ang="0">
                        <a:pos x="154" y="91"/>
                      </a:cxn>
                      <a:cxn ang="0">
                        <a:pos x="176" y="84"/>
                      </a:cxn>
                      <a:cxn ang="0">
                        <a:pos x="202" y="81"/>
                      </a:cxn>
                      <a:cxn ang="0">
                        <a:pos x="226" y="83"/>
                      </a:cxn>
                      <a:cxn ang="0">
                        <a:pos x="248" y="90"/>
                      </a:cxn>
                      <a:cxn ang="0">
                        <a:pos x="268" y="105"/>
                      </a:cxn>
                      <a:cxn ang="0">
                        <a:pos x="288" y="124"/>
                      </a:cxn>
                      <a:cxn ang="0">
                        <a:pos x="335" y="48"/>
                      </a:cxn>
                      <a:cxn ang="0">
                        <a:pos x="310" y="28"/>
                      </a:cxn>
                      <a:cxn ang="0">
                        <a:pos x="292" y="18"/>
                      </a:cxn>
                      <a:cxn ang="0">
                        <a:pos x="275" y="11"/>
                      </a:cxn>
                      <a:cxn ang="0">
                        <a:pos x="256" y="5"/>
                      </a:cxn>
                      <a:cxn ang="0">
                        <a:pos x="224" y="1"/>
                      </a:cxn>
                      <a:cxn ang="0">
                        <a:pos x="182" y="1"/>
                      </a:cxn>
                      <a:cxn ang="0">
                        <a:pos x="145" y="7"/>
                      </a:cxn>
                      <a:cxn ang="0">
                        <a:pos x="110" y="19"/>
                      </a:cxn>
                      <a:cxn ang="0">
                        <a:pos x="84" y="33"/>
                      </a:cxn>
                      <a:cxn ang="0">
                        <a:pos x="69" y="46"/>
                      </a:cxn>
                      <a:cxn ang="0">
                        <a:pos x="55" y="59"/>
                      </a:cxn>
                      <a:cxn ang="0">
                        <a:pos x="42" y="75"/>
                      </a:cxn>
                      <a:cxn ang="0">
                        <a:pos x="31" y="92"/>
                      </a:cxn>
                      <a:cxn ang="0">
                        <a:pos x="21" y="113"/>
                      </a:cxn>
                      <a:cxn ang="0">
                        <a:pos x="13" y="135"/>
                      </a:cxn>
                      <a:cxn ang="0">
                        <a:pos x="6" y="160"/>
                      </a:cxn>
                      <a:cxn ang="0">
                        <a:pos x="2" y="186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7"/>
                      </a:cxn>
                      <a:cxn ang="0">
                        <a:pos x="6" y="304"/>
                      </a:cxn>
                      <a:cxn ang="0">
                        <a:pos x="13" y="328"/>
                      </a:cxn>
                      <a:cxn ang="0">
                        <a:pos x="21" y="351"/>
                      </a:cxn>
                      <a:cxn ang="0">
                        <a:pos x="31" y="371"/>
                      </a:cxn>
                      <a:cxn ang="0">
                        <a:pos x="42" y="389"/>
                      </a:cxn>
                      <a:cxn ang="0">
                        <a:pos x="55" y="405"/>
                      </a:cxn>
                      <a:cxn ang="0">
                        <a:pos x="69" y="419"/>
                      </a:cxn>
                      <a:cxn ang="0">
                        <a:pos x="84" y="430"/>
                      </a:cxn>
                      <a:cxn ang="0">
                        <a:pos x="110" y="446"/>
                      </a:cxn>
                      <a:cxn ang="0">
                        <a:pos x="145" y="458"/>
                      </a:cxn>
                      <a:cxn ang="0">
                        <a:pos x="182" y="464"/>
                      </a:cxn>
                      <a:cxn ang="0">
                        <a:pos x="224" y="464"/>
                      </a:cxn>
                      <a:cxn ang="0">
                        <a:pos x="256" y="459"/>
                      </a:cxn>
                      <a:cxn ang="0">
                        <a:pos x="275" y="454"/>
                      </a:cxn>
                      <a:cxn ang="0">
                        <a:pos x="292" y="446"/>
                      </a:cxn>
                      <a:cxn ang="0">
                        <a:pos x="310" y="435"/>
                      </a:cxn>
                      <a:cxn ang="0">
                        <a:pos x="335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8" y="340"/>
                        </a:lnTo>
                        <a:lnTo>
                          <a:pt x="278" y="351"/>
                        </a:lnTo>
                        <a:lnTo>
                          <a:pt x="268" y="360"/>
                        </a:lnTo>
                        <a:lnTo>
                          <a:pt x="258" y="368"/>
                        </a:lnTo>
                        <a:lnTo>
                          <a:pt x="248" y="373"/>
                        </a:lnTo>
                        <a:lnTo>
                          <a:pt x="237" y="378"/>
                        </a:lnTo>
                        <a:lnTo>
                          <a:pt x="226" y="381"/>
                        </a:lnTo>
                        <a:lnTo>
                          <a:pt x="215" y="382"/>
                        </a:lnTo>
                        <a:lnTo>
                          <a:pt x="202" y="383"/>
                        </a:lnTo>
                        <a:lnTo>
                          <a:pt x="188" y="382"/>
                        </a:lnTo>
                        <a:lnTo>
                          <a:pt x="176" y="380"/>
                        </a:lnTo>
                        <a:lnTo>
                          <a:pt x="165" y="377"/>
                        </a:lnTo>
                        <a:lnTo>
                          <a:pt x="154" y="373"/>
                        </a:lnTo>
                        <a:lnTo>
                          <a:pt x="143" y="367"/>
                        </a:lnTo>
                        <a:lnTo>
                          <a:pt x="134" y="360"/>
                        </a:lnTo>
                        <a:lnTo>
                          <a:pt x="125" y="352"/>
                        </a:lnTo>
                        <a:lnTo>
                          <a:pt x="118" y="342"/>
                        </a:lnTo>
                        <a:lnTo>
                          <a:pt x="111" y="333"/>
                        </a:lnTo>
                        <a:lnTo>
                          <a:pt x="105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3" y="283"/>
                        </a:lnTo>
                        <a:lnTo>
                          <a:pt x="92" y="268"/>
                        </a:lnTo>
                        <a:lnTo>
                          <a:pt x="91" y="251"/>
                        </a:lnTo>
                        <a:lnTo>
                          <a:pt x="90" y="231"/>
                        </a:lnTo>
                        <a:lnTo>
                          <a:pt x="91" y="213"/>
                        </a:lnTo>
                        <a:lnTo>
                          <a:pt x="92" y="196"/>
                        </a:lnTo>
                        <a:lnTo>
                          <a:pt x="93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5" y="141"/>
                        </a:lnTo>
                        <a:lnTo>
                          <a:pt x="111" y="131"/>
                        </a:lnTo>
                        <a:lnTo>
                          <a:pt x="118" y="121"/>
                        </a:lnTo>
                        <a:lnTo>
                          <a:pt x="125" y="112"/>
                        </a:lnTo>
                        <a:lnTo>
                          <a:pt x="134" y="105"/>
                        </a:lnTo>
                        <a:lnTo>
                          <a:pt x="143" y="98"/>
                        </a:lnTo>
                        <a:lnTo>
                          <a:pt x="154" y="91"/>
                        </a:lnTo>
                        <a:lnTo>
                          <a:pt x="165" y="87"/>
                        </a:lnTo>
                        <a:lnTo>
                          <a:pt x="176" y="84"/>
                        </a:lnTo>
                        <a:lnTo>
                          <a:pt x="188" y="82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6" y="83"/>
                        </a:lnTo>
                        <a:lnTo>
                          <a:pt x="237" y="86"/>
                        </a:lnTo>
                        <a:lnTo>
                          <a:pt x="248" y="90"/>
                        </a:lnTo>
                        <a:lnTo>
                          <a:pt x="258" y="97"/>
                        </a:lnTo>
                        <a:lnTo>
                          <a:pt x="268" y="105"/>
                        </a:lnTo>
                        <a:lnTo>
                          <a:pt x="278" y="113"/>
                        </a:lnTo>
                        <a:lnTo>
                          <a:pt x="288" y="124"/>
                        </a:lnTo>
                        <a:lnTo>
                          <a:pt x="352" y="63"/>
                        </a:lnTo>
                        <a:lnTo>
                          <a:pt x="335" y="48"/>
                        </a:lnTo>
                        <a:lnTo>
                          <a:pt x="319" y="34"/>
                        </a:lnTo>
                        <a:lnTo>
                          <a:pt x="310" y="28"/>
                        </a:lnTo>
                        <a:lnTo>
                          <a:pt x="302" y="23"/>
                        </a:lnTo>
                        <a:lnTo>
                          <a:pt x="292" y="18"/>
                        </a:lnTo>
                        <a:lnTo>
                          <a:pt x="284" y="14"/>
                        </a:lnTo>
                        <a:lnTo>
                          <a:pt x="275" y="11"/>
                        </a:lnTo>
                        <a:lnTo>
                          <a:pt x="265" y="8"/>
                        </a:lnTo>
                        <a:lnTo>
                          <a:pt x="256" y="5"/>
                        </a:lnTo>
                        <a:lnTo>
                          <a:pt x="245" y="3"/>
                        </a:lnTo>
                        <a:lnTo>
                          <a:pt x="224" y="1"/>
                        </a:lnTo>
                        <a:lnTo>
                          <a:pt x="202" y="0"/>
                        </a:lnTo>
                        <a:lnTo>
                          <a:pt x="182" y="1"/>
                        </a:lnTo>
                        <a:lnTo>
                          <a:pt x="164" y="3"/>
                        </a:lnTo>
                        <a:lnTo>
                          <a:pt x="145" y="7"/>
                        </a:lnTo>
                        <a:lnTo>
                          <a:pt x="127" y="12"/>
                        </a:lnTo>
                        <a:lnTo>
                          <a:pt x="110" y="19"/>
                        </a:lnTo>
                        <a:lnTo>
                          <a:pt x="92" y="28"/>
                        </a:lnTo>
                        <a:lnTo>
                          <a:pt x="84" y="33"/>
                        </a:lnTo>
                        <a:lnTo>
                          <a:pt x="77" y="39"/>
                        </a:lnTo>
                        <a:lnTo>
                          <a:pt x="69" y="46"/>
                        </a:lnTo>
                        <a:lnTo>
                          <a:pt x="62" y="52"/>
                        </a:lnTo>
                        <a:lnTo>
                          <a:pt x="55" y="59"/>
                        </a:lnTo>
                        <a:lnTo>
                          <a:pt x="49" y="67"/>
                        </a:lnTo>
                        <a:lnTo>
                          <a:pt x="42" y="75"/>
                        </a:lnTo>
                        <a:lnTo>
                          <a:pt x="36" y="83"/>
                        </a:lnTo>
                        <a:lnTo>
                          <a:pt x="31" y="92"/>
                        </a:lnTo>
                        <a:lnTo>
                          <a:pt x="25" y="103"/>
                        </a:lnTo>
                        <a:lnTo>
                          <a:pt x="21" y="113"/>
                        </a:lnTo>
                        <a:lnTo>
                          <a:pt x="17" y="124"/>
                        </a:lnTo>
                        <a:lnTo>
                          <a:pt x="13" y="135"/>
                        </a:lnTo>
                        <a:lnTo>
                          <a:pt x="9" y="148"/>
                        </a:lnTo>
                        <a:lnTo>
                          <a:pt x="6" y="160"/>
                        </a:lnTo>
                        <a:lnTo>
                          <a:pt x="4" y="173"/>
                        </a:lnTo>
                        <a:lnTo>
                          <a:pt x="2" y="186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7"/>
                        </a:lnTo>
                        <a:lnTo>
                          <a:pt x="4" y="290"/>
                        </a:lnTo>
                        <a:lnTo>
                          <a:pt x="6" y="304"/>
                        </a:lnTo>
                        <a:lnTo>
                          <a:pt x="9" y="316"/>
                        </a:lnTo>
                        <a:lnTo>
                          <a:pt x="13" y="328"/>
                        </a:lnTo>
                        <a:lnTo>
                          <a:pt x="17" y="340"/>
                        </a:lnTo>
                        <a:lnTo>
                          <a:pt x="21" y="351"/>
                        </a:lnTo>
                        <a:lnTo>
                          <a:pt x="25" y="361"/>
                        </a:lnTo>
                        <a:lnTo>
                          <a:pt x="31" y="371"/>
                        </a:lnTo>
                        <a:lnTo>
                          <a:pt x="36" y="380"/>
                        </a:lnTo>
                        <a:lnTo>
                          <a:pt x="42" y="389"/>
                        </a:lnTo>
                        <a:lnTo>
                          <a:pt x="49" y="398"/>
                        </a:lnTo>
                        <a:lnTo>
                          <a:pt x="55" y="405"/>
                        </a:lnTo>
                        <a:lnTo>
                          <a:pt x="62" y="412"/>
                        </a:lnTo>
                        <a:lnTo>
                          <a:pt x="69" y="419"/>
                        </a:lnTo>
                        <a:lnTo>
                          <a:pt x="77" y="425"/>
                        </a:lnTo>
                        <a:lnTo>
                          <a:pt x="84" y="430"/>
                        </a:lnTo>
                        <a:lnTo>
                          <a:pt x="92" y="436"/>
                        </a:lnTo>
                        <a:lnTo>
                          <a:pt x="110" y="446"/>
                        </a:lnTo>
                        <a:lnTo>
                          <a:pt x="127" y="453"/>
                        </a:lnTo>
                        <a:lnTo>
                          <a:pt x="145" y="458"/>
                        </a:lnTo>
                        <a:lnTo>
                          <a:pt x="164" y="462"/>
                        </a:lnTo>
                        <a:lnTo>
                          <a:pt x="182" y="464"/>
                        </a:lnTo>
                        <a:lnTo>
                          <a:pt x="202" y="465"/>
                        </a:lnTo>
                        <a:lnTo>
                          <a:pt x="224" y="464"/>
                        </a:lnTo>
                        <a:lnTo>
                          <a:pt x="245" y="461"/>
                        </a:lnTo>
                        <a:lnTo>
                          <a:pt x="256" y="459"/>
                        </a:lnTo>
                        <a:lnTo>
                          <a:pt x="265" y="457"/>
                        </a:lnTo>
                        <a:lnTo>
                          <a:pt x="275" y="454"/>
                        </a:lnTo>
                        <a:lnTo>
                          <a:pt x="284" y="450"/>
                        </a:lnTo>
                        <a:lnTo>
                          <a:pt x="292" y="446"/>
                        </a:lnTo>
                        <a:lnTo>
                          <a:pt x="302" y="440"/>
                        </a:lnTo>
                        <a:lnTo>
                          <a:pt x="310" y="435"/>
                        </a:lnTo>
                        <a:lnTo>
                          <a:pt x="319" y="429"/>
                        </a:lnTo>
                        <a:lnTo>
                          <a:pt x="335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4" name="Freeform 716"/>
                  <p:cNvSpPr>
                    <a:spLocks noChangeAspect="1"/>
                  </p:cNvSpPr>
                  <p:nvPr/>
                </p:nvSpPr>
                <p:spPr bwMode="auto">
                  <a:xfrm>
                    <a:off x="776" y="1981"/>
                    <a:ext cx="91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10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5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2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1" y="347"/>
                      </a:cxn>
                      <a:cxn ang="0">
                        <a:pos x="96" y="326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69"/>
                      </a:cxn>
                      <a:cxn ang="0">
                        <a:pos x="156" y="263"/>
                      </a:cxn>
                      <a:cxn ang="0">
                        <a:pos x="174" y="260"/>
                      </a:cxn>
                      <a:cxn ang="0">
                        <a:pos x="194" y="260"/>
                      </a:cxn>
                      <a:cxn ang="0">
                        <a:pos x="211" y="263"/>
                      </a:cxn>
                      <a:cxn ang="0">
                        <a:pos x="227" y="269"/>
                      </a:cxn>
                      <a:cxn ang="0">
                        <a:pos x="241" y="279"/>
                      </a:cxn>
                      <a:cxn ang="0">
                        <a:pos x="255" y="291"/>
                      </a:cxn>
                      <a:cxn ang="0">
                        <a:pos x="264" y="306"/>
                      </a:cxn>
                      <a:cxn ang="0">
                        <a:pos x="271" y="325"/>
                      </a:cxn>
                      <a:cxn ang="0">
                        <a:pos x="274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8"/>
                        </a:lnTo>
                        <a:lnTo>
                          <a:pt x="364" y="310"/>
                        </a:lnTo>
                        <a:lnTo>
                          <a:pt x="361" y="293"/>
                        </a:lnTo>
                        <a:lnTo>
                          <a:pt x="356" y="278"/>
                        </a:lnTo>
                        <a:lnTo>
                          <a:pt x="351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5" y="225"/>
                        </a:lnTo>
                        <a:lnTo>
                          <a:pt x="315" y="214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7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2"/>
                        </a:lnTo>
                        <a:lnTo>
                          <a:pt x="130" y="199"/>
                        </a:lnTo>
                        <a:lnTo>
                          <a:pt x="117" y="207"/>
                        </a:lnTo>
                        <a:lnTo>
                          <a:pt x="104" y="217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1" y="347"/>
                        </a:lnTo>
                        <a:lnTo>
                          <a:pt x="94" y="336"/>
                        </a:lnTo>
                        <a:lnTo>
                          <a:pt x="96" y="326"/>
                        </a:lnTo>
                        <a:lnTo>
                          <a:pt x="99" y="315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8" y="285"/>
                        </a:lnTo>
                        <a:lnTo>
                          <a:pt x="125" y="279"/>
                        </a:lnTo>
                        <a:lnTo>
                          <a:pt x="132" y="273"/>
                        </a:lnTo>
                        <a:lnTo>
                          <a:pt x="139" y="269"/>
                        </a:lnTo>
                        <a:lnTo>
                          <a:pt x="148" y="266"/>
                        </a:lnTo>
                        <a:lnTo>
                          <a:pt x="156" y="263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3" y="260"/>
                        </a:lnTo>
                        <a:lnTo>
                          <a:pt x="194" y="260"/>
                        </a:lnTo>
                        <a:lnTo>
                          <a:pt x="202" y="261"/>
                        </a:lnTo>
                        <a:lnTo>
                          <a:pt x="211" y="263"/>
                        </a:lnTo>
                        <a:lnTo>
                          <a:pt x="219" y="266"/>
                        </a:lnTo>
                        <a:lnTo>
                          <a:pt x="227" y="269"/>
                        </a:lnTo>
                        <a:lnTo>
                          <a:pt x="235" y="273"/>
                        </a:lnTo>
                        <a:lnTo>
                          <a:pt x="241" y="279"/>
                        </a:lnTo>
                        <a:lnTo>
                          <a:pt x="249" y="284"/>
                        </a:lnTo>
                        <a:lnTo>
                          <a:pt x="255" y="291"/>
                        </a:lnTo>
                        <a:lnTo>
                          <a:pt x="260" y="298"/>
                        </a:lnTo>
                        <a:lnTo>
                          <a:pt x="264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4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5" name="Freeform 71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89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178"/>
                      </a:cxn>
                      <a:cxn ang="0">
                        <a:pos x="366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9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9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6" y="345"/>
                      </a:cxn>
                      <a:cxn ang="0">
                        <a:pos x="377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4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8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9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9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8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4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7" y="178"/>
                        </a:lnTo>
                        <a:lnTo>
                          <a:pt x="374" y="154"/>
                        </a:lnTo>
                        <a:lnTo>
                          <a:pt x="369" y="131"/>
                        </a:lnTo>
                        <a:lnTo>
                          <a:pt x="366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6" y="54"/>
                        </a:lnTo>
                        <a:lnTo>
                          <a:pt x="314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70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3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8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6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3" y="100"/>
                        </a:lnTo>
                        <a:lnTo>
                          <a:pt x="19" y="110"/>
                        </a:lnTo>
                        <a:lnTo>
                          <a:pt x="15" y="120"/>
                        </a:lnTo>
                        <a:lnTo>
                          <a:pt x="12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2" y="333"/>
                        </a:lnTo>
                        <a:lnTo>
                          <a:pt x="15" y="345"/>
                        </a:lnTo>
                        <a:lnTo>
                          <a:pt x="19" y="355"/>
                        </a:lnTo>
                        <a:lnTo>
                          <a:pt x="23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6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8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3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70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4" y="422"/>
                        </a:lnTo>
                        <a:lnTo>
                          <a:pt x="326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6" y="345"/>
                        </a:lnTo>
                        <a:lnTo>
                          <a:pt x="369" y="333"/>
                        </a:lnTo>
                        <a:lnTo>
                          <a:pt x="374" y="311"/>
                        </a:lnTo>
                        <a:lnTo>
                          <a:pt x="377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4" y="332"/>
                        </a:lnTo>
                        <a:lnTo>
                          <a:pt x="270" y="338"/>
                        </a:lnTo>
                        <a:lnTo>
                          <a:pt x="266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8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1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3" y="356"/>
                        </a:lnTo>
                        <a:lnTo>
                          <a:pt x="119" y="351"/>
                        </a:lnTo>
                        <a:lnTo>
                          <a:pt x="114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4" y="118"/>
                        </a:lnTo>
                        <a:lnTo>
                          <a:pt x="119" y="113"/>
                        </a:lnTo>
                        <a:lnTo>
                          <a:pt x="123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1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8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6" y="118"/>
                        </a:lnTo>
                        <a:lnTo>
                          <a:pt x="270" y="125"/>
                        </a:lnTo>
                        <a:lnTo>
                          <a:pt x="274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6" name="Freeform 718"/>
                  <p:cNvSpPr>
                    <a:spLocks noChangeAspect="1"/>
                  </p:cNvSpPr>
                  <p:nvPr/>
                </p:nvSpPr>
                <p:spPr bwMode="auto">
                  <a:xfrm>
                    <a:off x="1022" y="1981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0"/>
                      </a:cxn>
                      <a:cxn ang="0">
                        <a:pos x="141" y="560"/>
                      </a:cxn>
                      <a:cxn ang="0">
                        <a:pos x="129" y="559"/>
                      </a:cxn>
                      <a:cxn ang="0">
                        <a:pos x="118" y="557"/>
                      </a:cxn>
                      <a:cxn ang="0">
                        <a:pos x="113" y="555"/>
                      </a:cxn>
                      <a:cxn ang="0">
                        <a:pos x="109" y="553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4"/>
                      </a:cxn>
                      <a:cxn ang="0">
                        <a:pos x="97" y="540"/>
                      </a:cxn>
                      <a:cxn ang="0">
                        <a:pos x="96" y="535"/>
                      </a:cxn>
                      <a:cxn ang="0">
                        <a:pos x="94" y="531"/>
                      </a:cxn>
                      <a:cxn ang="0">
                        <a:pos x="92" y="519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1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1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1"/>
                      </a:cxn>
                      <a:cxn ang="0">
                        <a:pos x="38" y="609"/>
                      </a:cxn>
                      <a:cxn ang="0">
                        <a:pos x="47" y="616"/>
                      </a:cxn>
                      <a:cxn ang="0">
                        <a:pos x="57" y="623"/>
                      </a:cxn>
                      <a:cxn ang="0">
                        <a:pos x="69" y="629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9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0"/>
                        </a:lnTo>
                        <a:lnTo>
                          <a:pt x="141" y="560"/>
                        </a:lnTo>
                        <a:lnTo>
                          <a:pt x="129" y="559"/>
                        </a:lnTo>
                        <a:lnTo>
                          <a:pt x="118" y="557"/>
                        </a:lnTo>
                        <a:lnTo>
                          <a:pt x="113" y="555"/>
                        </a:lnTo>
                        <a:lnTo>
                          <a:pt x="109" y="553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4"/>
                        </a:lnTo>
                        <a:lnTo>
                          <a:pt x="97" y="540"/>
                        </a:lnTo>
                        <a:lnTo>
                          <a:pt x="96" y="535"/>
                        </a:lnTo>
                        <a:lnTo>
                          <a:pt x="94" y="531"/>
                        </a:lnTo>
                        <a:lnTo>
                          <a:pt x="92" y="519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1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1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1"/>
                        </a:lnTo>
                        <a:lnTo>
                          <a:pt x="38" y="609"/>
                        </a:lnTo>
                        <a:lnTo>
                          <a:pt x="47" y="616"/>
                        </a:lnTo>
                        <a:lnTo>
                          <a:pt x="57" y="623"/>
                        </a:lnTo>
                        <a:lnTo>
                          <a:pt x="69" y="629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9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7" name="Freeform 71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83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2" y="89"/>
                      </a:cxn>
                      <a:cxn ang="0">
                        <a:pos x="333" y="62"/>
                      </a:cxn>
                      <a:cxn ang="0">
                        <a:pos x="300" y="32"/>
                      </a:cxn>
                      <a:cxn ang="0">
                        <a:pos x="252" y="9"/>
                      </a:cxn>
                      <a:cxn ang="0">
                        <a:pos x="211" y="1"/>
                      </a:cxn>
                      <a:cxn ang="0">
                        <a:pos x="178" y="0"/>
                      </a:cxn>
                      <a:cxn ang="0">
                        <a:pos x="146" y="4"/>
                      </a:cxn>
                      <a:cxn ang="0">
                        <a:pos x="94" y="23"/>
                      </a:cxn>
                      <a:cxn ang="0">
                        <a:pos x="54" y="54"/>
                      </a:cxn>
                      <a:cxn ang="0">
                        <a:pos x="33" y="80"/>
                      </a:cxn>
                      <a:cxn ang="0">
                        <a:pos x="18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8" y="355"/>
                      </a:cxn>
                      <a:cxn ang="0">
                        <a:pos x="33" y="384"/>
                      </a:cxn>
                      <a:cxn ang="0">
                        <a:pos x="54" y="411"/>
                      </a:cxn>
                      <a:cxn ang="0">
                        <a:pos x="94" y="441"/>
                      </a:cxn>
                      <a:cxn ang="0">
                        <a:pos x="146" y="461"/>
                      </a:cxn>
                      <a:cxn ang="0">
                        <a:pos x="178" y="465"/>
                      </a:cxn>
                      <a:cxn ang="0">
                        <a:pos x="211" y="464"/>
                      </a:cxn>
                      <a:cxn ang="0">
                        <a:pos x="252" y="456"/>
                      </a:cxn>
                      <a:cxn ang="0">
                        <a:pos x="300" y="432"/>
                      </a:cxn>
                      <a:cxn ang="0">
                        <a:pos x="333" y="403"/>
                      </a:cxn>
                      <a:cxn ang="0">
                        <a:pos x="352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8" y="231"/>
                      </a:cxn>
                      <a:cxn ang="0">
                        <a:pos x="285" y="285"/>
                      </a:cxn>
                      <a:cxn ang="0">
                        <a:pos x="273" y="332"/>
                      </a:cxn>
                      <a:cxn ang="0">
                        <a:pos x="261" y="351"/>
                      </a:cxn>
                      <a:cxn ang="0">
                        <a:pos x="243" y="368"/>
                      </a:cxn>
                      <a:cxn ang="0">
                        <a:pos x="217" y="379"/>
                      </a:cxn>
                      <a:cxn ang="0">
                        <a:pos x="189" y="383"/>
                      </a:cxn>
                      <a:cxn ang="0">
                        <a:pos x="161" y="379"/>
                      </a:cxn>
                      <a:cxn ang="0">
                        <a:pos x="137" y="368"/>
                      </a:cxn>
                      <a:cxn ang="0">
                        <a:pos x="118" y="351"/>
                      </a:cxn>
                      <a:cxn ang="0">
                        <a:pos x="106" y="332"/>
                      </a:cxn>
                      <a:cxn ang="0">
                        <a:pos x="94" y="285"/>
                      </a:cxn>
                      <a:cxn ang="0">
                        <a:pos x="92" y="231"/>
                      </a:cxn>
                      <a:cxn ang="0">
                        <a:pos x="94" y="178"/>
                      </a:cxn>
                      <a:cxn ang="0">
                        <a:pos x="106" y="131"/>
                      </a:cxn>
                      <a:cxn ang="0">
                        <a:pos x="118" y="113"/>
                      </a:cxn>
                      <a:cxn ang="0">
                        <a:pos x="137" y="96"/>
                      </a:cxn>
                      <a:cxn ang="0">
                        <a:pos x="161" y="85"/>
                      </a:cxn>
                      <a:cxn ang="0">
                        <a:pos x="189" y="81"/>
                      </a:cxn>
                      <a:cxn ang="0">
                        <a:pos x="217" y="85"/>
                      </a:cxn>
                      <a:cxn ang="0">
                        <a:pos x="243" y="96"/>
                      </a:cxn>
                      <a:cxn ang="0">
                        <a:pos x="261" y="113"/>
                      </a:cxn>
                      <a:cxn ang="0">
                        <a:pos x="273" y="131"/>
                      </a:cxn>
                      <a:cxn ang="0">
                        <a:pos x="285" y="178"/>
                      </a:cxn>
                      <a:cxn ang="0">
                        <a:pos x="288" y="231"/>
                      </a:cxn>
                    </a:cxnLst>
                    <a:rect l="0" t="0" r="r" b="b"/>
                    <a:pathLst>
                      <a:path w="380" h="465">
                        <a:moveTo>
                          <a:pt x="380" y="231"/>
                        </a:moveTo>
                        <a:lnTo>
                          <a:pt x="379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2" y="89"/>
                        </a:lnTo>
                        <a:lnTo>
                          <a:pt x="346" y="80"/>
                        </a:lnTo>
                        <a:lnTo>
                          <a:pt x="340" y="71"/>
                        </a:lnTo>
                        <a:lnTo>
                          <a:pt x="333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300" y="32"/>
                        </a:lnTo>
                        <a:lnTo>
                          <a:pt x="286" y="23"/>
                        </a:lnTo>
                        <a:lnTo>
                          <a:pt x="269" y="15"/>
                        </a:lnTo>
                        <a:lnTo>
                          <a:pt x="252" y="9"/>
                        </a:lnTo>
                        <a:lnTo>
                          <a:pt x="233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201" y="0"/>
                        </a:lnTo>
                        <a:lnTo>
                          <a:pt x="189" y="0"/>
                        </a:lnTo>
                        <a:lnTo>
                          <a:pt x="178" y="0"/>
                        </a:lnTo>
                        <a:lnTo>
                          <a:pt x="167" y="1"/>
                        </a:lnTo>
                        <a:lnTo>
                          <a:pt x="156" y="2"/>
                        </a:lnTo>
                        <a:lnTo>
                          <a:pt x="146" y="4"/>
                        </a:lnTo>
                        <a:lnTo>
                          <a:pt x="128" y="9"/>
                        </a:lnTo>
                        <a:lnTo>
                          <a:pt x="109" y="15"/>
                        </a:lnTo>
                        <a:lnTo>
                          <a:pt x="94" y="23"/>
                        </a:lnTo>
                        <a:lnTo>
                          <a:pt x="79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6" y="62"/>
                        </a:lnTo>
                        <a:lnTo>
                          <a:pt x="39" y="71"/>
                        </a:lnTo>
                        <a:lnTo>
                          <a:pt x="33" y="80"/>
                        </a:lnTo>
                        <a:lnTo>
                          <a:pt x="28" y="89"/>
                        </a:lnTo>
                        <a:lnTo>
                          <a:pt x="22" y="100"/>
                        </a:lnTo>
                        <a:lnTo>
                          <a:pt x="18" y="110"/>
                        </a:lnTo>
                        <a:lnTo>
                          <a:pt x="14" y="120"/>
                        </a:lnTo>
                        <a:lnTo>
                          <a:pt x="11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1" y="204"/>
                        </a:lnTo>
                        <a:lnTo>
                          <a:pt x="0" y="231"/>
                        </a:lnTo>
                        <a:lnTo>
                          <a:pt x="1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1" y="333"/>
                        </a:lnTo>
                        <a:lnTo>
                          <a:pt x="14" y="345"/>
                        </a:lnTo>
                        <a:lnTo>
                          <a:pt x="18" y="355"/>
                        </a:lnTo>
                        <a:lnTo>
                          <a:pt x="22" y="365"/>
                        </a:lnTo>
                        <a:lnTo>
                          <a:pt x="28" y="375"/>
                        </a:lnTo>
                        <a:lnTo>
                          <a:pt x="33" y="384"/>
                        </a:lnTo>
                        <a:lnTo>
                          <a:pt x="39" y="393"/>
                        </a:lnTo>
                        <a:lnTo>
                          <a:pt x="46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9" y="432"/>
                        </a:lnTo>
                        <a:lnTo>
                          <a:pt x="94" y="441"/>
                        </a:lnTo>
                        <a:lnTo>
                          <a:pt x="109" y="450"/>
                        </a:lnTo>
                        <a:lnTo>
                          <a:pt x="128" y="456"/>
                        </a:lnTo>
                        <a:lnTo>
                          <a:pt x="146" y="461"/>
                        </a:lnTo>
                        <a:lnTo>
                          <a:pt x="156" y="463"/>
                        </a:lnTo>
                        <a:lnTo>
                          <a:pt x="167" y="464"/>
                        </a:lnTo>
                        <a:lnTo>
                          <a:pt x="178" y="465"/>
                        </a:lnTo>
                        <a:lnTo>
                          <a:pt x="189" y="465"/>
                        </a:lnTo>
                        <a:lnTo>
                          <a:pt x="201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3" y="461"/>
                        </a:lnTo>
                        <a:lnTo>
                          <a:pt x="252" y="456"/>
                        </a:lnTo>
                        <a:lnTo>
                          <a:pt x="269" y="450"/>
                        </a:lnTo>
                        <a:lnTo>
                          <a:pt x="286" y="441"/>
                        </a:lnTo>
                        <a:lnTo>
                          <a:pt x="300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3" y="403"/>
                        </a:lnTo>
                        <a:lnTo>
                          <a:pt x="340" y="393"/>
                        </a:lnTo>
                        <a:lnTo>
                          <a:pt x="346" y="384"/>
                        </a:lnTo>
                        <a:lnTo>
                          <a:pt x="352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9" y="260"/>
                        </a:lnTo>
                        <a:lnTo>
                          <a:pt x="380" y="231"/>
                        </a:lnTo>
                        <a:close/>
                        <a:moveTo>
                          <a:pt x="288" y="231"/>
                        </a:moveTo>
                        <a:lnTo>
                          <a:pt x="288" y="250"/>
                        </a:lnTo>
                        <a:lnTo>
                          <a:pt x="287" y="268"/>
                        </a:lnTo>
                        <a:lnTo>
                          <a:pt x="285" y="285"/>
                        </a:lnTo>
                        <a:lnTo>
                          <a:pt x="283" y="302"/>
                        </a:lnTo>
                        <a:lnTo>
                          <a:pt x="279" y="318"/>
                        </a:lnTo>
                        <a:lnTo>
                          <a:pt x="273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50" y="362"/>
                        </a:lnTo>
                        <a:lnTo>
                          <a:pt x="243" y="368"/>
                        </a:lnTo>
                        <a:lnTo>
                          <a:pt x="235" y="372"/>
                        </a:lnTo>
                        <a:lnTo>
                          <a:pt x="227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9" y="382"/>
                        </a:lnTo>
                        <a:lnTo>
                          <a:pt x="189" y="383"/>
                        </a:lnTo>
                        <a:lnTo>
                          <a:pt x="180" y="382"/>
                        </a:lnTo>
                        <a:lnTo>
                          <a:pt x="170" y="381"/>
                        </a:lnTo>
                        <a:lnTo>
                          <a:pt x="161" y="379"/>
                        </a:lnTo>
                        <a:lnTo>
                          <a:pt x="152" y="376"/>
                        </a:lnTo>
                        <a:lnTo>
                          <a:pt x="144" y="372"/>
                        </a:lnTo>
                        <a:lnTo>
                          <a:pt x="137" y="368"/>
                        </a:lnTo>
                        <a:lnTo>
                          <a:pt x="130" y="362"/>
                        </a:lnTo>
                        <a:lnTo>
                          <a:pt x="122" y="356"/>
                        </a:lnTo>
                        <a:lnTo>
                          <a:pt x="118" y="351"/>
                        </a:lnTo>
                        <a:lnTo>
                          <a:pt x="113" y="345"/>
                        </a:lnTo>
                        <a:lnTo>
                          <a:pt x="110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7" y="302"/>
                        </a:lnTo>
                        <a:lnTo>
                          <a:pt x="94" y="285"/>
                        </a:lnTo>
                        <a:lnTo>
                          <a:pt x="93" y="268"/>
                        </a:lnTo>
                        <a:lnTo>
                          <a:pt x="92" y="250"/>
                        </a:lnTo>
                        <a:lnTo>
                          <a:pt x="92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4" y="178"/>
                        </a:lnTo>
                        <a:lnTo>
                          <a:pt x="97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10" y="125"/>
                        </a:lnTo>
                        <a:lnTo>
                          <a:pt x="113" y="118"/>
                        </a:lnTo>
                        <a:lnTo>
                          <a:pt x="118" y="113"/>
                        </a:lnTo>
                        <a:lnTo>
                          <a:pt x="122" y="107"/>
                        </a:lnTo>
                        <a:lnTo>
                          <a:pt x="130" y="102"/>
                        </a:lnTo>
                        <a:lnTo>
                          <a:pt x="137" y="96"/>
                        </a:lnTo>
                        <a:lnTo>
                          <a:pt x="144" y="91"/>
                        </a:lnTo>
                        <a:lnTo>
                          <a:pt x="152" y="87"/>
                        </a:lnTo>
                        <a:lnTo>
                          <a:pt x="161" y="85"/>
                        </a:lnTo>
                        <a:lnTo>
                          <a:pt x="170" y="83"/>
                        </a:lnTo>
                        <a:lnTo>
                          <a:pt x="180" y="81"/>
                        </a:lnTo>
                        <a:lnTo>
                          <a:pt x="189" y="81"/>
                        </a:lnTo>
                        <a:lnTo>
                          <a:pt x="199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7" y="87"/>
                        </a:lnTo>
                        <a:lnTo>
                          <a:pt x="235" y="91"/>
                        </a:lnTo>
                        <a:lnTo>
                          <a:pt x="243" y="96"/>
                        </a:lnTo>
                        <a:lnTo>
                          <a:pt x="250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3" y="131"/>
                        </a:lnTo>
                        <a:lnTo>
                          <a:pt x="279" y="146"/>
                        </a:lnTo>
                        <a:lnTo>
                          <a:pt x="283" y="162"/>
                        </a:lnTo>
                        <a:lnTo>
                          <a:pt x="285" y="178"/>
                        </a:lnTo>
                        <a:lnTo>
                          <a:pt x="287" y="196"/>
                        </a:lnTo>
                        <a:lnTo>
                          <a:pt x="288" y="213"/>
                        </a:lnTo>
                        <a:lnTo>
                          <a:pt x="288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8" name="Freeform 72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203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3" y="3"/>
                      </a:cxn>
                      <a:cxn ang="0">
                        <a:pos x="142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1" y="279"/>
                      </a:cxn>
                      <a:cxn ang="0">
                        <a:pos x="11" y="339"/>
                      </a:cxn>
                      <a:cxn ang="0">
                        <a:pos x="24" y="372"/>
                      </a:cxn>
                      <a:cxn ang="0">
                        <a:pos x="42" y="400"/>
                      </a:cxn>
                      <a:cxn ang="0">
                        <a:pos x="71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4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39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6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1" y="288"/>
                      </a:cxn>
                      <a:cxn ang="0">
                        <a:pos x="261" y="322"/>
                      </a:cxn>
                      <a:cxn ang="0">
                        <a:pos x="241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1" y="251"/>
                      </a:cxn>
                      <a:cxn ang="0">
                        <a:pos x="93" y="171"/>
                      </a:cxn>
                      <a:cxn ang="0">
                        <a:pos x="102" y="136"/>
                      </a:cxn>
                      <a:cxn ang="0">
                        <a:pos x="118" y="108"/>
                      </a:cxn>
                      <a:cxn ang="0">
                        <a:pos x="144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5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5" y="23"/>
                        </a:lnTo>
                        <a:lnTo>
                          <a:pt x="239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3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2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2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1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1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1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1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2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1" y="425"/>
                        </a:lnTo>
                        <a:lnTo>
                          <a:pt x="83" y="432"/>
                        </a:lnTo>
                        <a:lnTo>
                          <a:pt x="97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2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2" y="446"/>
                        </a:lnTo>
                        <a:lnTo>
                          <a:pt x="208" y="442"/>
                        </a:lnTo>
                        <a:lnTo>
                          <a:pt x="222" y="437"/>
                        </a:lnTo>
                        <a:lnTo>
                          <a:pt x="236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0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4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6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39" y="568"/>
                        </a:lnTo>
                        <a:lnTo>
                          <a:pt x="126" y="565"/>
                        </a:lnTo>
                        <a:lnTo>
                          <a:pt x="114" y="561"/>
                        </a:lnTo>
                        <a:lnTo>
                          <a:pt x="103" y="555"/>
                        </a:lnTo>
                        <a:lnTo>
                          <a:pt x="92" y="548"/>
                        </a:lnTo>
                        <a:lnTo>
                          <a:pt x="81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7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4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5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5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7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7" y="581"/>
                        </a:lnTo>
                        <a:lnTo>
                          <a:pt x="338" y="566"/>
                        </a:lnTo>
                        <a:lnTo>
                          <a:pt x="346" y="551"/>
                        </a:lnTo>
                        <a:lnTo>
                          <a:pt x="354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5" y="251"/>
                        </a:lnTo>
                        <a:lnTo>
                          <a:pt x="273" y="276"/>
                        </a:lnTo>
                        <a:lnTo>
                          <a:pt x="271" y="288"/>
                        </a:lnTo>
                        <a:lnTo>
                          <a:pt x="269" y="301"/>
                        </a:lnTo>
                        <a:lnTo>
                          <a:pt x="265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1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6" y="363"/>
                        </a:lnTo>
                        <a:lnTo>
                          <a:pt x="144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2" y="311"/>
                        </a:lnTo>
                        <a:lnTo>
                          <a:pt x="99" y="301"/>
                        </a:lnTo>
                        <a:lnTo>
                          <a:pt x="95" y="288"/>
                        </a:lnTo>
                        <a:lnTo>
                          <a:pt x="93" y="276"/>
                        </a:lnTo>
                        <a:lnTo>
                          <a:pt x="91" y="251"/>
                        </a:lnTo>
                        <a:lnTo>
                          <a:pt x="90" y="224"/>
                        </a:lnTo>
                        <a:lnTo>
                          <a:pt x="91" y="197"/>
                        </a:lnTo>
                        <a:lnTo>
                          <a:pt x="93" y="171"/>
                        </a:lnTo>
                        <a:lnTo>
                          <a:pt x="95" y="159"/>
                        </a:lnTo>
                        <a:lnTo>
                          <a:pt x="99" y="147"/>
                        </a:lnTo>
                        <a:lnTo>
                          <a:pt x="102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4" y="88"/>
                        </a:lnTo>
                        <a:lnTo>
                          <a:pt x="156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1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5" y="136"/>
                        </a:lnTo>
                        <a:lnTo>
                          <a:pt x="269" y="147"/>
                        </a:lnTo>
                        <a:lnTo>
                          <a:pt x="271" y="159"/>
                        </a:lnTo>
                        <a:lnTo>
                          <a:pt x="273" y="171"/>
                        </a:lnTo>
                        <a:lnTo>
                          <a:pt x="275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49" name="Freeform 72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31" y="1980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0"/>
                      </a:cxn>
                      <a:cxn ang="0">
                        <a:pos x="94" y="186"/>
                      </a:cxn>
                      <a:cxn ang="0">
                        <a:pos x="3" y="186"/>
                      </a:cxn>
                      <a:cxn ang="0">
                        <a:pos x="3" y="640"/>
                      </a:cxn>
                      <a:cxn ang="0">
                        <a:pos x="94" y="640"/>
                      </a:cxn>
                      <a:cxn ang="0">
                        <a:pos x="97" y="96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6"/>
                      </a:cxn>
                      <a:cxn ang="0">
                        <a:pos x="97" y="96"/>
                      </a:cxn>
                    </a:cxnLst>
                    <a:rect l="0" t="0" r="r" b="b"/>
                    <a:pathLst>
                      <a:path w="97" h="640">
                        <a:moveTo>
                          <a:pt x="94" y="640"/>
                        </a:moveTo>
                        <a:lnTo>
                          <a:pt x="94" y="186"/>
                        </a:lnTo>
                        <a:lnTo>
                          <a:pt x="3" y="186"/>
                        </a:lnTo>
                        <a:lnTo>
                          <a:pt x="3" y="640"/>
                        </a:lnTo>
                        <a:lnTo>
                          <a:pt x="94" y="640"/>
                        </a:lnTo>
                        <a:close/>
                        <a:moveTo>
                          <a:pt x="97" y="96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6"/>
                        </a:lnTo>
                        <a:lnTo>
                          <a:pt x="97" y="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0" name="Freeform 72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85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4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2" y="9"/>
                      </a:cxn>
                      <a:cxn ang="0">
                        <a:pos x="104" y="19"/>
                      </a:cxn>
                      <a:cxn ang="0">
                        <a:pos x="81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2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1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1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8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7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5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5" h="465">
                        <a:moveTo>
                          <a:pt x="385" y="259"/>
                        </a:moveTo>
                        <a:lnTo>
                          <a:pt x="385" y="218"/>
                        </a:lnTo>
                        <a:lnTo>
                          <a:pt x="384" y="195"/>
                        </a:lnTo>
                        <a:lnTo>
                          <a:pt x="382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5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3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1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5" y="84"/>
                        </a:lnTo>
                        <a:lnTo>
                          <a:pt x="30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30" y="372"/>
                        </a:lnTo>
                        <a:lnTo>
                          <a:pt x="35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2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3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3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1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1" y="436"/>
                        </a:lnTo>
                        <a:lnTo>
                          <a:pt x="331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80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8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5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7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5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2" y="133"/>
                        </a:lnTo>
                        <a:lnTo>
                          <a:pt x="285" y="140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1" name="Freeform 723"/>
                  <p:cNvSpPr>
                    <a:spLocks noChangeAspect="1"/>
                  </p:cNvSpPr>
                  <p:nvPr/>
                </p:nvSpPr>
                <p:spPr bwMode="auto">
                  <a:xfrm>
                    <a:off x="1556" y="1980"/>
                    <a:ext cx="58" cy="160"/>
                  </a:xfrm>
                  <a:custGeom>
                    <a:avLst/>
                    <a:gdLst/>
                    <a:ahLst/>
                    <a:cxnLst>
                      <a:cxn ang="0">
                        <a:pos x="233" y="266"/>
                      </a:cxn>
                      <a:cxn ang="0">
                        <a:pos x="233" y="196"/>
                      </a:cxn>
                      <a:cxn ang="0">
                        <a:pos x="142" y="196"/>
                      </a:cxn>
                      <a:cxn ang="0">
                        <a:pos x="142" y="131"/>
                      </a:cxn>
                      <a:cxn ang="0">
                        <a:pos x="143" y="119"/>
                      </a:cxn>
                      <a:cxn ang="0">
                        <a:pos x="145" y="108"/>
                      </a:cxn>
                      <a:cxn ang="0">
                        <a:pos x="147" y="104"/>
                      </a:cxn>
                      <a:cxn ang="0">
                        <a:pos x="150" y="99"/>
                      </a:cxn>
                      <a:cxn ang="0">
                        <a:pos x="152" y="96"/>
                      </a:cxn>
                      <a:cxn ang="0">
                        <a:pos x="155" y="92"/>
                      </a:cxn>
                      <a:cxn ang="0">
                        <a:pos x="158" y="89"/>
                      </a:cxn>
                      <a:cxn ang="0">
                        <a:pos x="162" y="86"/>
                      </a:cxn>
                      <a:cxn ang="0">
                        <a:pos x="166" y="84"/>
                      </a:cxn>
                      <a:cxn ang="0">
                        <a:pos x="171" y="82"/>
                      </a:cxn>
                      <a:cxn ang="0">
                        <a:pos x="181" y="78"/>
                      </a:cxn>
                      <a:cxn ang="0">
                        <a:pos x="192" y="77"/>
                      </a:cxn>
                      <a:cxn ang="0">
                        <a:pos x="233" y="77"/>
                      </a:cxn>
                      <a:cxn ang="0">
                        <a:pos x="233" y="0"/>
                      </a:cxn>
                      <a:cxn ang="0">
                        <a:pos x="176" y="0"/>
                      </a:cxn>
                      <a:cxn ang="0">
                        <a:pos x="161" y="1"/>
                      </a:cxn>
                      <a:cxn ang="0">
                        <a:pos x="145" y="3"/>
                      </a:cxn>
                      <a:cxn ang="0">
                        <a:pos x="132" y="6"/>
                      </a:cxn>
                      <a:cxn ang="0">
                        <a:pos x="120" y="10"/>
                      </a:cxn>
                      <a:cxn ang="0">
                        <a:pos x="109" y="16"/>
                      </a:cxn>
                      <a:cxn ang="0">
                        <a:pos x="99" y="22"/>
                      </a:cxn>
                      <a:cxn ang="0">
                        <a:pos x="89" y="31"/>
                      </a:cxn>
                      <a:cxn ang="0">
                        <a:pos x="81" y="39"/>
                      </a:cxn>
                      <a:cxn ang="0">
                        <a:pos x="74" y="48"/>
                      </a:cxn>
                      <a:cxn ang="0">
                        <a:pos x="68" y="57"/>
                      </a:cxn>
                      <a:cxn ang="0">
                        <a:pos x="63" y="68"/>
                      </a:cxn>
                      <a:cxn ang="0">
                        <a:pos x="59" y="78"/>
                      </a:cxn>
                      <a:cxn ang="0">
                        <a:pos x="56" y="90"/>
                      </a:cxn>
                      <a:cxn ang="0">
                        <a:pos x="53" y="102"/>
                      </a:cxn>
                      <a:cxn ang="0">
                        <a:pos x="52" y="114"/>
                      </a:cxn>
                      <a:cxn ang="0">
                        <a:pos x="52" y="126"/>
                      </a:cxn>
                      <a:cxn ang="0">
                        <a:pos x="52" y="196"/>
                      </a:cxn>
                      <a:cxn ang="0">
                        <a:pos x="0" y="196"/>
                      </a:cxn>
                      <a:cxn ang="0">
                        <a:pos x="0" y="266"/>
                      </a:cxn>
                      <a:cxn ang="0">
                        <a:pos x="52" y="266"/>
                      </a:cxn>
                      <a:cxn ang="0">
                        <a:pos x="52" y="642"/>
                      </a:cxn>
                      <a:cxn ang="0">
                        <a:pos x="142" y="642"/>
                      </a:cxn>
                      <a:cxn ang="0">
                        <a:pos x="142" y="266"/>
                      </a:cxn>
                      <a:cxn ang="0">
                        <a:pos x="233" y="266"/>
                      </a:cxn>
                    </a:cxnLst>
                    <a:rect l="0" t="0" r="r" b="b"/>
                    <a:pathLst>
                      <a:path w="233" h="642">
                        <a:moveTo>
                          <a:pt x="233" y="266"/>
                        </a:moveTo>
                        <a:lnTo>
                          <a:pt x="233" y="196"/>
                        </a:lnTo>
                        <a:lnTo>
                          <a:pt x="142" y="196"/>
                        </a:lnTo>
                        <a:lnTo>
                          <a:pt x="142" y="131"/>
                        </a:lnTo>
                        <a:lnTo>
                          <a:pt x="143" y="119"/>
                        </a:lnTo>
                        <a:lnTo>
                          <a:pt x="145" y="108"/>
                        </a:lnTo>
                        <a:lnTo>
                          <a:pt x="147" y="104"/>
                        </a:lnTo>
                        <a:lnTo>
                          <a:pt x="150" y="99"/>
                        </a:lnTo>
                        <a:lnTo>
                          <a:pt x="152" y="96"/>
                        </a:lnTo>
                        <a:lnTo>
                          <a:pt x="155" y="92"/>
                        </a:lnTo>
                        <a:lnTo>
                          <a:pt x="158" y="89"/>
                        </a:lnTo>
                        <a:lnTo>
                          <a:pt x="162" y="86"/>
                        </a:lnTo>
                        <a:lnTo>
                          <a:pt x="166" y="84"/>
                        </a:lnTo>
                        <a:lnTo>
                          <a:pt x="171" y="82"/>
                        </a:lnTo>
                        <a:lnTo>
                          <a:pt x="181" y="78"/>
                        </a:lnTo>
                        <a:lnTo>
                          <a:pt x="192" y="77"/>
                        </a:lnTo>
                        <a:lnTo>
                          <a:pt x="233" y="77"/>
                        </a:lnTo>
                        <a:lnTo>
                          <a:pt x="233" y="0"/>
                        </a:lnTo>
                        <a:lnTo>
                          <a:pt x="176" y="0"/>
                        </a:lnTo>
                        <a:lnTo>
                          <a:pt x="161" y="1"/>
                        </a:lnTo>
                        <a:lnTo>
                          <a:pt x="145" y="3"/>
                        </a:lnTo>
                        <a:lnTo>
                          <a:pt x="132" y="6"/>
                        </a:lnTo>
                        <a:lnTo>
                          <a:pt x="120" y="10"/>
                        </a:lnTo>
                        <a:lnTo>
                          <a:pt x="109" y="16"/>
                        </a:lnTo>
                        <a:lnTo>
                          <a:pt x="99" y="22"/>
                        </a:lnTo>
                        <a:lnTo>
                          <a:pt x="89" y="31"/>
                        </a:lnTo>
                        <a:lnTo>
                          <a:pt x="81" y="39"/>
                        </a:lnTo>
                        <a:lnTo>
                          <a:pt x="74" y="48"/>
                        </a:lnTo>
                        <a:lnTo>
                          <a:pt x="68" y="57"/>
                        </a:lnTo>
                        <a:lnTo>
                          <a:pt x="63" y="68"/>
                        </a:lnTo>
                        <a:lnTo>
                          <a:pt x="59" y="78"/>
                        </a:lnTo>
                        <a:lnTo>
                          <a:pt x="56" y="90"/>
                        </a:lnTo>
                        <a:lnTo>
                          <a:pt x="53" y="102"/>
                        </a:lnTo>
                        <a:lnTo>
                          <a:pt x="52" y="114"/>
                        </a:lnTo>
                        <a:lnTo>
                          <a:pt x="52" y="126"/>
                        </a:lnTo>
                        <a:lnTo>
                          <a:pt x="52" y="196"/>
                        </a:lnTo>
                        <a:lnTo>
                          <a:pt x="0" y="196"/>
                        </a:lnTo>
                        <a:lnTo>
                          <a:pt x="0" y="266"/>
                        </a:lnTo>
                        <a:lnTo>
                          <a:pt x="52" y="266"/>
                        </a:lnTo>
                        <a:lnTo>
                          <a:pt x="52" y="642"/>
                        </a:lnTo>
                        <a:lnTo>
                          <a:pt x="142" y="642"/>
                        </a:lnTo>
                        <a:lnTo>
                          <a:pt x="142" y="266"/>
                        </a:lnTo>
                        <a:lnTo>
                          <a:pt x="233" y="26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2" name="Freeform 724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637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184"/>
                      </a:cxn>
                      <a:cxn ang="0">
                        <a:pos x="277" y="461"/>
                      </a:cxn>
                      <a:cxn ang="0">
                        <a:pos x="276" y="486"/>
                      </a:cxn>
                      <a:cxn ang="0">
                        <a:pos x="269" y="506"/>
                      </a:cxn>
                      <a:cxn ang="0">
                        <a:pos x="260" y="524"/>
                      </a:cxn>
                      <a:cxn ang="0">
                        <a:pos x="249" y="538"/>
                      </a:cxn>
                      <a:cxn ang="0">
                        <a:pos x="235" y="548"/>
                      </a:cxn>
                      <a:cxn ang="0">
                        <a:pos x="219" y="556"/>
                      </a:cxn>
                      <a:cxn ang="0">
                        <a:pos x="202" y="560"/>
                      </a:cxn>
                      <a:cxn ang="0">
                        <a:pos x="183" y="562"/>
                      </a:cxn>
                      <a:cxn ang="0">
                        <a:pos x="164" y="560"/>
                      </a:cxn>
                      <a:cxn ang="0">
                        <a:pos x="147" y="556"/>
                      </a:cxn>
                      <a:cxn ang="0">
                        <a:pos x="132" y="549"/>
                      </a:cxn>
                      <a:cxn ang="0">
                        <a:pos x="118" y="538"/>
                      </a:cxn>
                      <a:cxn ang="0">
                        <a:pos x="107" y="524"/>
                      </a:cxn>
                      <a:cxn ang="0">
                        <a:pos x="99" y="506"/>
                      </a:cxn>
                      <a:cxn ang="0">
                        <a:pos x="94" y="486"/>
                      </a:cxn>
                      <a:cxn ang="0">
                        <a:pos x="92" y="461"/>
                      </a:cxn>
                      <a:cxn ang="0">
                        <a:pos x="0" y="184"/>
                      </a:cxn>
                      <a:cxn ang="0">
                        <a:pos x="1" y="493"/>
                      </a:cxn>
                      <a:cxn ang="0">
                        <a:pos x="5" y="529"/>
                      </a:cxn>
                      <a:cxn ang="0">
                        <a:pos x="16" y="560"/>
                      </a:cxn>
                      <a:cxn ang="0">
                        <a:pos x="29" y="583"/>
                      </a:cxn>
                      <a:cxn ang="0">
                        <a:pos x="40" y="596"/>
                      </a:cxn>
                      <a:cxn ang="0">
                        <a:pos x="56" y="611"/>
                      </a:cxn>
                      <a:cxn ang="0">
                        <a:pos x="81" y="627"/>
                      </a:cxn>
                      <a:cxn ang="0">
                        <a:pos x="109" y="638"/>
                      </a:cxn>
                      <a:cxn ang="0">
                        <a:pos x="141" y="643"/>
                      </a:cxn>
                      <a:cxn ang="0">
                        <a:pos x="175" y="643"/>
                      </a:cxn>
                      <a:cxn ang="0">
                        <a:pos x="208" y="637"/>
                      </a:cxn>
                      <a:cxn ang="0">
                        <a:pos x="239" y="624"/>
                      </a:cxn>
                      <a:cxn ang="0">
                        <a:pos x="266" y="604"/>
                      </a:cxn>
                      <a:cxn ang="0">
                        <a:pos x="279" y="638"/>
                      </a:cxn>
                      <a:cxn ang="0">
                        <a:pos x="129" y="97"/>
                      </a:cxn>
                      <a:cxn ang="0">
                        <a:pos x="46" y="0"/>
                      </a:cxn>
                      <a:cxn ang="0">
                        <a:pos x="129" y="97"/>
                      </a:cxn>
                      <a:cxn ang="0">
                        <a:pos x="321" y="0"/>
                      </a:cxn>
                      <a:cxn ang="0">
                        <a:pos x="240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184"/>
                        </a:lnTo>
                        <a:lnTo>
                          <a:pt x="277" y="184"/>
                        </a:lnTo>
                        <a:lnTo>
                          <a:pt x="277" y="461"/>
                        </a:lnTo>
                        <a:lnTo>
                          <a:pt x="277" y="474"/>
                        </a:lnTo>
                        <a:lnTo>
                          <a:pt x="276" y="486"/>
                        </a:lnTo>
                        <a:lnTo>
                          <a:pt x="272" y="496"/>
                        </a:lnTo>
                        <a:lnTo>
                          <a:pt x="269" y="506"/>
                        </a:lnTo>
                        <a:lnTo>
                          <a:pt x="265" y="515"/>
                        </a:lnTo>
                        <a:lnTo>
                          <a:pt x="260" y="524"/>
                        </a:lnTo>
                        <a:lnTo>
                          <a:pt x="255" y="531"/>
                        </a:lnTo>
                        <a:lnTo>
                          <a:pt x="249" y="538"/>
                        </a:lnTo>
                        <a:lnTo>
                          <a:pt x="243" y="544"/>
                        </a:lnTo>
                        <a:lnTo>
                          <a:pt x="235" y="548"/>
                        </a:lnTo>
                        <a:lnTo>
                          <a:pt x="228" y="553"/>
                        </a:lnTo>
                        <a:lnTo>
                          <a:pt x="219" y="556"/>
                        </a:lnTo>
                        <a:lnTo>
                          <a:pt x="210" y="559"/>
                        </a:lnTo>
                        <a:lnTo>
                          <a:pt x="202" y="560"/>
                        </a:lnTo>
                        <a:lnTo>
                          <a:pt x="193" y="561"/>
                        </a:lnTo>
                        <a:lnTo>
                          <a:pt x="183" y="562"/>
                        </a:lnTo>
                        <a:lnTo>
                          <a:pt x="173" y="561"/>
                        </a:lnTo>
                        <a:lnTo>
                          <a:pt x="164" y="560"/>
                        </a:lnTo>
                        <a:lnTo>
                          <a:pt x="155" y="559"/>
                        </a:lnTo>
                        <a:lnTo>
                          <a:pt x="147" y="556"/>
                        </a:lnTo>
                        <a:lnTo>
                          <a:pt x="139" y="553"/>
                        </a:lnTo>
                        <a:lnTo>
                          <a:pt x="132" y="549"/>
                        </a:lnTo>
                        <a:lnTo>
                          <a:pt x="125" y="544"/>
                        </a:lnTo>
                        <a:lnTo>
                          <a:pt x="118" y="538"/>
                        </a:lnTo>
                        <a:lnTo>
                          <a:pt x="112" y="532"/>
                        </a:lnTo>
                        <a:lnTo>
                          <a:pt x="107" y="524"/>
                        </a:lnTo>
                        <a:lnTo>
                          <a:pt x="102" y="515"/>
                        </a:lnTo>
                        <a:lnTo>
                          <a:pt x="99" y="506"/>
                        </a:lnTo>
                        <a:lnTo>
                          <a:pt x="96" y="497"/>
                        </a:lnTo>
                        <a:lnTo>
                          <a:pt x="94" y="486"/>
                        </a:lnTo>
                        <a:lnTo>
                          <a:pt x="92" y="474"/>
                        </a:lnTo>
                        <a:lnTo>
                          <a:pt x="92" y="461"/>
                        </a:lnTo>
                        <a:lnTo>
                          <a:pt x="92" y="184"/>
                        </a:lnTo>
                        <a:lnTo>
                          <a:pt x="0" y="184"/>
                        </a:lnTo>
                        <a:lnTo>
                          <a:pt x="0" y="475"/>
                        </a:lnTo>
                        <a:lnTo>
                          <a:pt x="1" y="493"/>
                        </a:lnTo>
                        <a:lnTo>
                          <a:pt x="2" y="511"/>
                        </a:lnTo>
                        <a:lnTo>
                          <a:pt x="5" y="529"/>
                        </a:lnTo>
                        <a:lnTo>
                          <a:pt x="10" y="545"/>
                        </a:lnTo>
                        <a:lnTo>
                          <a:pt x="16" y="560"/>
                        </a:lnTo>
                        <a:lnTo>
                          <a:pt x="24" y="576"/>
                        </a:lnTo>
                        <a:lnTo>
                          <a:pt x="29" y="583"/>
                        </a:lnTo>
                        <a:lnTo>
                          <a:pt x="34" y="589"/>
                        </a:lnTo>
                        <a:lnTo>
                          <a:pt x="40" y="596"/>
                        </a:lnTo>
                        <a:lnTo>
                          <a:pt x="46" y="602"/>
                        </a:lnTo>
                        <a:lnTo>
                          <a:pt x="56" y="611"/>
                        </a:lnTo>
                        <a:lnTo>
                          <a:pt x="68" y="619"/>
                        </a:lnTo>
                        <a:lnTo>
                          <a:pt x="81" y="627"/>
                        </a:lnTo>
                        <a:lnTo>
                          <a:pt x="95" y="633"/>
                        </a:lnTo>
                        <a:lnTo>
                          <a:pt x="109" y="638"/>
                        </a:lnTo>
                        <a:lnTo>
                          <a:pt x="125" y="641"/>
                        </a:lnTo>
                        <a:lnTo>
                          <a:pt x="141" y="643"/>
                        </a:lnTo>
                        <a:lnTo>
                          <a:pt x="158" y="644"/>
                        </a:lnTo>
                        <a:lnTo>
                          <a:pt x="175" y="643"/>
                        </a:lnTo>
                        <a:lnTo>
                          <a:pt x="192" y="641"/>
                        </a:lnTo>
                        <a:lnTo>
                          <a:pt x="208" y="637"/>
                        </a:lnTo>
                        <a:lnTo>
                          <a:pt x="223" y="631"/>
                        </a:lnTo>
                        <a:lnTo>
                          <a:pt x="239" y="624"/>
                        </a:lnTo>
                        <a:lnTo>
                          <a:pt x="253" y="615"/>
                        </a:lnTo>
                        <a:lnTo>
                          <a:pt x="266" y="604"/>
                        </a:lnTo>
                        <a:lnTo>
                          <a:pt x="279" y="593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129" y="97"/>
                        </a:moveTo>
                        <a:lnTo>
                          <a:pt x="129" y="0"/>
                        </a:lnTo>
                        <a:lnTo>
                          <a:pt x="46" y="0"/>
                        </a:lnTo>
                        <a:lnTo>
                          <a:pt x="46" y="97"/>
                        </a:lnTo>
                        <a:lnTo>
                          <a:pt x="129" y="97"/>
                        </a:lnTo>
                        <a:close/>
                        <a:moveTo>
                          <a:pt x="321" y="97"/>
                        </a:moveTo>
                        <a:lnTo>
                          <a:pt x="321" y="0"/>
                        </a:lnTo>
                        <a:lnTo>
                          <a:pt x="240" y="0"/>
                        </a:lnTo>
                        <a:lnTo>
                          <a:pt x="240" y="97"/>
                        </a:lnTo>
                        <a:lnTo>
                          <a:pt x="321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3" name="Freeform 725"/>
                  <p:cNvSpPr>
                    <a:spLocks noChangeAspect="1"/>
                  </p:cNvSpPr>
                  <p:nvPr/>
                </p:nvSpPr>
                <p:spPr bwMode="auto">
                  <a:xfrm>
                    <a:off x="1766" y="2025"/>
                    <a:ext cx="79" cy="115"/>
                  </a:xfrm>
                  <a:custGeom>
                    <a:avLst/>
                    <a:gdLst/>
                    <a:ahLst/>
                    <a:cxnLst>
                      <a:cxn ang="0">
                        <a:pos x="320" y="42"/>
                      </a:cxn>
                      <a:cxn ang="0">
                        <a:pos x="307" y="32"/>
                      </a:cxn>
                      <a:cxn ang="0">
                        <a:pos x="295" y="23"/>
                      </a:cxn>
                      <a:cxn ang="0">
                        <a:pos x="283" y="15"/>
                      </a:cxn>
                      <a:cxn ang="0">
                        <a:pos x="270" y="10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1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9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7"/>
                      </a:cxn>
                      <a:cxn ang="0">
                        <a:pos x="100" y="42"/>
                      </a:cxn>
                      <a:cxn ang="0">
                        <a:pos x="95" y="49"/>
                      </a:cxn>
                      <a:cxn ang="0">
                        <a:pos x="90" y="55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3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0"/>
                      </a:cxn>
                      <a:cxn ang="0">
                        <a:pos x="103" y="132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40" y="92"/>
                      </a:cxn>
                      <a:cxn ang="0">
                        <a:pos x="147" y="88"/>
                      </a:cxn>
                      <a:cxn ang="0">
                        <a:pos x="155" y="85"/>
                      </a:cxn>
                      <a:cxn ang="0">
                        <a:pos x="164" y="83"/>
                      </a:cxn>
                      <a:cxn ang="0">
                        <a:pos x="174" y="81"/>
                      </a:cxn>
                      <a:cxn ang="0">
                        <a:pos x="183" y="81"/>
                      </a:cxn>
                      <a:cxn ang="0">
                        <a:pos x="193" y="81"/>
                      </a:cxn>
                      <a:cxn ang="0">
                        <a:pos x="203" y="83"/>
                      </a:cxn>
                      <a:cxn ang="0">
                        <a:pos x="212" y="85"/>
                      </a:cxn>
                      <a:cxn ang="0">
                        <a:pos x="221" y="88"/>
                      </a:cxn>
                      <a:cxn ang="0">
                        <a:pos x="228" y="92"/>
                      </a:cxn>
                      <a:cxn ang="0">
                        <a:pos x="236" y="99"/>
                      </a:cxn>
                      <a:cxn ang="0">
                        <a:pos x="243" y="105"/>
                      </a:cxn>
                      <a:cxn ang="0">
                        <a:pos x="250" y="112"/>
                      </a:cxn>
                      <a:cxn ang="0">
                        <a:pos x="320" y="42"/>
                      </a:cxn>
                    </a:cxnLst>
                    <a:rect l="0" t="0" r="r" b="b"/>
                    <a:pathLst>
                      <a:path w="320" h="459">
                        <a:moveTo>
                          <a:pt x="320" y="42"/>
                        </a:moveTo>
                        <a:lnTo>
                          <a:pt x="307" y="32"/>
                        </a:lnTo>
                        <a:lnTo>
                          <a:pt x="295" y="23"/>
                        </a:lnTo>
                        <a:lnTo>
                          <a:pt x="283" y="15"/>
                        </a:lnTo>
                        <a:lnTo>
                          <a:pt x="270" y="10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1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9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7"/>
                        </a:lnTo>
                        <a:lnTo>
                          <a:pt x="100" y="42"/>
                        </a:lnTo>
                        <a:lnTo>
                          <a:pt x="95" y="49"/>
                        </a:lnTo>
                        <a:lnTo>
                          <a:pt x="90" y="55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3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0"/>
                        </a:lnTo>
                        <a:lnTo>
                          <a:pt x="103" y="132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40" y="92"/>
                        </a:lnTo>
                        <a:lnTo>
                          <a:pt x="147" y="88"/>
                        </a:lnTo>
                        <a:lnTo>
                          <a:pt x="155" y="85"/>
                        </a:lnTo>
                        <a:lnTo>
                          <a:pt x="164" y="83"/>
                        </a:lnTo>
                        <a:lnTo>
                          <a:pt x="174" y="81"/>
                        </a:lnTo>
                        <a:lnTo>
                          <a:pt x="183" y="81"/>
                        </a:lnTo>
                        <a:lnTo>
                          <a:pt x="193" y="81"/>
                        </a:lnTo>
                        <a:lnTo>
                          <a:pt x="203" y="83"/>
                        </a:lnTo>
                        <a:lnTo>
                          <a:pt x="212" y="85"/>
                        </a:lnTo>
                        <a:lnTo>
                          <a:pt x="221" y="88"/>
                        </a:lnTo>
                        <a:lnTo>
                          <a:pt x="228" y="92"/>
                        </a:lnTo>
                        <a:lnTo>
                          <a:pt x="236" y="99"/>
                        </a:lnTo>
                        <a:lnTo>
                          <a:pt x="243" y="105"/>
                        </a:lnTo>
                        <a:lnTo>
                          <a:pt x="250" y="112"/>
                        </a:lnTo>
                        <a:lnTo>
                          <a:pt x="320" y="4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4" name="Freeform 72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920" y="1981"/>
                    <a:ext cx="112" cy="159"/>
                  </a:xfrm>
                  <a:custGeom>
                    <a:avLst/>
                    <a:gdLst/>
                    <a:ahLst/>
                    <a:cxnLst>
                      <a:cxn ang="0">
                        <a:pos x="444" y="173"/>
                      </a:cxn>
                      <a:cxn ang="0">
                        <a:pos x="437" y="135"/>
                      </a:cxn>
                      <a:cxn ang="0">
                        <a:pos x="423" y="100"/>
                      </a:cxn>
                      <a:cxn ang="0">
                        <a:pos x="403" y="69"/>
                      </a:cxn>
                      <a:cxn ang="0">
                        <a:pos x="376" y="43"/>
                      </a:cxn>
                      <a:cxn ang="0">
                        <a:pos x="344" y="22"/>
                      </a:cxn>
                      <a:cxn ang="0">
                        <a:pos x="307" y="8"/>
                      </a:cxn>
                      <a:cxn ang="0">
                        <a:pos x="264" y="1"/>
                      </a:cxn>
                      <a:cxn ang="0">
                        <a:pos x="0" y="0"/>
                      </a:cxn>
                      <a:cxn ang="0">
                        <a:pos x="96" y="638"/>
                      </a:cxn>
                      <a:cxn ang="0">
                        <a:pos x="241" y="388"/>
                      </a:cxn>
                      <a:cxn ang="0">
                        <a:pos x="286" y="384"/>
                      </a:cxn>
                      <a:cxn ang="0">
                        <a:pos x="326" y="372"/>
                      </a:cxn>
                      <a:cxn ang="0">
                        <a:pos x="361" y="355"/>
                      </a:cxn>
                      <a:cxn ang="0">
                        <a:pos x="390" y="333"/>
                      </a:cxn>
                      <a:cxn ang="0">
                        <a:pos x="414" y="304"/>
                      </a:cxn>
                      <a:cxn ang="0">
                        <a:pos x="431" y="271"/>
                      </a:cxn>
                      <a:cxn ang="0">
                        <a:pos x="442" y="234"/>
                      </a:cxn>
                      <a:cxn ang="0">
                        <a:pos x="445" y="194"/>
                      </a:cxn>
                      <a:cxn ang="0">
                        <a:pos x="348" y="206"/>
                      </a:cxn>
                      <a:cxn ang="0">
                        <a:pos x="344" y="229"/>
                      </a:cxn>
                      <a:cxn ang="0">
                        <a:pos x="336" y="248"/>
                      </a:cxn>
                      <a:cxn ang="0">
                        <a:pos x="325" y="264"/>
                      </a:cxn>
                      <a:cxn ang="0">
                        <a:pos x="310" y="279"/>
                      </a:cxn>
                      <a:cxn ang="0">
                        <a:pos x="292" y="289"/>
                      </a:cxn>
                      <a:cxn ang="0">
                        <a:pos x="271" y="296"/>
                      </a:cxn>
                      <a:cxn ang="0">
                        <a:pos x="248" y="299"/>
                      </a:cxn>
                      <a:cxn ang="0">
                        <a:pos x="96" y="300"/>
                      </a:cxn>
                      <a:cxn ang="0">
                        <a:pos x="236" y="87"/>
                      </a:cxn>
                      <a:cxn ang="0">
                        <a:pos x="260" y="89"/>
                      </a:cxn>
                      <a:cxn ang="0">
                        <a:pos x="282" y="95"/>
                      </a:cxn>
                      <a:cxn ang="0">
                        <a:pos x="302" y="103"/>
                      </a:cxn>
                      <a:cxn ang="0">
                        <a:pos x="318" y="115"/>
                      </a:cxn>
                      <a:cxn ang="0">
                        <a:pos x="331" y="131"/>
                      </a:cxn>
                      <a:cxn ang="0">
                        <a:pos x="340" y="149"/>
                      </a:cxn>
                      <a:cxn ang="0">
                        <a:pos x="346" y="170"/>
                      </a:cxn>
                      <a:cxn ang="0">
                        <a:pos x="348" y="194"/>
                      </a:cxn>
                    </a:cxnLst>
                    <a:rect l="0" t="0" r="r" b="b"/>
                    <a:pathLst>
                      <a:path w="445" h="638">
                        <a:moveTo>
                          <a:pt x="445" y="194"/>
                        </a:moveTo>
                        <a:lnTo>
                          <a:pt x="444" y="173"/>
                        </a:lnTo>
                        <a:lnTo>
                          <a:pt x="442" y="154"/>
                        </a:lnTo>
                        <a:lnTo>
                          <a:pt x="437" y="135"/>
                        </a:lnTo>
                        <a:lnTo>
                          <a:pt x="431" y="116"/>
                        </a:lnTo>
                        <a:lnTo>
                          <a:pt x="423" y="100"/>
                        </a:lnTo>
                        <a:lnTo>
                          <a:pt x="414" y="84"/>
                        </a:lnTo>
                        <a:lnTo>
                          <a:pt x="403" y="69"/>
                        </a:lnTo>
                        <a:lnTo>
                          <a:pt x="390" y="55"/>
                        </a:lnTo>
                        <a:lnTo>
                          <a:pt x="376" y="43"/>
                        </a:lnTo>
                        <a:lnTo>
                          <a:pt x="361" y="33"/>
                        </a:lnTo>
                        <a:lnTo>
                          <a:pt x="344" y="22"/>
                        </a:lnTo>
                        <a:lnTo>
                          <a:pt x="326" y="15"/>
                        </a:lnTo>
                        <a:lnTo>
                          <a:pt x="307" y="8"/>
                        </a:lnTo>
                        <a:lnTo>
                          <a:pt x="286" y="4"/>
                        </a:lnTo>
                        <a:lnTo>
                          <a:pt x="264" y="1"/>
                        </a:lnTo>
                        <a:lnTo>
                          <a:pt x="24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6" y="638"/>
                        </a:lnTo>
                        <a:lnTo>
                          <a:pt x="96" y="388"/>
                        </a:lnTo>
                        <a:lnTo>
                          <a:pt x="241" y="388"/>
                        </a:lnTo>
                        <a:lnTo>
                          <a:pt x="264" y="387"/>
                        </a:lnTo>
                        <a:lnTo>
                          <a:pt x="286" y="384"/>
                        </a:lnTo>
                        <a:lnTo>
                          <a:pt x="307" y="379"/>
                        </a:lnTo>
                        <a:lnTo>
                          <a:pt x="326" y="372"/>
                        </a:lnTo>
                        <a:lnTo>
                          <a:pt x="344" y="365"/>
                        </a:lnTo>
                        <a:lnTo>
                          <a:pt x="361" y="355"/>
                        </a:lnTo>
                        <a:lnTo>
                          <a:pt x="376" y="345"/>
                        </a:lnTo>
                        <a:lnTo>
                          <a:pt x="390" y="333"/>
                        </a:lnTo>
                        <a:lnTo>
                          <a:pt x="403" y="318"/>
                        </a:lnTo>
                        <a:lnTo>
                          <a:pt x="414" y="304"/>
                        </a:lnTo>
                        <a:lnTo>
                          <a:pt x="423" y="288"/>
                        </a:lnTo>
                        <a:lnTo>
                          <a:pt x="431" y="271"/>
                        </a:lnTo>
                        <a:lnTo>
                          <a:pt x="437" y="253"/>
                        </a:lnTo>
                        <a:lnTo>
                          <a:pt x="442" y="234"/>
                        </a:lnTo>
                        <a:lnTo>
                          <a:pt x="444" y="214"/>
                        </a:lnTo>
                        <a:lnTo>
                          <a:pt x="445" y="194"/>
                        </a:lnTo>
                        <a:close/>
                        <a:moveTo>
                          <a:pt x="348" y="194"/>
                        </a:moveTo>
                        <a:lnTo>
                          <a:pt x="348" y="206"/>
                        </a:lnTo>
                        <a:lnTo>
                          <a:pt x="346" y="217"/>
                        </a:lnTo>
                        <a:lnTo>
                          <a:pt x="344" y="229"/>
                        </a:lnTo>
                        <a:lnTo>
                          <a:pt x="340" y="239"/>
                        </a:lnTo>
                        <a:lnTo>
                          <a:pt x="336" y="248"/>
                        </a:lnTo>
                        <a:lnTo>
                          <a:pt x="331" y="257"/>
                        </a:lnTo>
                        <a:lnTo>
                          <a:pt x="325" y="264"/>
                        </a:lnTo>
                        <a:lnTo>
                          <a:pt x="318" y="271"/>
                        </a:lnTo>
                        <a:lnTo>
                          <a:pt x="310" y="279"/>
                        </a:lnTo>
                        <a:lnTo>
                          <a:pt x="302" y="284"/>
                        </a:lnTo>
                        <a:lnTo>
                          <a:pt x="292" y="289"/>
                        </a:lnTo>
                        <a:lnTo>
                          <a:pt x="282" y="293"/>
                        </a:lnTo>
                        <a:lnTo>
                          <a:pt x="271" y="296"/>
                        </a:lnTo>
                        <a:lnTo>
                          <a:pt x="260" y="298"/>
                        </a:lnTo>
                        <a:lnTo>
                          <a:pt x="248" y="299"/>
                        </a:lnTo>
                        <a:lnTo>
                          <a:pt x="236" y="300"/>
                        </a:lnTo>
                        <a:lnTo>
                          <a:pt x="96" y="300"/>
                        </a:lnTo>
                        <a:lnTo>
                          <a:pt x="96" y="87"/>
                        </a:lnTo>
                        <a:lnTo>
                          <a:pt x="236" y="87"/>
                        </a:lnTo>
                        <a:lnTo>
                          <a:pt x="248" y="88"/>
                        </a:lnTo>
                        <a:lnTo>
                          <a:pt x="260" y="89"/>
                        </a:lnTo>
                        <a:lnTo>
                          <a:pt x="271" y="91"/>
                        </a:lnTo>
                        <a:lnTo>
                          <a:pt x="282" y="95"/>
                        </a:lnTo>
                        <a:lnTo>
                          <a:pt x="292" y="98"/>
                        </a:lnTo>
                        <a:lnTo>
                          <a:pt x="302" y="103"/>
                        </a:lnTo>
                        <a:lnTo>
                          <a:pt x="310" y="109"/>
                        </a:lnTo>
                        <a:lnTo>
                          <a:pt x="318" y="115"/>
                        </a:lnTo>
                        <a:lnTo>
                          <a:pt x="325" y="122"/>
                        </a:lnTo>
                        <a:lnTo>
                          <a:pt x="331" y="131"/>
                        </a:lnTo>
                        <a:lnTo>
                          <a:pt x="336" y="140"/>
                        </a:lnTo>
                        <a:lnTo>
                          <a:pt x="340" y="149"/>
                        </a:lnTo>
                        <a:lnTo>
                          <a:pt x="344" y="159"/>
                        </a:lnTo>
                        <a:lnTo>
                          <a:pt x="346" y="170"/>
                        </a:lnTo>
                        <a:lnTo>
                          <a:pt x="348" y="182"/>
                        </a:lnTo>
                        <a:lnTo>
                          <a:pt x="348" y="19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5" name="Freeform 727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050" y="1981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8" y="315"/>
                      </a:cxn>
                      <a:cxn ang="0">
                        <a:pos x="357" y="266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5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8" y="193"/>
                      </a:cxn>
                      <a:cxn ang="0">
                        <a:pos x="60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2"/>
                      </a:cxn>
                      <a:cxn ang="0">
                        <a:pos x="145" y="259"/>
                      </a:cxn>
                      <a:cxn ang="0">
                        <a:pos x="191" y="257"/>
                      </a:cxn>
                      <a:cxn ang="0">
                        <a:pos x="223" y="262"/>
                      </a:cxn>
                      <a:cxn ang="0">
                        <a:pos x="248" y="272"/>
                      </a:cxn>
                      <a:cxn ang="0">
                        <a:pos x="264" y="290"/>
                      </a:cxn>
                      <a:cxn ang="0">
                        <a:pos x="274" y="312"/>
                      </a:cxn>
                      <a:cxn ang="0">
                        <a:pos x="277" y="342"/>
                      </a:cxn>
                      <a:cxn ang="0">
                        <a:pos x="139" y="375"/>
                      </a:cxn>
                      <a:cxn ang="0">
                        <a:pos x="89" y="384"/>
                      </a:cxn>
                      <a:cxn ang="0">
                        <a:pos x="50" y="402"/>
                      </a:cxn>
                      <a:cxn ang="0">
                        <a:pos x="22" y="430"/>
                      </a:cxn>
                      <a:cxn ang="0">
                        <a:pos x="6" y="464"/>
                      </a:cxn>
                      <a:cxn ang="0">
                        <a:pos x="0" y="505"/>
                      </a:cxn>
                      <a:cxn ang="0">
                        <a:pos x="5" y="546"/>
                      </a:cxn>
                      <a:cxn ang="0">
                        <a:pos x="20" y="583"/>
                      </a:cxn>
                      <a:cxn ang="0">
                        <a:pos x="47" y="612"/>
                      </a:cxn>
                      <a:cxn ang="0">
                        <a:pos x="87" y="634"/>
                      </a:cxn>
                      <a:cxn ang="0">
                        <a:pos x="138" y="643"/>
                      </a:cxn>
                      <a:cxn ang="0">
                        <a:pos x="196" y="641"/>
                      </a:cxn>
                      <a:cxn ang="0">
                        <a:pos x="241" y="627"/>
                      </a:cxn>
                      <a:cxn ang="0">
                        <a:pos x="278" y="597"/>
                      </a:cxn>
                      <a:cxn ang="0">
                        <a:pos x="277" y="475"/>
                      </a:cxn>
                      <a:cxn ang="0">
                        <a:pos x="274" y="506"/>
                      </a:cxn>
                      <a:cxn ang="0">
                        <a:pos x="266" y="530"/>
                      </a:cxn>
                      <a:cxn ang="0">
                        <a:pos x="248" y="549"/>
                      </a:cxn>
                      <a:cxn ang="0">
                        <a:pos x="219" y="563"/>
                      </a:cxn>
                      <a:cxn ang="0">
                        <a:pos x="184" y="567"/>
                      </a:cxn>
                      <a:cxn ang="0">
                        <a:pos x="152" y="566"/>
                      </a:cxn>
                      <a:cxn ang="0">
                        <a:pos x="127" y="561"/>
                      </a:cxn>
                      <a:cxn ang="0">
                        <a:pos x="109" y="551"/>
                      </a:cxn>
                      <a:cxn ang="0">
                        <a:pos x="97" y="536"/>
                      </a:cxn>
                      <a:cxn ang="0">
                        <a:pos x="90" y="517"/>
                      </a:cxn>
                      <a:cxn ang="0">
                        <a:pos x="90" y="495"/>
                      </a:cxn>
                      <a:cxn ang="0">
                        <a:pos x="94" y="476"/>
                      </a:cxn>
                      <a:cxn ang="0">
                        <a:pos x="105" y="459"/>
                      </a:cxn>
                      <a:cxn ang="0">
                        <a:pos x="121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29" y="97"/>
                      </a:cxn>
                      <a:cxn ang="0">
                        <a:pos x="248" y="97"/>
                      </a:cxn>
                      <a:cxn ang="0">
                        <a:pos x="137" y="0"/>
                      </a:cxn>
                      <a:cxn ang="0">
                        <a:pos x="137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8" y="315"/>
                        </a:lnTo>
                        <a:lnTo>
                          <a:pt x="365" y="298"/>
                        </a:lnTo>
                        <a:lnTo>
                          <a:pt x="362" y="282"/>
                        </a:lnTo>
                        <a:lnTo>
                          <a:pt x="357" y="266"/>
                        </a:lnTo>
                        <a:lnTo>
                          <a:pt x="350" y="253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9" y="209"/>
                        </a:lnTo>
                        <a:lnTo>
                          <a:pt x="295" y="201"/>
                        </a:lnTo>
                        <a:lnTo>
                          <a:pt x="279" y="194"/>
                        </a:lnTo>
                        <a:lnTo>
                          <a:pt x="263" y="189"/>
                        </a:lnTo>
                        <a:lnTo>
                          <a:pt x="245" y="184"/>
                        </a:lnTo>
                        <a:lnTo>
                          <a:pt x="225" y="181"/>
                        </a:lnTo>
                        <a:lnTo>
                          <a:pt x="204" y="180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8" y="186"/>
                        </a:lnTo>
                        <a:lnTo>
                          <a:pt x="98" y="189"/>
                        </a:lnTo>
                        <a:lnTo>
                          <a:pt x="88" y="193"/>
                        </a:lnTo>
                        <a:lnTo>
                          <a:pt x="78" y="197"/>
                        </a:lnTo>
                        <a:lnTo>
                          <a:pt x="69" y="201"/>
                        </a:lnTo>
                        <a:lnTo>
                          <a:pt x="60" y="206"/>
                        </a:lnTo>
                        <a:lnTo>
                          <a:pt x="51" y="212"/>
                        </a:lnTo>
                        <a:lnTo>
                          <a:pt x="43" y="219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8" y="244"/>
                        </a:lnTo>
                        <a:lnTo>
                          <a:pt x="78" y="300"/>
                        </a:lnTo>
                        <a:lnTo>
                          <a:pt x="88" y="290"/>
                        </a:lnTo>
                        <a:lnTo>
                          <a:pt x="97" y="280"/>
                        </a:lnTo>
                        <a:lnTo>
                          <a:pt x="107" y="272"/>
                        </a:lnTo>
                        <a:lnTo>
                          <a:pt x="118" y="266"/>
                        </a:lnTo>
                        <a:lnTo>
                          <a:pt x="130" y="262"/>
                        </a:lnTo>
                        <a:lnTo>
                          <a:pt x="145" y="259"/>
                        </a:lnTo>
                        <a:lnTo>
                          <a:pt x="160" y="257"/>
                        </a:lnTo>
                        <a:lnTo>
                          <a:pt x="177" y="256"/>
                        </a:lnTo>
                        <a:lnTo>
                          <a:pt x="191" y="257"/>
                        </a:lnTo>
                        <a:lnTo>
                          <a:pt x="202" y="258"/>
                        </a:lnTo>
                        <a:lnTo>
                          <a:pt x="213" y="259"/>
                        </a:lnTo>
                        <a:lnTo>
                          <a:pt x="223" y="262"/>
                        </a:lnTo>
                        <a:lnTo>
                          <a:pt x="232" y="264"/>
                        </a:lnTo>
                        <a:lnTo>
                          <a:pt x="241" y="268"/>
                        </a:lnTo>
                        <a:lnTo>
                          <a:pt x="248" y="272"/>
                        </a:lnTo>
                        <a:lnTo>
                          <a:pt x="254" y="278"/>
                        </a:lnTo>
                        <a:lnTo>
                          <a:pt x="259" y="284"/>
                        </a:lnTo>
                        <a:lnTo>
                          <a:pt x="264" y="290"/>
                        </a:lnTo>
                        <a:lnTo>
                          <a:pt x="268" y="297"/>
                        </a:lnTo>
                        <a:lnTo>
                          <a:pt x="271" y="304"/>
                        </a:lnTo>
                        <a:lnTo>
                          <a:pt x="274" y="312"/>
                        </a:lnTo>
                        <a:lnTo>
                          <a:pt x="275" y="321"/>
                        </a:lnTo>
                        <a:lnTo>
                          <a:pt x="276" y="332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7" y="374"/>
                        </a:lnTo>
                        <a:lnTo>
                          <a:pt x="139" y="375"/>
                        </a:lnTo>
                        <a:lnTo>
                          <a:pt x="120" y="377"/>
                        </a:lnTo>
                        <a:lnTo>
                          <a:pt x="104" y="380"/>
                        </a:lnTo>
                        <a:lnTo>
                          <a:pt x="89" y="384"/>
                        </a:lnTo>
                        <a:lnTo>
                          <a:pt x="74" y="389"/>
                        </a:lnTo>
                        <a:lnTo>
                          <a:pt x="62" y="395"/>
                        </a:lnTo>
                        <a:lnTo>
                          <a:pt x="50" y="402"/>
                        </a:lnTo>
                        <a:lnTo>
                          <a:pt x="40" y="411"/>
                        </a:lnTo>
                        <a:lnTo>
                          <a:pt x="30" y="420"/>
                        </a:lnTo>
                        <a:lnTo>
                          <a:pt x="22" y="430"/>
                        </a:lnTo>
                        <a:lnTo>
                          <a:pt x="15" y="441"/>
                        </a:lnTo>
                        <a:lnTo>
                          <a:pt x="10" y="452"/>
                        </a:lnTo>
                        <a:lnTo>
                          <a:pt x="6" y="464"/>
                        </a:lnTo>
                        <a:lnTo>
                          <a:pt x="3" y="478"/>
                        </a:lnTo>
                        <a:lnTo>
                          <a:pt x="1" y="491"/>
                        </a:lnTo>
                        <a:lnTo>
                          <a:pt x="0" y="505"/>
                        </a:lnTo>
                        <a:lnTo>
                          <a:pt x="1" y="519"/>
                        </a:lnTo>
                        <a:lnTo>
                          <a:pt x="3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3"/>
                        </a:lnTo>
                        <a:lnTo>
                          <a:pt x="27" y="593"/>
                        </a:lnTo>
                        <a:lnTo>
                          <a:pt x="37" y="602"/>
                        </a:lnTo>
                        <a:lnTo>
                          <a:pt x="47" y="612"/>
                        </a:lnTo>
                        <a:lnTo>
                          <a:pt x="59" y="620"/>
                        </a:lnTo>
                        <a:lnTo>
                          <a:pt x="72" y="628"/>
                        </a:lnTo>
                        <a:lnTo>
                          <a:pt x="87" y="634"/>
                        </a:lnTo>
                        <a:lnTo>
                          <a:pt x="102" y="638"/>
                        </a:lnTo>
                        <a:lnTo>
                          <a:pt x="119" y="641"/>
                        </a:lnTo>
                        <a:lnTo>
                          <a:pt x="138" y="643"/>
                        </a:lnTo>
                        <a:lnTo>
                          <a:pt x="158" y="644"/>
                        </a:lnTo>
                        <a:lnTo>
                          <a:pt x="178" y="643"/>
                        </a:lnTo>
                        <a:lnTo>
                          <a:pt x="196" y="641"/>
                        </a:lnTo>
                        <a:lnTo>
                          <a:pt x="212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4" y="618"/>
                        </a:lnTo>
                        <a:lnTo>
                          <a:pt x="266" y="608"/>
                        </a:lnTo>
                        <a:lnTo>
                          <a:pt x="278" y="597"/>
                        </a:lnTo>
                        <a:lnTo>
                          <a:pt x="278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6" y="486"/>
                        </a:lnTo>
                        <a:lnTo>
                          <a:pt x="276" y="497"/>
                        </a:lnTo>
                        <a:lnTo>
                          <a:pt x="274" y="506"/>
                        </a:lnTo>
                        <a:lnTo>
                          <a:pt x="272" y="515"/>
                        </a:lnTo>
                        <a:lnTo>
                          <a:pt x="269" y="522"/>
                        </a:lnTo>
                        <a:lnTo>
                          <a:pt x="266" y="530"/>
                        </a:lnTo>
                        <a:lnTo>
                          <a:pt x="262" y="536"/>
                        </a:lnTo>
                        <a:lnTo>
                          <a:pt x="257" y="542"/>
                        </a:lnTo>
                        <a:lnTo>
                          <a:pt x="248" y="549"/>
                        </a:lnTo>
                        <a:lnTo>
                          <a:pt x="239" y="555"/>
                        </a:lnTo>
                        <a:lnTo>
                          <a:pt x="229" y="560"/>
                        </a:lnTo>
                        <a:lnTo>
                          <a:pt x="219" y="563"/>
                        </a:lnTo>
                        <a:lnTo>
                          <a:pt x="208" y="565"/>
                        </a:lnTo>
                        <a:lnTo>
                          <a:pt x="197" y="566"/>
                        </a:lnTo>
                        <a:lnTo>
                          <a:pt x="184" y="567"/>
                        </a:lnTo>
                        <a:lnTo>
                          <a:pt x="172" y="567"/>
                        </a:lnTo>
                        <a:lnTo>
                          <a:pt x="162" y="567"/>
                        </a:lnTo>
                        <a:lnTo>
                          <a:pt x="152" y="566"/>
                        </a:lnTo>
                        <a:lnTo>
                          <a:pt x="144" y="565"/>
                        </a:lnTo>
                        <a:lnTo>
                          <a:pt x="134" y="563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9" y="551"/>
                        </a:lnTo>
                        <a:lnTo>
                          <a:pt x="104" y="546"/>
                        </a:lnTo>
                        <a:lnTo>
                          <a:pt x="100" y="542"/>
                        </a:lnTo>
                        <a:lnTo>
                          <a:pt x="97" y="536"/>
                        </a:lnTo>
                        <a:lnTo>
                          <a:pt x="94" y="531"/>
                        </a:lnTo>
                        <a:lnTo>
                          <a:pt x="92" y="525"/>
                        </a:lnTo>
                        <a:lnTo>
                          <a:pt x="90" y="517"/>
                        </a:lnTo>
                        <a:lnTo>
                          <a:pt x="90" y="510"/>
                        </a:lnTo>
                        <a:lnTo>
                          <a:pt x="89" y="503"/>
                        </a:lnTo>
                        <a:lnTo>
                          <a:pt x="90" y="495"/>
                        </a:lnTo>
                        <a:lnTo>
                          <a:pt x="91" y="489"/>
                        </a:lnTo>
                        <a:lnTo>
                          <a:pt x="92" y="482"/>
                        </a:lnTo>
                        <a:lnTo>
                          <a:pt x="94" y="476"/>
                        </a:lnTo>
                        <a:lnTo>
                          <a:pt x="97" y="469"/>
                        </a:lnTo>
                        <a:lnTo>
                          <a:pt x="101" y="464"/>
                        </a:lnTo>
                        <a:lnTo>
                          <a:pt x="105" y="459"/>
                        </a:lnTo>
                        <a:lnTo>
                          <a:pt x="109" y="455"/>
                        </a:lnTo>
                        <a:lnTo>
                          <a:pt x="115" y="451"/>
                        </a:lnTo>
                        <a:lnTo>
                          <a:pt x="121" y="447"/>
                        </a:lnTo>
                        <a:lnTo>
                          <a:pt x="127" y="445"/>
                        </a:lnTo>
                        <a:lnTo>
                          <a:pt x="134" y="442"/>
                        </a:lnTo>
                        <a:lnTo>
                          <a:pt x="143" y="440"/>
                        </a:lnTo>
                        <a:lnTo>
                          <a:pt x="152" y="439"/>
                        </a:lnTo>
                        <a:lnTo>
                          <a:pt x="161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29" y="97"/>
                        </a:moveTo>
                        <a:lnTo>
                          <a:pt x="329" y="0"/>
                        </a:lnTo>
                        <a:lnTo>
                          <a:pt x="248" y="0"/>
                        </a:lnTo>
                        <a:lnTo>
                          <a:pt x="248" y="97"/>
                        </a:lnTo>
                        <a:lnTo>
                          <a:pt x="329" y="97"/>
                        </a:lnTo>
                        <a:close/>
                        <a:moveTo>
                          <a:pt x="137" y="97"/>
                        </a:moveTo>
                        <a:lnTo>
                          <a:pt x="137" y="0"/>
                        </a:lnTo>
                        <a:lnTo>
                          <a:pt x="54" y="0"/>
                        </a:lnTo>
                        <a:lnTo>
                          <a:pt x="54" y="97"/>
                        </a:lnTo>
                        <a:lnTo>
                          <a:pt x="13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6" name="Freeform 72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172" y="1981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2" y="0"/>
                      </a:cxn>
                      <a:cxn ang="0">
                        <a:pos x="281" y="230"/>
                      </a:cxn>
                      <a:cxn ang="0">
                        <a:pos x="268" y="216"/>
                      </a:cxn>
                      <a:cxn ang="0">
                        <a:pos x="256" y="205"/>
                      </a:cxn>
                      <a:cxn ang="0">
                        <a:pos x="241" y="196"/>
                      </a:cxn>
                      <a:cxn ang="0">
                        <a:pos x="227" y="190"/>
                      </a:cxn>
                      <a:cxn ang="0">
                        <a:pos x="196" y="181"/>
                      </a:cxn>
                      <a:cxn ang="0">
                        <a:pos x="162" y="179"/>
                      </a:cxn>
                      <a:cxn ang="0">
                        <a:pos x="129" y="182"/>
                      </a:cxn>
                      <a:cxn ang="0">
                        <a:pos x="98" y="190"/>
                      </a:cxn>
                      <a:cxn ang="0">
                        <a:pos x="73" y="202"/>
                      </a:cxn>
                      <a:cxn ang="0">
                        <a:pos x="51" y="219"/>
                      </a:cxn>
                      <a:cxn ang="0">
                        <a:pos x="36" y="238"/>
                      </a:cxn>
                      <a:cxn ang="0">
                        <a:pos x="24" y="258"/>
                      </a:cxn>
                      <a:cxn ang="0">
                        <a:pos x="16" y="282"/>
                      </a:cxn>
                      <a:cxn ang="0">
                        <a:pos x="9" y="306"/>
                      </a:cxn>
                      <a:cxn ang="0">
                        <a:pos x="3" y="358"/>
                      </a:cxn>
                      <a:cxn ang="0">
                        <a:pos x="0" y="410"/>
                      </a:cxn>
                      <a:cxn ang="0">
                        <a:pos x="3" y="463"/>
                      </a:cxn>
                      <a:cxn ang="0">
                        <a:pos x="9" y="515"/>
                      </a:cxn>
                      <a:cxn ang="0">
                        <a:pos x="16" y="541"/>
                      </a:cxn>
                      <a:cxn ang="0">
                        <a:pos x="24" y="563"/>
                      </a:cxn>
                      <a:cxn ang="0">
                        <a:pos x="36" y="585"/>
                      </a:cxn>
                      <a:cxn ang="0">
                        <a:pos x="51" y="603"/>
                      </a:cxn>
                      <a:cxn ang="0">
                        <a:pos x="73" y="620"/>
                      </a:cxn>
                      <a:cxn ang="0">
                        <a:pos x="99" y="633"/>
                      </a:cxn>
                      <a:cxn ang="0">
                        <a:pos x="129" y="641"/>
                      </a:cxn>
                      <a:cxn ang="0">
                        <a:pos x="163" y="644"/>
                      </a:cxn>
                      <a:cxn ang="0">
                        <a:pos x="197" y="641"/>
                      </a:cxn>
                      <a:cxn ang="0">
                        <a:pos x="228" y="633"/>
                      </a:cxn>
                      <a:cxn ang="0">
                        <a:pos x="242" y="626"/>
                      </a:cxn>
                      <a:cxn ang="0">
                        <a:pos x="257" y="615"/>
                      </a:cxn>
                      <a:cxn ang="0">
                        <a:pos x="283" y="590"/>
                      </a:cxn>
                      <a:cxn ang="0">
                        <a:pos x="372" y="638"/>
                      </a:cxn>
                      <a:cxn ang="0">
                        <a:pos x="280" y="441"/>
                      </a:cxn>
                      <a:cxn ang="0">
                        <a:pos x="276" y="482"/>
                      </a:cxn>
                      <a:cxn ang="0">
                        <a:pos x="269" y="506"/>
                      </a:cxn>
                      <a:cxn ang="0">
                        <a:pos x="260" y="527"/>
                      </a:cxn>
                      <a:cxn ang="0">
                        <a:pos x="245" y="543"/>
                      </a:cxn>
                      <a:cxn ang="0">
                        <a:pos x="226" y="555"/>
                      </a:cxn>
                      <a:cxn ang="0">
                        <a:pos x="201" y="561"/>
                      </a:cxn>
                      <a:cxn ang="0">
                        <a:pos x="172" y="561"/>
                      </a:cxn>
                      <a:cxn ang="0">
                        <a:pos x="147" y="555"/>
                      </a:cxn>
                      <a:cxn ang="0">
                        <a:pos x="128" y="543"/>
                      </a:cxn>
                      <a:cxn ang="0">
                        <a:pos x="114" y="527"/>
                      </a:cxn>
                      <a:cxn ang="0">
                        <a:pos x="104" y="506"/>
                      </a:cxn>
                      <a:cxn ang="0">
                        <a:pos x="97" y="482"/>
                      </a:cxn>
                      <a:cxn ang="0">
                        <a:pos x="92" y="441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4" y="316"/>
                      </a:cxn>
                      <a:cxn ang="0">
                        <a:pos x="114" y="295"/>
                      </a:cxn>
                      <a:cxn ang="0">
                        <a:pos x="128" y="279"/>
                      </a:cxn>
                      <a:cxn ang="0">
                        <a:pos x="147" y="267"/>
                      </a:cxn>
                      <a:cxn ang="0">
                        <a:pos x="172" y="261"/>
                      </a:cxn>
                      <a:cxn ang="0">
                        <a:pos x="201" y="261"/>
                      </a:cxn>
                      <a:cxn ang="0">
                        <a:pos x="226" y="267"/>
                      </a:cxn>
                      <a:cxn ang="0">
                        <a:pos x="245" y="279"/>
                      </a:cxn>
                      <a:cxn ang="0">
                        <a:pos x="260" y="295"/>
                      </a:cxn>
                      <a:cxn ang="0">
                        <a:pos x="269" y="316"/>
                      </a:cxn>
                      <a:cxn ang="0">
                        <a:pos x="276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2" h="644">
                        <a:moveTo>
                          <a:pt x="372" y="638"/>
                        </a:moveTo>
                        <a:lnTo>
                          <a:pt x="372" y="0"/>
                        </a:lnTo>
                        <a:lnTo>
                          <a:pt x="281" y="0"/>
                        </a:lnTo>
                        <a:lnTo>
                          <a:pt x="281" y="230"/>
                        </a:lnTo>
                        <a:lnTo>
                          <a:pt x="275" y="222"/>
                        </a:lnTo>
                        <a:lnTo>
                          <a:pt x="268" y="216"/>
                        </a:lnTo>
                        <a:lnTo>
                          <a:pt x="262" y="210"/>
                        </a:lnTo>
                        <a:lnTo>
                          <a:pt x="256" y="205"/>
                        </a:lnTo>
                        <a:lnTo>
                          <a:pt x="248" y="200"/>
                        </a:lnTo>
                        <a:lnTo>
                          <a:pt x="241" y="196"/>
                        </a:lnTo>
                        <a:lnTo>
                          <a:pt x="234" y="193"/>
                        </a:lnTo>
                        <a:lnTo>
                          <a:pt x="227" y="190"/>
                        </a:lnTo>
                        <a:lnTo>
                          <a:pt x="212" y="185"/>
                        </a:lnTo>
                        <a:lnTo>
                          <a:pt x="196" y="181"/>
                        </a:lnTo>
                        <a:lnTo>
                          <a:pt x="179" y="180"/>
                        </a:lnTo>
                        <a:lnTo>
                          <a:pt x="162" y="179"/>
                        </a:lnTo>
                        <a:lnTo>
                          <a:pt x="145" y="180"/>
                        </a:lnTo>
                        <a:lnTo>
                          <a:pt x="129" y="182"/>
                        </a:lnTo>
                        <a:lnTo>
                          <a:pt x="114" y="185"/>
                        </a:lnTo>
                        <a:lnTo>
                          <a:pt x="98" y="190"/>
                        </a:lnTo>
                        <a:lnTo>
                          <a:pt x="85" y="195"/>
                        </a:lnTo>
                        <a:lnTo>
                          <a:pt x="73" y="202"/>
                        </a:lnTo>
                        <a:lnTo>
                          <a:pt x="62" y="210"/>
                        </a:lnTo>
                        <a:lnTo>
                          <a:pt x="51" y="219"/>
                        </a:lnTo>
                        <a:lnTo>
                          <a:pt x="43" y="228"/>
                        </a:lnTo>
                        <a:lnTo>
                          <a:pt x="36" y="238"/>
                        </a:lnTo>
                        <a:lnTo>
                          <a:pt x="30" y="248"/>
                        </a:lnTo>
                        <a:lnTo>
                          <a:pt x="24" y="258"/>
                        </a:lnTo>
                        <a:lnTo>
                          <a:pt x="20" y="269"/>
                        </a:lnTo>
                        <a:lnTo>
                          <a:pt x="16" y="282"/>
                        </a:lnTo>
                        <a:lnTo>
                          <a:pt x="12" y="294"/>
                        </a:lnTo>
                        <a:lnTo>
                          <a:pt x="9" y="306"/>
                        </a:lnTo>
                        <a:lnTo>
                          <a:pt x="5" y="332"/>
                        </a:lnTo>
                        <a:lnTo>
                          <a:pt x="3" y="358"/>
                        </a:lnTo>
                        <a:lnTo>
                          <a:pt x="0" y="385"/>
                        </a:lnTo>
                        <a:lnTo>
                          <a:pt x="0" y="410"/>
                        </a:lnTo>
                        <a:lnTo>
                          <a:pt x="0" y="437"/>
                        </a:lnTo>
                        <a:lnTo>
                          <a:pt x="3" y="463"/>
                        </a:lnTo>
                        <a:lnTo>
                          <a:pt x="5" y="490"/>
                        </a:lnTo>
                        <a:lnTo>
                          <a:pt x="9" y="515"/>
                        </a:lnTo>
                        <a:lnTo>
                          <a:pt x="12" y="529"/>
                        </a:lnTo>
                        <a:lnTo>
                          <a:pt x="16" y="541"/>
                        </a:lnTo>
                        <a:lnTo>
                          <a:pt x="20" y="552"/>
                        </a:lnTo>
                        <a:lnTo>
                          <a:pt x="24" y="563"/>
                        </a:lnTo>
                        <a:lnTo>
                          <a:pt x="30" y="575"/>
                        </a:lnTo>
                        <a:lnTo>
                          <a:pt x="36" y="585"/>
                        </a:lnTo>
                        <a:lnTo>
                          <a:pt x="43" y="594"/>
                        </a:lnTo>
                        <a:lnTo>
                          <a:pt x="51" y="603"/>
                        </a:lnTo>
                        <a:lnTo>
                          <a:pt x="62" y="612"/>
                        </a:lnTo>
                        <a:lnTo>
                          <a:pt x="73" y="620"/>
                        </a:lnTo>
                        <a:lnTo>
                          <a:pt x="86" y="628"/>
                        </a:lnTo>
                        <a:lnTo>
                          <a:pt x="99" y="633"/>
                        </a:lnTo>
                        <a:lnTo>
                          <a:pt x="114" y="638"/>
                        </a:lnTo>
                        <a:lnTo>
                          <a:pt x="129" y="641"/>
                        </a:lnTo>
                        <a:lnTo>
                          <a:pt x="145" y="643"/>
                        </a:lnTo>
                        <a:lnTo>
                          <a:pt x="163" y="644"/>
                        </a:lnTo>
                        <a:lnTo>
                          <a:pt x="180" y="643"/>
                        </a:lnTo>
                        <a:lnTo>
                          <a:pt x="197" y="641"/>
                        </a:lnTo>
                        <a:lnTo>
                          <a:pt x="214" y="638"/>
                        </a:lnTo>
                        <a:lnTo>
                          <a:pt x="228" y="633"/>
                        </a:lnTo>
                        <a:lnTo>
                          <a:pt x="235" y="629"/>
                        </a:lnTo>
                        <a:lnTo>
                          <a:pt x="242" y="626"/>
                        </a:lnTo>
                        <a:lnTo>
                          <a:pt x="249" y="620"/>
                        </a:lnTo>
                        <a:lnTo>
                          <a:pt x="257" y="615"/>
                        </a:lnTo>
                        <a:lnTo>
                          <a:pt x="270" y="604"/>
                        </a:lnTo>
                        <a:lnTo>
                          <a:pt x="283" y="590"/>
                        </a:lnTo>
                        <a:lnTo>
                          <a:pt x="283" y="638"/>
                        </a:lnTo>
                        <a:lnTo>
                          <a:pt x="372" y="638"/>
                        </a:lnTo>
                        <a:close/>
                        <a:moveTo>
                          <a:pt x="281" y="410"/>
                        </a:moveTo>
                        <a:lnTo>
                          <a:pt x="280" y="441"/>
                        </a:lnTo>
                        <a:lnTo>
                          <a:pt x="278" y="468"/>
                        </a:lnTo>
                        <a:lnTo>
                          <a:pt x="276" y="482"/>
                        </a:lnTo>
                        <a:lnTo>
                          <a:pt x="273" y="494"/>
                        </a:lnTo>
                        <a:lnTo>
                          <a:pt x="269" y="506"/>
                        </a:lnTo>
                        <a:lnTo>
                          <a:pt x="265" y="516"/>
                        </a:lnTo>
                        <a:lnTo>
                          <a:pt x="260" y="527"/>
                        </a:lnTo>
                        <a:lnTo>
                          <a:pt x="252" y="536"/>
                        </a:lnTo>
                        <a:lnTo>
                          <a:pt x="245" y="543"/>
                        </a:lnTo>
                        <a:lnTo>
                          <a:pt x="236" y="550"/>
                        </a:lnTo>
                        <a:lnTo>
                          <a:pt x="226" y="555"/>
                        </a:lnTo>
                        <a:lnTo>
                          <a:pt x="215" y="559"/>
                        </a:lnTo>
                        <a:lnTo>
                          <a:pt x="201" y="561"/>
                        </a:lnTo>
                        <a:lnTo>
                          <a:pt x="187" y="562"/>
                        </a:lnTo>
                        <a:lnTo>
                          <a:pt x="172" y="561"/>
                        </a:lnTo>
                        <a:lnTo>
                          <a:pt x="159" y="559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8" y="543"/>
                        </a:lnTo>
                        <a:lnTo>
                          <a:pt x="121" y="536"/>
                        </a:lnTo>
                        <a:lnTo>
                          <a:pt x="114" y="527"/>
                        </a:lnTo>
                        <a:lnTo>
                          <a:pt x="109" y="516"/>
                        </a:lnTo>
                        <a:lnTo>
                          <a:pt x="104" y="506"/>
                        </a:lnTo>
                        <a:lnTo>
                          <a:pt x="100" y="494"/>
                        </a:lnTo>
                        <a:lnTo>
                          <a:pt x="97" y="482"/>
                        </a:lnTo>
                        <a:lnTo>
                          <a:pt x="95" y="468"/>
                        </a:lnTo>
                        <a:lnTo>
                          <a:pt x="92" y="441"/>
                        </a:lnTo>
                        <a:lnTo>
                          <a:pt x="92" y="410"/>
                        </a:lnTo>
                        <a:lnTo>
                          <a:pt x="92" y="381"/>
                        </a:lnTo>
                        <a:lnTo>
                          <a:pt x="95" y="353"/>
                        </a:lnTo>
                        <a:lnTo>
                          <a:pt x="97" y="340"/>
                        </a:lnTo>
                        <a:lnTo>
                          <a:pt x="100" y="328"/>
                        </a:lnTo>
                        <a:lnTo>
                          <a:pt x="104" y="316"/>
                        </a:lnTo>
                        <a:lnTo>
                          <a:pt x="109" y="305"/>
                        </a:lnTo>
                        <a:lnTo>
                          <a:pt x="114" y="295"/>
                        </a:lnTo>
                        <a:lnTo>
                          <a:pt x="121" y="287"/>
                        </a:lnTo>
                        <a:lnTo>
                          <a:pt x="128" y="279"/>
                        </a:lnTo>
                        <a:lnTo>
                          <a:pt x="137" y="272"/>
                        </a:lnTo>
                        <a:lnTo>
                          <a:pt x="147" y="267"/>
                        </a:lnTo>
                        <a:lnTo>
                          <a:pt x="159" y="263"/>
                        </a:lnTo>
                        <a:lnTo>
                          <a:pt x="172" y="261"/>
                        </a:lnTo>
                        <a:lnTo>
                          <a:pt x="187" y="260"/>
                        </a:lnTo>
                        <a:lnTo>
                          <a:pt x="201" y="261"/>
                        </a:lnTo>
                        <a:lnTo>
                          <a:pt x="215" y="263"/>
                        </a:lnTo>
                        <a:lnTo>
                          <a:pt x="226" y="267"/>
                        </a:lnTo>
                        <a:lnTo>
                          <a:pt x="236" y="272"/>
                        </a:lnTo>
                        <a:lnTo>
                          <a:pt x="245" y="279"/>
                        </a:lnTo>
                        <a:lnTo>
                          <a:pt x="252" y="287"/>
                        </a:lnTo>
                        <a:lnTo>
                          <a:pt x="260" y="295"/>
                        </a:lnTo>
                        <a:lnTo>
                          <a:pt x="265" y="305"/>
                        </a:lnTo>
                        <a:lnTo>
                          <a:pt x="269" y="316"/>
                        </a:lnTo>
                        <a:lnTo>
                          <a:pt x="273" y="328"/>
                        </a:lnTo>
                        <a:lnTo>
                          <a:pt x="276" y="340"/>
                        </a:lnTo>
                        <a:lnTo>
                          <a:pt x="278" y="353"/>
                        </a:lnTo>
                        <a:lnTo>
                          <a:pt x="280" y="381"/>
                        </a:lnTo>
                        <a:lnTo>
                          <a:pt x="281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7" name="Freeform 72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293" y="2025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7" y="136"/>
                      </a:cxn>
                      <a:cxn ang="0">
                        <a:pos x="357" y="87"/>
                      </a:cxn>
                      <a:cxn ang="0">
                        <a:pos x="333" y="50"/>
                      </a:cxn>
                      <a:cxn ang="0">
                        <a:pos x="295" y="22"/>
                      </a:cxn>
                      <a:cxn ang="0">
                        <a:pos x="245" y="5"/>
                      </a:cxn>
                      <a:cxn ang="0">
                        <a:pos x="182" y="0"/>
                      </a:cxn>
                      <a:cxn ang="0">
                        <a:pos x="118" y="5"/>
                      </a:cxn>
                      <a:cxn ang="0">
                        <a:pos x="88" y="14"/>
                      </a:cxn>
                      <a:cxn ang="0">
                        <a:pos x="60" y="27"/>
                      </a:cxn>
                      <a:cxn ang="0">
                        <a:pos x="35" y="48"/>
                      </a:cxn>
                      <a:cxn ang="0">
                        <a:pos x="79" y="121"/>
                      </a:cxn>
                      <a:cxn ang="0">
                        <a:pos x="107" y="93"/>
                      </a:cxn>
                      <a:cxn ang="0">
                        <a:pos x="145" y="80"/>
                      </a:cxn>
                      <a:cxn ang="0">
                        <a:pos x="191" y="78"/>
                      </a:cxn>
                      <a:cxn ang="0">
                        <a:pos x="224" y="83"/>
                      </a:cxn>
                      <a:cxn ang="0">
                        <a:pos x="248" y="93"/>
                      </a:cxn>
                      <a:cxn ang="0">
                        <a:pos x="264" y="111"/>
                      </a:cxn>
                      <a:cxn ang="0">
                        <a:pos x="275" y="133"/>
                      </a:cxn>
                      <a:cxn ang="0">
                        <a:pos x="278" y="163"/>
                      </a:cxn>
                      <a:cxn ang="0">
                        <a:pos x="138" y="196"/>
                      </a:cxn>
                      <a:cxn ang="0">
                        <a:pos x="89" y="205"/>
                      </a:cxn>
                      <a:cxn ang="0">
                        <a:pos x="50" y="223"/>
                      </a:cxn>
                      <a:cxn ang="0">
                        <a:pos x="23" y="251"/>
                      </a:cxn>
                      <a:cxn ang="0">
                        <a:pos x="6" y="285"/>
                      </a:cxn>
                      <a:cxn ang="0">
                        <a:pos x="0" y="326"/>
                      </a:cxn>
                      <a:cxn ang="0">
                        <a:pos x="5" y="367"/>
                      </a:cxn>
                      <a:cxn ang="0">
                        <a:pos x="20" y="404"/>
                      </a:cxn>
                      <a:cxn ang="0">
                        <a:pos x="47" y="433"/>
                      </a:cxn>
                      <a:cxn ang="0">
                        <a:pos x="87" y="455"/>
                      </a:cxn>
                      <a:cxn ang="0">
                        <a:pos x="138" y="464"/>
                      </a:cxn>
                      <a:cxn ang="0">
                        <a:pos x="196" y="462"/>
                      </a:cxn>
                      <a:cxn ang="0">
                        <a:pos x="241" y="448"/>
                      </a:cxn>
                      <a:cxn ang="0">
                        <a:pos x="279" y="418"/>
                      </a:cxn>
                      <a:cxn ang="0">
                        <a:pos x="278" y="296"/>
                      </a:cxn>
                      <a:cxn ang="0">
                        <a:pos x="275" y="327"/>
                      </a:cxn>
                      <a:cxn ang="0">
                        <a:pos x="266" y="351"/>
                      </a:cxn>
                      <a:cxn ang="0">
                        <a:pos x="248" y="370"/>
                      </a:cxn>
                      <a:cxn ang="0">
                        <a:pos x="219" y="384"/>
                      </a:cxn>
                      <a:cxn ang="0">
                        <a:pos x="185" y="388"/>
                      </a:cxn>
                      <a:cxn ang="0">
                        <a:pos x="152" y="387"/>
                      </a:cxn>
                      <a:cxn ang="0">
                        <a:pos x="128" y="382"/>
                      </a:cxn>
                      <a:cxn ang="0">
                        <a:pos x="109" y="372"/>
                      </a:cxn>
                      <a:cxn ang="0">
                        <a:pos x="97" y="357"/>
                      </a:cxn>
                      <a:cxn ang="0">
                        <a:pos x="90" y="338"/>
                      </a:cxn>
                      <a:cxn ang="0">
                        <a:pos x="90" y="316"/>
                      </a:cxn>
                      <a:cxn ang="0">
                        <a:pos x="94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3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7" y="136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7"/>
                        </a:lnTo>
                        <a:lnTo>
                          <a:pt x="350" y="74"/>
                        </a:lnTo>
                        <a:lnTo>
                          <a:pt x="342" y="61"/>
                        </a:lnTo>
                        <a:lnTo>
                          <a:pt x="333" y="50"/>
                        </a:lnTo>
                        <a:lnTo>
                          <a:pt x="321" y="39"/>
                        </a:lnTo>
                        <a:lnTo>
                          <a:pt x="309" y="30"/>
                        </a:lnTo>
                        <a:lnTo>
                          <a:pt x="295" y="22"/>
                        </a:lnTo>
                        <a:lnTo>
                          <a:pt x="280" y="15"/>
                        </a:lnTo>
                        <a:lnTo>
                          <a:pt x="263" y="10"/>
                        </a:lnTo>
                        <a:lnTo>
                          <a:pt x="245" y="5"/>
                        </a:lnTo>
                        <a:lnTo>
                          <a:pt x="226" y="2"/>
                        </a:lnTo>
                        <a:lnTo>
                          <a:pt x="204" y="1"/>
                        </a:lnTo>
                        <a:lnTo>
                          <a:pt x="182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8" y="10"/>
                        </a:lnTo>
                        <a:lnTo>
                          <a:pt x="88" y="14"/>
                        </a:lnTo>
                        <a:lnTo>
                          <a:pt x="78" y="18"/>
                        </a:lnTo>
                        <a:lnTo>
                          <a:pt x="68" y="22"/>
                        </a:lnTo>
                        <a:lnTo>
                          <a:pt x="60" y="27"/>
                        </a:lnTo>
                        <a:lnTo>
                          <a:pt x="51" y="33"/>
                        </a:lnTo>
                        <a:lnTo>
                          <a:pt x="43" y="40"/>
                        </a:lnTo>
                        <a:lnTo>
                          <a:pt x="35" y="48"/>
                        </a:lnTo>
                        <a:lnTo>
                          <a:pt x="27" y="56"/>
                        </a:lnTo>
                        <a:lnTo>
                          <a:pt x="18" y="65"/>
                        </a:lnTo>
                        <a:lnTo>
                          <a:pt x="79" y="121"/>
                        </a:lnTo>
                        <a:lnTo>
                          <a:pt x="88" y="111"/>
                        </a:lnTo>
                        <a:lnTo>
                          <a:pt x="97" y="101"/>
                        </a:lnTo>
                        <a:lnTo>
                          <a:pt x="107" y="93"/>
                        </a:lnTo>
                        <a:lnTo>
                          <a:pt x="118" y="87"/>
                        </a:lnTo>
                        <a:lnTo>
                          <a:pt x="131" y="83"/>
                        </a:lnTo>
                        <a:lnTo>
                          <a:pt x="145" y="80"/>
                        </a:lnTo>
                        <a:lnTo>
                          <a:pt x="160" y="78"/>
                        </a:lnTo>
                        <a:lnTo>
                          <a:pt x="178" y="77"/>
                        </a:lnTo>
                        <a:lnTo>
                          <a:pt x="191" y="78"/>
                        </a:lnTo>
                        <a:lnTo>
                          <a:pt x="202" y="79"/>
                        </a:lnTo>
                        <a:lnTo>
                          <a:pt x="213" y="80"/>
                        </a:lnTo>
                        <a:lnTo>
                          <a:pt x="224" y="83"/>
                        </a:lnTo>
                        <a:lnTo>
                          <a:pt x="232" y="85"/>
                        </a:lnTo>
                        <a:lnTo>
                          <a:pt x="240" y="89"/>
                        </a:lnTo>
                        <a:lnTo>
                          <a:pt x="248" y="93"/>
                        </a:lnTo>
                        <a:lnTo>
                          <a:pt x="254" y="99"/>
                        </a:lnTo>
                        <a:lnTo>
                          <a:pt x="259" y="105"/>
                        </a:lnTo>
                        <a:lnTo>
                          <a:pt x="264" y="111"/>
                        </a:lnTo>
                        <a:lnTo>
                          <a:pt x="268" y="118"/>
                        </a:lnTo>
                        <a:lnTo>
                          <a:pt x="271" y="125"/>
                        </a:lnTo>
                        <a:lnTo>
                          <a:pt x="275" y="133"/>
                        </a:lnTo>
                        <a:lnTo>
                          <a:pt x="276" y="142"/>
                        </a:lnTo>
                        <a:lnTo>
                          <a:pt x="277" y="153"/>
                        </a:lnTo>
                        <a:lnTo>
                          <a:pt x="278" y="163"/>
                        </a:lnTo>
                        <a:lnTo>
                          <a:pt x="278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9" y="205"/>
                        </a:lnTo>
                        <a:lnTo>
                          <a:pt x="75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40" y="232"/>
                        </a:lnTo>
                        <a:lnTo>
                          <a:pt x="31" y="241"/>
                        </a:lnTo>
                        <a:lnTo>
                          <a:pt x="23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5"/>
                        </a:lnTo>
                        <a:lnTo>
                          <a:pt x="3" y="299"/>
                        </a:lnTo>
                        <a:lnTo>
                          <a:pt x="1" y="312"/>
                        </a:lnTo>
                        <a:lnTo>
                          <a:pt x="0" y="326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4"/>
                        </a:lnTo>
                        <a:lnTo>
                          <a:pt x="28" y="414"/>
                        </a:lnTo>
                        <a:lnTo>
                          <a:pt x="36" y="423"/>
                        </a:lnTo>
                        <a:lnTo>
                          <a:pt x="47" y="433"/>
                        </a:lnTo>
                        <a:lnTo>
                          <a:pt x="59" y="441"/>
                        </a:lnTo>
                        <a:lnTo>
                          <a:pt x="73" y="449"/>
                        </a:lnTo>
                        <a:lnTo>
                          <a:pt x="87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8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6" y="462"/>
                        </a:lnTo>
                        <a:lnTo>
                          <a:pt x="212" y="459"/>
                        </a:lnTo>
                        <a:lnTo>
                          <a:pt x="228" y="454"/>
                        </a:lnTo>
                        <a:lnTo>
                          <a:pt x="241" y="448"/>
                        </a:lnTo>
                        <a:lnTo>
                          <a:pt x="254" y="439"/>
                        </a:lnTo>
                        <a:lnTo>
                          <a:pt x="266" y="429"/>
                        </a:lnTo>
                        <a:lnTo>
                          <a:pt x="279" y="418"/>
                        </a:lnTo>
                        <a:lnTo>
                          <a:pt x="279" y="459"/>
                        </a:lnTo>
                        <a:lnTo>
                          <a:pt x="368" y="459"/>
                        </a:lnTo>
                        <a:close/>
                        <a:moveTo>
                          <a:pt x="278" y="296"/>
                        </a:moveTo>
                        <a:lnTo>
                          <a:pt x="277" y="307"/>
                        </a:lnTo>
                        <a:lnTo>
                          <a:pt x="276" y="318"/>
                        </a:lnTo>
                        <a:lnTo>
                          <a:pt x="275" y="327"/>
                        </a:lnTo>
                        <a:lnTo>
                          <a:pt x="272" y="336"/>
                        </a:lnTo>
                        <a:lnTo>
                          <a:pt x="269" y="343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3"/>
                        </a:lnTo>
                        <a:lnTo>
                          <a:pt x="248" y="370"/>
                        </a:lnTo>
                        <a:lnTo>
                          <a:pt x="239" y="376"/>
                        </a:lnTo>
                        <a:lnTo>
                          <a:pt x="229" y="381"/>
                        </a:lnTo>
                        <a:lnTo>
                          <a:pt x="219" y="384"/>
                        </a:lnTo>
                        <a:lnTo>
                          <a:pt x="208" y="386"/>
                        </a:lnTo>
                        <a:lnTo>
                          <a:pt x="197" y="387"/>
                        </a:lnTo>
                        <a:lnTo>
                          <a:pt x="185" y="388"/>
                        </a:lnTo>
                        <a:lnTo>
                          <a:pt x="172" y="388"/>
                        </a:lnTo>
                        <a:lnTo>
                          <a:pt x="162" y="388"/>
                        </a:lnTo>
                        <a:lnTo>
                          <a:pt x="152" y="387"/>
                        </a:lnTo>
                        <a:lnTo>
                          <a:pt x="143" y="386"/>
                        </a:lnTo>
                        <a:lnTo>
                          <a:pt x="135" y="384"/>
                        </a:lnTo>
                        <a:lnTo>
                          <a:pt x="128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2"/>
                        </a:lnTo>
                        <a:lnTo>
                          <a:pt x="104" y="367"/>
                        </a:lnTo>
                        <a:lnTo>
                          <a:pt x="100" y="363"/>
                        </a:lnTo>
                        <a:lnTo>
                          <a:pt x="97" y="357"/>
                        </a:lnTo>
                        <a:lnTo>
                          <a:pt x="94" y="352"/>
                        </a:lnTo>
                        <a:lnTo>
                          <a:pt x="92" y="346"/>
                        </a:lnTo>
                        <a:lnTo>
                          <a:pt x="90" y="338"/>
                        </a:lnTo>
                        <a:lnTo>
                          <a:pt x="89" y="331"/>
                        </a:lnTo>
                        <a:lnTo>
                          <a:pt x="89" y="324"/>
                        </a:lnTo>
                        <a:lnTo>
                          <a:pt x="90" y="316"/>
                        </a:lnTo>
                        <a:lnTo>
                          <a:pt x="90" y="310"/>
                        </a:lnTo>
                        <a:lnTo>
                          <a:pt x="92" y="303"/>
                        </a:lnTo>
                        <a:lnTo>
                          <a:pt x="94" y="297"/>
                        </a:lnTo>
                        <a:lnTo>
                          <a:pt x="97" y="290"/>
                        </a:lnTo>
                        <a:lnTo>
                          <a:pt x="101" y="285"/>
                        </a:lnTo>
                        <a:lnTo>
                          <a:pt x="105" y="280"/>
                        </a:lnTo>
                        <a:lnTo>
                          <a:pt x="109" y="276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8" y="266"/>
                        </a:lnTo>
                        <a:lnTo>
                          <a:pt x="135" y="263"/>
                        </a:lnTo>
                        <a:lnTo>
                          <a:pt x="143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8" y="259"/>
                        </a:lnTo>
                        <a:lnTo>
                          <a:pt x="278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8" name="Freeform 73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414" y="2025"/>
                    <a:ext cx="93" cy="163"/>
                  </a:xfrm>
                  <a:custGeom>
                    <a:avLst/>
                    <a:gdLst/>
                    <a:ahLst/>
                    <a:cxnLst>
                      <a:cxn ang="0">
                        <a:pos x="279" y="5"/>
                      </a:cxn>
                      <a:cxn ang="0">
                        <a:pos x="253" y="27"/>
                      </a:cxn>
                      <a:cxn ang="0">
                        <a:pos x="232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5" y="57"/>
                      </a:cxn>
                      <a:cxn ang="0">
                        <a:pos x="19" y="85"/>
                      </a:cxn>
                      <a:cxn ang="0">
                        <a:pos x="9" y="119"/>
                      </a:cxn>
                      <a:cxn ang="0">
                        <a:pos x="0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4" y="372"/>
                      </a:cxn>
                      <a:cxn ang="0">
                        <a:pos x="43" y="400"/>
                      </a:cxn>
                      <a:cxn ang="0">
                        <a:pos x="72" y="425"/>
                      </a:cxn>
                      <a:cxn ang="0">
                        <a:pos x="111" y="442"/>
                      </a:cxn>
                      <a:cxn ang="0">
                        <a:pos x="159" y="449"/>
                      </a:cxn>
                      <a:cxn ang="0">
                        <a:pos x="208" y="442"/>
                      </a:cxn>
                      <a:cxn ang="0">
                        <a:pos x="251" y="421"/>
                      </a:cxn>
                      <a:cxn ang="0">
                        <a:pos x="276" y="455"/>
                      </a:cxn>
                      <a:cxn ang="0">
                        <a:pos x="273" y="488"/>
                      </a:cxn>
                      <a:cxn ang="0">
                        <a:pos x="263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3" y="570"/>
                      </a:cxn>
                      <a:cxn ang="0">
                        <a:pos x="140" y="568"/>
                      </a:cxn>
                      <a:cxn ang="0">
                        <a:pos x="103" y="555"/>
                      </a:cxn>
                      <a:cxn ang="0">
                        <a:pos x="71" y="530"/>
                      </a:cxn>
                      <a:cxn ang="0">
                        <a:pos x="49" y="616"/>
                      </a:cxn>
                      <a:cxn ang="0">
                        <a:pos x="75" y="631"/>
                      </a:cxn>
                      <a:cxn ang="0">
                        <a:pos x="105" y="641"/>
                      </a:cxn>
                      <a:cxn ang="0">
                        <a:pos x="149" y="648"/>
                      </a:cxn>
                      <a:cxn ang="0">
                        <a:pos x="216" y="645"/>
                      </a:cxn>
                      <a:cxn ang="0">
                        <a:pos x="272" y="626"/>
                      </a:cxn>
                      <a:cxn ang="0">
                        <a:pos x="316" y="595"/>
                      </a:cxn>
                      <a:cxn ang="0">
                        <a:pos x="347" y="551"/>
                      </a:cxn>
                      <a:cxn ang="0">
                        <a:pos x="364" y="497"/>
                      </a:cxn>
                      <a:cxn ang="0">
                        <a:pos x="276" y="224"/>
                      </a:cxn>
                      <a:cxn ang="0">
                        <a:pos x="272" y="288"/>
                      </a:cxn>
                      <a:cxn ang="0">
                        <a:pos x="261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69" y="365"/>
                      </a:cxn>
                      <a:cxn ang="0">
                        <a:pos x="134" y="354"/>
                      </a:cxn>
                      <a:cxn ang="0">
                        <a:pos x="112" y="331"/>
                      </a:cxn>
                      <a:cxn ang="0">
                        <a:pos x="99" y="301"/>
                      </a:cxn>
                      <a:cxn ang="0">
                        <a:pos x="92" y="251"/>
                      </a:cxn>
                      <a:cxn ang="0">
                        <a:pos x="94" y="171"/>
                      </a:cxn>
                      <a:cxn ang="0">
                        <a:pos x="103" y="136"/>
                      </a:cxn>
                      <a:cxn ang="0">
                        <a:pos x="118" y="108"/>
                      </a:cxn>
                      <a:cxn ang="0">
                        <a:pos x="145" y="88"/>
                      </a:cxn>
                      <a:cxn ang="0">
                        <a:pos x="184" y="81"/>
                      </a:cxn>
                      <a:cxn ang="0">
                        <a:pos x="223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3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79" y="5"/>
                        </a:lnTo>
                        <a:lnTo>
                          <a:pt x="279" y="54"/>
                        </a:lnTo>
                        <a:lnTo>
                          <a:pt x="266" y="39"/>
                        </a:lnTo>
                        <a:lnTo>
                          <a:pt x="253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2" y="15"/>
                        </a:lnTo>
                        <a:lnTo>
                          <a:pt x="225" y="11"/>
                        </a:lnTo>
                        <a:lnTo>
                          <a:pt x="210" y="6"/>
                        </a:lnTo>
                        <a:lnTo>
                          <a:pt x="195" y="3"/>
                        </a:lnTo>
                        <a:lnTo>
                          <a:pt x="177" y="1"/>
                        </a:lnTo>
                        <a:lnTo>
                          <a:pt x="160" y="0"/>
                        </a:lnTo>
                        <a:lnTo>
                          <a:pt x="144" y="1"/>
                        </a:lnTo>
                        <a:lnTo>
                          <a:pt x="127" y="3"/>
                        </a:lnTo>
                        <a:lnTo>
                          <a:pt x="112" y="6"/>
                        </a:lnTo>
                        <a:lnTo>
                          <a:pt x="98" y="10"/>
                        </a:lnTo>
                        <a:lnTo>
                          <a:pt x="84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1" y="39"/>
                        </a:lnTo>
                        <a:lnTo>
                          <a:pt x="43" y="48"/>
                        </a:lnTo>
                        <a:lnTo>
                          <a:pt x="35" y="57"/>
                        </a:lnTo>
                        <a:lnTo>
                          <a:pt x="29" y="66"/>
                        </a:lnTo>
                        <a:lnTo>
                          <a:pt x="24" y="75"/>
                        </a:lnTo>
                        <a:lnTo>
                          <a:pt x="19" y="85"/>
                        </a:lnTo>
                        <a:lnTo>
                          <a:pt x="15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4" y="142"/>
                        </a:lnTo>
                        <a:lnTo>
                          <a:pt x="2" y="168"/>
                        </a:lnTo>
                        <a:lnTo>
                          <a:pt x="0" y="196"/>
                        </a:lnTo>
                        <a:lnTo>
                          <a:pt x="0" y="224"/>
                        </a:lnTo>
                        <a:lnTo>
                          <a:pt x="0" y="252"/>
                        </a:lnTo>
                        <a:lnTo>
                          <a:pt x="2" y="279"/>
                        </a:lnTo>
                        <a:lnTo>
                          <a:pt x="4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5" y="351"/>
                        </a:lnTo>
                        <a:lnTo>
                          <a:pt x="19" y="362"/>
                        </a:lnTo>
                        <a:lnTo>
                          <a:pt x="24" y="372"/>
                        </a:lnTo>
                        <a:lnTo>
                          <a:pt x="29" y="381"/>
                        </a:lnTo>
                        <a:lnTo>
                          <a:pt x="35" y="390"/>
                        </a:lnTo>
                        <a:lnTo>
                          <a:pt x="43" y="400"/>
                        </a:lnTo>
                        <a:lnTo>
                          <a:pt x="51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4" y="432"/>
                        </a:lnTo>
                        <a:lnTo>
                          <a:pt x="98" y="437"/>
                        </a:lnTo>
                        <a:lnTo>
                          <a:pt x="111" y="442"/>
                        </a:lnTo>
                        <a:lnTo>
                          <a:pt x="126" y="446"/>
                        </a:lnTo>
                        <a:lnTo>
                          <a:pt x="143" y="448"/>
                        </a:lnTo>
                        <a:lnTo>
                          <a:pt x="159" y="449"/>
                        </a:lnTo>
                        <a:lnTo>
                          <a:pt x="176" y="448"/>
                        </a:lnTo>
                        <a:lnTo>
                          <a:pt x="193" y="446"/>
                        </a:lnTo>
                        <a:lnTo>
                          <a:pt x="208" y="442"/>
                        </a:lnTo>
                        <a:lnTo>
                          <a:pt x="223" y="437"/>
                        </a:lnTo>
                        <a:lnTo>
                          <a:pt x="237" y="430"/>
                        </a:lnTo>
                        <a:lnTo>
                          <a:pt x="251" y="421"/>
                        </a:lnTo>
                        <a:lnTo>
                          <a:pt x="264" y="410"/>
                        </a:lnTo>
                        <a:lnTo>
                          <a:pt x="276" y="397"/>
                        </a:lnTo>
                        <a:lnTo>
                          <a:pt x="276" y="455"/>
                        </a:lnTo>
                        <a:lnTo>
                          <a:pt x="276" y="466"/>
                        </a:lnTo>
                        <a:lnTo>
                          <a:pt x="275" y="477"/>
                        </a:lnTo>
                        <a:lnTo>
                          <a:pt x="273" y="488"/>
                        </a:lnTo>
                        <a:lnTo>
                          <a:pt x="271" y="499"/>
                        </a:lnTo>
                        <a:lnTo>
                          <a:pt x="267" y="509"/>
                        </a:lnTo>
                        <a:lnTo>
                          <a:pt x="263" y="518"/>
                        </a:lnTo>
                        <a:lnTo>
                          <a:pt x="258" y="527"/>
                        </a:lnTo>
                        <a:lnTo>
                          <a:pt x="252" y="535"/>
                        </a:lnTo>
                        <a:lnTo>
                          <a:pt x="246" y="544"/>
                        </a:lnTo>
                        <a:lnTo>
                          <a:pt x="237" y="550"/>
                        </a:lnTo>
                        <a:lnTo>
                          <a:pt x="228" y="556"/>
                        </a:lnTo>
                        <a:lnTo>
                          <a:pt x="219" y="561"/>
                        </a:lnTo>
                        <a:lnTo>
                          <a:pt x="208" y="565"/>
                        </a:lnTo>
                        <a:lnTo>
                          <a:pt x="197" y="568"/>
                        </a:lnTo>
                        <a:lnTo>
                          <a:pt x="183" y="570"/>
                        </a:lnTo>
                        <a:lnTo>
                          <a:pt x="170" y="570"/>
                        </a:lnTo>
                        <a:lnTo>
                          <a:pt x="154" y="570"/>
                        </a:lnTo>
                        <a:lnTo>
                          <a:pt x="140" y="568"/>
                        </a:lnTo>
                        <a:lnTo>
                          <a:pt x="126" y="565"/>
                        </a:lnTo>
                        <a:lnTo>
                          <a:pt x="115" y="561"/>
                        </a:lnTo>
                        <a:lnTo>
                          <a:pt x="103" y="555"/>
                        </a:lnTo>
                        <a:lnTo>
                          <a:pt x="93" y="548"/>
                        </a:lnTo>
                        <a:lnTo>
                          <a:pt x="82" y="539"/>
                        </a:lnTo>
                        <a:lnTo>
                          <a:pt x="71" y="530"/>
                        </a:lnTo>
                        <a:lnTo>
                          <a:pt x="13" y="588"/>
                        </a:lnTo>
                        <a:lnTo>
                          <a:pt x="30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6" y="627"/>
                        </a:lnTo>
                        <a:lnTo>
                          <a:pt x="75" y="631"/>
                        </a:lnTo>
                        <a:lnTo>
                          <a:pt x="85" y="635"/>
                        </a:lnTo>
                        <a:lnTo>
                          <a:pt x="95" y="638"/>
                        </a:lnTo>
                        <a:lnTo>
                          <a:pt x="105" y="641"/>
                        </a:lnTo>
                        <a:lnTo>
                          <a:pt x="115" y="644"/>
                        </a:lnTo>
                        <a:lnTo>
                          <a:pt x="126" y="646"/>
                        </a:lnTo>
                        <a:lnTo>
                          <a:pt x="149" y="648"/>
                        </a:lnTo>
                        <a:lnTo>
                          <a:pt x="173" y="649"/>
                        </a:lnTo>
                        <a:lnTo>
                          <a:pt x="196" y="648"/>
                        </a:lnTo>
                        <a:lnTo>
                          <a:pt x="216" y="645"/>
                        </a:lnTo>
                        <a:lnTo>
                          <a:pt x="236" y="640"/>
                        </a:lnTo>
                        <a:lnTo>
                          <a:pt x="255" y="634"/>
                        </a:lnTo>
                        <a:lnTo>
                          <a:pt x="272" y="626"/>
                        </a:lnTo>
                        <a:lnTo>
                          <a:pt x="288" y="617"/>
                        </a:lnTo>
                        <a:lnTo>
                          <a:pt x="303" y="607"/>
                        </a:lnTo>
                        <a:lnTo>
                          <a:pt x="316" y="595"/>
                        </a:lnTo>
                        <a:lnTo>
                          <a:pt x="328" y="581"/>
                        </a:lnTo>
                        <a:lnTo>
                          <a:pt x="338" y="566"/>
                        </a:lnTo>
                        <a:lnTo>
                          <a:pt x="347" y="551"/>
                        </a:lnTo>
                        <a:lnTo>
                          <a:pt x="355" y="533"/>
                        </a:lnTo>
                        <a:lnTo>
                          <a:pt x="360" y="516"/>
                        </a:lnTo>
                        <a:lnTo>
                          <a:pt x="364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6" y="224"/>
                        </a:moveTo>
                        <a:lnTo>
                          <a:pt x="276" y="251"/>
                        </a:lnTo>
                        <a:lnTo>
                          <a:pt x="273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1" y="322"/>
                        </a:lnTo>
                        <a:lnTo>
                          <a:pt x="256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3" y="354"/>
                        </a:lnTo>
                        <a:lnTo>
                          <a:pt x="223" y="359"/>
                        </a:lnTo>
                        <a:lnTo>
                          <a:pt x="212" y="363"/>
                        </a:lnTo>
                        <a:lnTo>
                          <a:pt x="199" y="365"/>
                        </a:lnTo>
                        <a:lnTo>
                          <a:pt x="184" y="366"/>
                        </a:lnTo>
                        <a:lnTo>
                          <a:pt x="169" y="365"/>
                        </a:lnTo>
                        <a:lnTo>
                          <a:pt x="157" y="363"/>
                        </a:lnTo>
                        <a:lnTo>
                          <a:pt x="145" y="359"/>
                        </a:lnTo>
                        <a:lnTo>
                          <a:pt x="134" y="354"/>
                        </a:lnTo>
                        <a:lnTo>
                          <a:pt x="126" y="348"/>
                        </a:lnTo>
                        <a:lnTo>
                          <a:pt x="118" y="339"/>
                        </a:lnTo>
                        <a:lnTo>
                          <a:pt x="112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99" y="301"/>
                        </a:lnTo>
                        <a:lnTo>
                          <a:pt x="96" y="288"/>
                        </a:lnTo>
                        <a:lnTo>
                          <a:pt x="94" y="276"/>
                        </a:lnTo>
                        <a:lnTo>
                          <a:pt x="92" y="251"/>
                        </a:lnTo>
                        <a:lnTo>
                          <a:pt x="91" y="224"/>
                        </a:lnTo>
                        <a:lnTo>
                          <a:pt x="92" y="197"/>
                        </a:lnTo>
                        <a:lnTo>
                          <a:pt x="94" y="171"/>
                        </a:lnTo>
                        <a:lnTo>
                          <a:pt x="96" y="159"/>
                        </a:lnTo>
                        <a:lnTo>
                          <a:pt x="99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2" y="116"/>
                        </a:lnTo>
                        <a:lnTo>
                          <a:pt x="118" y="108"/>
                        </a:lnTo>
                        <a:lnTo>
                          <a:pt x="126" y="100"/>
                        </a:lnTo>
                        <a:lnTo>
                          <a:pt x="134" y="93"/>
                        </a:lnTo>
                        <a:lnTo>
                          <a:pt x="145" y="88"/>
                        </a:lnTo>
                        <a:lnTo>
                          <a:pt x="157" y="84"/>
                        </a:lnTo>
                        <a:lnTo>
                          <a:pt x="169" y="82"/>
                        </a:lnTo>
                        <a:lnTo>
                          <a:pt x="184" y="81"/>
                        </a:lnTo>
                        <a:lnTo>
                          <a:pt x="199" y="82"/>
                        </a:lnTo>
                        <a:lnTo>
                          <a:pt x="212" y="84"/>
                        </a:lnTo>
                        <a:lnTo>
                          <a:pt x="223" y="88"/>
                        </a:lnTo>
                        <a:lnTo>
                          <a:pt x="233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6" y="116"/>
                        </a:lnTo>
                        <a:lnTo>
                          <a:pt x="261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3" y="171"/>
                        </a:lnTo>
                        <a:lnTo>
                          <a:pt x="276" y="197"/>
                        </a:lnTo>
                        <a:lnTo>
                          <a:pt x="276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59" name="Freeform 73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537" y="2025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6" y="178"/>
                      </a:cxn>
                      <a:cxn ang="0">
                        <a:pos x="365" y="120"/>
                      </a:cxn>
                      <a:cxn ang="0">
                        <a:pos x="351" y="89"/>
                      </a:cxn>
                      <a:cxn ang="0">
                        <a:pos x="332" y="62"/>
                      </a:cxn>
                      <a:cxn ang="0">
                        <a:pos x="299" y="32"/>
                      </a:cxn>
                      <a:cxn ang="0">
                        <a:pos x="250" y="9"/>
                      </a:cxn>
                      <a:cxn ang="0">
                        <a:pos x="211" y="1"/>
                      </a:cxn>
                      <a:cxn ang="0">
                        <a:pos x="177" y="0"/>
                      </a:cxn>
                      <a:cxn ang="0">
                        <a:pos x="145" y="4"/>
                      </a:cxn>
                      <a:cxn ang="0">
                        <a:pos x="92" y="23"/>
                      </a:cxn>
                      <a:cxn ang="0">
                        <a:pos x="54" y="54"/>
                      </a:cxn>
                      <a:cxn ang="0">
                        <a:pos x="32" y="80"/>
                      </a:cxn>
                      <a:cxn ang="0">
                        <a:pos x="17" y="110"/>
                      </a:cxn>
                      <a:cxn ang="0">
                        <a:pos x="6" y="154"/>
                      </a:cxn>
                      <a:cxn ang="0">
                        <a:pos x="0" y="231"/>
                      </a:cxn>
                      <a:cxn ang="0">
                        <a:pos x="6" y="311"/>
                      </a:cxn>
                      <a:cxn ang="0">
                        <a:pos x="17" y="355"/>
                      </a:cxn>
                      <a:cxn ang="0">
                        <a:pos x="32" y="384"/>
                      </a:cxn>
                      <a:cxn ang="0">
                        <a:pos x="54" y="411"/>
                      </a:cxn>
                      <a:cxn ang="0">
                        <a:pos x="92" y="441"/>
                      </a:cxn>
                      <a:cxn ang="0">
                        <a:pos x="145" y="461"/>
                      </a:cxn>
                      <a:cxn ang="0">
                        <a:pos x="177" y="465"/>
                      </a:cxn>
                      <a:cxn ang="0">
                        <a:pos x="211" y="464"/>
                      </a:cxn>
                      <a:cxn ang="0">
                        <a:pos x="250" y="456"/>
                      </a:cxn>
                      <a:cxn ang="0">
                        <a:pos x="299" y="432"/>
                      </a:cxn>
                      <a:cxn ang="0">
                        <a:pos x="332" y="403"/>
                      </a:cxn>
                      <a:cxn ang="0">
                        <a:pos x="351" y="375"/>
                      </a:cxn>
                      <a:cxn ang="0">
                        <a:pos x="365" y="345"/>
                      </a:cxn>
                      <a:cxn ang="0">
                        <a:pos x="376" y="286"/>
                      </a:cxn>
                      <a:cxn ang="0">
                        <a:pos x="287" y="231"/>
                      </a:cxn>
                      <a:cxn ang="0">
                        <a:pos x="284" y="285"/>
                      </a:cxn>
                      <a:cxn ang="0">
                        <a:pos x="272" y="332"/>
                      </a:cxn>
                      <a:cxn ang="0">
                        <a:pos x="261" y="351"/>
                      </a:cxn>
                      <a:cxn ang="0">
                        <a:pos x="241" y="368"/>
                      </a:cxn>
                      <a:cxn ang="0">
                        <a:pos x="217" y="379"/>
                      </a:cxn>
                      <a:cxn ang="0">
                        <a:pos x="188" y="383"/>
                      </a:cxn>
                      <a:cxn ang="0">
                        <a:pos x="160" y="379"/>
                      </a:cxn>
                      <a:cxn ang="0">
                        <a:pos x="136" y="368"/>
                      </a:cxn>
                      <a:cxn ang="0">
                        <a:pos x="117" y="351"/>
                      </a:cxn>
                      <a:cxn ang="0">
                        <a:pos x="106" y="332"/>
                      </a:cxn>
                      <a:cxn ang="0">
                        <a:pos x="93" y="285"/>
                      </a:cxn>
                      <a:cxn ang="0">
                        <a:pos x="91" y="231"/>
                      </a:cxn>
                      <a:cxn ang="0">
                        <a:pos x="93" y="178"/>
                      </a:cxn>
                      <a:cxn ang="0">
                        <a:pos x="106" y="131"/>
                      </a:cxn>
                      <a:cxn ang="0">
                        <a:pos x="117" y="113"/>
                      </a:cxn>
                      <a:cxn ang="0">
                        <a:pos x="136" y="96"/>
                      </a:cxn>
                      <a:cxn ang="0">
                        <a:pos x="160" y="85"/>
                      </a:cxn>
                      <a:cxn ang="0">
                        <a:pos x="188" y="81"/>
                      </a:cxn>
                      <a:cxn ang="0">
                        <a:pos x="217" y="85"/>
                      </a:cxn>
                      <a:cxn ang="0">
                        <a:pos x="241" y="96"/>
                      </a:cxn>
                      <a:cxn ang="0">
                        <a:pos x="261" y="113"/>
                      </a:cxn>
                      <a:cxn ang="0">
                        <a:pos x="272" y="131"/>
                      </a:cxn>
                      <a:cxn ang="0">
                        <a:pos x="284" y="178"/>
                      </a:cxn>
                      <a:cxn ang="0">
                        <a:pos x="287" y="231"/>
                      </a:cxn>
                    </a:cxnLst>
                    <a:rect l="0" t="0" r="r" b="b"/>
                    <a:pathLst>
                      <a:path w="378" h="465">
                        <a:moveTo>
                          <a:pt x="378" y="231"/>
                        </a:moveTo>
                        <a:lnTo>
                          <a:pt x="378" y="204"/>
                        </a:lnTo>
                        <a:lnTo>
                          <a:pt x="376" y="178"/>
                        </a:lnTo>
                        <a:lnTo>
                          <a:pt x="373" y="154"/>
                        </a:lnTo>
                        <a:lnTo>
                          <a:pt x="368" y="131"/>
                        </a:lnTo>
                        <a:lnTo>
                          <a:pt x="365" y="120"/>
                        </a:lnTo>
                        <a:lnTo>
                          <a:pt x="361" y="110"/>
                        </a:lnTo>
                        <a:lnTo>
                          <a:pt x="357" y="100"/>
                        </a:lnTo>
                        <a:lnTo>
                          <a:pt x="351" y="89"/>
                        </a:lnTo>
                        <a:lnTo>
                          <a:pt x="345" y="80"/>
                        </a:lnTo>
                        <a:lnTo>
                          <a:pt x="339" y="71"/>
                        </a:lnTo>
                        <a:lnTo>
                          <a:pt x="332" y="62"/>
                        </a:lnTo>
                        <a:lnTo>
                          <a:pt x="325" y="54"/>
                        </a:lnTo>
                        <a:lnTo>
                          <a:pt x="313" y="42"/>
                        </a:lnTo>
                        <a:lnTo>
                          <a:pt x="299" y="32"/>
                        </a:lnTo>
                        <a:lnTo>
                          <a:pt x="285" y="23"/>
                        </a:lnTo>
                        <a:lnTo>
                          <a:pt x="269" y="15"/>
                        </a:lnTo>
                        <a:lnTo>
                          <a:pt x="250" y="9"/>
                        </a:lnTo>
                        <a:lnTo>
                          <a:pt x="232" y="4"/>
                        </a:lnTo>
                        <a:lnTo>
                          <a:pt x="222" y="2"/>
                        </a:lnTo>
                        <a:lnTo>
                          <a:pt x="211" y="1"/>
                        </a:lnTo>
                        <a:lnTo>
                          <a:pt x="199" y="0"/>
                        </a:lnTo>
                        <a:lnTo>
                          <a:pt x="188" y="0"/>
                        </a:lnTo>
                        <a:lnTo>
                          <a:pt x="177" y="0"/>
                        </a:lnTo>
                        <a:lnTo>
                          <a:pt x="166" y="1"/>
                        </a:lnTo>
                        <a:lnTo>
                          <a:pt x="156" y="2"/>
                        </a:lnTo>
                        <a:lnTo>
                          <a:pt x="145" y="4"/>
                        </a:lnTo>
                        <a:lnTo>
                          <a:pt x="126" y="9"/>
                        </a:lnTo>
                        <a:lnTo>
                          <a:pt x="109" y="15"/>
                        </a:lnTo>
                        <a:lnTo>
                          <a:pt x="92" y="23"/>
                        </a:lnTo>
                        <a:lnTo>
                          <a:pt x="78" y="32"/>
                        </a:lnTo>
                        <a:lnTo>
                          <a:pt x="65" y="42"/>
                        </a:lnTo>
                        <a:lnTo>
                          <a:pt x="54" y="54"/>
                        </a:lnTo>
                        <a:lnTo>
                          <a:pt x="45" y="62"/>
                        </a:lnTo>
                        <a:lnTo>
                          <a:pt x="38" y="71"/>
                        </a:lnTo>
                        <a:lnTo>
                          <a:pt x="32" y="80"/>
                        </a:lnTo>
                        <a:lnTo>
                          <a:pt x="27" y="89"/>
                        </a:lnTo>
                        <a:lnTo>
                          <a:pt x="22" y="100"/>
                        </a:lnTo>
                        <a:lnTo>
                          <a:pt x="17" y="110"/>
                        </a:lnTo>
                        <a:lnTo>
                          <a:pt x="14" y="120"/>
                        </a:lnTo>
                        <a:lnTo>
                          <a:pt x="10" y="131"/>
                        </a:lnTo>
                        <a:lnTo>
                          <a:pt x="6" y="154"/>
                        </a:lnTo>
                        <a:lnTo>
                          <a:pt x="2" y="178"/>
                        </a:lnTo>
                        <a:lnTo>
                          <a:pt x="0" y="204"/>
                        </a:lnTo>
                        <a:lnTo>
                          <a:pt x="0" y="231"/>
                        </a:lnTo>
                        <a:lnTo>
                          <a:pt x="0" y="260"/>
                        </a:lnTo>
                        <a:lnTo>
                          <a:pt x="2" y="286"/>
                        </a:lnTo>
                        <a:lnTo>
                          <a:pt x="6" y="311"/>
                        </a:lnTo>
                        <a:lnTo>
                          <a:pt x="10" y="333"/>
                        </a:lnTo>
                        <a:lnTo>
                          <a:pt x="14" y="345"/>
                        </a:lnTo>
                        <a:lnTo>
                          <a:pt x="17" y="355"/>
                        </a:lnTo>
                        <a:lnTo>
                          <a:pt x="22" y="365"/>
                        </a:lnTo>
                        <a:lnTo>
                          <a:pt x="27" y="375"/>
                        </a:lnTo>
                        <a:lnTo>
                          <a:pt x="32" y="384"/>
                        </a:lnTo>
                        <a:lnTo>
                          <a:pt x="38" y="393"/>
                        </a:lnTo>
                        <a:lnTo>
                          <a:pt x="45" y="403"/>
                        </a:lnTo>
                        <a:lnTo>
                          <a:pt x="54" y="411"/>
                        </a:lnTo>
                        <a:lnTo>
                          <a:pt x="65" y="422"/>
                        </a:lnTo>
                        <a:lnTo>
                          <a:pt x="78" y="432"/>
                        </a:lnTo>
                        <a:lnTo>
                          <a:pt x="92" y="441"/>
                        </a:lnTo>
                        <a:lnTo>
                          <a:pt x="109" y="450"/>
                        </a:lnTo>
                        <a:lnTo>
                          <a:pt x="126" y="456"/>
                        </a:lnTo>
                        <a:lnTo>
                          <a:pt x="145" y="461"/>
                        </a:lnTo>
                        <a:lnTo>
                          <a:pt x="156" y="463"/>
                        </a:lnTo>
                        <a:lnTo>
                          <a:pt x="166" y="464"/>
                        </a:lnTo>
                        <a:lnTo>
                          <a:pt x="177" y="465"/>
                        </a:lnTo>
                        <a:lnTo>
                          <a:pt x="188" y="465"/>
                        </a:lnTo>
                        <a:lnTo>
                          <a:pt x="199" y="465"/>
                        </a:lnTo>
                        <a:lnTo>
                          <a:pt x="211" y="464"/>
                        </a:lnTo>
                        <a:lnTo>
                          <a:pt x="222" y="463"/>
                        </a:lnTo>
                        <a:lnTo>
                          <a:pt x="232" y="461"/>
                        </a:lnTo>
                        <a:lnTo>
                          <a:pt x="250" y="456"/>
                        </a:lnTo>
                        <a:lnTo>
                          <a:pt x="269" y="450"/>
                        </a:lnTo>
                        <a:lnTo>
                          <a:pt x="285" y="441"/>
                        </a:lnTo>
                        <a:lnTo>
                          <a:pt x="299" y="432"/>
                        </a:lnTo>
                        <a:lnTo>
                          <a:pt x="313" y="422"/>
                        </a:lnTo>
                        <a:lnTo>
                          <a:pt x="325" y="411"/>
                        </a:lnTo>
                        <a:lnTo>
                          <a:pt x="332" y="403"/>
                        </a:lnTo>
                        <a:lnTo>
                          <a:pt x="339" y="393"/>
                        </a:lnTo>
                        <a:lnTo>
                          <a:pt x="345" y="384"/>
                        </a:lnTo>
                        <a:lnTo>
                          <a:pt x="351" y="375"/>
                        </a:lnTo>
                        <a:lnTo>
                          <a:pt x="357" y="365"/>
                        </a:lnTo>
                        <a:lnTo>
                          <a:pt x="361" y="355"/>
                        </a:lnTo>
                        <a:lnTo>
                          <a:pt x="365" y="345"/>
                        </a:lnTo>
                        <a:lnTo>
                          <a:pt x="368" y="333"/>
                        </a:lnTo>
                        <a:lnTo>
                          <a:pt x="373" y="311"/>
                        </a:lnTo>
                        <a:lnTo>
                          <a:pt x="376" y="286"/>
                        </a:lnTo>
                        <a:lnTo>
                          <a:pt x="378" y="260"/>
                        </a:lnTo>
                        <a:lnTo>
                          <a:pt x="378" y="231"/>
                        </a:lnTo>
                        <a:close/>
                        <a:moveTo>
                          <a:pt x="287" y="231"/>
                        </a:moveTo>
                        <a:lnTo>
                          <a:pt x="287" y="250"/>
                        </a:lnTo>
                        <a:lnTo>
                          <a:pt x="286" y="268"/>
                        </a:lnTo>
                        <a:lnTo>
                          <a:pt x="284" y="285"/>
                        </a:lnTo>
                        <a:lnTo>
                          <a:pt x="282" y="302"/>
                        </a:lnTo>
                        <a:lnTo>
                          <a:pt x="278" y="318"/>
                        </a:lnTo>
                        <a:lnTo>
                          <a:pt x="272" y="332"/>
                        </a:lnTo>
                        <a:lnTo>
                          <a:pt x="269" y="338"/>
                        </a:lnTo>
                        <a:lnTo>
                          <a:pt x="265" y="345"/>
                        </a:lnTo>
                        <a:lnTo>
                          <a:pt x="261" y="351"/>
                        </a:lnTo>
                        <a:lnTo>
                          <a:pt x="256" y="356"/>
                        </a:lnTo>
                        <a:lnTo>
                          <a:pt x="249" y="362"/>
                        </a:lnTo>
                        <a:lnTo>
                          <a:pt x="241" y="368"/>
                        </a:lnTo>
                        <a:lnTo>
                          <a:pt x="234" y="372"/>
                        </a:lnTo>
                        <a:lnTo>
                          <a:pt x="226" y="376"/>
                        </a:lnTo>
                        <a:lnTo>
                          <a:pt x="217" y="379"/>
                        </a:lnTo>
                        <a:lnTo>
                          <a:pt x="208" y="381"/>
                        </a:lnTo>
                        <a:lnTo>
                          <a:pt x="198" y="382"/>
                        </a:lnTo>
                        <a:lnTo>
                          <a:pt x="188" y="383"/>
                        </a:lnTo>
                        <a:lnTo>
                          <a:pt x="179" y="382"/>
                        </a:lnTo>
                        <a:lnTo>
                          <a:pt x="169" y="381"/>
                        </a:lnTo>
                        <a:lnTo>
                          <a:pt x="160" y="379"/>
                        </a:lnTo>
                        <a:lnTo>
                          <a:pt x="152" y="376"/>
                        </a:lnTo>
                        <a:lnTo>
                          <a:pt x="143" y="372"/>
                        </a:lnTo>
                        <a:lnTo>
                          <a:pt x="136" y="368"/>
                        </a:lnTo>
                        <a:lnTo>
                          <a:pt x="129" y="362"/>
                        </a:lnTo>
                        <a:lnTo>
                          <a:pt x="122" y="356"/>
                        </a:lnTo>
                        <a:lnTo>
                          <a:pt x="117" y="351"/>
                        </a:lnTo>
                        <a:lnTo>
                          <a:pt x="113" y="345"/>
                        </a:lnTo>
                        <a:lnTo>
                          <a:pt x="109" y="338"/>
                        </a:lnTo>
                        <a:lnTo>
                          <a:pt x="106" y="332"/>
                        </a:lnTo>
                        <a:lnTo>
                          <a:pt x="101" y="318"/>
                        </a:lnTo>
                        <a:lnTo>
                          <a:pt x="96" y="302"/>
                        </a:lnTo>
                        <a:lnTo>
                          <a:pt x="93" y="285"/>
                        </a:lnTo>
                        <a:lnTo>
                          <a:pt x="91" y="268"/>
                        </a:lnTo>
                        <a:lnTo>
                          <a:pt x="91" y="250"/>
                        </a:lnTo>
                        <a:lnTo>
                          <a:pt x="91" y="231"/>
                        </a:lnTo>
                        <a:lnTo>
                          <a:pt x="91" y="213"/>
                        </a:lnTo>
                        <a:lnTo>
                          <a:pt x="91" y="196"/>
                        </a:lnTo>
                        <a:lnTo>
                          <a:pt x="93" y="178"/>
                        </a:lnTo>
                        <a:lnTo>
                          <a:pt x="96" y="162"/>
                        </a:lnTo>
                        <a:lnTo>
                          <a:pt x="101" y="146"/>
                        </a:lnTo>
                        <a:lnTo>
                          <a:pt x="106" y="131"/>
                        </a:lnTo>
                        <a:lnTo>
                          <a:pt x="109" y="125"/>
                        </a:lnTo>
                        <a:lnTo>
                          <a:pt x="113" y="118"/>
                        </a:lnTo>
                        <a:lnTo>
                          <a:pt x="117" y="113"/>
                        </a:lnTo>
                        <a:lnTo>
                          <a:pt x="122" y="107"/>
                        </a:lnTo>
                        <a:lnTo>
                          <a:pt x="129" y="102"/>
                        </a:lnTo>
                        <a:lnTo>
                          <a:pt x="136" y="96"/>
                        </a:lnTo>
                        <a:lnTo>
                          <a:pt x="143" y="91"/>
                        </a:lnTo>
                        <a:lnTo>
                          <a:pt x="152" y="87"/>
                        </a:lnTo>
                        <a:lnTo>
                          <a:pt x="160" y="85"/>
                        </a:lnTo>
                        <a:lnTo>
                          <a:pt x="169" y="83"/>
                        </a:lnTo>
                        <a:lnTo>
                          <a:pt x="179" y="81"/>
                        </a:lnTo>
                        <a:lnTo>
                          <a:pt x="188" y="81"/>
                        </a:lnTo>
                        <a:lnTo>
                          <a:pt x="198" y="81"/>
                        </a:lnTo>
                        <a:lnTo>
                          <a:pt x="208" y="83"/>
                        </a:lnTo>
                        <a:lnTo>
                          <a:pt x="217" y="85"/>
                        </a:lnTo>
                        <a:lnTo>
                          <a:pt x="226" y="87"/>
                        </a:lnTo>
                        <a:lnTo>
                          <a:pt x="234" y="91"/>
                        </a:lnTo>
                        <a:lnTo>
                          <a:pt x="241" y="96"/>
                        </a:lnTo>
                        <a:lnTo>
                          <a:pt x="249" y="102"/>
                        </a:lnTo>
                        <a:lnTo>
                          <a:pt x="256" y="107"/>
                        </a:lnTo>
                        <a:lnTo>
                          <a:pt x="261" y="113"/>
                        </a:lnTo>
                        <a:lnTo>
                          <a:pt x="265" y="118"/>
                        </a:lnTo>
                        <a:lnTo>
                          <a:pt x="269" y="125"/>
                        </a:lnTo>
                        <a:lnTo>
                          <a:pt x="272" y="131"/>
                        </a:lnTo>
                        <a:lnTo>
                          <a:pt x="278" y="146"/>
                        </a:lnTo>
                        <a:lnTo>
                          <a:pt x="282" y="162"/>
                        </a:lnTo>
                        <a:lnTo>
                          <a:pt x="284" y="178"/>
                        </a:lnTo>
                        <a:lnTo>
                          <a:pt x="286" y="196"/>
                        </a:lnTo>
                        <a:lnTo>
                          <a:pt x="287" y="213"/>
                        </a:lnTo>
                        <a:lnTo>
                          <a:pt x="287" y="231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0" name="Freeform 73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58" y="2025"/>
                    <a:ext cx="92" cy="163"/>
                  </a:xfrm>
                  <a:custGeom>
                    <a:avLst/>
                    <a:gdLst/>
                    <a:ahLst/>
                    <a:cxnLst>
                      <a:cxn ang="0">
                        <a:pos x="280" y="5"/>
                      </a:cxn>
                      <a:cxn ang="0">
                        <a:pos x="254" y="27"/>
                      </a:cxn>
                      <a:cxn ang="0">
                        <a:pos x="233" y="15"/>
                      </a:cxn>
                      <a:cxn ang="0">
                        <a:pos x="195" y="3"/>
                      </a:cxn>
                      <a:cxn ang="0">
                        <a:pos x="144" y="1"/>
                      </a:cxn>
                      <a:cxn ang="0">
                        <a:pos x="98" y="10"/>
                      </a:cxn>
                      <a:cxn ang="0">
                        <a:pos x="61" y="30"/>
                      </a:cxn>
                      <a:cxn ang="0">
                        <a:pos x="37" y="57"/>
                      </a:cxn>
                      <a:cxn ang="0">
                        <a:pos x="20" y="85"/>
                      </a:cxn>
                      <a:cxn ang="0">
                        <a:pos x="9" y="119"/>
                      </a:cxn>
                      <a:cxn ang="0">
                        <a:pos x="1" y="196"/>
                      </a:cxn>
                      <a:cxn ang="0">
                        <a:pos x="2" y="279"/>
                      </a:cxn>
                      <a:cxn ang="0">
                        <a:pos x="12" y="339"/>
                      </a:cxn>
                      <a:cxn ang="0">
                        <a:pos x="26" y="372"/>
                      </a:cxn>
                      <a:cxn ang="0">
                        <a:pos x="44" y="400"/>
                      </a:cxn>
                      <a:cxn ang="0">
                        <a:pos x="72" y="425"/>
                      </a:cxn>
                      <a:cxn ang="0">
                        <a:pos x="112" y="442"/>
                      </a:cxn>
                      <a:cxn ang="0">
                        <a:pos x="160" y="449"/>
                      </a:cxn>
                      <a:cxn ang="0">
                        <a:pos x="209" y="442"/>
                      </a:cxn>
                      <a:cxn ang="0">
                        <a:pos x="252" y="421"/>
                      </a:cxn>
                      <a:cxn ang="0">
                        <a:pos x="278" y="455"/>
                      </a:cxn>
                      <a:cxn ang="0">
                        <a:pos x="274" y="488"/>
                      </a:cxn>
                      <a:cxn ang="0">
                        <a:pos x="264" y="518"/>
                      </a:cxn>
                      <a:cxn ang="0">
                        <a:pos x="246" y="544"/>
                      </a:cxn>
                      <a:cxn ang="0">
                        <a:pos x="219" y="561"/>
                      </a:cxn>
                      <a:cxn ang="0">
                        <a:pos x="185" y="570"/>
                      </a:cxn>
                      <a:cxn ang="0">
                        <a:pos x="141" y="568"/>
                      </a:cxn>
                      <a:cxn ang="0">
                        <a:pos x="104" y="555"/>
                      </a:cxn>
                      <a:cxn ang="0">
                        <a:pos x="72" y="530"/>
                      </a:cxn>
                      <a:cxn ang="0">
                        <a:pos x="49" y="616"/>
                      </a:cxn>
                      <a:cxn ang="0">
                        <a:pos x="77" y="631"/>
                      </a:cxn>
                      <a:cxn ang="0">
                        <a:pos x="106" y="641"/>
                      </a:cxn>
                      <a:cxn ang="0">
                        <a:pos x="150" y="648"/>
                      </a:cxn>
                      <a:cxn ang="0">
                        <a:pos x="217" y="645"/>
                      </a:cxn>
                      <a:cxn ang="0">
                        <a:pos x="272" y="626"/>
                      </a:cxn>
                      <a:cxn ang="0">
                        <a:pos x="317" y="595"/>
                      </a:cxn>
                      <a:cxn ang="0">
                        <a:pos x="348" y="551"/>
                      </a:cxn>
                      <a:cxn ang="0">
                        <a:pos x="365" y="497"/>
                      </a:cxn>
                      <a:cxn ang="0">
                        <a:pos x="278" y="224"/>
                      </a:cxn>
                      <a:cxn ang="0">
                        <a:pos x="272" y="288"/>
                      </a:cxn>
                      <a:cxn ang="0">
                        <a:pos x="262" y="322"/>
                      </a:cxn>
                      <a:cxn ang="0">
                        <a:pos x="243" y="348"/>
                      </a:cxn>
                      <a:cxn ang="0">
                        <a:pos x="212" y="363"/>
                      </a:cxn>
                      <a:cxn ang="0">
                        <a:pos x="170" y="365"/>
                      </a:cxn>
                      <a:cxn ang="0">
                        <a:pos x="136" y="354"/>
                      </a:cxn>
                      <a:cxn ang="0">
                        <a:pos x="113" y="331"/>
                      </a:cxn>
                      <a:cxn ang="0">
                        <a:pos x="100" y="301"/>
                      </a:cxn>
                      <a:cxn ang="0">
                        <a:pos x="93" y="251"/>
                      </a:cxn>
                      <a:cxn ang="0">
                        <a:pos x="95" y="171"/>
                      </a:cxn>
                      <a:cxn ang="0">
                        <a:pos x="103" y="136"/>
                      </a:cxn>
                      <a:cxn ang="0">
                        <a:pos x="119" y="108"/>
                      </a:cxn>
                      <a:cxn ang="0">
                        <a:pos x="146" y="88"/>
                      </a:cxn>
                      <a:cxn ang="0">
                        <a:pos x="185" y="81"/>
                      </a:cxn>
                      <a:cxn ang="0">
                        <a:pos x="224" y="88"/>
                      </a:cxn>
                      <a:cxn ang="0">
                        <a:pos x="250" y="108"/>
                      </a:cxn>
                      <a:cxn ang="0">
                        <a:pos x="266" y="136"/>
                      </a:cxn>
                      <a:cxn ang="0">
                        <a:pos x="274" y="171"/>
                      </a:cxn>
                    </a:cxnLst>
                    <a:rect l="0" t="0" r="r" b="b"/>
                    <a:pathLst>
                      <a:path w="368" h="649">
                        <a:moveTo>
                          <a:pt x="368" y="457"/>
                        </a:moveTo>
                        <a:lnTo>
                          <a:pt x="368" y="5"/>
                        </a:lnTo>
                        <a:lnTo>
                          <a:pt x="280" y="5"/>
                        </a:lnTo>
                        <a:lnTo>
                          <a:pt x="280" y="54"/>
                        </a:lnTo>
                        <a:lnTo>
                          <a:pt x="267" y="39"/>
                        </a:lnTo>
                        <a:lnTo>
                          <a:pt x="254" y="27"/>
                        </a:lnTo>
                        <a:lnTo>
                          <a:pt x="247" y="23"/>
                        </a:lnTo>
                        <a:lnTo>
                          <a:pt x="240" y="18"/>
                        </a:lnTo>
                        <a:lnTo>
                          <a:pt x="233" y="15"/>
                        </a:lnTo>
                        <a:lnTo>
                          <a:pt x="226" y="11"/>
                        </a:lnTo>
                        <a:lnTo>
                          <a:pt x="211" y="6"/>
                        </a:lnTo>
                        <a:lnTo>
                          <a:pt x="195" y="3"/>
                        </a:lnTo>
                        <a:lnTo>
                          <a:pt x="179" y="1"/>
                        </a:lnTo>
                        <a:lnTo>
                          <a:pt x="161" y="0"/>
                        </a:lnTo>
                        <a:lnTo>
                          <a:pt x="144" y="1"/>
                        </a:lnTo>
                        <a:lnTo>
                          <a:pt x="128" y="3"/>
                        </a:lnTo>
                        <a:lnTo>
                          <a:pt x="113" y="6"/>
                        </a:lnTo>
                        <a:lnTo>
                          <a:pt x="98" y="10"/>
                        </a:lnTo>
                        <a:lnTo>
                          <a:pt x="85" y="16"/>
                        </a:lnTo>
                        <a:lnTo>
                          <a:pt x="72" y="22"/>
                        </a:lnTo>
                        <a:lnTo>
                          <a:pt x="61" y="30"/>
                        </a:lnTo>
                        <a:lnTo>
                          <a:pt x="52" y="39"/>
                        </a:lnTo>
                        <a:lnTo>
                          <a:pt x="44" y="48"/>
                        </a:lnTo>
                        <a:lnTo>
                          <a:pt x="37" y="57"/>
                        </a:lnTo>
                        <a:lnTo>
                          <a:pt x="31" y="66"/>
                        </a:lnTo>
                        <a:lnTo>
                          <a:pt x="26" y="75"/>
                        </a:lnTo>
                        <a:lnTo>
                          <a:pt x="20" y="85"/>
                        </a:lnTo>
                        <a:lnTo>
                          <a:pt x="16" y="97"/>
                        </a:lnTo>
                        <a:lnTo>
                          <a:pt x="12" y="108"/>
                        </a:lnTo>
                        <a:lnTo>
                          <a:pt x="9" y="119"/>
                        </a:lnTo>
                        <a:lnTo>
                          <a:pt x="5" y="142"/>
                        </a:lnTo>
                        <a:lnTo>
                          <a:pt x="2" y="168"/>
                        </a:lnTo>
                        <a:lnTo>
                          <a:pt x="1" y="196"/>
                        </a:lnTo>
                        <a:lnTo>
                          <a:pt x="0" y="224"/>
                        </a:lnTo>
                        <a:lnTo>
                          <a:pt x="1" y="252"/>
                        </a:lnTo>
                        <a:lnTo>
                          <a:pt x="2" y="279"/>
                        </a:lnTo>
                        <a:lnTo>
                          <a:pt x="5" y="305"/>
                        </a:lnTo>
                        <a:lnTo>
                          <a:pt x="9" y="328"/>
                        </a:lnTo>
                        <a:lnTo>
                          <a:pt x="12" y="339"/>
                        </a:lnTo>
                        <a:lnTo>
                          <a:pt x="16" y="351"/>
                        </a:lnTo>
                        <a:lnTo>
                          <a:pt x="20" y="362"/>
                        </a:lnTo>
                        <a:lnTo>
                          <a:pt x="26" y="372"/>
                        </a:lnTo>
                        <a:lnTo>
                          <a:pt x="31" y="381"/>
                        </a:lnTo>
                        <a:lnTo>
                          <a:pt x="37" y="390"/>
                        </a:lnTo>
                        <a:lnTo>
                          <a:pt x="44" y="400"/>
                        </a:lnTo>
                        <a:lnTo>
                          <a:pt x="52" y="408"/>
                        </a:lnTo>
                        <a:lnTo>
                          <a:pt x="61" y="417"/>
                        </a:lnTo>
                        <a:lnTo>
                          <a:pt x="72" y="425"/>
                        </a:lnTo>
                        <a:lnTo>
                          <a:pt x="85" y="432"/>
                        </a:lnTo>
                        <a:lnTo>
                          <a:pt x="98" y="437"/>
                        </a:lnTo>
                        <a:lnTo>
                          <a:pt x="112" y="442"/>
                        </a:lnTo>
                        <a:lnTo>
                          <a:pt x="128" y="446"/>
                        </a:lnTo>
                        <a:lnTo>
                          <a:pt x="143" y="448"/>
                        </a:lnTo>
                        <a:lnTo>
                          <a:pt x="160" y="449"/>
                        </a:lnTo>
                        <a:lnTo>
                          <a:pt x="177" y="448"/>
                        </a:lnTo>
                        <a:lnTo>
                          <a:pt x="193" y="446"/>
                        </a:lnTo>
                        <a:lnTo>
                          <a:pt x="209" y="442"/>
                        </a:lnTo>
                        <a:lnTo>
                          <a:pt x="223" y="437"/>
                        </a:lnTo>
                        <a:lnTo>
                          <a:pt x="238" y="430"/>
                        </a:lnTo>
                        <a:lnTo>
                          <a:pt x="252" y="421"/>
                        </a:lnTo>
                        <a:lnTo>
                          <a:pt x="264" y="410"/>
                        </a:lnTo>
                        <a:lnTo>
                          <a:pt x="278" y="397"/>
                        </a:lnTo>
                        <a:lnTo>
                          <a:pt x="278" y="455"/>
                        </a:lnTo>
                        <a:lnTo>
                          <a:pt x="277" y="466"/>
                        </a:lnTo>
                        <a:lnTo>
                          <a:pt x="276" y="477"/>
                        </a:lnTo>
                        <a:lnTo>
                          <a:pt x="274" y="488"/>
                        </a:lnTo>
                        <a:lnTo>
                          <a:pt x="271" y="499"/>
                        </a:lnTo>
                        <a:lnTo>
                          <a:pt x="268" y="509"/>
                        </a:lnTo>
                        <a:lnTo>
                          <a:pt x="264" y="518"/>
                        </a:lnTo>
                        <a:lnTo>
                          <a:pt x="259" y="527"/>
                        </a:lnTo>
                        <a:lnTo>
                          <a:pt x="253" y="535"/>
                        </a:lnTo>
                        <a:lnTo>
                          <a:pt x="246" y="544"/>
                        </a:lnTo>
                        <a:lnTo>
                          <a:pt x="239" y="550"/>
                        </a:lnTo>
                        <a:lnTo>
                          <a:pt x="230" y="556"/>
                        </a:lnTo>
                        <a:lnTo>
                          <a:pt x="219" y="561"/>
                        </a:lnTo>
                        <a:lnTo>
                          <a:pt x="209" y="565"/>
                        </a:lnTo>
                        <a:lnTo>
                          <a:pt x="197" y="568"/>
                        </a:lnTo>
                        <a:lnTo>
                          <a:pt x="185" y="570"/>
                        </a:lnTo>
                        <a:lnTo>
                          <a:pt x="170" y="570"/>
                        </a:lnTo>
                        <a:lnTo>
                          <a:pt x="155" y="570"/>
                        </a:lnTo>
                        <a:lnTo>
                          <a:pt x="141" y="568"/>
                        </a:lnTo>
                        <a:lnTo>
                          <a:pt x="128" y="565"/>
                        </a:lnTo>
                        <a:lnTo>
                          <a:pt x="115" y="561"/>
                        </a:lnTo>
                        <a:lnTo>
                          <a:pt x="104" y="555"/>
                        </a:lnTo>
                        <a:lnTo>
                          <a:pt x="93" y="548"/>
                        </a:lnTo>
                        <a:lnTo>
                          <a:pt x="83" y="539"/>
                        </a:lnTo>
                        <a:lnTo>
                          <a:pt x="72" y="530"/>
                        </a:lnTo>
                        <a:lnTo>
                          <a:pt x="14" y="588"/>
                        </a:lnTo>
                        <a:lnTo>
                          <a:pt x="32" y="604"/>
                        </a:lnTo>
                        <a:lnTo>
                          <a:pt x="49" y="616"/>
                        </a:lnTo>
                        <a:lnTo>
                          <a:pt x="58" y="622"/>
                        </a:lnTo>
                        <a:lnTo>
                          <a:pt x="67" y="627"/>
                        </a:lnTo>
                        <a:lnTo>
                          <a:pt x="77" y="631"/>
                        </a:lnTo>
                        <a:lnTo>
                          <a:pt x="86" y="635"/>
                        </a:lnTo>
                        <a:lnTo>
                          <a:pt x="96" y="638"/>
                        </a:lnTo>
                        <a:lnTo>
                          <a:pt x="106" y="641"/>
                        </a:lnTo>
                        <a:lnTo>
                          <a:pt x="116" y="644"/>
                        </a:lnTo>
                        <a:lnTo>
                          <a:pt x="127" y="646"/>
                        </a:lnTo>
                        <a:lnTo>
                          <a:pt x="150" y="648"/>
                        </a:lnTo>
                        <a:lnTo>
                          <a:pt x="175" y="649"/>
                        </a:lnTo>
                        <a:lnTo>
                          <a:pt x="196" y="648"/>
                        </a:lnTo>
                        <a:lnTo>
                          <a:pt x="217" y="645"/>
                        </a:lnTo>
                        <a:lnTo>
                          <a:pt x="237" y="640"/>
                        </a:lnTo>
                        <a:lnTo>
                          <a:pt x="256" y="634"/>
                        </a:lnTo>
                        <a:lnTo>
                          <a:pt x="272" y="626"/>
                        </a:lnTo>
                        <a:lnTo>
                          <a:pt x="289" y="617"/>
                        </a:lnTo>
                        <a:lnTo>
                          <a:pt x="304" y="607"/>
                        </a:lnTo>
                        <a:lnTo>
                          <a:pt x="317" y="595"/>
                        </a:lnTo>
                        <a:lnTo>
                          <a:pt x="329" y="581"/>
                        </a:lnTo>
                        <a:lnTo>
                          <a:pt x="339" y="566"/>
                        </a:lnTo>
                        <a:lnTo>
                          <a:pt x="348" y="551"/>
                        </a:lnTo>
                        <a:lnTo>
                          <a:pt x="355" y="533"/>
                        </a:lnTo>
                        <a:lnTo>
                          <a:pt x="361" y="516"/>
                        </a:lnTo>
                        <a:lnTo>
                          <a:pt x="365" y="497"/>
                        </a:lnTo>
                        <a:lnTo>
                          <a:pt x="367" y="477"/>
                        </a:lnTo>
                        <a:lnTo>
                          <a:pt x="368" y="457"/>
                        </a:lnTo>
                        <a:close/>
                        <a:moveTo>
                          <a:pt x="278" y="224"/>
                        </a:moveTo>
                        <a:lnTo>
                          <a:pt x="277" y="251"/>
                        </a:lnTo>
                        <a:lnTo>
                          <a:pt x="274" y="276"/>
                        </a:lnTo>
                        <a:lnTo>
                          <a:pt x="272" y="288"/>
                        </a:lnTo>
                        <a:lnTo>
                          <a:pt x="269" y="301"/>
                        </a:lnTo>
                        <a:lnTo>
                          <a:pt x="266" y="311"/>
                        </a:lnTo>
                        <a:lnTo>
                          <a:pt x="262" y="322"/>
                        </a:lnTo>
                        <a:lnTo>
                          <a:pt x="257" y="331"/>
                        </a:lnTo>
                        <a:lnTo>
                          <a:pt x="250" y="339"/>
                        </a:lnTo>
                        <a:lnTo>
                          <a:pt x="243" y="348"/>
                        </a:lnTo>
                        <a:lnTo>
                          <a:pt x="235" y="354"/>
                        </a:lnTo>
                        <a:lnTo>
                          <a:pt x="224" y="359"/>
                        </a:lnTo>
                        <a:lnTo>
                          <a:pt x="212" y="363"/>
                        </a:lnTo>
                        <a:lnTo>
                          <a:pt x="200" y="365"/>
                        </a:lnTo>
                        <a:lnTo>
                          <a:pt x="185" y="366"/>
                        </a:lnTo>
                        <a:lnTo>
                          <a:pt x="170" y="365"/>
                        </a:lnTo>
                        <a:lnTo>
                          <a:pt x="157" y="363"/>
                        </a:lnTo>
                        <a:lnTo>
                          <a:pt x="146" y="359"/>
                        </a:lnTo>
                        <a:lnTo>
                          <a:pt x="136" y="354"/>
                        </a:lnTo>
                        <a:lnTo>
                          <a:pt x="127" y="348"/>
                        </a:lnTo>
                        <a:lnTo>
                          <a:pt x="119" y="339"/>
                        </a:lnTo>
                        <a:lnTo>
                          <a:pt x="113" y="331"/>
                        </a:lnTo>
                        <a:lnTo>
                          <a:pt x="107" y="322"/>
                        </a:lnTo>
                        <a:lnTo>
                          <a:pt x="103" y="311"/>
                        </a:lnTo>
                        <a:lnTo>
                          <a:pt x="100" y="301"/>
                        </a:lnTo>
                        <a:lnTo>
                          <a:pt x="97" y="288"/>
                        </a:lnTo>
                        <a:lnTo>
                          <a:pt x="95" y="276"/>
                        </a:lnTo>
                        <a:lnTo>
                          <a:pt x="93" y="251"/>
                        </a:lnTo>
                        <a:lnTo>
                          <a:pt x="92" y="224"/>
                        </a:lnTo>
                        <a:lnTo>
                          <a:pt x="93" y="197"/>
                        </a:lnTo>
                        <a:lnTo>
                          <a:pt x="95" y="171"/>
                        </a:lnTo>
                        <a:lnTo>
                          <a:pt x="97" y="159"/>
                        </a:lnTo>
                        <a:lnTo>
                          <a:pt x="100" y="147"/>
                        </a:lnTo>
                        <a:lnTo>
                          <a:pt x="103" y="136"/>
                        </a:lnTo>
                        <a:lnTo>
                          <a:pt x="107" y="125"/>
                        </a:lnTo>
                        <a:lnTo>
                          <a:pt x="113" y="116"/>
                        </a:lnTo>
                        <a:lnTo>
                          <a:pt x="119" y="108"/>
                        </a:lnTo>
                        <a:lnTo>
                          <a:pt x="127" y="100"/>
                        </a:lnTo>
                        <a:lnTo>
                          <a:pt x="136" y="93"/>
                        </a:lnTo>
                        <a:lnTo>
                          <a:pt x="146" y="88"/>
                        </a:lnTo>
                        <a:lnTo>
                          <a:pt x="157" y="84"/>
                        </a:lnTo>
                        <a:lnTo>
                          <a:pt x="170" y="82"/>
                        </a:lnTo>
                        <a:lnTo>
                          <a:pt x="185" y="81"/>
                        </a:lnTo>
                        <a:lnTo>
                          <a:pt x="200" y="82"/>
                        </a:lnTo>
                        <a:lnTo>
                          <a:pt x="212" y="84"/>
                        </a:lnTo>
                        <a:lnTo>
                          <a:pt x="224" y="88"/>
                        </a:lnTo>
                        <a:lnTo>
                          <a:pt x="235" y="93"/>
                        </a:lnTo>
                        <a:lnTo>
                          <a:pt x="243" y="100"/>
                        </a:lnTo>
                        <a:lnTo>
                          <a:pt x="250" y="108"/>
                        </a:lnTo>
                        <a:lnTo>
                          <a:pt x="257" y="116"/>
                        </a:lnTo>
                        <a:lnTo>
                          <a:pt x="262" y="125"/>
                        </a:lnTo>
                        <a:lnTo>
                          <a:pt x="266" y="136"/>
                        </a:lnTo>
                        <a:lnTo>
                          <a:pt x="269" y="147"/>
                        </a:lnTo>
                        <a:lnTo>
                          <a:pt x="272" y="159"/>
                        </a:lnTo>
                        <a:lnTo>
                          <a:pt x="274" y="171"/>
                        </a:lnTo>
                        <a:lnTo>
                          <a:pt x="277" y="197"/>
                        </a:lnTo>
                        <a:lnTo>
                          <a:pt x="278" y="2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1" name="Freeform 73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780" y="2025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2" y="129"/>
                      </a:cxn>
                      <a:cxn ang="0">
                        <a:pos x="346" y="76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6" y="6"/>
                      </a:cxn>
                      <a:cxn ang="0">
                        <a:pos x="214" y="1"/>
                      </a:cxn>
                      <a:cxn ang="0">
                        <a:pos x="171" y="1"/>
                      </a:cxn>
                      <a:cxn ang="0">
                        <a:pos x="131" y="9"/>
                      </a:cxn>
                      <a:cxn ang="0">
                        <a:pos x="104" y="19"/>
                      </a:cxn>
                      <a:cxn ang="0">
                        <a:pos x="80" y="34"/>
                      </a:cxn>
                      <a:cxn ang="0">
                        <a:pos x="59" y="54"/>
                      </a:cxn>
                      <a:cxn ang="0">
                        <a:pos x="41" y="76"/>
                      </a:cxn>
                      <a:cxn ang="0">
                        <a:pos x="21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1"/>
                      </a:cxn>
                      <a:cxn ang="0">
                        <a:pos x="12" y="329"/>
                      </a:cxn>
                      <a:cxn ang="0">
                        <a:pos x="24" y="363"/>
                      </a:cxn>
                      <a:cxn ang="0">
                        <a:pos x="40" y="390"/>
                      </a:cxn>
                      <a:cxn ang="0">
                        <a:pos x="59" y="413"/>
                      </a:cxn>
                      <a:cxn ang="0">
                        <a:pos x="81" y="431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5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9" y="424"/>
                      </a:cxn>
                      <a:cxn ang="0">
                        <a:pos x="316" y="339"/>
                      </a:cxn>
                      <a:cxn ang="0">
                        <a:pos x="280" y="368"/>
                      </a:cxn>
                      <a:cxn ang="0">
                        <a:pos x="240" y="383"/>
                      </a:cxn>
                      <a:cxn ang="0">
                        <a:pos x="192" y="385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3"/>
                      </a:cxn>
                      <a:cxn ang="0">
                        <a:pos x="95" y="300"/>
                      </a:cxn>
                      <a:cxn ang="0">
                        <a:pos x="90" y="259"/>
                      </a:cxn>
                      <a:cxn ang="0">
                        <a:pos x="90" y="195"/>
                      </a:cxn>
                      <a:cxn ang="0">
                        <a:pos x="92" y="169"/>
                      </a:cxn>
                      <a:cxn ang="0">
                        <a:pos x="96" y="148"/>
                      </a:cxn>
                      <a:cxn ang="0">
                        <a:pos x="108" y="121"/>
                      </a:cxn>
                      <a:cxn ang="0">
                        <a:pos x="136" y="91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2" y="88"/>
                      </a:cxn>
                      <a:cxn ang="0">
                        <a:pos x="268" y="110"/>
                      </a:cxn>
                      <a:cxn ang="0">
                        <a:pos x="284" y="140"/>
                      </a:cxn>
                      <a:cxn ang="0">
                        <a:pos x="291" y="162"/>
                      </a:cxn>
                      <a:cxn ang="0">
                        <a:pos x="294" y="185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1"/>
                        </a:lnTo>
                        <a:lnTo>
                          <a:pt x="372" y="129"/>
                        </a:lnTo>
                        <a:lnTo>
                          <a:pt x="365" y="111"/>
                        </a:lnTo>
                        <a:lnTo>
                          <a:pt x="356" y="92"/>
                        </a:lnTo>
                        <a:lnTo>
                          <a:pt x="346" y="76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0"/>
                        </a:lnTo>
                        <a:lnTo>
                          <a:pt x="307" y="34"/>
                        </a:lnTo>
                        <a:lnTo>
                          <a:pt x="299" y="29"/>
                        </a:lnTo>
                        <a:lnTo>
                          <a:pt x="291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6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1" y="9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6" y="24"/>
                        </a:lnTo>
                        <a:lnTo>
                          <a:pt x="88" y="29"/>
                        </a:lnTo>
                        <a:lnTo>
                          <a:pt x="80" y="34"/>
                        </a:lnTo>
                        <a:lnTo>
                          <a:pt x="72" y="40"/>
                        </a:lnTo>
                        <a:lnTo>
                          <a:pt x="65" y="47"/>
                        </a:lnTo>
                        <a:lnTo>
                          <a:pt x="59" y="54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1" y="76"/>
                        </a:lnTo>
                        <a:lnTo>
                          <a:pt x="34" y="84"/>
                        </a:lnTo>
                        <a:lnTo>
                          <a:pt x="29" y="93"/>
                        </a:lnTo>
                        <a:lnTo>
                          <a:pt x="21" y="113"/>
                        </a:lnTo>
                        <a:lnTo>
                          <a:pt x="13" y="133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1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3"/>
                        </a:lnTo>
                        <a:lnTo>
                          <a:pt x="28" y="372"/>
                        </a:lnTo>
                        <a:lnTo>
                          <a:pt x="34" y="381"/>
                        </a:lnTo>
                        <a:lnTo>
                          <a:pt x="40" y="390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20"/>
                        </a:lnTo>
                        <a:lnTo>
                          <a:pt x="73" y="426"/>
                        </a:lnTo>
                        <a:lnTo>
                          <a:pt x="81" y="431"/>
                        </a:lnTo>
                        <a:lnTo>
                          <a:pt x="90" y="436"/>
                        </a:lnTo>
                        <a:lnTo>
                          <a:pt x="98" y="441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4" y="453"/>
                        </a:lnTo>
                        <a:lnTo>
                          <a:pt x="143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5"/>
                        </a:lnTo>
                        <a:lnTo>
                          <a:pt x="232" y="464"/>
                        </a:lnTo>
                        <a:lnTo>
                          <a:pt x="245" y="462"/>
                        </a:lnTo>
                        <a:lnTo>
                          <a:pt x="258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1" y="451"/>
                        </a:lnTo>
                        <a:lnTo>
                          <a:pt x="302" y="447"/>
                        </a:lnTo>
                        <a:lnTo>
                          <a:pt x="311" y="442"/>
                        </a:lnTo>
                        <a:lnTo>
                          <a:pt x="320" y="436"/>
                        </a:lnTo>
                        <a:lnTo>
                          <a:pt x="330" y="431"/>
                        </a:lnTo>
                        <a:lnTo>
                          <a:pt x="339" y="424"/>
                        </a:lnTo>
                        <a:lnTo>
                          <a:pt x="357" y="410"/>
                        </a:lnTo>
                        <a:lnTo>
                          <a:pt x="374" y="393"/>
                        </a:lnTo>
                        <a:lnTo>
                          <a:pt x="316" y="339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0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0" y="383"/>
                        </a:lnTo>
                        <a:lnTo>
                          <a:pt x="223" y="385"/>
                        </a:lnTo>
                        <a:lnTo>
                          <a:pt x="206" y="385"/>
                        </a:lnTo>
                        <a:lnTo>
                          <a:pt x="192" y="385"/>
                        </a:lnTo>
                        <a:lnTo>
                          <a:pt x="179" y="383"/>
                        </a:lnTo>
                        <a:lnTo>
                          <a:pt x="167" y="381"/>
                        </a:lnTo>
                        <a:lnTo>
                          <a:pt x="156" y="377"/>
                        </a:lnTo>
                        <a:lnTo>
                          <a:pt x="146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2"/>
                        </a:lnTo>
                        <a:lnTo>
                          <a:pt x="107" y="333"/>
                        </a:lnTo>
                        <a:lnTo>
                          <a:pt x="102" y="323"/>
                        </a:lnTo>
                        <a:lnTo>
                          <a:pt x="98" y="311"/>
                        </a:lnTo>
                        <a:lnTo>
                          <a:pt x="95" y="300"/>
                        </a:lnTo>
                        <a:lnTo>
                          <a:pt x="92" y="286"/>
                        </a:lnTo>
                        <a:lnTo>
                          <a:pt x="91" y="273"/>
                        </a:lnTo>
                        <a:lnTo>
                          <a:pt x="90" y="259"/>
                        </a:lnTo>
                        <a:lnTo>
                          <a:pt x="384" y="259"/>
                        </a:lnTo>
                        <a:close/>
                        <a:moveTo>
                          <a:pt x="295" y="195"/>
                        </a:moveTo>
                        <a:lnTo>
                          <a:pt x="90" y="195"/>
                        </a:lnTo>
                        <a:lnTo>
                          <a:pt x="91" y="185"/>
                        </a:lnTo>
                        <a:lnTo>
                          <a:pt x="91" y="176"/>
                        </a:lnTo>
                        <a:lnTo>
                          <a:pt x="92" y="169"/>
                        </a:lnTo>
                        <a:lnTo>
                          <a:pt x="93" y="162"/>
                        </a:lnTo>
                        <a:lnTo>
                          <a:pt x="95" y="155"/>
                        </a:lnTo>
                        <a:lnTo>
                          <a:pt x="96" y="148"/>
                        </a:lnTo>
                        <a:lnTo>
                          <a:pt x="99" y="140"/>
                        </a:lnTo>
                        <a:lnTo>
                          <a:pt x="102" y="133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1"/>
                        </a:lnTo>
                        <a:lnTo>
                          <a:pt x="142" y="88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3" y="76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2" y="88"/>
                        </a:lnTo>
                        <a:lnTo>
                          <a:pt x="248" y="91"/>
                        </a:lnTo>
                        <a:lnTo>
                          <a:pt x="258" y="100"/>
                        </a:lnTo>
                        <a:lnTo>
                          <a:pt x="268" y="110"/>
                        </a:lnTo>
                        <a:lnTo>
                          <a:pt x="275" y="121"/>
                        </a:lnTo>
                        <a:lnTo>
                          <a:pt x="281" y="133"/>
                        </a:lnTo>
                        <a:lnTo>
                          <a:pt x="284" y="140"/>
                        </a:lnTo>
                        <a:lnTo>
                          <a:pt x="287" y="148"/>
                        </a:lnTo>
                        <a:lnTo>
                          <a:pt x="290" y="155"/>
                        </a:lnTo>
                        <a:lnTo>
                          <a:pt x="291" y="162"/>
                        </a:lnTo>
                        <a:lnTo>
                          <a:pt x="293" y="169"/>
                        </a:lnTo>
                        <a:lnTo>
                          <a:pt x="294" y="176"/>
                        </a:lnTo>
                        <a:lnTo>
                          <a:pt x="294" y="185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62" name="Freeform 734"/>
                  <p:cNvSpPr>
                    <a:spLocks noChangeAspect="1"/>
                  </p:cNvSpPr>
                  <p:nvPr/>
                </p:nvSpPr>
                <p:spPr bwMode="auto">
                  <a:xfrm>
                    <a:off x="2907" y="2025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2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0"/>
                      </a:cxn>
                      <a:cxn ang="0">
                        <a:pos x="300" y="23"/>
                      </a:cxn>
                      <a:cxn ang="0">
                        <a:pos x="273" y="11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3"/>
                      </a:cxn>
                      <a:cxn ang="0">
                        <a:pos x="115" y="28"/>
                      </a:cxn>
                      <a:cxn ang="0">
                        <a:pos x="90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6" y="148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5" y="100"/>
                      </a:cxn>
                      <a:cxn ang="0">
                        <a:pos x="141" y="90"/>
                      </a:cxn>
                      <a:cxn ang="0">
                        <a:pos x="157" y="84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4"/>
                      </a:cxn>
                      <a:cxn ang="0">
                        <a:pos x="228" y="90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6" y="170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1"/>
                        </a:lnTo>
                        <a:lnTo>
                          <a:pt x="365" y="132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3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0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8" y="16"/>
                        </a:lnTo>
                        <a:lnTo>
                          <a:pt x="273" y="11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3"/>
                        </a:lnTo>
                        <a:lnTo>
                          <a:pt x="129" y="20"/>
                        </a:lnTo>
                        <a:lnTo>
                          <a:pt x="115" y="28"/>
                        </a:lnTo>
                        <a:lnTo>
                          <a:pt x="102" y="38"/>
                        </a:lnTo>
                        <a:lnTo>
                          <a:pt x="90" y="51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2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6" y="148"/>
                        </a:lnTo>
                        <a:lnTo>
                          <a:pt x="99" y="137"/>
                        </a:lnTo>
                        <a:lnTo>
                          <a:pt x="103" y="128"/>
                        </a:lnTo>
                        <a:lnTo>
                          <a:pt x="107" y="120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4"/>
                        </a:lnTo>
                        <a:lnTo>
                          <a:pt x="141" y="90"/>
                        </a:lnTo>
                        <a:lnTo>
                          <a:pt x="149" y="87"/>
                        </a:lnTo>
                        <a:lnTo>
                          <a:pt x="157" y="84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6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4"/>
                        </a:lnTo>
                        <a:lnTo>
                          <a:pt x="221" y="87"/>
                        </a:lnTo>
                        <a:lnTo>
                          <a:pt x="228" y="90"/>
                        </a:lnTo>
                        <a:lnTo>
                          <a:pt x="237" y="94"/>
                        </a:lnTo>
                        <a:lnTo>
                          <a:pt x="244" y="100"/>
                        </a:lnTo>
                        <a:lnTo>
                          <a:pt x="250" y="106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6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6" y="170"/>
                        </a:lnTo>
                        <a:lnTo>
                          <a:pt x="276" y="182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95" name="Group 735"/>
                <p:cNvGrpSpPr>
                  <a:grpSpLocks noChangeAspect="1"/>
                </p:cNvGrpSpPr>
                <p:nvPr/>
              </p:nvGrpSpPr>
              <p:grpSpPr bwMode="auto">
                <a:xfrm>
                  <a:off x="311" y="1311"/>
                  <a:ext cx="3891" cy="162"/>
                  <a:chOff x="311" y="1311"/>
                  <a:chExt cx="3891" cy="162"/>
                </a:xfrm>
              </p:grpSpPr>
              <p:sp>
                <p:nvSpPr>
                  <p:cNvPr id="103" name="Freeform 736"/>
                  <p:cNvSpPr>
                    <a:spLocks noChangeAspect="1"/>
                  </p:cNvSpPr>
                  <p:nvPr/>
                </p:nvSpPr>
                <p:spPr bwMode="auto">
                  <a:xfrm>
                    <a:off x="311" y="1311"/>
                    <a:ext cx="114" cy="162"/>
                  </a:xfrm>
                  <a:custGeom>
                    <a:avLst/>
                    <a:gdLst/>
                    <a:ahLst/>
                    <a:cxnLst>
                      <a:cxn ang="0">
                        <a:pos x="356" y="464"/>
                      </a:cxn>
                      <a:cxn ang="0">
                        <a:pos x="343" y="497"/>
                      </a:cxn>
                      <a:cxn ang="0">
                        <a:pos x="323" y="524"/>
                      </a:cxn>
                      <a:cxn ang="0">
                        <a:pos x="298" y="544"/>
                      </a:cxn>
                      <a:cxn ang="0">
                        <a:pos x="266" y="557"/>
                      </a:cxn>
                      <a:cxn ang="0">
                        <a:pos x="229" y="561"/>
                      </a:cxn>
                      <a:cxn ang="0">
                        <a:pos x="190" y="556"/>
                      </a:cxn>
                      <a:cxn ang="0">
                        <a:pos x="154" y="539"/>
                      </a:cxn>
                      <a:cxn ang="0">
                        <a:pos x="129" y="517"/>
                      </a:cxn>
                      <a:cxn ang="0">
                        <a:pos x="116" y="496"/>
                      </a:cxn>
                      <a:cxn ang="0">
                        <a:pos x="107" y="470"/>
                      </a:cxn>
                      <a:cxn ang="0">
                        <a:pos x="99" y="404"/>
                      </a:cxn>
                      <a:cxn ang="0">
                        <a:pos x="98" y="281"/>
                      </a:cxn>
                      <a:cxn ang="0">
                        <a:pos x="105" y="190"/>
                      </a:cxn>
                      <a:cxn ang="0">
                        <a:pos x="113" y="160"/>
                      </a:cxn>
                      <a:cxn ang="0">
                        <a:pos x="125" y="139"/>
                      </a:cxn>
                      <a:cxn ang="0">
                        <a:pos x="145" y="116"/>
                      </a:cxn>
                      <a:cxn ang="0">
                        <a:pos x="176" y="97"/>
                      </a:cxn>
                      <a:cxn ang="0">
                        <a:pos x="216" y="88"/>
                      </a:cxn>
                      <a:cxn ang="0">
                        <a:pos x="255" y="89"/>
                      </a:cxn>
                      <a:cxn ang="0">
                        <a:pos x="287" y="99"/>
                      </a:cxn>
                      <a:cxn ang="0">
                        <a:pos x="315" y="118"/>
                      </a:cxn>
                      <a:cxn ang="0">
                        <a:pos x="336" y="142"/>
                      </a:cxn>
                      <a:cxn ang="0">
                        <a:pos x="352" y="173"/>
                      </a:cxn>
                      <a:cxn ang="0">
                        <a:pos x="457" y="196"/>
                      </a:cxn>
                      <a:cxn ang="0">
                        <a:pos x="437" y="131"/>
                      </a:cxn>
                      <a:cxn ang="0">
                        <a:pos x="406" y="78"/>
                      </a:cxn>
                      <a:cxn ang="0">
                        <a:pos x="364" y="39"/>
                      </a:cxn>
                      <a:cxn ang="0">
                        <a:pos x="311" y="12"/>
                      </a:cxn>
                      <a:cxn ang="0">
                        <a:pos x="251" y="1"/>
                      </a:cxn>
                      <a:cxn ang="0">
                        <a:pos x="205" y="1"/>
                      </a:cxn>
                      <a:cxn ang="0">
                        <a:pos x="170" y="7"/>
                      </a:cxn>
                      <a:cxn ang="0">
                        <a:pos x="137" y="17"/>
                      </a:cxn>
                      <a:cxn ang="0">
                        <a:pos x="107" y="33"/>
                      </a:cxn>
                      <a:cxn ang="0">
                        <a:pos x="79" y="52"/>
                      </a:cxn>
                      <a:cxn ang="0">
                        <a:pos x="51" y="80"/>
                      </a:cxn>
                      <a:cxn ang="0">
                        <a:pos x="26" y="118"/>
                      </a:cxn>
                      <a:cxn ang="0">
                        <a:pos x="11" y="158"/>
                      </a:cxn>
                      <a:cxn ang="0">
                        <a:pos x="3" y="206"/>
                      </a:cxn>
                      <a:cxn ang="0">
                        <a:pos x="0" y="281"/>
                      </a:cxn>
                      <a:cxn ang="0">
                        <a:pos x="1" y="407"/>
                      </a:cxn>
                      <a:cxn ang="0">
                        <a:pos x="5" y="459"/>
                      </a:cxn>
                      <a:cxn ang="0">
                        <a:pos x="15" y="504"/>
                      </a:cxn>
                      <a:cxn ang="0">
                        <a:pos x="33" y="544"/>
                      </a:cxn>
                      <a:cxn ang="0">
                        <a:pos x="62" y="581"/>
                      </a:cxn>
                      <a:cxn ang="0">
                        <a:pos x="89" y="603"/>
                      </a:cxn>
                      <a:cxn ang="0">
                        <a:pos x="117" y="622"/>
                      </a:cxn>
                      <a:cxn ang="0">
                        <a:pos x="148" y="635"/>
                      </a:cxn>
                      <a:cxn ang="0">
                        <a:pos x="181" y="644"/>
                      </a:cxn>
                      <a:cxn ang="0">
                        <a:pos x="217" y="648"/>
                      </a:cxn>
                      <a:cxn ang="0">
                        <a:pos x="271" y="646"/>
                      </a:cxn>
                      <a:cxn ang="0">
                        <a:pos x="329" y="629"/>
                      </a:cxn>
                      <a:cxn ang="0">
                        <a:pos x="378" y="598"/>
                      </a:cxn>
                      <a:cxn ang="0">
                        <a:pos x="418" y="554"/>
                      </a:cxn>
                      <a:cxn ang="0">
                        <a:pos x="446" y="497"/>
                      </a:cxn>
                    </a:cxnLst>
                    <a:rect l="0" t="0" r="r" b="b"/>
                    <a:pathLst>
                      <a:path w="457" h="649">
                        <a:moveTo>
                          <a:pt x="457" y="452"/>
                        </a:moveTo>
                        <a:lnTo>
                          <a:pt x="359" y="452"/>
                        </a:lnTo>
                        <a:lnTo>
                          <a:pt x="356" y="464"/>
                        </a:lnTo>
                        <a:lnTo>
                          <a:pt x="353" y="476"/>
                        </a:lnTo>
                        <a:lnTo>
                          <a:pt x="348" y="487"/>
                        </a:lnTo>
                        <a:lnTo>
                          <a:pt x="343" y="497"/>
                        </a:lnTo>
                        <a:lnTo>
                          <a:pt x="336" y="506"/>
                        </a:lnTo>
                        <a:lnTo>
                          <a:pt x="330" y="515"/>
                        </a:lnTo>
                        <a:lnTo>
                          <a:pt x="323" y="524"/>
                        </a:lnTo>
                        <a:lnTo>
                          <a:pt x="315" y="531"/>
                        </a:lnTo>
                        <a:lnTo>
                          <a:pt x="307" y="538"/>
                        </a:lnTo>
                        <a:lnTo>
                          <a:pt x="298" y="544"/>
                        </a:lnTo>
                        <a:lnTo>
                          <a:pt x="287" y="549"/>
                        </a:lnTo>
                        <a:lnTo>
                          <a:pt x="277" y="553"/>
                        </a:lnTo>
                        <a:lnTo>
                          <a:pt x="266" y="557"/>
                        </a:lnTo>
                        <a:lnTo>
                          <a:pt x="255" y="559"/>
                        </a:lnTo>
                        <a:lnTo>
                          <a:pt x="243" y="561"/>
                        </a:lnTo>
                        <a:lnTo>
                          <a:pt x="229" y="561"/>
                        </a:lnTo>
                        <a:lnTo>
                          <a:pt x="216" y="561"/>
                        </a:lnTo>
                        <a:lnTo>
                          <a:pt x="202" y="559"/>
                        </a:lnTo>
                        <a:lnTo>
                          <a:pt x="190" y="556"/>
                        </a:lnTo>
                        <a:lnTo>
                          <a:pt x="176" y="551"/>
                        </a:lnTo>
                        <a:lnTo>
                          <a:pt x="165" y="546"/>
                        </a:lnTo>
                        <a:lnTo>
                          <a:pt x="154" y="539"/>
                        </a:lnTo>
                        <a:lnTo>
                          <a:pt x="145" y="532"/>
                        </a:lnTo>
                        <a:lnTo>
                          <a:pt x="135" y="524"/>
                        </a:lnTo>
                        <a:lnTo>
                          <a:pt x="129" y="517"/>
                        </a:lnTo>
                        <a:lnTo>
                          <a:pt x="125" y="510"/>
                        </a:lnTo>
                        <a:lnTo>
                          <a:pt x="120" y="503"/>
                        </a:lnTo>
                        <a:lnTo>
                          <a:pt x="116" y="496"/>
                        </a:lnTo>
                        <a:lnTo>
                          <a:pt x="113" y="488"/>
                        </a:lnTo>
                        <a:lnTo>
                          <a:pt x="110" y="479"/>
                        </a:lnTo>
                        <a:lnTo>
                          <a:pt x="107" y="470"/>
                        </a:lnTo>
                        <a:lnTo>
                          <a:pt x="105" y="459"/>
                        </a:lnTo>
                        <a:lnTo>
                          <a:pt x="101" y="435"/>
                        </a:lnTo>
                        <a:lnTo>
                          <a:pt x="99" y="404"/>
                        </a:lnTo>
                        <a:lnTo>
                          <a:pt x="98" y="369"/>
                        </a:lnTo>
                        <a:lnTo>
                          <a:pt x="97" y="325"/>
                        </a:lnTo>
                        <a:lnTo>
                          <a:pt x="98" y="281"/>
                        </a:lnTo>
                        <a:lnTo>
                          <a:pt x="99" y="244"/>
                        </a:lnTo>
                        <a:lnTo>
                          <a:pt x="101" y="214"/>
                        </a:lnTo>
                        <a:lnTo>
                          <a:pt x="105" y="190"/>
                        </a:lnTo>
                        <a:lnTo>
                          <a:pt x="107" y="179"/>
                        </a:lnTo>
                        <a:lnTo>
                          <a:pt x="110" y="170"/>
                        </a:lnTo>
                        <a:lnTo>
                          <a:pt x="113" y="160"/>
                        </a:lnTo>
                        <a:lnTo>
                          <a:pt x="116" y="153"/>
                        </a:lnTo>
                        <a:lnTo>
                          <a:pt x="120" y="145"/>
                        </a:lnTo>
                        <a:lnTo>
                          <a:pt x="125" y="139"/>
                        </a:lnTo>
                        <a:lnTo>
                          <a:pt x="129" y="132"/>
                        </a:lnTo>
                        <a:lnTo>
                          <a:pt x="135" y="126"/>
                        </a:lnTo>
                        <a:lnTo>
                          <a:pt x="145" y="116"/>
                        </a:lnTo>
                        <a:lnTo>
                          <a:pt x="154" y="109"/>
                        </a:lnTo>
                        <a:lnTo>
                          <a:pt x="165" y="102"/>
                        </a:lnTo>
                        <a:lnTo>
                          <a:pt x="176" y="97"/>
                        </a:lnTo>
                        <a:lnTo>
                          <a:pt x="190" y="93"/>
                        </a:lnTo>
                        <a:lnTo>
                          <a:pt x="202" y="90"/>
                        </a:lnTo>
                        <a:lnTo>
                          <a:pt x="216" y="88"/>
                        </a:lnTo>
                        <a:lnTo>
                          <a:pt x="229" y="87"/>
                        </a:lnTo>
                        <a:lnTo>
                          <a:pt x="243" y="87"/>
                        </a:lnTo>
                        <a:lnTo>
                          <a:pt x="255" y="89"/>
                        </a:lnTo>
                        <a:lnTo>
                          <a:pt x="266" y="91"/>
                        </a:lnTo>
                        <a:lnTo>
                          <a:pt x="277" y="95"/>
                        </a:lnTo>
                        <a:lnTo>
                          <a:pt x="287" y="99"/>
                        </a:lnTo>
                        <a:lnTo>
                          <a:pt x="298" y="104"/>
                        </a:lnTo>
                        <a:lnTo>
                          <a:pt x="307" y="110"/>
                        </a:lnTo>
                        <a:lnTo>
                          <a:pt x="315" y="118"/>
                        </a:lnTo>
                        <a:lnTo>
                          <a:pt x="322" y="125"/>
                        </a:lnTo>
                        <a:lnTo>
                          <a:pt x="329" y="133"/>
                        </a:lnTo>
                        <a:lnTo>
                          <a:pt x="336" y="142"/>
                        </a:lnTo>
                        <a:lnTo>
                          <a:pt x="342" y="152"/>
                        </a:lnTo>
                        <a:lnTo>
                          <a:pt x="347" y="162"/>
                        </a:lnTo>
                        <a:lnTo>
                          <a:pt x="352" y="173"/>
                        </a:lnTo>
                        <a:lnTo>
                          <a:pt x="355" y="184"/>
                        </a:lnTo>
                        <a:lnTo>
                          <a:pt x="359" y="196"/>
                        </a:lnTo>
                        <a:lnTo>
                          <a:pt x="457" y="196"/>
                        </a:lnTo>
                        <a:lnTo>
                          <a:pt x="452" y="173"/>
                        </a:lnTo>
                        <a:lnTo>
                          <a:pt x="446" y="151"/>
                        </a:lnTo>
                        <a:lnTo>
                          <a:pt x="437" y="131"/>
                        </a:lnTo>
                        <a:lnTo>
                          <a:pt x="428" y="111"/>
                        </a:lnTo>
                        <a:lnTo>
                          <a:pt x="418" y="94"/>
                        </a:lnTo>
                        <a:lnTo>
                          <a:pt x="406" y="78"/>
                        </a:lnTo>
                        <a:lnTo>
                          <a:pt x="393" y="63"/>
                        </a:lnTo>
                        <a:lnTo>
                          <a:pt x="379" y="50"/>
                        </a:lnTo>
                        <a:lnTo>
                          <a:pt x="364" y="39"/>
                        </a:lnTo>
                        <a:lnTo>
                          <a:pt x="347" y="29"/>
                        </a:lnTo>
                        <a:lnTo>
                          <a:pt x="329" y="20"/>
                        </a:lnTo>
                        <a:lnTo>
                          <a:pt x="311" y="12"/>
                        </a:lnTo>
                        <a:lnTo>
                          <a:pt x="293" y="7"/>
                        </a:lnTo>
                        <a:lnTo>
                          <a:pt x="272" y="3"/>
                        </a:lnTo>
                        <a:lnTo>
                          <a:pt x="251" y="1"/>
                        </a:lnTo>
                        <a:lnTo>
                          <a:pt x="229" y="0"/>
                        </a:lnTo>
                        <a:lnTo>
                          <a:pt x="217" y="0"/>
                        </a:lnTo>
                        <a:lnTo>
                          <a:pt x="205" y="1"/>
                        </a:lnTo>
                        <a:lnTo>
                          <a:pt x="194" y="2"/>
                        </a:lnTo>
                        <a:lnTo>
                          <a:pt x="181" y="4"/>
                        </a:lnTo>
                        <a:lnTo>
                          <a:pt x="170" y="7"/>
                        </a:lnTo>
                        <a:lnTo>
                          <a:pt x="159" y="10"/>
                        </a:lnTo>
                        <a:lnTo>
                          <a:pt x="148" y="13"/>
                        </a:lnTo>
                        <a:lnTo>
                          <a:pt x="137" y="17"/>
                        </a:lnTo>
                        <a:lnTo>
                          <a:pt x="127" y="23"/>
                        </a:lnTo>
                        <a:lnTo>
                          <a:pt x="117" y="28"/>
                        </a:lnTo>
                        <a:lnTo>
                          <a:pt x="107" y="33"/>
                        </a:lnTo>
                        <a:lnTo>
                          <a:pt x="98" y="39"/>
                        </a:lnTo>
                        <a:lnTo>
                          <a:pt x="89" y="45"/>
                        </a:lnTo>
                        <a:lnTo>
                          <a:pt x="79" y="52"/>
                        </a:lnTo>
                        <a:lnTo>
                          <a:pt x="70" y="60"/>
                        </a:lnTo>
                        <a:lnTo>
                          <a:pt x="62" y="69"/>
                        </a:lnTo>
                        <a:lnTo>
                          <a:pt x="51" y="80"/>
                        </a:lnTo>
                        <a:lnTo>
                          <a:pt x="42" y="92"/>
                        </a:lnTo>
                        <a:lnTo>
                          <a:pt x="33" y="104"/>
                        </a:lnTo>
                        <a:lnTo>
                          <a:pt x="26" y="118"/>
                        </a:lnTo>
                        <a:lnTo>
                          <a:pt x="20" y="131"/>
                        </a:lnTo>
                        <a:lnTo>
                          <a:pt x="15" y="144"/>
                        </a:lnTo>
                        <a:lnTo>
                          <a:pt x="11" y="158"/>
                        </a:lnTo>
                        <a:lnTo>
                          <a:pt x="8" y="174"/>
                        </a:lnTo>
                        <a:lnTo>
                          <a:pt x="5" y="189"/>
                        </a:lnTo>
                        <a:lnTo>
                          <a:pt x="3" y="206"/>
                        </a:lnTo>
                        <a:lnTo>
                          <a:pt x="2" y="224"/>
                        </a:lnTo>
                        <a:lnTo>
                          <a:pt x="1" y="241"/>
                        </a:lnTo>
                        <a:lnTo>
                          <a:pt x="0" y="281"/>
                        </a:lnTo>
                        <a:lnTo>
                          <a:pt x="0" y="325"/>
                        </a:lnTo>
                        <a:lnTo>
                          <a:pt x="0" y="368"/>
                        </a:lnTo>
                        <a:lnTo>
                          <a:pt x="1" y="407"/>
                        </a:lnTo>
                        <a:lnTo>
                          <a:pt x="2" y="426"/>
                        </a:lnTo>
                        <a:lnTo>
                          <a:pt x="3" y="443"/>
                        </a:lnTo>
                        <a:lnTo>
                          <a:pt x="5" y="459"/>
                        </a:lnTo>
                        <a:lnTo>
                          <a:pt x="8" y="475"/>
                        </a:lnTo>
                        <a:lnTo>
                          <a:pt x="11" y="490"/>
                        </a:lnTo>
                        <a:lnTo>
                          <a:pt x="15" y="504"/>
                        </a:lnTo>
                        <a:lnTo>
                          <a:pt x="20" y="519"/>
                        </a:lnTo>
                        <a:lnTo>
                          <a:pt x="26" y="532"/>
                        </a:lnTo>
                        <a:lnTo>
                          <a:pt x="33" y="544"/>
                        </a:lnTo>
                        <a:lnTo>
                          <a:pt x="42" y="556"/>
                        </a:lnTo>
                        <a:lnTo>
                          <a:pt x="51" y="569"/>
                        </a:lnTo>
                        <a:lnTo>
                          <a:pt x="62" y="581"/>
                        </a:lnTo>
                        <a:lnTo>
                          <a:pt x="70" y="589"/>
                        </a:lnTo>
                        <a:lnTo>
                          <a:pt x="79" y="596"/>
                        </a:lnTo>
                        <a:lnTo>
                          <a:pt x="89" y="603"/>
                        </a:lnTo>
                        <a:lnTo>
                          <a:pt x="98" y="609"/>
                        </a:lnTo>
                        <a:lnTo>
                          <a:pt x="107" y="616"/>
                        </a:lnTo>
                        <a:lnTo>
                          <a:pt x="117" y="622"/>
                        </a:lnTo>
                        <a:lnTo>
                          <a:pt x="127" y="627"/>
                        </a:lnTo>
                        <a:lnTo>
                          <a:pt x="137" y="631"/>
                        </a:lnTo>
                        <a:lnTo>
                          <a:pt x="148" y="635"/>
                        </a:lnTo>
                        <a:lnTo>
                          <a:pt x="159" y="639"/>
                        </a:lnTo>
                        <a:lnTo>
                          <a:pt x="170" y="642"/>
                        </a:lnTo>
                        <a:lnTo>
                          <a:pt x="181" y="644"/>
                        </a:lnTo>
                        <a:lnTo>
                          <a:pt x="194" y="646"/>
                        </a:lnTo>
                        <a:lnTo>
                          <a:pt x="205" y="648"/>
                        </a:lnTo>
                        <a:lnTo>
                          <a:pt x="217" y="648"/>
                        </a:lnTo>
                        <a:lnTo>
                          <a:pt x="229" y="649"/>
                        </a:lnTo>
                        <a:lnTo>
                          <a:pt x="251" y="648"/>
                        </a:lnTo>
                        <a:lnTo>
                          <a:pt x="271" y="646"/>
                        </a:lnTo>
                        <a:lnTo>
                          <a:pt x="292" y="642"/>
                        </a:lnTo>
                        <a:lnTo>
                          <a:pt x="311" y="636"/>
                        </a:lnTo>
                        <a:lnTo>
                          <a:pt x="329" y="629"/>
                        </a:lnTo>
                        <a:lnTo>
                          <a:pt x="347" y="621"/>
                        </a:lnTo>
                        <a:lnTo>
                          <a:pt x="363" y="610"/>
                        </a:lnTo>
                        <a:lnTo>
                          <a:pt x="378" y="598"/>
                        </a:lnTo>
                        <a:lnTo>
                          <a:pt x="393" y="585"/>
                        </a:lnTo>
                        <a:lnTo>
                          <a:pt x="406" y="571"/>
                        </a:lnTo>
                        <a:lnTo>
                          <a:pt x="418" y="554"/>
                        </a:lnTo>
                        <a:lnTo>
                          <a:pt x="428" y="537"/>
                        </a:lnTo>
                        <a:lnTo>
                          <a:pt x="437" y="518"/>
                        </a:lnTo>
                        <a:lnTo>
                          <a:pt x="446" y="497"/>
                        </a:lnTo>
                        <a:lnTo>
                          <a:pt x="452" y="476"/>
                        </a:lnTo>
                        <a:lnTo>
                          <a:pt x="457" y="452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4" name="Freeform 737"/>
                  <p:cNvSpPr>
                    <a:spLocks noChangeAspect="1"/>
                  </p:cNvSpPr>
                  <p:nvPr/>
                </p:nvSpPr>
                <p:spPr bwMode="auto">
                  <a:xfrm>
                    <a:off x="455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6" y="345"/>
                      </a:cxn>
                      <a:cxn ang="0">
                        <a:pos x="364" y="309"/>
                      </a:cxn>
                      <a:cxn ang="0">
                        <a:pos x="356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7" y="191"/>
                      </a:cxn>
                      <a:cxn ang="0">
                        <a:pos x="245" y="182"/>
                      </a:cxn>
                      <a:cxn ang="0">
                        <a:pos x="209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6" y="207"/>
                      </a:cxn>
                      <a:cxn ang="0">
                        <a:pos x="92" y="230"/>
                      </a:cxn>
                      <a:cxn ang="0">
                        <a:pos x="0" y="0"/>
                      </a:cxn>
                      <a:cxn ang="0">
                        <a:pos x="92" y="638"/>
                      </a:cxn>
                      <a:cxn ang="0">
                        <a:pos x="92" y="347"/>
                      </a:cxn>
                      <a:cxn ang="0">
                        <a:pos x="96" y="325"/>
                      </a:cxn>
                      <a:cxn ang="0">
                        <a:pos x="103" y="306"/>
                      </a:cxn>
                      <a:cxn ang="0">
                        <a:pos x="112" y="291"/>
                      </a:cxn>
                      <a:cxn ang="0">
                        <a:pos x="126" y="279"/>
                      </a:cxn>
                      <a:cxn ang="0">
                        <a:pos x="140" y="270"/>
                      </a:cxn>
                      <a:cxn ang="0">
                        <a:pos x="156" y="264"/>
                      </a:cxn>
                      <a:cxn ang="0">
                        <a:pos x="175" y="260"/>
                      </a:cxn>
                      <a:cxn ang="0">
                        <a:pos x="193" y="260"/>
                      </a:cxn>
                      <a:cxn ang="0">
                        <a:pos x="211" y="264"/>
                      </a:cxn>
                      <a:cxn ang="0">
                        <a:pos x="228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4" y="306"/>
                      </a:cxn>
                      <a:cxn ang="0">
                        <a:pos x="272" y="325"/>
                      </a:cxn>
                      <a:cxn ang="0">
                        <a:pos x="275" y="347"/>
                      </a:cxn>
                      <a:cxn ang="0">
                        <a:pos x="276" y="638"/>
                      </a:cxn>
                    </a:cxnLst>
                    <a:rect l="0" t="0" r="r" b="b"/>
                    <a:pathLst>
                      <a:path w="366" h="638">
                        <a:moveTo>
                          <a:pt x="366" y="638"/>
                        </a:moveTo>
                        <a:lnTo>
                          <a:pt x="366" y="345"/>
                        </a:lnTo>
                        <a:lnTo>
                          <a:pt x="366" y="327"/>
                        </a:lnTo>
                        <a:lnTo>
                          <a:pt x="364" y="309"/>
                        </a:lnTo>
                        <a:lnTo>
                          <a:pt x="360" y="293"/>
                        </a:lnTo>
                        <a:lnTo>
                          <a:pt x="356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5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7" y="191"/>
                        </a:lnTo>
                        <a:lnTo>
                          <a:pt x="261" y="186"/>
                        </a:lnTo>
                        <a:lnTo>
                          <a:pt x="245" y="182"/>
                        </a:lnTo>
                        <a:lnTo>
                          <a:pt x="228" y="180"/>
                        </a:lnTo>
                        <a:lnTo>
                          <a:pt x="209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1" y="198"/>
                        </a:lnTo>
                        <a:lnTo>
                          <a:pt x="116" y="207"/>
                        </a:lnTo>
                        <a:lnTo>
                          <a:pt x="104" y="218"/>
                        </a:lnTo>
                        <a:lnTo>
                          <a:pt x="92" y="230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2" y="638"/>
                        </a:lnTo>
                        <a:lnTo>
                          <a:pt x="92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6" y="325"/>
                        </a:lnTo>
                        <a:lnTo>
                          <a:pt x="99" y="316"/>
                        </a:lnTo>
                        <a:lnTo>
                          <a:pt x="103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6" y="279"/>
                        </a:lnTo>
                        <a:lnTo>
                          <a:pt x="132" y="274"/>
                        </a:lnTo>
                        <a:lnTo>
                          <a:pt x="140" y="270"/>
                        </a:lnTo>
                        <a:lnTo>
                          <a:pt x="148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5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1" y="264"/>
                        </a:lnTo>
                        <a:lnTo>
                          <a:pt x="220" y="266"/>
                        </a:lnTo>
                        <a:lnTo>
                          <a:pt x="228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9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4" y="306"/>
                        </a:lnTo>
                        <a:lnTo>
                          <a:pt x="269" y="315"/>
                        </a:lnTo>
                        <a:lnTo>
                          <a:pt x="272" y="325"/>
                        </a:lnTo>
                        <a:lnTo>
                          <a:pt x="274" y="336"/>
                        </a:lnTo>
                        <a:lnTo>
                          <a:pt x="275" y="347"/>
                        </a:lnTo>
                        <a:lnTo>
                          <a:pt x="276" y="359"/>
                        </a:lnTo>
                        <a:lnTo>
                          <a:pt x="276" y="638"/>
                        </a:lnTo>
                        <a:lnTo>
                          <a:pt x="366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5" name="Freeform 738"/>
                  <p:cNvSpPr>
                    <a:spLocks noChangeAspect="1"/>
                  </p:cNvSpPr>
                  <p:nvPr/>
                </p:nvSpPr>
                <p:spPr bwMode="auto">
                  <a:xfrm>
                    <a:off x="58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0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99" y="43"/>
                      </a:cxn>
                      <a:cxn ang="0">
                        <a:pos x="94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3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2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0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99" y="43"/>
                        </a:lnTo>
                        <a:lnTo>
                          <a:pt x="94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3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2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6" name="Freeform 739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680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7" name="Freeform 740"/>
                  <p:cNvSpPr>
                    <a:spLocks noChangeAspect="1"/>
                  </p:cNvSpPr>
                  <p:nvPr/>
                </p:nvSpPr>
                <p:spPr bwMode="auto">
                  <a:xfrm>
                    <a:off x="728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6" y="256"/>
                      </a:cxn>
                      <a:cxn ang="0">
                        <a:pos x="345" y="228"/>
                      </a:cxn>
                      <a:cxn ang="0">
                        <a:pos x="314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3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7" y="89"/>
                      </a:cxn>
                      <a:cxn ang="0">
                        <a:pos x="157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8" y="88"/>
                      </a:cxn>
                      <a:cxn ang="0">
                        <a:pos x="305" y="109"/>
                      </a:cxn>
                      <a:cxn ang="0">
                        <a:pos x="346" y="38"/>
                      </a:cxn>
                      <a:cxn ang="0">
                        <a:pos x="318" y="22"/>
                      </a:cxn>
                      <a:cxn ang="0">
                        <a:pos x="288" y="11"/>
                      </a:cxn>
                      <a:cxn ang="0">
                        <a:pos x="218" y="0"/>
                      </a:cxn>
                      <a:cxn ang="0">
                        <a:pos x="159" y="2"/>
                      </a:cxn>
                      <a:cxn ang="0">
                        <a:pos x="112" y="14"/>
                      </a:cxn>
                      <a:cxn ang="0">
                        <a:pos x="72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50" y="220"/>
                      </a:cxn>
                      <a:cxn ang="0">
                        <a:pos x="77" y="242"/>
                      </a:cxn>
                      <a:cxn ang="0">
                        <a:pos x="113" y="257"/>
                      </a:cxn>
                      <a:cxn ang="0">
                        <a:pos x="157" y="264"/>
                      </a:cxn>
                      <a:cxn ang="0">
                        <a:pos x="258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90" y="313"/>
                      </a:cxn>
                      <a:cxn ang="0">
                        <a:pos x="289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40" y="382"/>
                      </a:cxn>
                      <a:cxn ang="0">
                        <a:pos x="106" y="371"/>
                      </a:cxn>
                      <a:cxn ang="0">
                        <a:pos x="83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4" y="460"/>
                      </a:cxn>
                      <a:cxn ang="0">
                        <a:pos x="191" y="465"/>
                      </a:cxn>
                      <a:cxn ang="0">
                        <a:pos x="249" y="460"/>
                      </a:cxn>
                      <a:cxn ang="0">
                        <a:pos x="299" y="444"/>
                      </a:cxn>
                      <a:cxn ang="0">
                        <a:pos x="339" y="418"/>
                      </a:cxn>
                      <a:cxn ang="0">
                        <a:pos x="366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79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1" y="267"/>
                        </a:lnTo>
                        <a:lnTo>
                          <a:pt x="366" y="256"/>
                        </a:lnTo>
                        <a:lnTo>
                          <a:pt x="360" y="247"/>
                        </a:lnTo>
                        <a:lnTo>
                          <a:pt x="353" y="238"/>
                        </a:lnTo>
                        <a:lnTo>
                          <a:pt x="345" y="228"/>
                        </a:lnTo>
                        <a:lnTo>
                          <a:pt x="336" y="221"/>
                        </a:lnTo>
                        <a:lnTo>
                          <a:pt x="325" y="215"/>
                        </a:lnTo>
                        <a:lnTo>
                          <a:pt x="314" y="209"/>
                        </a:lnTo>
                        <a:lnTo>
                          <a:pt x="302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20" y="165"/>
                        </a:lnTo>
                        <a:lnTo>
                          <a:pt x="117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1" y="127"/>
                        </a:lnTo>
                        <a:lnTo>
                          <a:pt x="112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7" y="89"/>
                        </a:lnTo>
                        <a:lnTo>
                          <a:pt x="143" y="86"/>
                        </a:lnTo>
                        <a:lnTo>
                          <a:pt x="150" y="82"/>
                        </a:lnTo>
                        <a:lnTo>
                          <a:pt x="157" y="80"/>
                        </a:lnTo>
                        <a:lnTo>
                          <a:pt x="165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3" y="75"/>
                        </a:lnTo>
                        <a:lnTo>
                          <a:pt x="209" y="76"/>
                        </a:lnTo>
                        <a:lnTo>
                          <a:pt x="224" y="77"/>
                        </a:lnTo>
                        <a:lnTo>
                          <a:pt x="240" y="79"/>
                        </a:lnTo>
                        <a:lnTo>
                          <a:pt x="254" y="84"/>
                        </a:lnTo>
                        <a:lnTo>
                          <a:pt x="268" y="88"/>
                        </a:lnTo>
                        <a:lnTo>
                          <a:pt x="281" y="94"/>
                        </a:lnTo>
                        <a:lnTo>
                          <a:pt x="294" y="101"/>
                        </a:lnTo>
                        <a:lnTo>
                          <a:pt x="305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6" y="38"/>
                        </a:lnTo>
                        <a:lnTo>
                          <a:pt x="337" y="32"/>
                        </a:lnTo>
                        <a:lnTo>
                          <a:pt x="327" y="27"/>
                        </a:lnTo>
                        <a:lnTo>
                          <a:pt x="318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6" y="6"/>
                        </a:lnTo>
                        <a:lnTo>
                          <a:pt x="243" y="3"/>
                        </a:lnTo>
                        <a:lnTo>
                          <a:pt x="218" y="0"/>
                        </a:lnTo>
                        <a:lnTo>
                          <a:pt x="194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3" y="5"/>
                        </a:lnTo>
                        <a:lnTo>
                          <a:pt x="126" y="9"/>
                        </a:lnTo>
                        <a:lnTo>
                          <a:pt x="112" y="14"/>
                        </a:lnTo>
                        <a:lnTo>
                          <a:pt x="98" y="20"/>
                        </a:lnTo>
                        <a:lnTo>
                          <a:pt x="85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2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3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2" y="191"/>
                        </a:lnTo>
                        <a:lnTo>
                          <a:pt x="37" y="202"/>
                        </a:lnTo>
                        <a:lnTo>
                          <a:pt x="43" y="211"/>
                        </a:lnTo>
                        <a:lnTo>
                          <a:pt x="50" y="220"/>
                        </a:lnTo>
                        <a:lnTo>
                          <a:pt x="58" y="228"/>
                        </a:lnTo>
                        <a:lnTo>
                          <a:pt x="67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3" y="257"/>
                        </a:lnTo>
                        <a:lnTo>
                          <a:pt x="126" y="260"/>
                        </a:lnTo>
                        <a:lnTo>
                          <a:pt x="142" y="262"/>
                        </a:lnTo>
                        <a:lnTo>
                          <a:pt x="157" y="264"/>
                        </a:lnTo>
                        <a:lnTo>
                          <a:pt x="229" y="270"/>
                        </a:lnTo>
                        <a:lnTo>
                          <a:pt x="245" y="272"/>
                        </a:lnTo>
                        <a:lnTo>
                          <a:pt x="258" y="275"/>
                        </a:lnTo>
                        <a:lnTo>
                          <a:pt x="263" y="278"/>
                        </a:lnTo>
                        <a:lnTo>
                          <a:pt x="268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6" y="299"/>
                        </a:lnTo>
                        <a:lnTo>
                          <a:pt x="287" y="303"/>
                        </a:lnTo>
                        <a:lnTo>
                          <a:pt x="290" y="313"/>
                        </a:lnTo>
                        <a:lnTo>
                          <a:pt x="291" y="324"/>
                        </a:lnTo>
                        <a:lnTo>
                          <a:pt x="290" y="331"/>
                        </a:lnTo>
                        <a:lnTo>
                          <a:pt x="289" y="339"/>
                        </a:lnTo>
                        <a:lnTo>
                          <a:pt x="286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8" y="367"/>
                        </a:lnTo>
                        <a:lnTo>
                          <a:pt x="261" y="371"/>
                        </a:lnTo>
                        <a:lnTo>
                          <a:pt x="255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7" y="385"/>
                        </a:lnTo>
                        <a:lnTo>
                          <a:pt x="140" y="382"/>
                        </a:lnTo>
                        <a:lnTo>
                          <a:pt x="122" y="377"/>
                        </a:lnTo>
                        <a:lnTo>
                          <a:pt x="114" y="374"/>
                        </a:lnTo>
                        <a:lnTo>
                          <a:pt x="106" y="371"/>
                        </a:lnTo>
                        <a:lnTo>
                          <a:pt x="98" y="367"/>
                        </a:lnTo>
                        <a:lnTo>
                          <a:pt x="90" y="362"/>
                        </a:lnTo>
                        <a:lnTo>
                          <a:pt x="83" y="358"/>
                        </a:lnTo>
                        <a:lnTo>
                          <a:pt x="74" y="352"/>
                        </a:lnTo>
                        <a:lnTo>
                          <a:pt x="67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2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100" y="455"/>
                        </a:lnTo>
                        <a:lnTo>
                          <a:pt x="112" y="458"/>
                        </a:lnTo>
                        <a:lnTo>
                          <a:pt x="124" y="460"/>
                        </a:lnTo>
                        <a:lnTo>
                          <a:pt x="138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1" y="464"/>
                        </a:lnTo>
                        <a:lnTo>
                          <a:pt x="230" y="462"/>
                        </a:lnTo>
                        <a:lnTo>
                          <a:pt x="249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9" y="444"/>
                        </a:lnTo>
                        <a:lnTo>
                          <a:pt x="313" y="437"/>
                        </a:lnTo>
                        <a:lnTo>
                          <a:pt x="326" y="428"/>
                        </a:lnTo>
                        <a:lnTo>
                          <a:pt x="339" y="418"/>
                        </a:lnTo>
                        <a:lnTo>
                          <a:pt x="349" y="408"/>
                        </a:lnTo>
                        <a:lnTo>
                          <a:pt x="358" y="396"/>
                        </a:lnTo>
                        <a:lnTo>
                          <a:pt x="366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8" name="Freeform 741"/>
                  <p:cNvSpPr>
                    <a:spLocks noChangeAspect="1"/>
                  </p:cNvSpPr>
                  <p:nvPr/>
                </p:nvSpPr>
                <p:spPr bwMode="auto">
                  <a:xfrm>
                    <a:off x="83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3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3" y="466"/>
                      </a:cxn>
                      <a:cxn ang="0">
                        <a:pos x="143" y="453"/>
                      </a:cxn>
                      <a:cxn ang="0">
                        <a:pos x="143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3" y="138"/>
                      </a:cxn>
                      <a:cxn ang="0">
                        <a:pos x="143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0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3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3" y="466"/>
                        </a:lnTo>
                        <a:lnTo>
                          <a:pt x="143" y="453"/>
                        </a:lnTo>
                        <a:lnTo>
                          <a:pt x="143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3" y="138"/>
                        </a:lnTo>
                        <a:lnTo>
                          <a:pt x="143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0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9" name="Freeform 742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25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4" y="187"/>
                      </a:cxn>
                      <a:cxn ang="0">
                        <a:pos x="4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4" y="187"/>
                        </a:lnTo>
                        <a:lnTo>
                          <a:pt x="4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0" name="Freeform 74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976" y="1356"/>
                    <a:ext cx="92" cy="117"/>
                  </a:xfrm>
                  <a:custGeom>
                    <a:avLst/>
                    <a:gdLst/>
                    <a:ahLst/>
                    <a:cxnLst>
                      <a:cxn ang="0">
                        <a:pos x="368" y="137"/>
                      </a:cxn>
                      <a:cxn ang="0">
                        <a:pos x="357" y="88"/>
                      </a:cxn>
                      <a:cxn ang="0">
                        <a:pos x="332" y="50"/>
                      </a:cxn>
                      <a:cxn ang="0">
                        <a:pos x="294" y="22"/>
                      </a:cxn>
                      <a:cxn ang="0">
                        <a:pos x="244" y="5"/>
                      </a:cxn>
                      <a:cxn ang="0">
                        <a:pos x="181" y="0"/>
                      </a:cxn>
                      <a:cxn ang="0">
                        <a:pos x="118" y="5"/>
                      </a:cxn>
                      <a:cxn ang="0">
                        <a:pos x="87" y="13"/>
                      </a:cxn>
                      <a:cxn ang="0">
                        <a:pos x="60" y="27"/>
                      </a:cxn>
                      <a:cxn ang="0">
                        <a:pos x="34" y="48"/>
                      </a:cxn>
                      <a:cxn ang="0">
                        <a:pos x="78" y="121"/>
                      </a:cxn>
                      <a:cxn ang="0">
                        <a:pos x="107" y="94"/>
                      </a:cxn>
                      <a:cxn ang="0">
                        <a:pos x="144" y="79"/>
                      </a:cxn>
                      <a:cxn ang="0">
                        <a:pos x="190" y="78"/>
                      </a:cxn>
                      <a:cxn ang="0">
                        <a:pos x="223" y="82"/>
                      </a:cxn>
                      <a:cxn ang="0">
                        <a:pos x="247" y="94"/>
                      </a:cxn>
                      <a:cxn ang="0">
                        <a:pos x="264" y="111"/>
                      </a:cxn>
                      <a:cxn ang="0">
                        <a:pos x="274" y="134"/>
                      </a:cxn>
                      <a:cxn ang="0">
                        <a:pos x="277" y="163"/>
                      </a:cxn>
                      <a:cxn ang="0">
                        <a:pos x="138" y="196"/>
                      </a:cxn>
                      <a:cxn ang="0">
                        <a:pos x="88" y="205"/>
                      </a:cxn>
                      <a:cxn ang="0">
                        <a:pos x="50" y="223"/>
                      </a:cxn>
                      <a:cxn ang="0">
                        <a:pos x="22" y="251"/>
                      </a:cxn>
                      <a:cxn ang="0">
                        <a:pos x="6" y="286"/>
                      </a:cxn>
                      <a:cxn ang="0">
                        <a:pos x="0" y="325"/>
                      </a:cxn>
                      <a:cxn ang="0">
                        <a:pos x="5" y="367"/>
                      </a:cxn>
                      <a:cxn ang="0">
                        <a:pos x="20" y="403"/>
                      </a:cxn>
                      <a:cxn ang="0">
                        <a:pos x="46" y="434"/>
                      </a:cxn>
                      <a:cxn ang="0">
                        <a:pos x="86" y="455"/>
                      </a:cxn>
                      <a:cxn ang="0">
                        <a:pos x="137" y="464"/>
                      </a:cxn>
                      <a:cxn ang="0">
                        <a:pos x="195" y="462"/>
                      </a:cxn>
                      <a:cxn ang="0">
                        <a:pos x="240" y="448"/>
                      </a:cxn>
                      <a:cxn ang="0">
                        <a:pos x="278" y="418"/>
                      </a:cxn>
                      <a:cxn ang="0">
                        <a:pos x="277" y="296"/>
                      </a:cxn>
                      <a:cxn ang="0">
                        <a:pos x="274" y="327"/>
                      </a:cxn>
                      <a:cxn ang="0">
                        <a:pos x="266" y="351"/>
                      </a:cxn>
                      <a:cxn ang="0">
                        <a:pos x="247" y="370"/>
                      </a:cxn>
                      <a:cxn ang="0">
                        <a:pos x="219" y="385"/>
                      </a:cxn>
                      <a:cxn ang="0">
                        <a:pos x="184" y="389"/>
                      </a:cxn>
                      <a:cxn ang="0">
                        <a:pos x="152" y="388"/>
                      </a:cxn>
                      <a:cxn ang="0">
                        <a:pos x="127" y="382"/>
                      </a:cxn>
                      <a:cxn ang="0">
                        <a:pos x="109" y="371"/>
                      </a:cxn>
                      <a:cxn ang="0">
                        <a:pos x="96" y="357"/>
                      </a:cxn>
                      <a:cxn ang="0">
                        <a:pos x="89" y="339"/>
                      </a:cxn>
                      <a:cxn ang="0">
                        <a:pos x="89" y="316"/>
                      </a:cxn>
                      <a:cxn ang="0">
                        <a:pos x="93" y="297"/>
                      </a:cxn>
                      <a:cxn ang="0">
                        <a:pos x="105" y="280"/>
                      </a:cxn>
                      <a:cxn ang="0">
                        <a:pos x="121" y="268"/>
                      </a:cxn>
                      <a:cxn ang="0">
                        <a:pos x="142" y="261"/>
                      </a:cxn>
                      <a:cxn ang="0">
                        <a:pos x="170" y="259"/>
                      </a:cxn>
                    </a:cxnLst>
                    <a:rect l="0" t="0" r="r" b="b"/>
                    <a:pathLst>
                      <a:path w="368" h="465">
                        <a:moveTo>
                          <a:pt x="368" y="459"/>
                        </a:moveTo>
                        <a:lnTo>
                          <a:pt x="368" y="156"/>
                        </a:lnTo>
                        <a:lnTo>
                          <a:pt x="368" y="137"/>
                        </a:lnTo>
                        <a:lnTo>
                          <a:pt x="365" y="119"/>
                        </a:lnTo>
                        <a:lnTo>
                          <a:pt x="362" y="103"/>
                        </a:lnTo>
                        <a:lnTo>
                          <a:pt x="357" y="88"/>
                        </a:lnTo>
                        <a:lnTo>
                          <a:pt x="349" y="73"/>
                        </a:lnTo>
                        <a:lnTo>
                          <a:pt x="341" y="61"/>
                        </a:lnTo>
                        <a:lnTo>
                          <a:pt x="332" y="50"/>
                        </a:lnTo>
                        <a:lnTo>
                          <a:pt x="321" y="39"/>
                        </a:lnTo>
                        <a:lnTo>
                          <a:pt x="309" y="29"/>
                        </a:lnTo>
                        <a:lnTo>
                          <a:pt x="294" y="22"/>
                        </a:lnTo>
                        <a:lnTo>
                          <a:pt x="279" y="15"/>
                        </a:lnTo>
                        <a:lnTo>
                          <a:pt x="263" y="9"/>
                        </a:lnTo>
                        <a:lnTo>
                          <a:pt x="244" y="5"/>
                        </a:lnTo>
                        <a:lnTo>
                          <a:pt x="225" y="2"/>
                        </a:lnTo>
                        <a:lnTo>
                          <a:pt x="204" y="0"/>
                        </a:lnTo>
                        <a:lnTo>
                          <a:pt x="181" y="0"/>
                        </a:lnTo>
                        <a:lnTo>
                          <a:pt x="154" y="1"/>
                        </a:lnTo>
                        <a:lnTo>
                          <a:pt x="130" y="3"/>
                        </a:lnTo>
                        <a:lnTo>
                          <a:pt x="118" y="5"/>
                        </a:lnTo>
                        <a:lnTo>
                          <a:pt x="108" y="7"/>
                        </a:lnTo>
                        <a:lnTo>
                          <a:pt x="97" y="10"/>
                        </a:lnTo>
                        <a:lnTo>
                          <a:pt x="87" y="13"/>
                        </a:lnTo>
                        <a:lnTo>
                          <a:pt x="78" y="17"/>
                        </a:lnTo>
                        <a:lnTo>
                          <a:pt x="69" y="22"/>
                        </a:lnTo>
                        <a:lnTo>
                          <a:pt x="60" y="27"/>
                        </a:lnTo>
                        <a:lnTo>
                          <a:pt x="51" y="34"/>
                        </a:lnTo>
                        <a:lnTo>
                          <a:pt x="42" y="41"/>
                        </a:lnTo>
                        <a:lnTo>
                          <a:pt x="34" y="48"/>
                        </a:lnTo>
                        <a:lnTo>
                          <a:pt x="26" y="56"/>
                        </a:lnTo>
                        <a:lnTo>
                          <a:pt x="18" y="65"/>
                        </a:lnTo>
                        <a:lnTo>
                          <a:pt x="78" y="121"/>
                        </a:lnTo>
                        <a:lnTo>
                          <a:pt x="87" y="110"/>
                        </a:lnTo>
                        <a:lnTo>
                          <a:pt x="96" y="101"/>
                        </a:lnTo>
                        <a:lnTo>
                          <a:pt x="107" y="94"/>
                        </a:lnTo>
                        <a:lnTo>
                          <a:pt x="118" y="88"/>
                        </a:lnTo>
                        <a:lnTo>
                          <a:pt x="130" y="82"/>
                        </a:lnTo>
                        <a:lnTo>
                          <a:pt x="144" y="79"/>
                        </a:lnTo>
                        <a:lnTo>
                          <a:pt x="160" y="78"/>
                        </a:lnTo>
                        <a:lnTo>
                          <a:pt x="177" y="77"/>
                        </a:lnTo>
                        <a:lnTo>
                          <a:pt x="190" y="78"/>
                        </a:lnTo>
                        <a:lnTo>
                          <a:pt x="202" y="78"/>
                        </a:lnTo>
                        <a:lnTo>
                          <a:pt x="213" y="80"/>
                        </a:lnTo>
                        <a:lnTo>
                          <a:pt x="223" y="82"/>
                        </a:lnTo>
                        <a:lnTo>
                          <a:pt x="232" y="86"/>
                        </a:lnTo>
                        <a:lnTo>
                          <a:pt x="240" y="90"/>
                        </a:lnTo>
                        <a:lnTo>
                          <a:pt x="247" y="94"/>
                        </a:lnTo>
                        <a:lnTo>
                          <a:pt x="254" y="99"/>
                        </a:lnTo>
                        <a:lnTo>
                          <a:pt x="259" y="104"/>
                        </a:lnTo>
                        <a:lnTo>
                          <a:pt x="264" y="111"/>
                        </a:lnTo>
                        <a:lnTo>
                          <a:pt x="268" y="117"/>
                        </a:lnTo>
                        <a:lnTo>
                          <a:pt x="271" y="125"/>
                        </a:lnTo>
                        <a:lnTo>
                          <a:pt x="274" y="134"/>
                        </a:lnTo>
                        <a:lnTo>
                          <a:pt x="275" y="143"/>
                        </a:lnTo>
                        <a:lnTo>
                          <a:pt x="276" y="152"/>
                        </a:lnTo>
                        <a:lnTo>
                          <a:pt x="277" y="163"/>
                        </a:lnTo>
                        <a:lnTo>
                          <a:pt x="277" y="195"/>
                        </a:lnTo>
                        <a:lnTo>
                          <a:pt x="157" y="195"/>
                        </a:lnTo>
                        <a:lnTo>
                          <a:pt x="138" y="196"/>
                        </a:lnTo>
                        <a:lnTo>
                          <a:pt x="120" y="198"/>
                        </a:lnTo>
                        <a:lnTo>
                          <a:pt x="104" y="201"/>
                        </a:lnTo>
                        <a:lnTo>
                          <a:pt x="88" y="205"/>
                        </a:lnTo>
                        <a:lnTo>
                          <a:pt x="74" y="210"/>
                        </a:lnTo>
                        <a:lnTo>
                          <a:pt x="62" y="216"/>
                        </a:lnTo>
                        <a:lnTo>
                          <a:pt x="50" y="223"/>
                        </a:lnTo>
                        <a:lnTo>
                          <a:pt x="39" y="231"/>
                        </a:lnTo>
                        <a:lnTo>
                          <a:pt x="30" y="241"/>
                        </a:lnTo>
                        <a:lnTo>
                          <a:pt x="22" y="251"/>
                        </a:lnTo>
                        <a:lnTo>
                          <a:pt x="15" y="262"/>
                        </a:lnTo>
                        <a:lnTo>
                          <a:pt x="10" y="273"/>
                        </a:lnTo>
                        <a:lnTo>
                          <a:pt x="6" y="286"/>
                        </a:lnTo>
                        <a:lnTo>
                          <a:pt x="3" y="298"/>
                        </a:lnTo>
                        <a:lnTo>
                          <a:pt x="1" y="312"/>
                        </a:lnTo>
                        <a:lnTo>
                          <a:pt x="0" y="325"/>
                        </a:lnTo>
                        <a:lnTo>
                          <a:pt x="1" y="340"/>
                        </a:lnTo>
                        <a:lnTo>
                          <a:pt x="3" y="354"/>
                        </a:lnTo>
                        <a:lnTo>
                          <a:pt x="5" y="367"/>
                        </a:lnTo>
                        <a:lnTo>
                          <a:pt x="9" y="380"/>
                        </a:lnTo>
                        <a:lnTo>
                          <a:pt x="14" y="392"/>
                        </a:lnTo>
                        <a:lnTo>
                          <a:pt x="20" y="403"/>
                        </a:lnTo>
                        <a:lnTo>
                          <a:pt x="27" y="414"/>
                        </a:lnTo>
                        <a:lnTo>
                          <a:pt x="35" y="423"/>
                        </a:lnTo>
                        <a:lnTo>
                          <a:pt x="46" y="434"/>
                        </a:lnTo>
                        <a:lnTo>
                          <a:pt x="59" y="442"/>
                        </a:lnTo>
                        <a:lnTo>
                          <a:pt x="72" y="449"/>
                        </a:lnTo>
                        <a:lnTo>
                          <a:pt x="86" y="455"/>
                        </a:lnTo>
                        <a:lnTo>
                          <a:pt x="102" y="459"/>
                        </a:lnTo>
                        <a:lnTo>
                          <a:pt x="119" y="462"/>
                        </a:lnTo>
                        <a:lnTo>
                          <a:pt x="137" y="464"/>
                        </a:lnTo>
                        <a:lnTo>
                          <a:pt x="158" y="465"/>
                        </a:lnTo>
                        <a:lnTo>
                          <a:pt x="178" y="464"/>
                        </a:lnTo>
                        <a:lnTo>
                          <a:pt x="195" y="462"/>
                        </a:lnTo>
                        <a:lnTo>
                          <a:pt x="212" y="459"/>
                        </a:lnTo>
                        <a:lnTo>
                          <a:pt x="227" y="454"/>
                        </a:lnTo>
                        <a:lnTo>
                          <a:pt x="240" y="448"/>
                        </a:lnTo>
                        <a:lnTo>
                          <a:pt x="254" y="440"/>
                        </a:lnTo>
                        <a:lnTo>
                          <a:pt x="266" y="429"/>
                        </a:lnTo>
                        <a:lnTo>
                          <a:pt x="278" y="418"/>
                        </a:lnTo>
                        <a:lnTo>
                          <a:pt x="278" y="459"/>
                        </a:lnTo>
                        <a:lnTo>
                          <a:pt x="368" y="459"/>
                        </a:lnTo>
                        <a:close/>
                        <a:moveTo>
                          <a:pt x="277" y="296"/>
                        </a:moveTo>
                        <a:lnTo>
                          <a:pt x="276" y="307"/>
                        </a:lnTo>
                        <a:lnTo>
                          <a:pt x="276" y="317"/>
                        </a:lnTo>
                        <a:lnTo>
                          <a:pt x="274" y="327"/>
                        </a:lnTo>
                        <a:lnTo>
                          <a:pt x="272" y="336"/>
                        </a:lnTo>
                        <a:lnTo>
                          <a:pt x="269" y="344"/>
                        </a:lnTo>
                        <a:lnTo>
                          <a:pt x="266" y="351"/>
                        </a:lnTo>
                        <a:lnTo>
                          <a:pt x="262" y="357"/>
                        </a:lnTo>
                        <a:lnTo>
                          <a:pt x="257" y="362"/>
                        </a:lnTo>
                        <a:lnTo>
                          <a:pt x="247" y="370"/>
                        </a:lnTo>
                        <a:lnTo>
                          <a:pt x="238" y="376"/>
                        </a:lnTo>
                        <a:lnTo>
                          <a:pt x="229" y="382"/>
                        </a:lnTo>
                        <a:lnTo>
                          <a:pt x="219" y="385"/>
                        </a:lnTo>
                        <a:lnTo>
                          <a:pt x="208" y="387"/>
                        </a:lnTo>
                        <a:lnTo>
                          <a:pt x="196" y="388"/>
                        </a:lnTo>
                        <a:lnTo>
                          <a:pt x="184" y="389"/>
                        </a:lnTo>
                        <a:lnTo>
                          <a:pt x="172" y="389"/>
                        </a:lnTo>
                        <a:lnTo>
                          <a:pt x="162" y="389"/>
                        </a:lnTo>
                        <a:lnTo>
                          <a:pt x="152" y="388"/>
                        </a:lnTo>
                        <a:lnTo>
                          <a:pt x="143" y="387"/>
                        </a:lnTo>
                        <a:lnTo>
                          <a:pt x="134" y="385"/>
                        </a:lnTo>
                        <a:lnTo>
                          <a:pt x="127" y="382"/>
                        </a:lnTo>
                        <a:lnTo>
                          <a:pt x="120" y="379"/>
                        </a:lnTo>
                        <a:lnTo>
                          <a:pt x="114" y="375"/>
                        </a:lnTo>
                        <a:lnTo>
                          <a:pt x="109" y="371"/>
                        </a:lnTo>
                        <a:lnTo>
                          <a:pt x="104" y="367"/>
                        </a:lnTo>
                        <a:lnTo>
                          <a:pt x="100" y="362"/>
                        </a:lnTo>
                        <a:lnTo>
                          <a:pt x="96" y="357"/>
                        </a:lnTo>
                        <a:lnTo>
                          <a:pt x="93" y="352"/>
                        </a:lnTo>
                        <a:lnTo>
                          <a:pt x="91" y="345"/>
                        </a:lnTo>
                        <a:lnTo>
                          <a:pt x="89" y="339"/>
                        </a:lnTo>
                        <a:lnTo>
                          <a:pt x="89" y="331"/>
                        </a:lnTo>
                        <a:lnTo>
                          <a:pt x="88" y="324"/>
                        </a:lnTo>
                        <a:lnTo>
                          <a:pt x="89" y="316"/>
                        </a:lnTo>
                        <a:lnTo>
                          <a:pt x="90" y="309"/>
                        </a:lnTo>
                        <a:lnTo>
                          <a:pt x="91" y="303"/>
                        </a:lnTo>
                        <a:lnTo>
                          <a:pt x="93" y="297"/>
                        </a:lnTo>
                        <a:lnTo>
                          <a:pt x="96" y="291"/>
                        </a:lnTo>
                        <a:lnTo>
                          <a:pt x="101" y="286"/>
                        </a:lnTo>
                        <a:lnTo>
                          <a:pt x="105" y="280"/>
                        </a:lnTo>
                        <a:lnTo>
                          <a:pt x="109" y="275"/>
                        </a:lnTo>
                        <a:lnTo>
                          <a:pt x="115" y="272"/>
                        </a:lnTo>
                        <a:lnTo>
                          <a:pt x="121" y="268"/>
                        </a:lnTo>
                        <a:lnTo>
                          <a:pt x="127" y="265"/>
                        </a:lnTo>
                        <a:lnTo>
                          <a:pt x="134" y="263"/>
                        </a:lnTo>
                        <a:lnTo>
                          <a:pt x="142" y="261"/>
                        </a:lnTo>
                        <a:lnTo>
                          <a:pt x="152" y="260"/>
                        </a:lnTo>
                        <a:lnTo>
                          <a:pt x="161" y="259"/>
                        </a:lnTo>
                        <a:lnTo>
                          <a:pt x="170" y="259"/>
                        </a:lnTo>
                        <a:lnTo>
                          <a:pt x="277" y="259"/>
                        </a:lnTo>
                        <a:lnTo>
                          <a:pt x="277" y="296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1" name="Freeform 744"/>
                  <p:cNvSpPr>
                    <a:spLocks noChangeAspect="1"/>
                  </p:cNvSpPr>
                  <p:nvPr/>
                </p:nvSpPr>
                <p:spPr bwMode="auto">
                  <a:xfrm>
                    <a:off x="1103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6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4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4" y="10"/>
                      </a:cxn>
                      <a:cxn ang="0">
                        <a:pos x="243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5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1" y="170"/>
                      </a:cxn>
                      <a:cxn ang="0">
                        <a:pos x="96" y="147"/>
                      </a:cxn>
                      <a:cxn ang="0">
                        <a:pos x="103" y="128"/>
                      </a:cxn>
                      <a:cxn ang="0">
                        <a:pos x="113" y="112"/>
                      </a:cxn>
                      <a:cxn ang="0">
                        <a:pos x="126" y="100"/>
                      </a:cxn>
                      <a:cxn ang="0">
                        <a:pos x="140" y="91"/>
                      </a:cxn>
                      <a:cxn ang="0">
                        <a:pos x="158" y="85"/>
                      </a:cxn>
                      <a:cxn ang="0">
                        <a:pos x="176" y="81"/>
                      </a:cxn>
                      <a:cxn ang="0">
                        <a:pos x="195" y="81"/>
                      </a:cxn>
                      <a:cxn ang="0">
                        <a:pos x="213" y="85"/>
                      </a:cxn>
                      <a:cxn ang="0">
                        <a:pos x="229" y="91"/>
                      </a:cxn>
                      <a:cxn ang="0">
                        <a:pos x="243" y="100"/>
                      </a:cxn>
                      <a:cxn ang="0">
                        <a:pos x="256" y="112"/>
                      </a:cxn>
                      <a:cxn ang="0">
                        <a:pos x="266" y="127"/>
                      </a:cxn>
                      <a:cxn ang="0">
                        <a:pos x="272" y="147"/>
                      </a:cxn>
                      <a:cxn ang="0">
                        <a:pos x="276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6" y="133"/>
                        </a:lnTo>
                        <a:lnTo>
                          <a:pt x="363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39" y="61"/>
                        </a:lnTo>
                        <a:lnTo>
                          <a:pt x="334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2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4" y="10"/>
                        </a:lnTo>
                        <a:lnTo>
                          <a:pt x="259" y="6"/>
                        </a:lnTo>
                        <a:lnTo>
                          <a:pt x="243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5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1" y="170"/>
                        </a:lnTo>
                        <a:lnTo>
                          <a:pt x="94" y="158"/>
                        </a:lnTo>
                        <a:lnTo>
                          <a:pt x="96" y="147"/>
                        </a:lnTo>
                        <a:lnTo>
                          <a:pt x="99" y="138"/>
                        </a:lnTo>
                        <a:lnTo>
                          <a:pt x="103" y="128"/>
                        </a:lnTo>
                        <a:lnTo>
                          <a:pt x="108" y="119"/>
                        </a:lnTo>
                        <a:lnTo>
                          <a:pt x="113" y="112"/>
                        </a:lnTo>
                        <a:lnTo>
                          <a:pt x="119" y="106"/>
                        </a:lnTo>
                        <a:lnTo>
                          <a:pt x="126" y="100"/>
                        </a:lnTo>
                        <a:lnTo>
                          <a:pt x="133" y="95"/>
                        </a:lnTo>
                        <a:lnTo>
                          <a:pt x="140" y="91"/>
                        </a:lnTo>
                        <a:lnTo>
                          <a:pt x="149" y="88"/>
                        </a:lnTo>
                        <a:lnTo>
                          <a:pt x="158" y="85"/>
                        </a:lnTo>
                        <a:lnTo>
                          <a:pt x="166" y="82"/>
                        </a:lnTo>
                        <a:lnTo>
                          <a:pt x="176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3" y="85"/>
                        </a:lnTo>
                        <a:lnTo>
                          <a:pt x="221" y="87"/>
                        </a:lnTo>
                        <a:lnTo>
                          <a:pt x="229" y="91"/>
                        </a:lnTo>
                        <a:lnTo>
                          <a:pt x="236" y="95"/>
                        </a:lnTo>
                        <a:lnTo>
                          <a:pt x="243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6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5" y="158"/>
                        </a:lnTo>
                        <a:lnTo>
                          <a:pt x="276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2" name="Rectangle 74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227" y="1399"/>
                    <a:ext cx="66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3" name="Freeform 746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310" y="1312"/>
                    <a:ext cx="136" cy="159"/>
                  </a:xfrm>
                  <a:custGeom>
                    <a:avLst/>
                    <a:gdLst/>
                    <a:ahLst/>
                    <a:cxnLst>
                      <a:cxn ang="0">
                        <a:pos x="545" y="638"/>
                      </a:cxn>
                      <a:cxn ang="0">
                        <a:pos x="311" y="0"/>
                      </a:cxn>
                      <a:cxn ang="0">
                        <a:pos x="234" y="0"/>
                      </a:cxn>
                      <a:cxn ang="0">
                        <a:pos x="0" y="638"/>
                      </a:cxn>
                      <a:cxn ang="0">
                        <a:pos x="103" y="638"/>
                      </a:cxn>
                      <a:cxn ang="0">
                        <a:pos x="147" y="510"/>
                      </a:cxn>
                      <a:cxn ang="0">
                        <a:pos x="398" y="510"/>
                      </a:cxn>
                      <a:cxn ang="0">
                        <a:pos x="442" y="638"/>
                      </a:cxn>
                      <a:cxn ang="0">
                        <a:pos x="545" y="638"/>
                      </a:cxn>
                      <a:cxn ang="0">
                        <a:pos x="371" y="428"/>
                      </a:cxn>
                      <a:cxn ang="0">
                        <a:pos x="176" y="428"/>
                      </a:cxn>
                      <a:cxn ang="0">
                        <a:pos x="274" y="144"/>
                      </a:cxn>
                      <a:cxn ang="0">
                        <a:pos x="371" y="428"/>
                      </a:cxn>
                    </a:cxnLst>
                    <a:rect l="0" t="0" r="r" b="b"/>
                    <a:pathLst>
                      <a:path w="545" h="638">
                        <a:moveTo>
                          <a:pt x="545" y="638"/>
                        </a:moveTo>
                        <a:lnTo>
                          <a:pt x="311" y="0"/>
                        </a:lnTo>
                        <a:lnTo>
                          <a:pt x="234" y="0"/>
                        </a:lnTo>
                        <a:lnTo>
                          <a:pt x="0" y="638"/>
                        </a:lnTo>
                        <a:lnTo>
                          <a:pt x="103" y="638"/>
                        </a:lnTo>
                        <a:lnTo>
                          <a:pt x="147" y="510"/>
                        </a:lnTo>
                        <a:lnTo>
                          <a:pt x="398" y="510"/>
                        </a:lnTo>
                        <a:lnTo>
                          <a:pt x="442" y="638"/>
                        </a:lnTo>
                        <a:lnTo>
                          <a:pt x="545" y="638"/>
                        </a:lnTo>
                        <a:close/>
                        <a:moveTo>
                          <a:pt x="371" y="428"/>
                        </a:moveTo>
                        <a:lnTo>
                          <a:pt x="176" y="428"/>
                        </a:lnTo>
                        <a:lnTo>
                          <a:pt x="274" y="144"/>
                        </a:lnTo>
                        <a:lnTo>
                          <a:pt x="371" y="42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4" name="Freeform 747"/>
                  <p:cNvSpPr>
                    <a:spLocks noChangeAspect="1"/>
                  </p:cNvSpPr>
                  <p:nvPr/>
                </p:nvSpPr>
                <p:spPr bwMode="auto">
                  <a:xfrm>
                    <a:off x="1465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8" y="557"/>
                      </a:cxn>
                      <a:cxn ang="0">
                        <a:pos x="114" y="555"/>
                      </a:cxn>
                      <a:cxn ang="0">
                        <a:pos x="110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100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2" y="507"/>
                      </a:cxn>
                      <a:cxn ang="0">
                        <a:pos x="92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8" y="561"/>
                      </a:cxn>
                      <a:cxn ang="0">
                        <a:pos x="12" y="572"/>
                      </a:cxn>
                      <a:cxn ang="0">
                        <a:pos x="17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8" y="623"/>
                      </a:cxn>
                      <a:cxn ang="0">
                        <a:pos x="69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10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8" y="557"/>
                        </a:lnTo>
                        <a:lnTo>
                          <a:pt x="114" y="555"/>
                        </a:lnTo>
                        <a:lnTo>
                          <a:pt x="110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100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2" y="507"/>
                        </a:lnTo>
                        <a:lnTo>
                          <a:pt x="92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8" y="561"/>
                        </a:lnTo>
                        <a:lnTo>
                          <a:pt x="12" y="572"/>
                        </a:lnTo>
                        <a:lnTo>
                          <a:pt x="17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8" y="623"/>
                        </a:lnTo>
                        <a:lnTo>
                          <a:pt x="69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10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5" name="Freeform 74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535" y="1312"/>
                    <a:ext cx="93" cy="161"/>
                  </a:xfrm>
                  <a:custGeom>
                    <a:avLst/>
                    <a:gdLst/>
                    <a:ahLst/>
                    <a:cxnLst>
                      <a:cxn ang="0">
                        <a:pos x="371" y="385"/>
                      </a:cxn>
                      <a:cxn ang="0">
                        <a:pos x="367" y="332"/>
                      </a:cxn>
                      <a:cxn ang="0">
                        <a:pos x="360" y="294"/>
                      </a:cxn>
                      <a:cxn ang="0">
                        <a:pos x="352" y="270"/>
                      </a:cxn>
                      <a:cxn ang="0">
                        <a:pos x="342" y="248"/>
                      </a:cxn>
                      <a:cxn ang="0">
                        <a:pos x="328" y="228"/>
                      </a:cxn>
                      <a:cxn ang="0">
                        <a:pos x="310" y="210"/>
                      </a:cxn>
                      <a:cxn ang="0">
                        <a:pos x="287" y="195"/>
                      </a:cxn>
                      <a:cxn ang="0">
                        <a:pos x="258" y="185"/>
                      </a:cxn>
                      <a:cxn ang="0">
                        <a:pos x="226" y="180"/>
                      </a:cxn>
                      <a:cxn ang="0">
                        <a:pos x="193" y="179"/>
                      </a:cxn>
                      <a:cxn ang="0">
                        <a:pos x="160" y="184"/>
                      </a:cxn>
                      <a:cxn ang="0">
                        <a:pos x="138" y="192"/>
                      </a:cxn>
                      <a:cxn ang="0">
                        <a:pos x="123" y="200"/>
                      </a:cxn>
                      <a:cxn ang="0">
                        <a:pos x="110" y="210"/>
                      </a:cxn>
                      <a:cxn ang="0">
                        <a:pos x="97" y="223"/>
                      </a:cxn>
                      <a:cxn ang="0">
                        <a:pos x="91" y="0"/>
                      </a:cxn>
                      <a:cxn ang="0">
                        <a:pos x="0" y="638"/>
                      </a:cxn>
                      <a:cxn ang="0">
                        <a:pos x="89" y="590"/>
                      </a:cxn>
                      <a:cxn ang="0">
                        <a:pos x="102" y="604"/>
                      </a:cxn>
                      <a:cxn ang="0">
                        <a:pos x="115" y="616"/>
                      </a:cxn>
                      <a:cxn ang="0">
                        <a:pos x="130" y="625"/>
                      </a:cxn>
                      <a:cxn ang="0">
                        <a:pos x="144" y="632"/>
                      </a:cxn>
                      <a:cxn ang="0">
                        <a:pos x="174" y="641"/>
                      </a:cxn>
                      <a:cxn ang="0">
                        <a:pos x="209" y="644"/>
                      </a:cxn>
                      <a:cxn ang="0">
                        <a:pos x="243" y="641"/>
                      </a:cxn>
                      <a:cxn ang="0">
                        <a:pos x="272" y="633"/>
                      </a:cxn>
                      <a:cxn ang="0">
                        <a:pos x="299" y="621"/>
                      </a:cxn>
                      <a:cxn ang="0">
                        <a:pos x="320" y="603"/>
                      </a:cxn>
                      <a:cxn ang="0">
                        <a:pos x="336" y="585"/>
                      </a:cxn>
                      <a:cxn ang="0">
                        <a:pos x="348" y="564"/>
                      </a:cxn>
                      <a:cxn ang="0">
                        <a:pos x="357" y="540"/>
                      </a:cxn>
                      <a:cxn ang="0">
                        <a:pos x="363" y="516"/>
                      </a:cxn>
                      <a:cxn ang="0">
                        <a:pos x="370" y="464"/>
                      </a:cxn>
                      <a:cxn ang="0">
                        <a:pos x="371" y="410"/>
                      </a:cxn>
                      <a:cxn ang="0">
                        <a:pos x="280" y="440"/>
                      </a:cxn>
                      <a:cxn ang="0">
                        <a:pos x="274" y="482"/>
                      </a:cxn>
                      <a:cxn ang="0">
                        <a:pos x="268" y="505"/>
                      </a:cxn>
                      <a:cxn ang="0">
                        <a:pos x="258" y="527"/>
                      </a:cxn>
                      <a:cxn ang="0">
                        <a:pos x="244" y="543"/>
                      </a:cxn>
                      <a:cxn ang="0">
                        <a:pos x="225" y="555"/>
                      </a:cxn>
                      <a:cxn ang="0">
                        <a:pos x="201" y="562"/>
                      </a:cxn>
                      <a:cxn ang="0">
                        <a:pos x="171" y="562"/>
                      </a:cxn>
                      <a:cxn ang="0">
                        <a:pos x="147" y="555"/>
                      </a:cxn>
                      <a:cxn ang="0">
                        <a:pos x="127" y="543"/>
                      </a:cxn>
                      <a:cxn ang="0">
                        <a:pos x="113" y="527"/>
                      </a:cxn>
                      <a:cxn ang="0">
                        <a:pos x="103" y="505"/>
                      </a:cxn>
                      <a:cxn ang="0">
                        <a:pos x="97" y="482"/>
                      </a:cxn>
                      <a:cxn ang="0">
                        <a:pos x="92" y="440"/>
                      </a:cxn>
                      <a:cxn ang="0">
                        <a:pos x="92" y="381"/>
                      </a:cxn>
                      <a:cxn ang="0">
                        <a:pos x="97" y="340"/>
                      </a:cxn>
                      <a:cxn ang="0">
                        <a:pos x="103" y="316"/>
                      </a:cxn>
                      <a:cxn ang="0">
                        <a:pos x="113" y="295"/>
                      </a:cxn>
                      <a:cxn ang="0">
                        <a:pos x="127" y="279"/>
                      </a:cxn>
                      <a:cxn ang="0">
                        <a:pos x="147" y="268"/>
                      </a:cxn>
                      <a:cxn ang="0">
                        <a:pos x="171" y="261"/>
                      </a:cxn>
                      <a:cxn ang="0">
                        <a:pos x="201" y="261"/>
                      </a:cxn>
                      <a:cxn ang="0">
                        <a:pos x="225" y="268"/>
                      </a:cxn>
                      <a:cxn ang="0">
                        <a:pos x="244" y="279"/>
                      </a:cxn>
                      <a:cxn ang="0">
                        <a:pos x="258" y="295"/>
                      </a:cxn>
                      <a:cxn ang="0">
                        <a:pos x="268" y="316"/>
                      </a:cxn>
                      <a:cxn ang="0">
                        <a:pos x="274" y="340"/>
                      </a:cxn>
                      <a:cxn ang="0">
                        <a:pos x="280" y="381"/>
                      </a:cxn>
                    </a:cxnLst>
                    <a:rect l="0" t="0" r="r" b="b"/>
                    <a:pathLst>
                      <a:path w="371" h="644">
                        <a:moveTo>
                          <a:pt x="371" y="410"/>
                        </a:moveTo>
                        <a:lnTo>
                          <a:pt x="371" y="385"/>
                        </a:lnTo>
                        <a:lnTo>
                          <a:pt x="370" y="358"/>
                        </a:lnTo>
                        <a:lnTo>
                          <a:pt x="367" y="332"/>
                        </a:lnTo>
                        <a:lnTo>
                          <a:pt x="363" y="306"/>
                        </a:lnTo>
                        <a:lnTo>
                          <a:pt x="360" y="294"/>
                        </a:lnTo>
                        <a:lnTo>
                          <a:pt x="357" y="282"/>
                        </a:lnTo>
                        <a:lnTo>
                          <a:pt x="352" y="270"/>
                        </a:lnTo>
                        <a:lnTo>
                          <a:pt x="348" y="258"/>
                        </a:lnTo>
                        <a:lnTo>
                          <a:pt x="342" y="248"/>
                        </a:lnTo>
                        <a:lnTo>
                          <a:pt x="336" y="237"/>
                        </a:lnTo>
                        <a:lnTo>
                          <a:pt x="328" y="228"/>
                        </a:lnTo>
                        <a:lnTo>
                          <a:pt x="320" y="219"/>
                        </a:lnTo>
                        <a:lnTo>
                          <a:pt x="310" y="210"/>
                        </a:lnTo>
                        <a:lnTo>
                          <a:pt x="299" y="202"/>
                        </a:lnTo>
                        <a:lnTo>
                          <a:pt x="287" y="195"/>
                        </a:lnTo>
                        <a:lnTo>
                          <a:pt x="273" y="189"/>
                        </a:lnTo>
                        <a:lnTo>
                          <a:pt x="258" y="185"/>
                        </a:lnTo>
                        <a:lnTo>
                          <a:pt x="243" y="182"/>
                        </a:lnTo>
                        <a:lnTo>
                          <a:pt x="226" y="180"/>
                        </a:lnTo>
                        <a:lnTo>
                          <a:pt x="210" y="179"/>
                        </a:lnTo>
                        <a:lnTo>
                          <a:pt x="193" y="179"/>
                        </a:lnTo>
                        <a:lnTo>
                          <a:pt x="175" y="181"/>
                        </a:lnTo>
                        <a:lnTo>
                          <a:pt x="160" y="184"/>
                        </a:lnTo>
                        <a:lnTo>
                          <a:pt x="145" y="189"/>
                        </a:lnTo>
                        <a:lnTo>
                          <a:pt x="138" y="192"/>
                        </a:lnTo>
                        <a:lnTo>
                          <a:pt x="131" y="196"/>
                        </a:lnTo>
                        <a:lnTo>
                          <a:pt x="123" y="200"/>
                        </a:lnTo>
                        <a:lnTo>
                          <a:pt x="116" y="205"/>
                        </a:lnTo>
                        <a:lnTo>
                          <a:pt x="110" y="210"/>
                        </a:lnTo>
                        <a:lnTo>
                          <a:pt x="104" y="217"/>
                        </a:lnTo>
                        <a:lnTo>
                          <a:pt x="97" y="223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89" y="638"/>
                        </a:lnTo>
                        <a:lnTo>
                          <a:pt x="89" y="590"/>
                        </a:lnTo>
                        <a:lnTo>
                          <a:pt x="96" y="597"/>
                        </a:lnTo>
                        <a:lnTo>
                          <a:pt x="102" y="604"/>
                        </a:lnTo>
                        <a:lnTo>
                          <a:pt x="109" y="611"/>
                        </a:lnTo>
                        <a:lnTo>
                          <a:pt x="115" y="616"/>
                        </a:lnTo>
                        <a:lnTo>
                          <a:pt x="122" y="621"/>
                        </a:lnTo>
                        <a:lnTo>
                          <a:pt x="130" y="625"/>
                        </a:lnTo>
                        <a:lnTo>
                          <a:pt x="137" y="629"/>
                        </a:lnTo>
                        <a:lnTo>
                          <a:pt x="144" y="632"/>
                        </a:lnTo>
                        <a:lnTo>
                          <a:pt x="158" y="638"/>
                        </a:lnTo>
                        <a:lnTo>
                          <a:pt x="174" y="641"/>
                        </a:lnTo>
                        <a:lnTo>
                          <a:pt x="192" y="643"/>
                        </a:lnTo>
                        <a:lnTo>
                          <a:pt x="209" y="644"/>
                        </a:lnTo>
                        <a:lnTo>
                          <a:pt x="226" y="643"/>
                        </a:lnTo>
                        <a:lnTo>
                          <a:pt x="243" y="641"/>
                        </a:lnTo>
                        <a:lnTo>
                          <a:pt x="258" y="638"/>
                        </a:lnTo>
                        <a:lnTo>
                          <a:pt x="272" y="633"/>
                        </a:lnTo>
                        <a:lnTo>
                          <a:pt x="287" y="627"/>
                        </a:lnTo>
                        <a:lnTo>
                          <a:pt x="299" y="621"/>
                        </a:lnTo>
                        <a:lnTo>
                          <a:pt x="310" y="613"/>
                        </a:lnTo>
                        <a:lnTo>
                          <a:pt x="320" y="603"/>
                        </a:lnTo>
                        <a:lnTo>
                          <a:pt x="328" y="594"/>
                        </a:lnTo>
                        <a:lnTo>
                          <a:pt x="336" y="585"/>
                        </a:lnTo>
                        <a:lnTo>
                          <a:pt x="342" y="575"/>
                        </a:lnTo>
                        <a:lnTo>
                          <a:pt x="348" y="564"/>
                        </a:lnTo>
                        <a:lnTo>
                          <a:pt x="352" y="552"/>
                        </a:lnTo>
                        <a:lnTo>
                          <a:pt x="357" y="540"/>
                        </a:lnTo>
                        <a:lnTo>
                          <a:pt x="360" y="528"/>
                        </a:lnTo>
                        <a:lnTo>
                          <a:pt x="363" y="516"/>
                        </a:lnTo>
                        <a:lnTo>
                          <a:pt x="367" y="490"/>
                        </a:lnTo>
                        <a:lnTo>
                          <a:pt x="370" y="464"/>
                        </a:lnTo>
                        <a:lnTo>
                          <a:pt x="371" y="437"/>
                        </a:lnTo>
                        <a:lnTo>
                          <a:pt x="371" y="410"/>
                        </a:lnTo>
                        <a:close/>
                        <a:moveTo>
                          <a:pt x="280" y="410"/>
                        </a:moveTo>
                        <a:lnTo>
                          <a:pt x="280" y="440"/>
                        </a:lnTo>
                        <a:lnTo>
                          <a:pt x="276" y="469"/>
                        </a:lnTo>
                        <a:lnTo>
                          <a:pt x="274" y="482"/>
                        </a:lnTo>
                        <a:lnTo>
                          <a:pt x="272" y="494"/>
                        </a:lnTo>
                        <a:lnTo>
                          <a:pt x="268" y="505"/>
                        </a:lnTo>
                        <a:lnTo>
                          <a:pt x="264" y="517"/>
                        </a:lnTo>
                        <a:lnTo>
                          <a:pt x="258" y="527"/>
                        </a:lnTo>
                        <a:lnTo>
                          <a:pt x="252" y="536"/>
                        </a:lnTo>
                        <a:lnTo>
                          <a:pt x="244" y="543"/>
                        </a:lnTo>
                        <a:lnTo>
                          <a:pt x="236" y="550"/>
                        </a:lnTo>
                        <a:lnTo>
                          <a:pt x="225" y="555"/>
                        </a:lnTo>
                        <a:lnTo>
                          <a:pt x="213" y="558"/>
                        </a:lnTo>
                        <a:lnTo>
                          <a:pt x="201" y="562"/>
                        </a:lnTo>
                        <a:lnTo>
                          <a:pt x="186" y="563"/>
                        </a:lnTo>
                        <a:lnTo>
                          <a:pt x="171" y="562"/>
                        </a:lnTo>
                        <a:lnTo>
                          <a:pt x="158" y="558"/>
                        </a:lnTo>
                        <a:lnTo>
                          <a:pt x="147" y="555"/>
                        </a:lnTo>
                        <a:lnTo>
                          <a:pt x="137" y="550"/>
                        </a:lnTo>
                        <a:lnTo>
                          <a:pt x="127" y="543"/>
                        </a:lnTo>
                        <a:lnTo>
                          <a:pt x="119" y="536"/>
                        </a:lnTo>
                        <a:lnTo>
                          <a:pt x="113" y="527"/>
                        </a:lnTo>
                        <a:lnTo>
                          <a:pt x="107" y="517"/>
                        </a:lnTo>
                        <a:lnTo>
                          <a:pt x="103" y="505"/>
                        </a:lnTo>
                        <a:lnTo>
                          <a:pt x="99" y="494"/>
                        </a:lnTo>
                        <a:lnTo>
                          <a:pt x="97" y="482"/>
                        </a:lnTo>
                        <a:lnTo>
                          <a:pt x="94" y="469"/>
                        </a:lnTo>
                        <a:lnTo>
                          <a:pt x="92" y="440"/>
                        </a:lnTo>
                        <a:lnTo>
                          <a:pt x="91" y="410"/>
                        </a:lnTo>
                        <a:lnTo>
                          <a:pt x="92" y="381"/>
                        </a:lnTo>
                        <a:lnTo>
                          <a:pt x="94" y="353"/>
                        </a:lnTo>
                        <a:lnTo>
                          <a:pt x="97" y="340"/>
                        </a:lnTo>
                        <a:lnTo>
                          <a:pt x="99" y="328"/>
                        </a:lnTo>
                        <a:lnTo>
                          <a:pt x="103" y="316"/>
                        </a:lnTo>
                        <a:lnTo>
                          <a:pt x="107" y="305"/>
                        </a:lnTo>
                        <a:lnTo>
                          <a:pt x="113" y="295"/>
                        </a:lnTo>
                        <a:lnTo>
                          <a:pt x="119" y="287"/>
                        </a:lnTo>
                        <a:lnTo>
                          <a:pt x="127" y="279"/>
                        </a:lnTo>
                        <a:lnTo>
                          <a:pt x="137" y="273"/>
                        </a:lnTo>
                        <a:lnTo>
                          <a:pt x="147" y="268"/>
                        </a:lnTo>
                        <a:lnTo>
                          <a:pt x="158" y="264"/>
                        </a:lnTo>
                        <a:lnTo>
                          <a:pt x="171" y="261"/>
                        </a:lnTo>
                        <a:lnTo>
                          <a:pt x="186" y="260"/>
                        </a:lnTo>
                        <a:lnTo>
                          <a:pt x="201" y="261"/>
                        </a:lnTo>
                        <a:lnTo>
                          <a:pt x="213" y="264"/>
                        </a:lnTo>
                        <a:lnTo>
                          <a:pt x="225" y="268"/>
                        </a:lnTo>
                        <a:lnTo>
                          <a:pt x="236" y="273"/>
                        </a:lnTo>
                        <a:lnTo>
                          <a:pt x="244" y="279"/>
                        </a:lnTo>
                        <a:lnTo>
                          <a:pt x="252" y="287"/>
                        </a:lnTo>
                        <a:lnTo>
                          <a:pt x="258" y="295"/>
                        </a:lnTo>
                        <a:lnTo>
                          <a:pt x="264" y="305"/>
                        </a:lnTo>
                        <a:lnTo>
                          <a:pt x="268" y="316"/>
                        </a:lnTo>
                        <a:lnTo>
                          <a:pt x="272" y="328"/>
                        </a:lnTo>
                        <a:lnTo>
                          <a:pt x="274" y="340"/>
                        </a:lnTo>
                        <a:lnTo>
                          <a:pt x="276" y="353"/>
                        </a:lnTo>
                        <a:lnTo>
                          <a:pt x="280" y="381"/>
                        </a:lnTo>
                        <a:lnTo>
                          <a:pt x="280" y="41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6" name="Freeform 749"/>
                  <p:cNvSpPr>
                    <a:spLocks noChangeAspect="1"/>
                  </p:cNvSpPr>
                  <p:nvPr/>
                </p:nvSpPr>
                <p:spPr bwMode="auto">
                  <a:xfrm>
                    <a:off x="1659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19" y="43"/>
                      </a:cxn>
                      <a:cxn ang="0">
                        <a:pos x="307" y="31"/>
                      </a:cxn>
                      <a:cxn ang="0">
                        <a:pos x="295" y="22"/>
                      </a:cxn>
                      <a:cxn ang="0">
                        <a:pos x="282" y="15"/>
                      </a:cxn>
                      <a:cxn ang="0">
                        <a:pos x="269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6" y="0"/>
                      </a:cxn>
                      <a:cxn ang="0">
                        <a:pos x="211" y="0"/>
                      </a:cxn>
                      <a:cxn ang="0">
                        <a:pos x="192" y="1"/>
                      </a:cxn>
                      <a:cxn ang="0">
                        <a:pos x="173" y="4"/>
                      </a:cxn>
                      <a:cxn ang="0">
                        <a:pos x="156" y="8"/>
                      </a:cxn>
                      <a:cxn ang="0">
                        <a:pos x="140" y="15"/>
                      </a:cxn>
                      <a:cxn ang="0">
                        <a:pos x="124" y="23"/>
                      </a:cxn>
                      <a:cxn ang="0">
                        <a:pos x="111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7" y="123"/>
                      </a:cxn>
                      <a:cxn ang="0">
                        <a:pos x="112" y="116"/>
                      </a:cxn>
                      <a:cxn ang="0">
                        <a:pos x="118" y="109"/>
                      </a:cxn>
                      <a:cxn ang="0">
                        <a:pos x="124" y="103"/>
                      </a:cxn>
                      <a:cxn ang="0">
                        <a:pos x="131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4" y="82"/>
                      </a:cxn>
                      <a:cxn ang="0">
                        <a:pos x="172" y="81"/>
                      </a:cxn>
                      <a:cxn ang="0">
                        <a:pos x="181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2" y="86"/>
                      </a:cxn>
                      <a:cxn ang="0">
                        <a:pos x="220" y="89"/>
                      </a:cxn>
                      <a:cxn ang="0">
                        <a:pos x="227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19" y="43"/>
                      </a:cxn>
                    </a:cxnLst>
                    <a:rect l="0" t="0" r="r" b="b"/>
                    <a:pathLst>
                      <a:path w="319" h="459">
                        <a:moveTo>
                          <a:pt x="319" y="43"/>
                        </a:moveTo>
                        <a:lnTo>
                          <a:pt x="307" y="31"/>
                        </a:lnTo>
                        <a:lnTo>
                          <a:pt x="295" y="22"/>
                        </a:lnTo>
                        <a:lnTo>
                          <a:pt x="282" y="15"/>
                        </a:lnTo>
                        <a:lnTo>
                          <a:pt x="269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6" y="0"/>
                        </a:lnTo>
                        <a:lnTo>
                          <a:pt x="211" y="0"/>
                        </a:lnTo>
                        <a:lnTo>
                          <a:pt x="192" y="1"/>
                        </a:lnTo>
                        <a:lnTo>
                          <a:pt x="173" y="4"/>
                        </a:lnTo>
                        <a:lnTo>
                          <a:pt x="156" y="8"/>
                        </a:lnTo>
                        <a:lnTo>
                          <a:pt x="140" y="15"/>
                        </a:lnTo>
                        <a:lnTo>
                          <a:pt x="124" y="23"/>
                        </a:lnTo>
                        <a:lnTo>
                          <a:pt x="111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7" y="123"/>
                        </a:lnTo>
                        <a:lnTo>
                          <a:pt x="112" y="116"/>
                        </a:lnTo>
                        <a:lnTo>
                          <a:pt x="118" y="109"/>
                        </a:lnTo>
                        <a:lnTo>
                          <a:pt x="124" y="103"/>
                        </a:lnTo>
                        <a:lnTo>
                          <a:pt x="131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4" y="82"/>
                        </a:lnTo>
                        <a:lnTo>
                          <a:pt x="172" y="81"/>
                        </a:lnTo>
                        <a:lnTo>
                          <a:pt x="181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2" y="86"/>
                        </a:lnTo>
                        <a:lnTo>
                          <a:pt x="220" y="89"/>
                        </a:lnTo>
                        <a:lnTo>
                          <a:pt x="227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19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7" name="Freeform 75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745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3" y="195"/>
                      </a:cxn>
                      <a:cxn ang="0">
                        <a:pos x="371" y="129"/>
                      </a:cxn>
                      <a:cxn ang="0">
                        <a:pos x="345" y="75"/>
                      </a:cxn>
                      <a:cxn ang="0">
                        <a:pos x="321" y="47"/>
                      </a:cxn>
                      <a:cxn ang="0">
                        <a:pos x="299" y="29"/>
                      </a:cxn>
                      <a:cxn ang="0">
                        <a:pos x="273" y="16"/>
                      </a:cxn>
                      <a:cxn ang="0">
                        <a:pos x="245" y="6"/>
                      </a:cxn>
                      <a:cxn ang="0">
                        <a:pos x="214" y="1"/>
                      </a:cxn>
                      <a:cxn ang="0">
                        <a:pos x="170" y="1"/>
                      </a:cxn>
                      <a:cxn ang="0">
                        <a:pos x="131" y="8"/>
                      </a:cxn>
                      <a:cxn ang="0">
                        <a:pos x="104" y="19"/>
                      </a:cxn>
                      <a:cxn ang="0">
                        <a:pos x="80" y="35"/>
                      </a:cxn>
                      <a:cxn ang="0">
                        <a:pos x="59" y="53"/>
                      </a:cxn>
                      <a:cxn ang="0">
                        <a:pos x="40" y="76"/>
                      </a:cxn>
                      <a:cxn ang="0">
                        <a:pos x="20" y="113"/>
                      </a:cxn>
                      <a:cxn ang="0">
                        <a:pos x="3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4" y="362"/>
                      </a:cxn>
                      <a:cxn ang="0">
                        <a:pos x="39" y="391"/>
                      </a:cxn>
                      <a:cxn ang="0">
                        <a:pos x="59" y="413"/>
                      </a:cxn>
                      <a:cxn ang="0">
                        <a:pos x="81" y="432"/>
                      </a:cxn>
                      <a:cxn ang="0">
                        <a:pos x="106" y="446"/>
                      </a:cxn>
                      <a:cxn ang="0">
                        <a:pos x="142" y="458"/>
                      </a:cxn>
                      <a:cxn ang="0">
                        <a:pos x="204" y="465"/>
                      </a:cxn>
                      <a:cxn ang="0">
                        <a:pos x="244" y="462"/>
                      </a:cxn>
                      <a:cxn ang="0">
                        <a:pos x="280" y="455"/>
                      </a:cxn>
                      <a:cxn ang="0">
                        <a:pos x="311" y="442"/>
                      </a:cxn>
                      <a:cxn ang="0">
                        <a:pos x="338" y="424"/>
                      </a:cxn>
                      <a:cxn ang="0">
                        <a:pos x="316" y="340"/>
                      </a:cxn>
                      <a:cxn ang="0">
                        <a:pos x="280" y="368"/>
                      </a:cxn>
                      <a:cxn ang="0">
                        <a:pos x="239" y="384"/>
                      </a:cxn>
                      <a:cxn ang="0">
                        <a:pos x="191" y="386"/>
                      </a:cxn>
                      <a:cxn ang="0">
                        <a:pos x="156" y="377"/>
                      </a:cxn>
                      <a:cxn ang="0">
                        <a:pos x="127" y="359"/>
                      </a:cxn>
                      <a:cxn ang="0">
                        <a:pos x="107" y="334"/>
                      </a:cxn>
                      <a:cxn ang="0">
                        <a:pos x="94" y="299"/>
                      </a:cxn>
                      <a:cxn ang="0">
                        <a:pos x="89" y="259"/>
                      </a:cxn>
                      <a:cxn ang="0">
                        <a:pos x="89" y="195"/>
                      </a:cxn>
                      <a:cxn ang="0">
                        <a:pos x="91" y="168"/>
                      </a:cxn>
                      <a:cxn ang="0">
                        <a:pos x="95" y="148"/>
                      </a:cxn>
                      <a:cxn ang="0">
                        <a:pos x="108" y="121"/>
                      </a:cxn>
                      <a:cxn ang="0">
                        <a:pos x="136" y="92"/>
                      </a:cxn>
                      <a:cxn ang="0">
                        <a:pos x="155" y="82"/>
                      </a:cxn>
                      <a:cxn ang="0">
                        <a:pos x="176" y="77"/>
                      </a:cxn>
                      <a:cxn ang="0">
                        <a:pos x="200" y="76"/>
                      </a:cxn>
                      <a:cxn ang="0">
                        <a:pos x="222" y="80"/>
                      </a:cxn>
                      <a:cxn ang="0">
                        <a:pos x="241" y="89"/>
                      </a:cxn>
                      <a:cxn ang="0">
                        <a:pos x="267" y="110"/>
                      </a:cxn>
                      <a:cxn ang="0">
                        <a:pos x="284" y="141"/>
                      </a:cxn>
                      <a:cxn ang="0">
                        <a:pos x="290" y="161"/>
                      </a:cxn>
                      <a:cxn ang="0">
                        <a:pos x="293" y="186"/>
                      </a:cxn>
                    </a:cxnLst>
                    <a:rect l="0" t="0" r="r" b="b"/>
                    <a:pathLst>
                      <a:path w="384" h="465">
                        <a:moveTo>
                          <a:pt x="384" y="259"/>
                        </a:moveTo>
                        <a:lnTo>
                          <a:pt x="384" y="218"/>
                        </a:lnTo>
                        <a:lnTo>
                          <a:pt x="383" y="195"/>
                        </a:lnTo>
                        <a:lnTo>
                          <a:pt x="381" y="172"/>
                        </a:lnTo>
                        <a:lnTo>
                          <a:pt x="377" y="150"/>
                        </a:lnTo>
                        <a:lnTo>
                          <a:pt x="371" y="129"/>
                        </a:lnTo>
                        <a:lnTo>
                          <a:pt x="364" y="110"/>
                        </a:lnTo>
                        <a:lnTo>
                          <a:pt x="356" y="93"/>
                        </a:lnTo>
                        <a:lnTo>
                          <a:pt x="345" y="75"/>
                        </a:lnTo>
                        <a:lnTo>
                          <a:pt x="334" y="61"/>
                        </a:lnTo>
                        <a:lnTo>
                          <a:pt x="327" y="54"/>
                        </a:lnTo>
                        <a:lnTo>
                          <a:pt x="321" y="47"/>
                        </a:lnTo>
                        <a:lnTo>
                          <a:pt x="314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0" y="24"/>
                        </a:lnTo>
                        <a:lnTo>
                          <a:pt x="282" y="20"/>
                        </a:lnTo>
                        <a:lnTo>
                          <a:pt x="273" y="16"/>
                        </a:lnTo>
                        <a:lnTo>
                          <a:pt x="264" y="12"/>
                        </a:lnTo>
                        <a:lnTo>
                          <a:pt x="255" y="9"/>
                        </a:lnTo>
                        <a:lnTo>
                          <a:pt x="245" y="6"/>
                        </a:lnTo>
                        <a:lnTo>
                          <a:pt x="235" y="4"/>
                        </a:lnTo>
                        <a:lnTo>
                          <a:pt x="225" y="2"/>
                        </a:lnTo>
                        <a:lnTo>
                          <a:pt x="214" y="1"/>
                        </a:lnTo>
                        <a:lnTo>
                          <a:pt x="203" y="0"/>
                        </a:lnTo>
                        <a:lnTo>
                          <a:pt x="191" y="0"/>
                        </a:lnTo>
                        <a:lnTo>
                          <a:pt x="170" y="1"/>
                        </a:lnTo>
                        <a:lnTo>
                          <a:pt x="151" y="4"/>
                        </a:lnTo>
                        <a:lnTo>
                          <a:pt x="140" y="6"/>
                        </a:lnTo>
                        <a:lnTo>
                          <a:pt x="131" y="8"/>
                        </a:lnTo>
                        <a:lnTo>
                          <a:pt x="122" y="12"/>
                        </a:lnTo>
                        <a:lnTo>
                          <a:pt x="113" y="15"/>
                        </a:lnTo>
                        <a:lnTo>
                          <a:pt x="104" y="19"/>
                        </a:lnTo>
                        <a:lnTo>
                          <a:pt x="95" y="24"/>
                        </a:lnTo>
                        <a:lnTo>
                          <a:pt x="87" y="28"/>
                        </a:lnTo>
                        <a:lnTo>
                          <a:pt x="80" y="35"/>
                        </a:lnTo>
                        <a:lnTo>
                          <a:pt x="72" y="41"/>
                        </a:lnTo>
                        <a:lnTo>
                          <a:pt x="65" y="47"/>
                        </a:lnTo>
                        <a:lnTo>
                          <a:pt x="59" y="53"/>
                        </a:lnTo>
                        <a:lnTo>
                          <a:pt x="52" y="61"/>
                        </a:lnTo>
                        <a:lnTo>
                          <a:pt x="46" y="68"/>
                        </a:lnTo>
                        <a:lnTo>
                          <a:pt x="40" y="76"/>
                        </a:lnTo>
                        <a:lnTo>
                          <a:pt x="34" y="85"/>
                        </a:lnTo>
                        <a:lnTo>
                          <a:pt x="29" y="94"/>
                        </a:lnTo>
                        <a:lnTo>
                          <a:pt x="20" y="113"/>
                        </a:lnTo>
                        <a:lnTo>
                          <a:pt x="13" y="134"/>
                        </a:lnTo>
                        <a:lnTo>
                          <a:pt x="7" y="156"/>
                        </a:lnTo>
                        <a:lnTo>
                          <a:pt x="3" y="179"/>
                        </a:lnTo>
                        <a:lnTo>
                          <a:pt x="0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5" y="341"/>
                        </a:lnTo>
                        <a:lnTo>
                          <a:pt x="19" y="352"/>
                        </a:lnTo>
                        <a:lnTo>
                          <a:pt x="24" y="362"/>
                        </a:lnTo>
                        <a:lnTo>
                          <a:pt x="28" y="372"/>
                        </a:lnTo>
                        <a:lnTo>
                          <a:pt x="34" y="382"/>
                        </a:lnTo>
                        <a:lnTo>
                          <a:pt x="39" y="391"/>
                        </a:lnTo>
                        <a:lnTo>
                          <a:pt x="46" y="399"/>
                        </a:lnTo>
                        <a:lnTo>
                          <a:pt x="52" y="406"/>
                        </a:lnTo>
                        <a:lnTo>
                          <a:pt x="59" y="413"/>
                        </a:lnTo>
                        <a:lnTo>
                          <a:pt x="66" y="419"/>
                        </a:lnTo>
                        <a:lnTo>
                          <a:pt x="73" y="425"/>
                        </a:lnTo>
                        <a:lnTo>
                          <a:pt x="81" y="432"/>
                        </a:lnTo>
                        <a:lnTo>
                          <a:pt x="88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5" y="450"/>
                        </a:lnTo>
                        <a:lnTo>
                          <a:pt x="123" y="453"/>
                        </a:lnTo>
                        <a:lnTo>
                          <a:pt x="142" y="458"/>
                        </a:lnTo>
                        <a:lnTo>
                          <a:pt x="162" y="462"/>
                        </a:lnTo>
                        <a:lnTo>
                          <a:pt x="182" y="464"/>
                        </a:lnTo>
                        <a:lnTo>
                          <a:pt x="204" y="465"/>
                        </a:lnTo>
                        <a:lnTo>
                          <a:pt x="218" y="464"/>
                        </a:lnTo>
                        <a:lnTo>
                          <a:pt x="232" y="464"/>
                        </a:lnTo>
                        <a:lnTo>
                          <a:pt x="244" y="462"/>
                        </a:lnTo>
                        <a:lnTo>
                          <a:pt x="257" y="460"/>
                        </a:lnTo>
                        <a:lnTo>
                          <a:pt x="269" y="458"/>
                        </a:lnTo>
                        <a:lnTo>
                          <a:pt x="280" y="455"/>
                        </a:lnTo>
                        <a:lnTo>
                          <a:pt x="290" y="451"/>
                        </a:lnTo>
                        <a:lnTo>
                          <a:pt x="301" y="447"/>
                        </a:lnTo>
                        <a:lnTo>
                          <a:pt x="311" y="442"/>
                        </a:lnTo>
                        <a:lnTo>
                          <a:pt x="320" y="437"/>
                        </a:lnTo>
                        <a:lnTo>
                          <a:pt x="329" y="432"/>
                        </a:lnTo>
                        <a:lnTo>
                          <a:pt x="338" y="424"/>
                        </a:lnTo>
                        <a:lnTo>
                          <a:pt x="357" y="410"/>
                        </a:lnTo>
                        <a:lnTo>
                          <a:pt x="374" y="394"/>
                        </a:lnTo>
                        <a:lnTo>
                          <a:pt x="316" y="340"/>
                        </a:lnTo>
                        <a:lnTo>
                          <a:pt x="304" y="351"/>
                        </a:lnTo>
                        <a:lnTo>
                          <a:pt x="291" y="360"/>
                        </a:lnTo>
                        <a:lnTo>
                          <a:pt x="280" y="368"/>
                        </a:lnTo>
                        <a:lnTo>
                          <a:pt x="267" y="374"/>
                        </a:lnTo>
                        <a:lnTo>
                          <a:pt x="254" y="379"/>
                        </a:lnTo>
                        <a:lnTo>
                          <a:pt x="239" y="384"/>
                        </a:lnTo>
                        <a:lnTo>
                          <a:pt x="223" y="386"/>
                        </a:lnTo>
                        <a:lnTo>
                          <a:pt x="206" y="386"/>
                        </a:lnTo>
                        <a:lnTo>
                          <a:pt x="191" y="386"/>
                        </a:lnTo>
                        <a:lnTo>
                          <a:pt x="179" y="384"/>
                        </a:lnTo>
                        <a:lnTo>
                          <a:pt x="167" y="380"/>
                        </a:lnTo>
                        <a:lnTo>
                          <a:pt x="156" y="377"/>
                        </a:lnTo>
                        <a:lnTo>
                          <a:pt x="145" y="372"/>
                        </a:lnTo>
                        <a:lnTo>
                          <a:pt x="136" y="366"/>
                        </a:lnTo>
                        <a:lnTo>
                          <a:pt x="127" y="359"/>
                        </a:lnTo>
                        <a:lnTo>
                          <a:pt x="120" y="352"/>
                        </a:lnTo>
                        <a:lnTo>
                          <a:pt x="113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4" y="299"/>
                        </a:lnTo>
                        <a:lnTo>
                          <a:pt x="91" y="287"/>
                        </a:lnTo>
                        <a:lnTo>
                          <a:pt x="90" y="273"/>
                        </a:lnTo>
                        <a:lnTo>
                          <a:pt x="89" y="259"/>
                        </a:lnTo>
                        <a:lnTo>
                          <a:pt x="384" y="259"/>
                        </a:lnTo>
                        <a:close/>
                        <a:moveTo>
                          <a:pt x="294" y="195"/>
                        </a:moveTo>
                        <a:lnTo>
                          <a:pt x="89" y="195"/>
                        </a:lnTo>
                        <a:lnTo>
                          <a:pt x="90" y="186"/>
                        </a:lnTo>
                        <a:lnTo>
                          <a:pt x="90" y="176"/>
                        </a:lnTo>
                        <a:lnTo>
                          <a:pt x="91" y="168"/>
                        </a:lnTo>
                        <a:lnTo>
                          <a:pt x="92" y="161"/>
                        </a:lnTo>
                        <a:lnTo>
                          <a:pt x="93" y="155"/>
                        </a:lnTo>
                        <a:lnTo>
                          <a:pt x="95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8" y="121"/>
                        </a:lnTo>
                        <a:lnTo>
                          <a:pt x="116" y="110"/>
                        </a:lnTo>
                        <a:lnTo>
                          <a:pt x="125" y="100"/>
                        </a:lnTo>
                        <a:lnTo>
                          <a:pt x="136" y="92"/>
                        </a:lnTo>
                        <a:lnTo>
                          <a:pt x="141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6" y="77"/>
                        </a:lnTo>
                        <a:lnTo>
                          <a:pt x="184" y="76"/>
                        </a:lnTo>
                        <a:lnTo>
                          <a:pt x="191" y="75"/>
                        </a:lnTo>
                        <a:lnTo>
                          <a:pt x="200" y="76"/>
                        </a:lnTo>
                        <a:lnTo>
                          <a:pt x="208" y="77"/>
                        </a:lnTo>
                        <a:lnTo>
                          <a:pt x="215" y="78"/>
                        </a:lnTo>
                        <a:lnTo>
                          <a:pt x="222" y="80"/>
                        </a:lnTo>
                        <a:lnTo>
                          <a:pt x="229" y="82"/>
                        </a:lnTo>
                        <a:lnTo>
                          <a:pt x="235" y="85"/>
                        </a:lnTo>
                        <a:lnTo>
                          <a:pt x="241" y="89"/>
                        </a:lnTo>
                        <a:lnTo>
                          <a:pt x="248" y="92"/>
                        </a:lnTo>
                        <a:lnTo>
                          <a:pt x="258" y="100"/>
                        </a:lnTo>
                        <a:lnTo>
                          <a:pt x="267" y="110"/>
                        </a:lnTo>
                        <a:lnTo>
                          <a:pt x="275" y="121"/>
                        </a:lnTo>
                        <a:lnTo>
                          <a:pt x="281" y="134"/>
                        </a:lnTo>
                        <a:lnTo>
                          <a:pt x="284" y="141"/>
                        </a:lnTo>
                        <a:lnTo>
                          <a:pt x="287" y="148"/>
                        </a:lnTo>
                        <a:lnTo>
                          <a:pt x="289" y="155"/>
                        </a:lnTo>
                        <a:lnTo>
                          <a:pt x="290" y="161"/>
                        </a:lnTo>
                        <a:lnTo>
                          <a:pt x="292" y="168"/>
                        </a:lnTo>
                        <a:lnTo>
                          <a:pt x="292" y="176"/>
                        </a:lnTo>
                        <a:lnTo>
                          <a:pt x="293" y="186"/>
                        </a:lnTo>
                        <a:lnTo>
                          <a:pt x="294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8" name="Freeform 751"/>
                  <p:cNvSpPr>
                    <a:spLocks noChangeAspect="1"/>
                  </p:cNvSpPr>
                  <p:nvPr/>
                </p:nvSpPr>
                <p:spPr bwMode="auto">
                  <a:xfrm>
                    <a:off x="1866" y="1356"/>
                    <a:ext cx="88" cy="117"/>
                  </a:xfrm>
                  <a:custGeom>
                    <a:avLst/>
                    <a:gdLst/>
                    <a:ahLst/>
                    <a:cxnLst>
                      <a:cxn ang="0">
                        <a:pos x="289" y="340"/>
                      </a:cxn>
                      <a:cxn ang="0">
                        <a:pos x="268" y="360"/>
                      </a:cxn>
                      <a:cxn ang="0">
                        <a:pos x="249" y="373"/>
                      </a:cxn>
                      <a:cxn ang="0">
                        <a:pos x="227" y="380"/>
                      </a:cxn>
                      <a:cxn ang="0">
                        <a:pos x="202" y="384"/>
                      </a:cxn>
                      <a:cxn ang="0">
                        <a:pos x="178" y="380"/>
                      </a:cxn>
                      <a:cxn ang="0">
                        <a:pos x="154" y="372"/>
                      </a:cxn>
                      <a:cxn ang="0">
                        <a:pos x="135" y="360"/>
                      </a:cxn>
                      <a:cxn ang="0">
                        <a:pos x="119" y="343"/>
                      </a:cxn>
                      <a:cxn ang="0">
                        <a:pos x="106" y="322"/>
                      </a:cxn>
                      <a:cxn ang="0">
                        <a:pos x="97" y="298"/>
                      </a:cxn>
                      <a:cxn ang="0">
                        <a:pos x="93" y="268"/>
                      </a:cxn>
                      <a:cxn ang="0">
                        <a:pos x="91" y="231"/>
                      </a:cxn>
                      <a:cxn ang="0">
                        <a:pos x="93" y="196"/>
                      </a:cxn>
                      <a:cxn ang="0">
                        <a:pos x="97" y="166"/>
                      </a:cxn>
                      <a:cxn ang="0">
                        <a:pos x="106" y="142"/>
                      </a:cxn>
                      <a:cxn ang="0">
                        <a:pos x="119" y="121"/>
                      </a:cxn>
                      <a:cxn ang="0">
                        <a:pos x="135" y="104"/>
                      </a:cxn>
                      <a:cxn ang="0">
                        <a:pos x="154" y="92"/>
                      </a:cxn>
                      <a:cxn ang="0">
                        <a:pos x="178" y="84"/>
                      </a:cxn>
                      <a:cxn ang="0">
                        <a:pos x="202" y="81"/>
                      </a:cxn>
                      <a:cxn ang="0">
                        <a:pos x="227" y="84"/>
                      </a:cxn>
                      <a:cxn ang="0">
                        <a:pos x="249" y="91"/>
                      </a:cxn>
                      <a:cxn ang="0">
                        <a:pos x="268" y="104"/>
                      </a:cxn>
                      <a:cxn ang="0">
                        <a:pos x="289" y="124"/>
                      </a:cxn>
                      <a:cxn ang="0">
                        <a:pos x="336" y="48"/>
                      </a:cxn>
                      <a:cxn ang="0">
                        <a:pos x="311" y="28"/>
                      </a:cxn>
                      <a:cxn ang="0">
                        <a:pos x="294" y="18"/>
                      </a:cxn>
                      <a:cxn ang="0">
                        <a:pos x="276" y="11"/>
                      </a:cxn>
                      <a:cxn ang="0">
                        <a:pos x="256" y="5"/>
                      </a:cxn>
                      <a:cxn ang="0">
                        <a:pos x="226" y="1"/>
                      </a:cxn>
                      <a:cxn ang="0">
                        <a:pos x="184" y="1"/>
                      </a:cxn>
                      <a:cxn ang="0">
                        <a:pos x="146" y="7"/>
                      </a:cxn>
                      <a:cxn ang="0">
                        <a:pos x="110" y="19"/>
                      </a:cxn>
                      <a:cxn ang="0">
                        <a:pos x="86" y="34"/>
                      </a:cxn>
                      <a:cxn ang="0">
                        <a:pos x="71" y="45"/>
                      </a:cxn>
                      <a:cxn ang="0">
                        <a:pos x="56" y="59"/>
                      </a:cxn>
                      <a:cxn ang="0">
                        <a:pos x="43" y="74"/>
                      </a:cxn>
                      <a:cxn ang="0">
                        <a:pos x="32" y="93"/>
                      </a:cxn>
                      <a:cxn ang="0">
                        <a:pos x="22" y="113"/>
                      </a:cxn>
                      <a:cxn ang="0">
                        <a:pos x="13" y="136"/>
                      </a:cxn>
                      <a:cxn ang="0">
                        <a:pos x="7" y="160"/>
                      </a:cxn>
                      <a:cxn ang="0">
                        <a:pos x="2" y="187"/>
                      </a:cxn>
                      <a:cxn ang="0">
                        <a:pos x="0" y="216"/>
                      </a:cxn>
                      <a:cxn ang="0">
                        <a:pos x="0" y="248"/>
                      </a:cxn>
                      <a:cxn ang="0">
                        <a:pos x="2" y="276"/>
                      </a:cxn>
                      <a:cxn ang="0">
                        <a:pos x="7" y="304"/>
                      </a:cxn>
                      <a:cxn ang="0">
                        <a:pos x="13" y="328"/>
                      </a:cxn>
                      <a:cxn ang="0">
                        <a:pos x="22" y="351"/>
                      </a:cxn>
                      <a:cxn ang="0">
                        <a:pos x="32" y="371"/>
                      </a:cxn>
                      <a:cxn ang="0">
                        <a:pos x="43" y="389"/>
                      </a:cxn>
                      <a:cxn ang="0">
                        <a:pos x="56" y="405"/>
                      </a:cxn>
                      <a:cxn ang="0">
                        <a:pos x="71" y="419"/>
                      </a:cxn>
                      <a:cxn ang="0">
                        <a:pos x="86" y="430"/>
                      </a:cxn>
                      <a:cxn ang="0">
                        <a:pos x="110" y="445"/>
                      </a:cxn>
                      <a:cxn ang="0">
                        <a:pos x="146" y="458"/>
                      </a:cxn>
                      <a:cxn ang="0">
                        <a:pos x="184" y="464"/>
                      </a:cxn>
                      <a:cxn ang="0">
                        <a:pos x="226" y="464"/>
                      </a:cxn>
                      <a:cxn ang="0">
                        <a:pos x="256" y="459"/>
                      </a:cxn>
                      <a:cxn ang="0">
                        <a:pos x="276" y="453"/>
                      </a:cxn>
                      <a:cxn ang="0">
                        <a:pos x="294" y="446"/>
                      </a:cxn>
                      <a:cxn ang="0">
                        <a:pos x="311" y="436"/>
                      </a:cxn>
                      <a:cxn ang="0">
                        <a:pos x="336" y="416"/>
                      </a:cxn>
                    </a:cxnLst>
                    <a:rect l="0" t="0" r="r" b="b"/>
                    <a:pathLst>
                      <a:path w="352" h="465">
                        <a:moveTo>
                          <a:pt x="352" y="400"/>
                        </a:moveTo>
                        <a:lnTo>
                          <a:pt x="289" y="340"/>
                        </a:lnTo>
                        <a:lnTo>
                          <a:pt x="279" y="351"/>
                        </a:lnTo>
                        <a:lnTo>
                          <a:pt x="268" y="360"/>
                        </a:lnTo>
                        <a:lnTo>
                          <a:pt x="258" y="367"/>
                        </a:lnTo>
                        <a:lnTo>
                          <a:pt x="249" y="373"/>
                        </a:lnTo>
                        <a:lnTo>
                          <a:pt x="238" y="377"/>
                        </a:lnTo>
                        <a:lnTo>
                          <a:pt x="227" y="380"/>
                        </a:lnTo>
                        <a:lnTo>
                          <a:pt x="215" y="383"/>
                        </a:lnTo>
                        <a:lnTo>
                          <a:pt x="202" y="384"/>
                        </a:lnTo>
                        <a:lnTo>
                          <a:pt x="190" y="383"/>
                        </a:lnTo>
                        <a:lnTo>
                          <a:pt x="178" y="380"/>
                        </a:lnTo>
                        <a:lnTo>
                          <a:pt x="165" y="377"/>
                        </a:lnTo>
                        <a:lnTo>
                          <a:pt x="154" y="372"/>
                        </a:lnTo>
                        <a:lnTo>
                          <a:pt x="144" y="367"/>
                        </a:lnTo>
                        <a:lnTo>
                          <a:pt x="135" y="360"/>
                        </a:lnTo>
                        <a:lnTo>
                          <a:pt x="126" y="352"/>
                        </a:lnTo>
                        <a:lnTo>
                          <a:pt x="119" y="343"/>
                        </a:lnTo>
                        <a:lnTo>
                          <a:pt x="111" y="333"/>
                        </a:lnTo>
                        <a:lnTo>
                          <a:pt x="106" y="322"/>
                        </a:lnTo>
                        <a:lnTo>
                          <a:pt x="101" y="311"/>
                        </a:lnTo>
                        <a:lnTo>
                          <a:pt x="97" y="298"/>
                        </a:lnTo>
                        <a:lnTo>
                          <a:pt x="95" y="284"/>
                        </a:lnTo>
                        <a:lnTo>
                          <a:pt x="93" y="268"/>
                        </a:lnTo>
                        <a:lnTo>
                          <a:pt x="92" y="251"/>
                        </a:lnTo>
                        <a:lnTo>
                          <a:pt x="91" y="231"/>
                        </a:lnTo>
                        <a:lnTo>
                          <a:pt x="92" y="213"/>
                        </a:lnTo>
                        <a:lnTo>
                          <a:pt x="93" y="196"/>
                        </a:lnTo>
                        <a:lnTo>
                          <a:pt x="95" y="180"/>
                        </a:lnTo>
                        <a:lnTo>
                          <a:pt x="97" y="166"/>
                        </a:lnTo>
                        <a:lnTo>
                          <a:pt x="101" y="154"/>
                        </a:lnTo>
                        <a:lnTo>
                          <a:pt x="106" y="142"/>
                        </a:lnTo>
                        <a:lnTo>
                          <a:pt x="111" y="131"/>
                        </a:lnTo>
                        <a:lnTo>
                          <a:pt x="119" y="121"/>
                        </a:lnTo>
                        <a:lnTo>
                          <a:pt x="126" y="112"/>
                        </a:lnTo>
                        <a:lnTo>
                          <a:pt x="135" y="104"/>
                        </a:lnTo>
                        <a:lnTo>
                          <a:pt x="144" y="98"/>
                        </a:lnTo>
                        <a:lnTo>
                          <a:pt x="154" y="92"/>
                        </a:lnTo>
                        <a:lnTo>
                          <a:pt x="165" y="88"/>
                        </a:lnTo>
                        <a:lnTo>
                          <a:pt x="178" y="84"/>
                        </a:lnTo>
                        <a:lnTo>
                          <a:pt x="190" y="81"/>
                        </a:lnTo>
                        <a:lnTo>
                          <a:pt x="202" y="81"/>
                        </a:lnTo>
                        <a:lnTo>
                          <a:pt x="215" y="81"/>
                        </a:lnTo>
                        <a:lnTo>
                          <a:pt x="227" y="84"/>
                        </a:lnTo>
                        <a:lnTo>
                          <a:pt x="238" y="87"/>
                        </a:lnTo>
                        <a:lnTo>
                          <a:pt x="249" y="91"/>
                        </a:lnTo>
                        <a:lnTo>
                          <a:pt x="258" y="97"/>
                        </a:lnTo>
                        <a:lnTo>
                          <a:pt x="268" y="104"/>
                        </a:lnTo>
                        <a:lnTo>
                          <a:pt x="279" y="113"/>
                        </a:lnTo>
                        <a:lnTo>
                          <a:pt x="289" y="124"/>
                        </a:lnTo>
                        <a:lnTo>
                          <a:pt x="352" y="63"/>
                        </a:lnTo>
                        <a:lnTo>
                          <a:pt x="336" y="48"/>
                        </a:lnTo>
                        <a:lnTo>
                          <a:pt x="320" y="35"/>
                        </a:lnTo>
                        <a:lnTo>
                          <a:pt x="311" y="28"/>
                        </a:lnTo>
                        <a:lnTo>
                          <a:pt x="302" y="23"/>
                        </a:lnTo>
                        <a:lnTo>
                          <a:pt x="294" y="18"/>
                        </a:lnTo>
                        <a:lnTo>
                          <a:pt x="285" y="14"/>
                        </a:lnTo>
                        <a:lnTo>
                          <a:pt x="276" y="11"/>
                        </a:lnTo>
                        <a:lnTo>
                          <a:pt x="266" y="8"/>
                        </a:lnTo>
                        <a:lnTo>
                          <a:pt x="256" y="5"/>
                        </a:lnTo>
                        <a:lnTo>
                          <a:pt x="246" y="3"/>
                        </a:lnTo>
                        <a:lnTo>
                          <a:pt x="226" y="1"/>
                        </a:lnTo>
                        <a:lnTo>
                          <a:pt x="202" y="0"/>
                        </a:lnTo>
                        <a:lnTo>
                          <a:pt x="184" y="1"/>
                        </a:lnTo>
                        <a:lnTo>
                          <a:pt x="164" y="3"/>
                        </a:lnTo>
                        <a:lnTo>
                          <a:pt x="146" y="7"/>
                        </a:lnTo>
                        <a:lnTo>
                          <a:pt x="128" y="12"/>
                        </a:lnTo>
                        <a:lnTo>
                          <a:pt x="110" y="19"/>
                        </a:lnTo>
                        <a:lnTo>
                          <a:pt x="94" y="28"/>
                        </a:lnTo>
                        <a:lnTo>
                          <a:pt x="86" y="34"/>
                        </a:lnTo>
                        <a:lnTo>
                          <a:pt x="78" y="39"/>
                        </a:lnTo>
                        <a:lnTo>
                          <a:pt x="71" y="45"/>
                        </a:lnTo>
                        <a:lnTo>
                          <a:pt x="63" y="52"/>
                        </a:lnTo>
                        <a:lnTo>
                          <a:pt x="56" y="59"/>
                        </a:lnTo>
                        <a:lnTo>
                          <a:pt x="49" y="66"/>
                        </a:lnTo>
                        <a:lnTo>
                          <a:pt x="43" y="74"/>
                        </a:lnTo>
                        <a:lnTo>
                          <a:pt x="37" y="84"/>
                        </a:lnTo>
                        <a:lnTo>
                          <a:pt x="32" y="93"/>
                        </a:lnTo>
                        <a:lnTo>
                          <a:pt x="27" y="103"/>
                        </a:lnTo>
                        <a:lnTo>
                          <a:pt x="22" y="113"/>
                        </a:lnTo>
                        <a:lnTo>
                          <a:pt x="18" y="123"/>
                        </a:lnTo>
                        <a:lnTo>
                          <a:pt x="13" y="136"/>
                        </a:lnTo>
                        <a:lnTo>
                          <a:pt x="10" y="147"/>
                        </a:lnTo>
                        <a:lnTo>
                          <a:pt x="7" y="160"/>
                        </a:lnTo>
                        <a:lnTo>
                          <a:pt x="4" y="173"/>
                        </a:lnTo>
                        <a:lnTo>
                          <a:pt x="2" y="187"/>
                        </a:lnTo>
                        <a:lnTo>
                          <a:pt x="1" y="201"/>
                        </a:lnTo>
                        <a:lnTo>
                          <a:pt x="0" y="216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2"/>
                        </a:lnTo>
                        <a:lnTo>
                          <a:pt x="2" y="276"/>
                        </a:lnTo>
                        <a:lnTo>
                          <a:pt x="4" y="291"/>
                        </a:lnTo>
                        <a:lnTo>
                          <a:pt x="7" y="304"/>
                        </a:lnTo>
                        <a:lnTo>
                          <a:pt x="10" y="316"/>
                        </a:lnTo>
                        <a:lnTo>
                          <a:pt x="13" y="328"/>
                        </a:lnTo>
                        <a:lnTo>
                          <a:pt x="18" y="340"/>
                        </a:lnTo>
                        <a:lnTo>
                          <a:pt x="22" y="351"/>
                        </a:lnTo>
                        <a:lnTo>
                          <a:pt x="27" y="361"/>
                        </a:lnTo>
                        <a:lnTo>
                          <a:pt x="32" y="371"/>
                        </a:lnTo>
                        <a:lnTo>
                          <a:pt x="37" y="380"/>
                        </a:lnTo>
                        <a:lnTo>
                          <a:pt x="43" y="389"/>
                        </a:lnTo>
                        <a:lnTo>
                          <a:pt x="49" y="397"/>
                        </a:lnTo>
                        <a:lnTo>
                          <a:pt x="56" y="405"/>
                        </a:lnTo>
                        <a:lnTo>
                          <a:pt x="63" y="412"/>
                        </a:lnTo>
                        <a:lnTo>
                          <a:pt x="71" y="419"/>
                        </a:lnTo>
                        <a:lnTo>
                          <a:pt x="78" y="425"/>
                        </a:lnTo>
                        <a:lnTo>
                          <a:pt x="86" y="430"/>
                        </a:lnTo>
                        <a:lnTo>
                          <a:pt x="94" y="436"/>
                        </a:lnTo>
                        <a:lnTo>
                          <a:pt x="110" y="445"/>
                        </a:lnTo>
                        <a:lnTo>
                          <a:pt x="128" y="452"/>
                        </a:lnTo>
                        <a:lnTo>
                          <a:pt x="146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2" y="465"/>
                        </a:lnTo>
                        <a:lnTo>
                          <a:pt x="226" y="464"/>
                        </a:lnTo>
                        <a:lnTo>
                          <a:pt x="246" y="461"/>
                        </a:lnTo>
                        <a:lnTo>
                          <a:pt x="256" y="459"/>
                        </a:lnTo>
                        <a:lnTo>
                          <a:pt x="266" y="456"/>
                        </a:lnTo>
                        <a:lnTo>
                          <a:pt x="276" y="453"/>
                        </a:lnTo>
                        <a:lnTo>
                          <a:pt x="285" y="450"/>
                        </a:lnTo>
                        <a:lnTo>
                          <a:pt x="294" y="446"/>
                        </a:lnTo>
                        <a:lnTo>
                          <a:pt x="302" y="441"/>
                        </a:lnTo>
                        <a:lnTo>
                          <a:pt x="311" y="436"/>
                        </a:lnTo>
                        <a:lnTo>
                          <a:pt x="320" y="429"/>
                        </a:lnTo>
                        <a:lnTo>
                          <a:pt x="336" y="416"/>
                        </a:lnTo>
                        <a:lnTo>
                          <a:pt x="352" y="40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19" name="Freeform 752"/>
                  <p:cNvSpPr>
                    <a:spLocks noChangeAspect="1"/>
                  </p:cNvSpPr>
                  <p:nvPr/>
                </p:nvSpPr>
                <p:spPr bwMode="auto">
                  <a:xfrm>
                    <a:off x="1980" y="1312"/>
                    <a:ext cx="92" cy="159"/>
                  </a:xfrm>
                  <a:custGeom>
                    <a:avLst/>
                    <a:gdLst/>
                    <a:ahLst/>
                    <a:cxnLst>
                      <a:cxn ang="0">
                        <a:pos x="367" y="345"/>
                      </a:cxn>
                      <a:cxn ang="0">
                        <a:pos x="363" y="309"/>
                      </a:cxn>
                      <a:cxn ang="0">
                        <a:pos x="355" y="278"/>
                      </a:cxn>
                      <a:cxn ang="0">
                        <a:pos x="343" y="249"/>
                      </a:cxn>
                      <a:cxn ang="0">
                        <a:pos x="326" y="225"/>
                      </a:cxn>
                      <a:cxn ang="0">
                        <a:pos x="303" y="205"/>
                      </a:cxn>
                      <a:cxn ang="0">
                        <a:pos x="276" y="191"/>
                      </a:cxn>
                      <a:cxn ang="0">
                        <a:pos x="244" y="182"/>
                      </a:cxn>
                      <a:cxn ang="0">
                        <a:pos x="208" y="179"/>
                      </a:cxn>
                      <a:cxn ang="0">
                        <a:pos x="176" y="182"/>
                      </a:cxn>
                      <a:cxn ang="0">
                        <a:pos x="145" y="191"/>
                      </a:cxn>
                      <a:cxn ang="0">
                        <a:pos x="117" y="207"/>
                      </a:cxn>
                      <a:cxn ang="0">
                        <a:pos x="91" y="230"/>
                      </a:cxn>
                      <a:cxn ang="0">
                        <a:pos x="0" y="0"/>
                      </a:cxn>
                      <a:cxn ang="0">
                        <a:pos x="91" y="638"/>
                      </a:cxn>
                      <a:cxn ang="0">
                        <a:pos x="92" y="347"/>
                      </a:cxn>
                      <a:cxn ang="0">
                        <a:pos x="95" y="325"/>
                      </a:cxn>
                      <a:cxn ang="0">
                        <a:pos x="102" y="306"/>
                      </a:cxn>
                      <a:cxn ang="0">
                        <a:pos x="112" y="291"/>
                      </a:cxn>
                      <a:cxn ang="0">
                        <a:pos x="125" y="279"/>
                      </a:cxn>
                      <a:cxn ang="0">
                        <a:pos x="139" y="270"/>
                      </a:cxn>
                      <a:cxn ang="0">
                        <a:pos x="156" y="264"/>
                      </a:cxn>
                      <a:cxn ang="0">
                        <a:pos x="174" y="260"/>
                      </a:cxn>
                      <a:cxn ang="0">
                        <a:pos x="193" y="260"/>
                      </a:cxn>
                      <a:cxn ang="0">
                        <a:pos x="210" y="264"/>
                      </a:cxn>
                      <a:cxn ang="0">
                        <a:pos x="227" y="270"/>
                      </a:cxn>
                      <a:cxn ang="0">
                        <a:pos x="242" y="279"/>
                      </a:cxn>
                      <a:cxn ang="0">
                        <a:pos x="254" y="290"/>
                      </a:cxn>
                      <a:cxn ang="0">
                        <a:pos x="263" y="306"/>
                      </a:cxn>
                      <a:cxn ang="0">
                        <a:pos x="271" y="325"/>
                      </a:cxn>
                      <a:cxn ang="0">
                        <a:pos x="275" y="347"/>
                      </a:cxn>
                      <a:cxn ang="0">
                        <a:pos x="275" y="638"/>
                      </a:cxn>
                    </a:cxnLst>
                    <a:rect l="0" t="0" r="r" b="b"/>
                    <a:pathLst>
                      <a:path w="367" h="638">
                        <a:moveTo>
                          <a:pt x="367" y="638"/>
                        </a:moveTo>
                        <a:lnTo>
                          <a:pt x="367" y="345"/>
                        </a:lnTo>
                        <a:lnTo>
                          <a:pt x="366" y="327"/>
                        </a:lnTo>
                        <a:lnTo>
                          <a:pt x="363" y="309"/>
                        </a:lnTo>
                        <a:lnTo>
                          <a:pt x="360" y="293"/>
                        </a:lnTo>
                        <a:lnTo>
                          <a:pt x="355" y="278"/>
                        </a:lnTo>
                        <a:lnTo>
                          <a:pt x="350" y="263"/>
                        </a:lnTo>
                        <a:lnTo>
                          <a:pt x="343" y="249"/>
                        </a:lnTo>
                        <a:lnTo>
                          <a:pt x="335" y="237"/>
                        </a:lnTo>
                        <a:lnTo>
                          <a:pt x="326" y="225"/>
                        </a:lnTo>
                        <a:lnTo>
                          <a:pt x="314" y="215"/>
                        </a:lnTo>
                        <a:lnTo>
                          <a:pt x="303" y="205"/>
                        </a:lnTo>
                        <a:lnTo>
                          <a:pt x="290" y="197"/>
                        </a:lnTo>
                        <a:lnTo>
                          <a:pt x="276" y="191"/>
                        </a:lnTo>
                        <a:lnTo>
                          <a:pt x="260" y="186"/>
                        </a:lnTo>
                        <a:lnTo>
                          <a:pt x="244" y="182"/>
                        </a:lnTo>
                        <a:lnTo>
                          <a:pt x="227" y="180"/>
                        </a:lnTo>
                        <a:lnTo>
                          <a:pt x="208" y="179"/>
                        </a:lnTo>
                        <a:lnTo>
                          <a:pt x="192" y="180"/>
                        </a:lnTo>
                        <a:lnTo>
                          <a:pt x="176" y="182"/>
                        </a:lnTo>
                        <a:lnTo>
                          <a:pt x="160" y="186"/>
                        </a:lnTo>
                        <a:lnTo>
                          <a:pt x="145" y="191"/>
                        </a:lnTo>
                        <a:lnTo>
                          <a:pt x="130" y="198"/>
                        </a:lnTo>
                        <a:lnTo>
                          <a:pt x="117" y="207"/>
                        </a:lnTo>
                        <a:lnTo>
                          <a:pt x="103" y="218"/>
                        </a:lnTo>
                        <a:lnTo>
                          <a:pt x="91" y="230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1" y="638"/>
                        </a:lnTo>
                        <a:lnTo>
                          <a:pt x="91" y="359"/>
                        </a:lnTo>
                        <a:lnTo>
                          <a:pt x="92" y="347"/>
                        </a:lnTo>
                        <a:lnTo>
                          <a:pt x="93" y="336"/>
                        </a:lnTo>
                        <a:lnTo>
                          <a:pt x="95" y="325"/>
                        </a:lnTo>
                        <a:lnTo>
                          <a:pt x="98" y="316"/>
                        </a:lnTo>
                        <a:lnTo>
                          <a:pt x="102" y="306"/>
                        </a:lnTo>
                        <a:lnTo>
                          <a:pt x="107" y="298"/>
                        </a:lnTo>
                        <a:lnTo>
                          <a:pt x="112" y="291"/>
                        </a:lnTo>
                        <a:lnTo>
                          <a:pt x="119" y="284"/>
                        </a:lnTo>
                        <a:lnTo>
                          <a:pt x="125" y="279"/>
                        </a:lnTo>
                        <a:lnTo>
                          <a:pt x="132" y="274"/>
                        </a:lnTo>
                        <a:lnTo>
                          <a:pt x="139" y="270"/>
                        </a:lnTo>
                        <a:lnTo>
                          <a:pt x="147" y="267"/>
                        </a:lnTo>
                        <a:lnTo>
                          <a:pt x="156" y="264"/>
                        </a:lnTo>
                        <a:lnTo>
                          <a:pt x="165" y="261"/>
                        </a:lnTo>
                        <a:lnTo>
                          <a:pt x="174" y="260"/>
                        </a:lnTo>
                        <a:lnTo>
                          <a:pt x="184" y="260"/>
                        </a:lnTo>
                        <a:lnTo>
                          <a:pt x="193" y="260"/>
                        </a:lnTo>
                        <a:lnTo>
                          <a:pt x="202" y="261"/>
                        </a:lnTo>
                        <a:lnTo>
                          <a:pt x="210" y="264"/>
                        </a:lnTo>
                        <a:lnTo>
                          <a:pt x="220" y="266"/>
                        </a:lnTo>
                        <a:lnTo>
                          <a:pt x="227" y="270"/>
                        </a:lnTo>
                        <a:lnTo>
                          <a:pt x="235" y="274"/>
                        </a:lnTo>
                        <a:lnTo>
                          <a:pt x="242" y="279"/>
                        </a:lnTo>
                        <a:lnTo>
                          <a:pt x="248" y="284"/>
                        </a:lnTo>
                        <a:lnTo>
                          <a:pt x="254" y="290"/>
                        </a:lnTo>
                        <a:lnTo>
                          <a:pt x="259" y="298"/>
                        </a:lnTo>
                        <a:lnTo>
                          <a:pt x="263" y="306"/>
                        </a:lnTo>
                        <a:lnTo>
                          <a:pt x="268" y="315"/>
                        </a:lnTo>
                        <a:lnTo>
                          <a:pt x="271" y="325"/>
                        </a:lnTo>
                        <a:lnTo>
                          <a:pt x="273" y="336"/>
                        </a:lnTo>
                        <a:lnTo>
                          <a:pt x="275" y="347"/>
                        </a:lnTo>
                        <a:lnTo>
                          <a:pt x="275" y="359"/>
                        </a:lnTo>
                        <a:lnTo>
                          <a:pt x="275" y="638"/>
                        </a:lnTo>
                        <a:lnTo>
                          <a:pt x="367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0" name="Freeform 753"/>
                  <p:cNvSpPr>
                    <a:spLocks noChangeAspect="1"/>
                  </p:cNvSpPr>
                  <p:nvPr/>
                </p:nvSpPr>
                <p:spPr bwMode="auto">
                  <a:xfrm>
                    <a:off x="2096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8" y="500"/>
                      </a:cxn>
                      <a:cxn ang="0">
                        <a:pos x="164" y="498"/>
                      </a:cxn>
                      <a:cxn ang="0">
                        <a:pos x="160" y="495"/>
                      </a:cxn>
                      <a:cxn ang="0">
                        <a:pos x="157" y="492"/>
                      </a:cxn>
                      <a:cxn ang="0">
                        <a:pos x="154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7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3" y="0"/>
                      </a:cxn>
                      <a:cxn ang="0">
                        <a:pos x="53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3" y="207"/>
                      </a:cxn>
                      <a:cxn ang="0">
                        <a:pos x="53" y="458"/>
                      </a:cxn>
                      <a:cxn ang="0">
                        <a:pos x="53" y="470"/>
                      </a:cxn>
                      <a:cxn ang="0">
                        <a:pos x="55" y="482"/>
                      </a:cxn>
                      <a:cxn ang="0">
                        <a:pos x="57" y="494"/>
                      </a:cxn>
                      <a:cxn ang="0">
                        <a:pos x="60" y="505"/>
                      </a:cxn>
                      <a:cxn ang="0">
                        <a:pos x="65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1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2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8" y="500"/>
                        </a:lnTo>
                        <a:lnTo>
                          <a:pt x="164" y="498"/>
                        </a:lnTo>
                        <a:lnTo>
                          <a:pt x="160" y="495"/>
                        </a:lnTo>
                        <a:lnTo>
                          <a:pt x="157" y="492"/>
                        </a:lnTo>
                        <a:lnTo>
                          <a:pt x="154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7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3" y="0"/>
                        </a:lnTo>
                        <a:lnTo>
                          <a:pt x="53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3" y="207"/>
                        </a:lnTo>
                        <a:lnTo>
                          <a:pt x="53" y="458"/>
                        </a:lnTo>
                        <a:lnTo>
                          <a:pt x="53" y="470"/>
                        </a:lnTo>
                        <a:lnTo>
                          <a:pt x="55" y="482"/>
                        </a:lnTo>
                        <a:lnTo>
                          <a:pt x="57" y="494"/>
                        </a:lnTo>
                        <a:lnTo>
                          <a:pt x="60" y="505"/>
                        </a:lnTo>
                        <a:lnTo>
                          <a:pt x="65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1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2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1" name="Freeform 754"/>
                  <p:cNvSpPr>
                    <a:spLocks noChangeAspect="1"/>
                  </p:cNvSpPr>
                  <p:nvPr/>
                </p:nvSpPr>
                <p:spPr bwMode="auto">
                  <a:xfrm>
                    <a:off x="2172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7" y="292"/>
                      </a:cxn>
                      <a:cxn ang="0">
                        <a:pos x="365" y="256"/>
                      </a:cxn>
                      <a:cxn ang="0">
                        <a:pos x="343" y="228"/>
                      </a:cxn>
                      <a:cxn ang="0">
                        <a:pos x="313" y="209"/>
                      </a:cxn>
                      <a:cxn ang="0">
                        <a:pos x="274" y="197"/>
                      </a:cxn>
                      <a:cxn ang="0">
                        <a:pos x="172" y="186"/>
                      </a:cxn>
                      <a:cxn ang="0">
                        <a:pos x="136" y="177"/>
                      </a:cxn>
                      <a:cxn ang="0">
                        <a:pos x="123" y="168"/>
                      </a:cxn>
                      <a:cxn ang="0">
                        <a:pos x="114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1" y="101"/>
                      </a:cxn>
                      <a:cxn ang="0">
                        <a:pos x="135" y="89"/>
                      </a:cxn>
                      <a:cxn ang="0">
                        <a:pos x="156" y="80"/>
                      </a:cxn>
                      <a:cxn ang="0">
                        <a:pos x="182" y="76"/>
                      </a:cxn>
                      <a:cxn ang="0">
                        <a:pos x="224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4" y="38"/>
                      </a:cxn>
                      <a:cxn ang="0">
                        <a:pos x="317" y="22"/>
                      </a:cxn>
                      <a:cxn ang="0">
                        <a:pos x="287" y="11"/>
                      </a:cxn>
                      <a:cxn ang="0">
                        <a:pos x="218" y="0"/>
                      </a:cxn>
                      <a:cxn ang="0">
                        <a:pos x="158" y="2"/>
                      </a:cxn>
                      <a:cxn ang="0">
                        <a:pos x="111" y="14"/>
                      </a:cxn>
                      <a:cxn ang="0">
                        <a:pos x="72" y="36"/>
                      </a:cxn>
                      <a:cxn ang="0">
                        <a:pos x="42" y="67"/>
                      </a:cxn>
                      <a:cxn ang="0">
                        <a:pos x="25" y="107"/>
                      </a:cxn>
                      <a:cxn ang="0">
                        <a:pos x="22" y="153"/>
                      </a:cxn>
                      <a:cxn ang="0">
                        <a:pos x="31" y="191"/>
                      </a:cxn>
                      <a:cxn ang="0">
                        <a:pos x="48" y="220"/>
                      </a:cxn>
                      <a:cxn ang="0">
                        <a:pos x="76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2" y="284"/>
                      </a:cxn>
                      <a:cxn ang="0">
                        <a:pos x="282" y="295"/>
                      </a:cxn>
                      <a:cxn ang="0">
                        <a:pos x="288" y="313"/>
                      </a:cxn>
                      <a:cxn ang="0">
                        <a:pos x="287" y="339"/>
                      </a:cxn>
                      <a:cxn ang="0">
                        <a:pos x="278" y="358"/>
                      </a:cxn>
                      <a:cxn ang="0">
                        <a:pos x="261" y="371"/>
                      </a:cxn>
                      <a:cxn ang="0">
                        <a:pos x="237" y="380"/>
                      </a:cxn>
                      <a:cxn ang="0">
                        <a:pos x="190" y="387"/>
                      </a:cxn>
                      <a:cxn ang="0">
                        <a:pos x="138" y="382"/>
                      </a:cxn>
                      <a:cxn ang="0">
                        <a:pos x="105" y="371"/>
                      </a:cxn>
                      <a:cxn ang="0">
                        <a:pos x="81" y="358"/>
                      </a:cxn>
                      <a:cxn ang="0">
                        <a:pos x="60" y="340"/>
                      </a:cxn>
                      <a:cxn ang="0">
                        <a:pos x="20" y="417"/>
                      </a:cxn>
                      <a:cxn ang="0">
                        <a:pos x="53" y="438"/>
                      </a:cxn>
                      <a:cxn ang="0">
                        <a:pos x="87" y="452"/>
                      </a:cxn>
                      <a:cxn ang="0">
                        <a:pos x="124" y="460"/>
                      </a:cxn>
                      <a:cxn ang="0">
                        <a:pos x="190" y="465"/>
                      </a:cxn>
                      <a:cxn ang="0">
                        <a:pos x="247" y="460"/>
                      </a:cxn>
                      <a:cxn ang="0">
                        <a:pos x="297" y="444"/>
                      </a:cxn>
                      <a:cxn ang="0">
                        <a:pos x="337" y="418"/>
                      </a:cxn>
                      <a:cxn ang="0">
                        <a:pos x="365" y="384"/>
                      </a:cxn>
                      <a:cxn ang="0">
                        <a:pos x="378" y="338"/>
                      </a:cxn>
                    </a:cxnLst>
                    <a:rect l="0" t="0" r="r" b="b"/>
                    <a:pathLst>
                      <a:path w="379" h="465">
                        <a:moveTo>
                          <a:pt x="379" y="320"/>
                        </a:moveTo>
                        <a:lnTo>
                          <a:pt x="378" y="306"/>
                        </a:lnTo>
                        <a:lnTo>
                          <a:pt x="377" y="292"/>
                        </a:lnTo>
                        <a:lnTo>
                          <a:pt x="374" y="279"/>
                        </a:lnTo>
                        <a:lnTo>
                          <a:pt x="370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3" y="228"/>
                        </a:lnTo>
                        <a:lnTo>
                          <a:pt x="334" y="221"/>
                        </a:lnTo>
                        <a:lnTo>
                          <a:pt x="324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8" y="200"/>
                        </a:lnTo>
                        <a:lnTo>
                          <a:pt x="274" y="197"/>
                        </a:lnTo>
                        <a:lnTo>
                          <a:pt x="260" y="194"/>
                        </a:lnTo>
                        <a:lnTo>
                          <a:pt x="243" y="193"/>
                        </a:lnTo>
                        <a:lnTo>
                          <a:pt x="172" y="186"/>
                        </a:lnTo>
                        <a:lnTo>
                          <a:pt x="156" y="184"/>
                        </a:lnTo>
                        <a:lnTo>
                          <a:pt x="142" y="179"/>
                        </a:lnTo>
                        <a:lnTo>
                          <a:pt x="136" y="177"/>
                        </a:lnTo>
                        <a:lnTo>
                          <a:pt x="131" y="174"/>
                        </a:lnTo>
                        <a:lnTo>
                          <a:pt x="127" y="171"/>
                        </a:lnTo>
                        <a:lnTo>
                          <a:pt x="123" y="168"/>
                        </a:lnTo>
                        <a:lnTo>
                          <a:pt x="119" y="165"/>
                        </a:lnTo>
                        <a:lnTo>
                          <a:pt x="117" y="161"/>
                        </a:lnTo>
                        <a:lnTo>
                          <a:pt x="114" y="157"/>
                        </a:lnTo>
                        <a:lnTo>
                          <a:pt x="113" y="153"/>
                        </a:lnTo>
                        <a:lnTo>
                          <a:pt x="110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8" y="106"/>
                        </a:lnTo>
                        <a:lnTo>
                          <a:pt x="121" y="101"/>
                        </a:lnTo>
                        <a:lnTo>
                          <a:pt x="125" y="96"/>
                        </a:lnTo>
                        <a:lnTo>
                          <a:pt x="130" y="92"/>
                        </a:lnTo>
                        <a:lnTo>
                          <a:pt x="135" y="89"/>
                        </a:lnTo>
                        <a:lnTo>
                          <a:pt x="141" y="86"/>
                        </a:lnTo>
                        <a:lnTo>
                          <a:pt x="148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3" y="77"/>
                        </a:lnTo>
                        <a:lnTo>
                          <a:pt x="182" y="76"/>
                        </a:lnTo>
                        <a:lnTo>
                          <a:pt x="192" y="75"/>
                        </a:lnTo>
                        <a:lnTo>
                          <a:pt x="208" y="76"/>
                        </a:lnTo>
                        <a:lnTo>
                          <a:pt x="224" y="77"/>
                        </a:lnTo>
                        <a:lnTo>
                          <a:pt x="238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0" y="94"/>
                        </a:lnTo>
                        <a:lnTo>
                          <a:pt x="292" y="101"/>
                        </a:lnTo>
                        <a:lnTo>
                          <a:pt x="304" y="109"/>
                        </a:lnTo>
                        <a:lnTo>
                          <a:pt x="361" y="51"/>
                        </a:lnTo>
                        <a:lnTo>
                          <a:pt x="354" y="44"/>
                        </a:lnTo>
                        <a:lnTo>
                          <a:pt x="344" y="38"/>
                        </a:lnTo>
                        <a:lnTo>
                          <a:pt x="336" y="32"/>
                        </a:lnTo>
                        <a:lnTo>
                          <a:pt x="327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7" y="15"/>
                        </a:lnTo>
                        <a:lnTo>
                          <a:pt x="287" y="11"/>
                        </a:lnTo>
                        <a:lnTo>
                          <a:pt x="265" y="6"/>
                        </a:lnTo>
                        <a:lnTo>
                          <a:pt x="242" y="3"/>
                        </a:lnTo>
                        <a:lnTo>
                          <a:pt x="218" y="0"/>
                        </a:lnTo>
                        <a:lnTo>
                          <a:pt x="192" y="0"/>
                        </a:lnTo>
                        <a:lnTo>
                          <a:pt x="175" y="0"/>
                        </a:lnTo>
                        <a:lnTo>
                          <a:pt x="158" y="2"/>
                        </a:lnTo>
                        <a:lnTo>
                          <a:pt x="141" y="5"/>
                        </a:lnTo>
                        <a:lnTo>
                          <a:pt x="126" y="9"/>
                        </a:lnTo>
                        <a:lnTo>
                          <a:pt x="111" y="14"/>
                        </a:lnTo>
                        <a:lnTo>
                          <a:pt x="96" y="20"/>
                        </a:lnTo>
                        <a:lnTo>
                          <a:pt x="84" y="27"/>
                        </a:lnTo>
                        <a:lnTo>
                          <a:pt x="72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2" y="67"/>
                        </a:lnTo>
                        <a:lnTo>
                          <a:pt x="35" y="79"/>
                        </a:lnTo>
                        <a:lnTo>
                          <a:pt x="29" y="93"/>
                        </a:lnTo>
                        <a:lnTo>
                          <a:pt x="25" y="107"/>
                        </a:lnTo>
                        <a:lnTo>
                          <a:pt x="23" y="122"/>
                        </a:lnTo>
                        <a:lnTo>
                          <a:pt x="22" y="139"/>
                        </a:lnTo>
                        <a:lnTo>
                          <a:pt x="22" y="153"/>
                        </a:lnTo>
                        <a:lnTo>
                          <a:pt x="24" y="166"/>
                        </a:lnTo>
                        <a:lnTo>
                          <a:pt x="27" y="179"/>
                        </a:lnTo>
                        <a:lnTo>
                          <a:pt x="31" y="191"/>
                        </a:lnTo>
                        <a:lnTo>
                          <a:pt x="35" y="202"/>
                        </a:lnTo>
                        <a:lnTo>
                          <a:pt x="41" y="211"/>
                        </a:lnTo>
                        <a:lnTo>
                          <a:pt x="48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6" y="242"/>
                        </a:lnTo>
                        <a:lnTo>
                          <a:pt x="87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6" y="260"/>
                        </a:lnTo>
                        <a:lnTo>
                          <a:pt x="140" y="262"/>
                        </a:lnTo>
                        <a:lnTo>
                          <a:pt x="156" y="264"/>
                        </a:lnTo>
                        <a:lnTo>
                          <a:pt x="229" y="270"/>
                        </a:lnTo>
                        <a:lnTo>
                          <a:pt x="243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2" y="284"/>
                        </a:lnTo>
                        <a:lnTo>
                          <a:pt x="276" y="287"/>
                        </a:lnTo>
                        <a:lnTo>
                          <a:pt x="279" y="291"/>
                        </a:lnTo>
                        <a:lnTo>
                          <a:pt x="282" y="295"/>
                        </a:lnTo>
                        <a:lnTo>
                          <a:pt x="284" y="299"/>
                        </a:lnTo>
                        <a:lnTo>
                          <a:pt x="286" y="303"/>
                        </a:lnTo>
                        <a:lnTo>
                          <a:pt x="288" y="313"/>
                        </a:lnTo>
                        <a:lnTo>
                          <a:pt x="289" y="324"/>
                        </a:lnTo>
                        <a:lnTo>
                          <a:pt x="289" y="331"/>
                        </a:lnTo>
                        <a:lnTo>
                          <a:pt x="287" y="339"/>
                        </a:lnTo>
                        <a:lnTo>
                          <a:pt x="285" y="346"/>
                        </a:lnTo>
                        <a:lnTo>
                          <a:pt x="282" y="352"/>
                        </a:lnTo>
                        <a:lnTo>
                          <a:pt x="278" y="358"/>
                        </a:lnTo>
                        <a:lnTo>
                          <a:pt x="273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6" y="378"/>
                        </a:lnTo>
                        <a:lnTo>
                          <a:pt x="237" y="380"/>
                        </a:lnTo>
                        <a:lnTo>
                          <a:pt x="229" y="383"/>
                        </a:lnTo>
                        <a:lnTo>
                          <a:pt x="211" y="386"/>
                        </a:lnTo>
                        <a:lnTo>
                          <a:pt x="190" y="387"/>
                        </a:lnTo>
                        <a:lnTo>
                          <a:pt x="173" y="387"/>
                        </a:lnTo>
                        <a:lnTo>
                          <a:pt x="156" y="385"/>
                        </a:lnTo>
                        <a:lnTo>
                          <a:pt x="138" y="382"/>
                        </a:lnTo>
                        <a:lnTo>
                          <a:pt x="122" y="377"/>
                        </a:lnTo>
                        <a:lnTo>
                          <a:pt x="113" y="374"/>
                        </a:lnTo>
                        <a:lnTo>
                          <a:pt x="105" y="371"/>
                        </a:lnTo>
                        <a:lnTo>
                          <a:pt x="96" y="367"/>
                        </a:lnTo>
                        <a:lnTo>
                          <a:pt x="89" y="362"/>
                        </a:lnTo>
                        <a:lnTo>
                          <a:pt x="81" y="358"/>
                        </a:lnTo>
                        <a:lnTo>
                          <a:pt x="74" y="352"/>
                        </a:lnTo>
                        <a:lnTo>
                          <a:pt x="66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0" y="417"/>
                        </a:lnTo>
                        <a:lnTo>
                          <a:pt x="30" y="425"/>
                        </a:lnTo>
                        <a:lnTo>
                          <a:pt x="41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5" y="448"/>
                        </a:lnTo>
                        <a:lnTo>
                          <a:pt x="87" y="452"/>
                        </a:lnTo>
                        <a:lnTo>
                          <a:pt x="98" y="455"/>
                        </a:lnTo>
                        <a:lnTo>
                          <a:pt x="111" y="458"/>
                        </a:lnTo>
                        <a:lnTo>
                          <a:pt x="124" y="460"/>
                        </a:lnTo>
                        <a:lnTo>
                          <a:pt x="136" y="462"/>
                        </a:lnTo>
                        <a:lnTo>
                          <a:pt x="163" y="464"/>
                        </a:lnTo>
                        <a:lnTo>
                          <a:pt x="190" y="465"/>
                        </a:lnTo>
                        <a:lnTo>
                          <a:pt x="210" y="464"/>
                        </a:lnTo>
                        <a:lnTo>
                          <a:pt x="229" y="462"/>
                        </a:lnTo>
                        <a:lnTo>
                          <a:pt x="247" y="460"/>
                        </a:lnTo>
                        <a:lnTo>
                          <a:pt x="266" y="456"/>
                        </a:lnTo>
                        <a:lnTo>
                          <a:pt x="282" y="451"/>
                        </a:lnTo>
                        <a:lnTo>
                          <a:pt x="297" y="444"/>
                        </a:lnTo>
                        <a:lnTo>
                          <a:pt x="312" y="437"/>
                        </a:lnTo>
                        <a:lnTo>
                          <a:pt x="325" y="428"/>
                        </a:lnTo>
                        <a:lnTo>
                          <a:pt x="337" y="418"/>
                        </a:lnTo>
                        <a:lnTo>
                          <a:pt x="347" y="408"/>
                        </a:lnTo>
                        <a:lnTo>
                          <a:pt x="357" y="396"/>
                        </a:lnTo>
                        <a:lnTo>
                          <a:pt x="365" y="384"/>
                        </a:lnTo>
                        <a:lnTo>
                          <a:pt x="371" y="369"/>
                        </a:lnTo>
                        <a:lnTo>
                          <a:pt x="375" y="354"/>
                        </a:lnTo>
                        <a:lnTo>
                          <a:pt x="378" y="338"/>
                        </a:lnTo>
                        <a:lnTo>
                          <a:pt x="379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2" name="Rectangle 75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92" y="1399"/>
                    <a:ext cx="65" cy="21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3" name="Freeform 756"/>
                  <p:cNvSpPr>
                    <a:spLocks noChangeAspect="1"/>
                  </p:cNvSpPr>
                  <p:nvPr/>
                </p:nvSpPr>
                <p:spPr bwMode="auto">
                  <a:xfrm>
                    <a:off x="2391" y="1312"/>
                    <a:ext cx="114" cy="161"/>
                  </a:xfrm>
                  <a:custGeom>
                    <a:avLst/>
                    <a:gdLst/>
                    <a:ahLst/>
                    <a:cxnLst>
                      <a:cxn ang="0">
                        <a:pos x="458" y="0"/>
                      </a:cxn>
                      <a:cxn ang="0">
                        <a:pos x="361" y="419"/>
                      </a:cxn>
                      <a:cxn ang="0">
                        <a:pos x="358" y="449"/>
                      </a:cxn>
                      <a:cxn ang="0">
                        <a:pos x="351" y="476"/>
                      </a:cxn>
                      <a:cxn ang="0">
                        <a:pos x="340" y="500"/>
                      </a:cxn>
                      <a:cxn ang="0">
                        <a:pos x="324" y="520"/>
                      </a:cxn>
                      <a:cxn ang="0">
                        <a:pos x="305" y="536"/>
                      </a:cxn>
                      <a:cxn ang="0">
                        <a:pos x="282" y="547"/>
                      </a:cxn>
                      <a:cxn ang="0">
                        <a:pos x="257" y="554"/>
                      </a:cxn>
                      <a:cxn ang="0">
                        <a:pos x="228" y="556"/>
                      </a:cxn>
                      <a:cxn ang="0">
                        <a:pos x="200" y="554"/>
                      </a:cxn>
                      <a:cxn ang="0">
                        <a:pos x="174" y="547"/>
                      </a:cxn>
                      <a:cxn ang="0">
                        <a:pos x="152" y="536"/>
                      </a:cxn>
                      <a:cxn ang="0">
                        <a:pos x="132" y="520"/>
                      </a:cxn>
                      <a:cxn ang="0">
                        <a:pos x="117" y="500"/>
                      </a:cxn>
                      <a:cxn ang="0">
                        <a:pos x="106" y="476"/>
                      </a:cxn>
                      <a:cxn ang="0">
                        <a:pos x="99" y="449"/>
                      </a:cxn>
                      <a:cxn ang="0">
                        <a:pos x="97" y="419"/>
                      </a:cxn>
                      <a:cxn ang="0">
                        <a:pos x="0" y="0"/>
                      </a:cxn>
                      <a:cxn ang="0">
                        <a:pos x="0" y="436"/>
                      </a:cxn>
                      <a:cxn ang="0">
                        <a:pos x="2" y="459"/>
                      </a:cxn>
                      <a:cxn ang="0">
                        <a:pos x="7" y="482"/>
                      </a:cxn>
                      <a:cxn ang="0">
                        <a:pos x="13" y="503"/>
                      </a:cxn>
                      <a:cxn ang="0">
                        <a:pos x="21" y="523"/>
                      </a:cxn>
                      <a:cxn ang="0">
                        <a:pos x="31" y="542"/>
                      </a:cxn>
                      <a:cxn ang="0">
                        <a:pos x="44" y="559"/>
                      </a:cxn>
                      <a:cxn ang="0">
                        <a:pos x="58" y="576"/>
                      </a:cxn>
                      <a:cxn ang="0">
                        <a:pos x="73" y="590"/>
                      </a:cxn>
                      <a:cxn ang="0">
                        <a:pos x="90" y="603"/>
                      </a:cxn>
                      <a:cxn ang="0">
                        <a:pos x="108" y="615"/>
                      </a:cxn>
                      <a:cxn ang="0">
                        <a:pos x="127" y="624"/>
                      </a:cxn>
                      <a:cxn ang="0">
                        <a:pos x="148" y="632"/>
                      </a:cxn>
                      <a:cxn ang="0">
                        <a:pos x="170" y="637"/>
                      </a:cxn>
                      <a:cxn ang="0">
                        <a:pos x="193" y="641"/>
                      </a:cxn>
                      <a:cxn ang="0">
                        <a:pos x="216" y="643"/>
                      </a:cxn>
                      <a:cxn ang="0">
                        <a:pos x="241" y="643"/>
                      </a:cxn>
                      <a:cxn ang="0">
                        <a:pos x="264" y="641"/>
                      </a:cxn>
                      <a:cxn ang="0">
                        <a:pos x="287" y="637"/>
                      </a:cxn>
                      <a:cxn ang="0">
                        <a:pos x="308" y="632"/>
                      </a:cxn>
                      <a:cxn ang="0">
                        <a:pos x="329" y="624"/>
                      </a:cxn>
                      <a:cxn ang="0">
                        <a:pos x="349" y="615"/>
                      </a:cxn>
                      <a:cxn ang="0">
                        <a:pos x="367" y="603"/>
                      </a:cxn>
                      <a:cxn ang="0">
                        <a:pos x="383" y="590"/>
                      </a:cxn>
                      <a:cxn ang="0">
                        <a:pos x="399" y="576"/>
                      </a:cxn>
                      <a:cxn ang="0">
                        <a:pos x="413" y="559"/>
                      </a:cxn>
                      <a:cxn ang="0">
                        <a:pos x="425" y="542"/>
                      </a:cxn>
                      <a:cxn ang="0">
                        <a:pos x="436" y="523"/>
                      </a:cxn>
                      <a:cxn ang="0">
                        <a:pos x="444" y="503"/>
                      </a:cxn>
                      <a:cxn ang="0">
                        <a:pos x="451" y="482"/>
                      </a:cxn>
                      <a:cxn ang="0">
                        <a:pos x="455" y="459"/>
                      </a:cxn>
                      <a:cxn ang="0">
                        <a:pos x="457" y="436"/>
                      </a:cxn>
                    </a:cxnLst>
                    <a:rect l="0" t="0" r="r" b="b"/>
                    <a:pathLst>
                      <a:path w="458" h="644">
                        <a:moveTo>
                          <a:pt x="458" y="424"/>
                        </a:moveTo>
                        <a:lnTo>
                          <a:pt x="458" y="0"/>
                        </a:lnTo>
                        <a:lnTo>
                          <a:pt x="361" y="0"/>
                        </a:lnTo>
                        <a:lnTo>
                          <a:pt x="361" y="419"/>
                        </a:lnTo>
                        <a:lnTo>
                          <a:pt x="360" y="434"/>
                        </a:lnTo>
                        <a:lnTo>
                          <a:pt x="358" y="449"/>
                        </a:lnTo>
                        <a:lnTo>
                          <a:pt x="355" y="464"/>
                        </a:lnTo>
                        <a:lnTo>
                          <a:pt x="351" y="476"/>
                        </a:lnTo>
                        <a:lnTo>
                          <a:pt x="346" y="488"/>
                        </a:lnTo>
                        <a:lnTo>
                          <a:pt x="340" y="500"/>
                        </a:lnTo>
                        <a:lnTo>
                          <a:pt x="332" y="510"/>
                        </a:lnTo>
                        <a:lnTo>
                          <a:pt x="324" y="520"/>
                        </a:lnTo>
                        <a:lnTo>
                          <a:pt x="315" y="528"/>
                        </a:lnTo>
                        <a:lnTo>
                          <a:pt x="305" y="536"/>
                        </a:lnTo>
                        <a:lnTo>
                          <a:pt x="294" y="542"/>
                        </a:lnTo>
                        <a:lnTo>
                          <a:pt x="282" y="547"/>
                        </a:lnTo>
                        <a:lnTo>
                          <a:pt x="270" y="551"/>
                        </a:lnTo>
                        <a:lnTo>
                          <a:pt x="257" y="554"/>
                        </a:lnTo>
                        <a:lnTo>
                          <a:pt x="243" y="556"/>
                        </a:lnTo>
                        <a:lnTo>
                          <a:pt x="228" y="556"/>
                        </a:lnTo>
                        <a:lnTo>
                          <a:pt x="213" y="556"/>
                        </a:lnTo>
                        <a:lnTo>
                          <a:pt x="200" y="554"/>
                        </a:lnTo>
                        <a:lnTo>
                          <a:pt x="187" y="551"/>
                        </a:lnTo>
                        <a:lnTo>
                          <a:pt x="174" y="547"/>
                        </a:lnTo>
                        <a:lnTo>
                          <a:pt x="162" y="542"/>
                        </a:lnTo>
                        <a:lnTo>
                          <a:pt x="152" y="536"/>
                        </a:lnTo>
                        <a:lnTo>
                          <a:pt x="142" y="528"/>
                        </a:lnTo>
                        <a:lnTo>
                          <a:pt x="132" y="520"/>
                        </a:lnTo>
                        <a:lnTo>
                          <a:pt x="124" y="510"/>
                        </a:lnTo>
                        <a:lnTo>
                          <a:pt x="117" y="500"/>
                        </a:lnTo>
                        <a:lnTo>
                          <a:pt x="111" y="488"/>
                        </a:lnTo>
                        <a:lnTo>
                          <a:pt x="106" y="476"/>
                        </a:lnTo>
                        <a:lnTo>
                          <a:pt x="102" y="464"/>
                        </a:lnTo>
                        <a:lnTo>
                          <a:pt x="99" y="449"/>
                        </a:lnTo>
                        <a:lnTo>
                          <a:pt x="97" y="434"/>
                        </a:lnTo>
                        <a:lnTo>
                          <a:pt x="97" y="419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424"/>
                        </a:lnTo>
                        <a:lnTo>
                          <a:pt x="0" y="436"/>
                        </a:lnTo>
                        <a:lnTo>
                          <a:pt x="1" y="447"/>
                        </a:lnTo>
                        <a:lnTo>
                          <a:pt x="2" y="459"/>
                        </a:lnTo>
                        <a:lnTo>
                          <a:pt x="4" y="471"/>
                        </a:lnTo>
                        <a:lnTo>
                          <a:pt x="7" y="482"/>
                        </a:lnTo>
                        <a:lnTo>
                          <a:pt x="10" y="492"/>
                        </a:lnTo>
                        <a:lnTo>
                          <a:pt x="13" y="503"/>
                        </a:lnTo>
                        <a:lnTo>
                          <a:pt x="17" y="514"/>
                        </a:lnTo>
                        <a:lnTo>
                          <a:pt x="21" y="523"/>
                        </a:lnTo>
                        <a:lnTo>
                          <a:pt x="26" y="533"/>
                        </a:lnTo>
                        <a:lnTo>
                          <a:pt x="31" y="542"/>
                        </a:lnTo>
                        <a:lnTo>
                          <a:pt x="38" y="551"/>
                        </a:lnTo>
                        <a:lnTo>
                          <a:pt x="44" y="559"/>
                        </a:lnTo>
                        <a:lnTo>
                          <a:pt x="51" y="568"/>
                        </a:lnTo>
                        <a:lnTo>
                          <a:pt x="58" y="576"/>
                        </a:lnTo>
                        <a:lnTo>
                          <a:pt x="65" y="583"/>
                        </a:lnTo>
                        <a:lnTo>
                          <a:pt x="73" y="590"/>
                        </a:lnTo>
                        <a:lnTo>
                          <a:pt x="81" y="596"/>
                        </a:lnTo>
                        <a:lnTo>
                          <a:pt x="90" y="603"/>
                        </a:lnTo>
                        <a:lnTo>
                          <a:pt x="99" y="608"/>
                        </a:lnTo>
                        <a:lnTo>
                          <a:pt x="108" y="615"/>
                        </a:lnTo>
                        <a:lnTo>
                          <a:pt x="117" y="620"/>
                        </a:lnTo>
                        <a:lnTo>
                          <a:pt x="127" y="624"/>
                        </a:lnTo>
                        <a:lnTo>
                          <a:pt x="138" y="628"/>
                        </a:lnTo>
                        <a:lnTo>
                          <a:pt x="148" y="632"/>
                        </a:lnTo>
                        <a:lnTo>
                          <a:pt x="159" y="635"/>
                        </a:lnTo>
                        <a:lnTo>
                          <a:pt x="170" y="637"/>
                        </a:lnTo>
                        <a:lnTo>
                          <a:pt x="181" y="640"/>
                        </a:lnTo>
                        <a:lnTo>
                          <a:pt x="193" y="641"/>
                        </a:lnTo>
                        <a:lnTo>
                          <a:pt x="204" y="643"/>
                        </a:lnTo>
                        <a:lnTo>
                          <a:pt x="216" y="643"/>
                        </a:lnTo>
                        <a:lnTo>
                          <a:pt x="228" y="644"/>
                        </a:lnTo>
                        <a:lnTo>
                          <a:pt x="241" y="643"/>
                        </a:lnTo>
                        <a:lnTo>
                          <a:pt x="252" y="643"/>
                        </a:lnTo>
                        <a:lnTo>
                          <a:pt x="264" y="641"/>
                        </a:lnTo>
                        <a:lnTo>
                          <a:pt x="275" y="640"/>
                        </a:lnTo>
                        <a:lnTo>
                          <a:pt x="287" y="637"/>
                        </a:lnTo>
                        <a:lnTo>
                          <a:pt x="298" y="635"/>
                        </a:lnTo>
                        <a:lnTo>
                          <a:pt x="308" y="632"/>
                        </a:lnTo>
                        <a:lnTo>
                          <a:pt x="319" y="628"/>
                        </a:lnTo>
                        <a:lnTo>
                          <a:pt x="329" y="624"/>
                        </a:lnTo>
                        <a:lnTo>
                          <a:pt x="339" y="620"/>
                        </a:lnTo>
                        <a:lnTo>
                          <a:pt x="349" y="615"/>
                        </a:lnTo>
                        <a:lnTo>
                          <a:pt x="358" y="608"/>
                        </a:lnTo>
                        <a:lnTo>
                          <a:pt x="367" y="603"/>
                        </a:lnTo>
                        <a:lnTo>
                          <a:pt x="375" y="596"/>
                        </a:lnTo>
                        <a:lnTo>
                          <a:pt x="383" y="590"/>
                        </a:lnTo>
                        <a:lnTo>
                          <a:pt x="392" y="583"/>
                        </a:lnTo>
                        <a:lnTo>
                          <a:pt x="399" y="576"/>
                        </a:lnTo>
                        <a:lnTo>
                          <a:pt x="406" y="568"/>
                        </a:lnTo>
                        <a:lnTo>
                          <a:pt x="413" y="559"/>
                        </a:lnTo>
                        <a:lnTo>
                          <a:pt x="419" y="551"/>
                        </a:lnTo>
                        <a:lnTo>
                          <a:pt x="425" y="542"/>
                        </a:lnTo>
                        <a:lnTo>
                          <a:pt x="430" y="533"/>
                        </a:lnTo>
                        <a:lnTo>
                          <a:pt x="436" y="523"/>
                        </a:lnTo>
                        <a:lnTo>
                          <a:pt x="440" y="514"/>
                        </a:lnTo>
                        <a:lnTo>
                          <a:pt x="444" y="503"/>
                        </a:lnTo>
                        <a:lnTo>
                          <a:pt x="448" y="492"/>
                        </a:lnTo>
                        <a:lnTo>
                          <a:pt x="451" y="482"/>
                        </a:lnTo>
                        <a:lnTo>
                          <a:pt x="453" y="471"/>
                        </a:lnTo>
                        <a:lnTo>
                          <a:pt x="455" y="459"/>
                        </a:lnTo>
                        <a:lnTo>
                          <a:pt x="456" y="447"/>
                        </a:lnTo>
                        <a:lnTo>
                          <a:pt x="457" y="436"/>
                        </a:lnTo>
                        <a:lnTo>
                          <a:pt x="458" y="42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4" name="Freeform 757"/>
                  <p:cNvSpPr>
                    <a:spLocks noChangeAspect="1"/>
                  </p:cNvSpPr>
                  <p:nvPr/>
                </p:nvSpPr>
                <p:spPr bwMode="auto">
                  <a:xfrm>
                    <a:off x="2542" y="1356"/>
                    <a:ext cx="92" cy="115"/>
                  </a:xfrm>
                  <a:custGeom>
                    <a:avLst/>
                    <a:gdLst/>
                    <a:ahLst/>
                    <a:cxnLst>
                      <a:cxn ang="0">
                        <a:pos x="368" y="169"/>
                      </a:cxn>
                      <a:cxn ang="0">
                        <a:pos x="365" y="133"/>
                      </a:cxn>
                      <a:cxn ang="0">
                        <a:pos x="358" y="99"/>
                      </a:cxn>
                      <a:cxn ang="0">
                        <a:pos x="344" y="68"/>
                      </a:cxn>
                      <a:cxn ang="0">
                        <a:pos x="333" y="54"/>
                      </a:cxn>
                      <a:cxn ang="0">
                        <a:pos x="322" y="41"/>
                      </a:cxn>
                      <a:cxn ang="0">
                        <a:pos x="300" y="23"/>
                      </a:cxn>
                      <a:cxn ang="0">
                        <a:pos x="273" y="10"/>
                      </a:cxn>
                      <a:cxn ang="0">
                        <a:pos x="244" y="3"/>
                      </a:cxn>
                      <a:cxn ang="0">
                        <a:pos x="210" y="0"/>
                      </a:cxn>
                      <a:cxn ang="0">
                        <a:pos x="176" y="3"/>
                      </a:cxn>
                      <a:cxn ang="0">
                        <a:pos x="144" y="12"/>
                      </a:cxn>
                      <a:cxn ang="0">
                        <a:pos x="115" y="28"/>
                      </a:cxn>
                      <a:cxn ang="0">
                        <a:pos x="89" y="51"/>
                      </a:cxn>
                      <a:cxn ang="0">
                        <a:pos x="0" y="5"/>
                      </a:cxn>
                      <a:cxn ang="0">
                        <a:pos x="91" y="459"/>
                      </a:cxn>
                      <a:cxn ang="0">
                        <a:pos x="92" y="170"/>
                      </a:cxn>
                      <a:cxn ang="0">
                        <a:pos x="95" y="147"/>
                      </a:cxn>
                      <a:cxn ang="0">
                        <a:pos x="102" y="128"/>
                      </a:cxn>
                      <a:cxn ang="0">
                        <a:pos x="112" y="112"/>
                      </a:cxn>
                      <a:cxn ang="0">
                        <a:pos x="125" y="100"/>
                      </a:cxn>
                      <a:cxn ang="0">
                        <a:pos x="141" y="91"/>
                      </a:cxn>
                      <a:cxn ang="0">
                        <a:pos x="157" y="85"/>
                      </a:cxn>
                      <a:cxn ang="0">
                        <a:pos x="175" y="81"/>
                      </a:cxn>
                      <a:cxn ang="0">
                        <a:pos x="195" y="81"/>
                      </a:cxn>
                      <a:cxn ang="0">
                        <a:pos x="212" y="85"/>
                      </a:cxn>
                      <a:cxn ang="0">
                        <a:pos x="228" y="91"/>
                      </a:cxn>
                      <a:cxn ang="0">
                        <a:pos x="244" y="100"/>
                      </a:cxn>
                      <a:cxn ang="0">
                        <a:pos x="256" y="112"/>
                      </a:cxn>
                      <a:cxn ang="0">
                        <a:pos x="265" y="127"/>
                      </a:cxn>
                      <a:cxn ang="0">
                        <a:pos x="272" y="147"/>
                      </a:cxn>
                      <a:cxn ang="0">
                        <a:pos x="275" y="169"/>
                      </a:cxn>
                      <a:cxn ang="0">
                        <a:pos x="276" y="459"/>
                      </a:cxn>
                    </a:cxnLst>
                    <a:rect l="0" t="0" r="r" b="b"/>
                    <a:pathLst>
                      <a:path w="368" h="459">
                        <a:moveTo>
                          <a:pt x="368" y="459"/>
                        </a:moveTo>
                        <a:lnTo>
                          <a:pt x="368" y="169"/>
                        </a:lnTo>
                        <a:lnTo>
                          <a:pt x="367" y="150"/>
                        </a:lnTo>
                        <a:lnTo>
                          <a:pt x="365" y="133"/>
                        </a:lnTo>
                        <a:lnTo>
                          <a:pt x="362" y="115"/>
                        </a:lnTo>
                        <a:lnTo>
                          <a:pt x="358" y="99"/>
                        </a:lnTo>
                        <a:lnTo>
                          <a:pt x="352" y="82"/>
                        </a:lnTo>
                        <a:lnTo>
                          <a:pt x="344" y="68"/>
                        </a:lnTo>
                        <a:lnTo>
                          <a:pt x="340" y="61"/>
                        </a:lnTo>
                        <a:lnTo>
                          <a:pt x="333" y="54"/>
                        </a:lnTo>
                        <a:lnTo>
                          <a:pt x="328" y="48"/>
                        </a:lnTo>
                        <a:lnTo>
                          <a:pt x="322" y="41"/>
                        </a:lnTo>
                        <a:lnTo>
                          <a:pt x="311" y="31"/>
                        </a:lnTo>
                        <a:lnTo>
                          <a:pt x="300" y="23"/>
                        </a:lnTo>
                        <a:lnTo>
                          <a:pt x="287" y="16"/>
                        </a:lnTo>
                        <a:lnTo>
                          <a:pt x="273" y="10"/>
                        </a:lnTo>
                        <a:lnTo>
                          <a:pt x="259" y="6"/>
                        </a:lnTo>
                        <a:lnTo>
                          <a:pt x="244" y="3"/>
                        </a:lnTo>
                        <a:lnTo>
                          <a:pt x="227" y="1"/>
                        </a:lnTo>
                        <a:lnTo>
                          <a:pt x="210" y="0"/>
                        </a:lnTo>
                        <a:lnTo>
                          <a:pt x="193" y="1"/>
                        </a:lnTo>
                        <a:lnTo>
                          <a:pt x="176" y="3"/>
                        </a:lnTo>
                        <a:lnTo>
                          <a:pt x="160" y="7"/>
                        </a:lnTo>
                        <a:lnTo>
                          <a:pt x="144" y="12"/>
                        </a:lnTo>
                        <a:lnTo>
                          <a:pt x="129" y="19"/>
                        </a:lnTo>
                        <a:lnTo>
                          <a:pt x="115" y="28"/>
                        </a:lnTo>
                        <a:lnTo>
                          <a:pt x="102" y="39"/>
                        </a:lnTo>
                        <a:lnTo>
                          <a:pt x="89" y="51"/>
                        </a:lnTo>
                        <a:lnTo>
                          <a:pt x="89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1" y="459"/>
                        </a:lnTo>
                        <a:lnTo>
                          <a:pt x="91" y="183"/>
                        </a:lnTo>
                        <a:lnTo>
                          <a:pt x="92" y="170"/>
                        </a:lnTo>
                        <a:lnTo>
                          <a:pt x="93" y="158"/>
                        </a:lnTo>
                        <a:lnTo>
                          <a:pt x="95" y="147"/>
                        </a:lnTo>
                        <a:lnTo>
                          <a:pt x="99" y="138"/>
                        </a:lnTo>
                        <a:lnTo>
                          <a:pt x="102" y="128"/>
                        </a:lnTo>
                        <a:lnTo>
                          <a:pt x="107" y="119"/>
                        </a:lnTo>
                        <a:lnTo>
                          <a:pt x="112" y="112"/>
                        </a:lnTo>
                        <a:lnTo>
                          <a:pt x="119" y="106"/>
                        </a:lnTo>
                        <a:lnTo>
                          <a:pt x="125" y="100"/>
                        </a:lnTo>
                        <a:lnTo>
                          <a:pt x="132" y="95"/>
                        </a:lnTo>
                        <a:lnTo>
                          <a:pt x="141" y="91"/>
                        </a:lnTo>
                        <a:lnTo>
                          <a:pt x="149" y="88"/>
                        </a:lnTo>
                        <a:lnTo>
                          <a:pt x="157" y="85"/>
                        </a:lnTo>
                        <a:lnTo>
                          <a:pt x="166" y="82"/>
                        </a:lnTo>
                        <a:lnTo>
                          <a:pt x="175" y="81"/>
                        </a:lnTo>
                        <a:lnTo>
                          <a:pt x="185" y="81"/>
                        </a:lnTo>
                        <a:lnTo>
                          <a:pt x="195" y="81"/>
                        </a:lnTo>
                        <a:lnTo>
                          <a:pt x="204" y="82"/>
                        </a:lnTo>
                        <a:lnTo>
                          <a:pt x="212" y="85"/>
                        </a:lnTo>
                        <a:lnTo>
                          <a:pt x="220" y="87"/>
                        </a:lnTo>
                        <a:lnTo>
                          <a:pt x="228" y="91"/>
                        </a:lnTo>
                        <a:lnTo>
                          <a:pt x="237" y="95"/>
                        </a:lnTo>
                        <a:lnTo>
                          <a:pt x="244" y="100"/>
                        </a:lnTo>
                        <a:lnTo>
                          <a:pt x="250" y="105"/>
                        </a:lnTo>
                        <a:lnTo>
                          <a:pt x="256" y="112"/>
                        </a:lnTo>
                        <a:lnTo>
                          <a:pt x="261" y="119"/>
                        </a:lnTo>
                        <a:lnTo>
                          <a:pt x="265" y="127"/>
                        </a:lnTo>
                        <a:lnTo>
                          <a:pt x="269" y="137"/>
                        </a:lnTo>
                        <a:lnTo>
                          <a:pt x="272" y="147"/>
                        </a:lnTo>
                        <a:lnTo>
                          <a:pt x="274" y="158"/>
                        </a:lnTo>
                        <a:lnTo>
                          <a:pt x="275" y="169"/>
                        </a:lnTo>
                        <a:lnTo>
                          <a:pt x="276" y="183"/>
                        </a:lnTo>
                        <a:lnTo>
                          <a:pt x="276" y="459"/>
                        </a:lnTo>
                        <a:lnTo>
                          <a:pt x="368" y="459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5" name="Freeform 75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668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6" name="Freeform 759"/>
                  <p:cNvSpPr>
                    <a:spLocks noChangeAspect="1"/>
                  </p:cNvSpPr>
                  <p:nvPr/>
                </p:nvSpPr>
                <p:spPr bwMode="auto">
                  <a:xfrm>
                    <a:off x="2712" y="1358"/>
                    <a:ext cx="102" cy="113"/>
                  </a:xfrm>
                  <a:custGeom>
                    <a:avLst/>
                    <a:gdLst/>
                    <a:ahLst/>
                    <a:cxnLst>
                      <a:cxn ang="0">
                        <a:pos x="408" y="0"/>
                      </a:cxn>
                      <a:cxn ang="0">
                        <a:pos x="312" y="0"/>
                      </a:cxn>
                      <a:cxn ang="0">
                        <a:pos x="204" y="320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167" y="454"/>
                      </a:cxn>
                      <a:cxn ang="0">
                        <a:pos x="241" y="454"/>
                      </a:cxn>
                      <a:cxn ang="0">
                        <a:pos x="408" y="0"/>
                      </a:cxn>
                    </a:cxnLst>
                    <a:rect l="0" t="0" r="r" b="b"/>
                    <a:pathLst>
                      <a:path w="408" h="454">
                        <a:moveTo>
                          <a:pt x="408" y="0"/>
                        </a:moveTo>
                        <a:lnTo>
                          <a:pt x="312" y="0"/>
                        </a:lnTo>
                        <a:lnTo>
                          <a:pt x="204" y="320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167" y="454"/>
                        </a:lnTo>
                        <a:lnTo>
                          <a:pt x="241" y="454"/>
                        </a:lnTo>
                        <a:lnTo>
                          <a:pt x="408" y="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7" name="Freeform 76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2825" y="1356"/>
                    <a:ext cx="97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3" y="129"/>
                      </a:cxn>
                      <a:cxn ang="0">
                        <a:pos x="346" y="75"/>
                      </a:cxn>
                      <a:cxn ang="0">
                        <a:pos x="322" y="47"/>
                      </a:cxn>
                      <a:cxn ang="0">
                        <a:pos x="299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6" y="1"/>
                      </a:cxn>
                      <a:cxn ang="0">
                        <a:pos x="172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60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0" y="248"/>
                      </a:cxn>
                      <a:cxn ang="0">
                        <a:pos x="4" y="292"/>
                      </a:cxn>
                      <a:cxn ang="0">
                        <a:pos x="13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6" y="446"/>
                      </a:cxn>
                      <a:cxn ang="0">
                        <a:pos x="143" y="458"/>
                      </a:cxn>
                      <a:cxn ang="0">
                        <a:pos x="204" y="465"/>
                      </a:cxn>
                      <a:cxn ang="0">
                        <a:pos x="246" y="462"/>
                      </a:cxn>
                      <a:cxn ang="0">
                        <a:pos x="281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7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7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2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5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3" y="80"/>
                      </a:cxn>
                      <a:cxn ang="0">
                        <a:pos x="243" y="89"/>
                      </a:cxn>
                      <a:cxn ang="0">
                        <a:pos x="269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2" y="172"/>
                        </a:lnTo>
                        <a:lnTo>
                          <a:pt x="378" y="150"/>
                        </a:lnTo>
                        <a:lnTo>
                          <a:pt x="373" y="129"/>
                        </a:lnTo>
                        <a:lnTo>
                          <a:pt x="366" y="110"/>
                        </a:lnTo>
                        <a:lnTo>
                          <a:pt x="356" y="93"/>
                        </a:lnTo>
                        <a:lnTo>
                          <a:pt x="346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299" y="29"/>
                        </a:lnTo>
                        <a:lnTo>
                          <a:pt x="292" y="24"/>
                        </a:lnTo>
                        <a:lnTo>
                          <a:pt x="283" y="20"/>
                        </a:lnTo>
                        <a:lnTo>
                          <a:pt x="275" y="16"/>
                        </a:lnTo>
                        <a:lnTo>
                          <a:pt x="266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6" y="4"/>
                        </a:lnTo>
                        <a:lnTo>
                          <a:pt x="226" y="2"/>
                        </a:lnTo>
                        <a:lnTo>
                          <a:pt x="216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2" y="1"/>
                        </a:lnTo>
                        <a:lnTo>
                          <a:pt x="151" y="4"/>
                        </a:lnTo>
                        <a:lnTo>
                          <a:pt x="141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4" y="15"/>
                        </a:lnTo>
                        <a:lnTo>
                          <a:pt x="105" y="19"/>
                        </a:lnTo>
                        <a:lnTo>
                          <a:pt x="96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7" y="47"/>
                        </a:lnTo>
                        <a:lnTo>
                          <a:pt x="60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5" y="134"/>
                        </a:lnTo>
                        <a:lnTo>
                          <a:pt x="9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0" y="248"/>
                        </a:lnTo>
                        <a:lnTo>
                          <a:pt x="1" y="263"/>
                        </a:lnTo>
                        <a:lnTo>
                          <a:pt x="2" y="277"/>
                        </a:lnTo>
                        <a:lnTo>
                          <a:pt x="4" y="292"/>
                        </a:lnTo>
                        <a:lnTo>
                          <a:pt x="6" y="305"/>
                        </a:lnTo>
                        <a:lnTo>
                          <a:pt x="10" y="317"/>
                        </a:lnTo>
                        <a:lnTo>
                          <a:pt x="13" y="329"/>
                        </a:lnTo>
                        <a:lnTo>
                          <a:pt x="17" y="341"/>
                        </a:lnTo>
                        <a:lnTo>
                          <a:pt x="21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6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6" y="446"/>
                        </a:lnTo>
                        <a:lnTo>
                          <a:pt x="116" y="450"/>
                        </a:lnTo>
                        <a:lnTo>
                          <a:pt x="125" y="453"/>
                        </a:lnTo>
                        <a:lnTo>
                          <a:pt x="143" y="458"/>
                        </a:lnTo>
                        <a:lnTo>
                          <a:pt x="164" y="462"/>
                        </a:lnTo>
                        <a:lnTo>
                          <a:pt x="184" y="464"/>
                        </a:lnTo>
                        <a:lnTo>
                          <a:pt x="204" y="465"/>
                        </a:lnTo>
                        <a:lnTo>
                          <a:pt x="220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1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2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7" y="340"/>
                        </a:lnTo>
                        <a:lnTo>
                          <a:pt x="304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9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0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6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1" y="352"/>
                        </a:lnTo>
                        <a:lnTo>
                          <a:pt x="114" y="343"/>
                        </a:lnTo>
                        <a:lnTo>
                          <a:pt x="107" y="334"/>
                        </a:lnTo>
                        <a:lnTo>
                          <a:pt x="102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1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2" y="168"/>
                        </a:lnTo>
                        <a:lnTo>
                          <a:pt x="93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7" y="110"/>
                        </a:lnTo>
                        <a:lnTo>
                          <a:pt x="126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5" y="82"/>
                        </a:lnTo>
                        <a:lnTo>
                          <a:pt x="163" y="80"/>
                        </a:lnTo>
                        <a:lnTo>
                          <a:pt x="170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3" y="80"/>
                        </a:lnTo>
                        <a:lnTo>
                          <a:pt x="230" y="82"/>
                        </a:lnTo>
                        <a:lnTo>
                          <a:pt x="236" y="85"/>
                        </a:lnTo>
                        <a:lnTo>
                          <a:pt x="243" y="89"/>
                        </a:lnTo>
                        <a:lnTo>
                          <a:pt x="248" y="92"/>
                        </a:lnTo>
                        <a:lnTo>
                          <a:pt x="260" y="100"/>
                        </a:lnTo>
                        <a:lnTo>
                          <a:pt x="269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8" name="Freeform 761"/>
                  <p:cNvSpPr>
                    <a:spLocks noChangeAspect="1"/>
                  </p:cNvSpPr>
                  <p:nvPr/>
                </p:nvSpPr>
                <p:spPr bwMode="auto">
                  <a:xfrm>
                    <a:off x="2952" y="1356"/>
                    <a:ext cx="80" cy="115"/>
                  </a:xfrm>
                  <a:custGeom>
                    <a:avLst/>
                    <a:gdLst/>
                    <a:ahLst/>
                    <a:cxnLst>
                      <a:cxn ang="0">
                        <a:pos x="320" y="43"/>
                      </a:cxn>
                      <a:cxn ang="0">
                        <a:pos x="308" y="31"/>
                      </a:cxn>
                      <a:cxn ang="0">
                        <a:pos x="295" y="22"/>
                      </a:cxn>
                      <a:cxn ang="0">
                        <a:pos x="283" y="15"/>
                      </a:cxn>
                      <a:cxn ang="0">
                        <a:pos x="270" y="9"/>
                      </a:cxn>
                      <a:cxn ang="0">
                        <a:pos x="256" y="5"/>
                      </a:cxn>
                      <a:cxn ang="0">
                        <a:pos x="242" y="2"/>
                      </a:cxn>
                      <a:cxn ang="0">
                        <a:pos x="227" y="0"/>
                      </a:cxn>
                      <a:cxn ang="0">
                        <a:pos x="212" y="0"/>
                      </a:cxn>
                      <a:cxn ang="0">
                        <a:pos x="192" y="1"/>
                      </a:cxn>
                      <a:cxn ang="0">
                        <a:pos x="174" y="4"/>
                      </a:cxn>
                      <a:cxn ang="0">
                        <a:pos x="157" y="8"/>
                      </a:cxn>
                      <a:cxn ang="0">
                        <a:pos x="140" y="15"/>
                      </a:cxn>
                      <a:cxn ang="0">
                        <a:pos x="125" y="23"/>
                      </a:cxn>
                      <a:cxn ang="0">
                        <a:pos x="112" y="32"/>
                      </a:cxn>
                      <a:cxn ang="0">
                        <a:pos x="105" y="38"/>
                      </a:cxn>
                      <a:cxn ang="0">
                        <a:pos x="100" y="43"/>
                      </a:cxn>
                      <a:cxn ang="0">
                        <a:pos x="95" y="49"/>
                      </a:cxn>
                      <a:cxn ang="0">
                        <a:pos x="90" y="54"/>
                      </a:cxn>
                      <a:cxn ang="0">
                        <a:pos x="90" y="5"/>
                      </a:cxn>
                      <a:cxn ang="0">
                        <a:pos x="0" y="5"/>
                      </a:cxn>
                      <a:cxn ang="0">
                        <a:pos x="0" y="459"/>
                      </a:cxn>
                      <a:cxn ang="0">
                        <a:pos x="92" y="459"/>
                      </a:cxn>
                      <a:cxn ang="0">
                        <a:pos x="92" y="184"/>
                      </a:cxn>
                      <a:cxn ang="0">
                        <a:pos x="92" y="172"/>
                      </a:cxn>
                      <a:cxn ang="0">
                        <a:pos x="94" y="161"/>
                      </a:cxn>
                      <a:cxn ang="0">
                        <a:pos x="96" y="151"/>
                      </a:cxn>
                      <a:cxn ang="0">
                        <a:pos x="99" y="141"/>
                      </a:cxn>
                      <a:cxn ang="0">
                        <a:pos x="103" y="131"/>
                      </a:cxn>
                      <a:cxn ang="0">
                        <a:pos x="108" y="123"/>
                      </a:cxn>
                      <a:cxn ang="0">
                        <a:pos x="113" y="116"/>
                      </a:cxn>
                      <a:cxn ang="0">
                        <a:pos x="119" y="109"/>
                      </a:cxn>
                      <a:cxn ang="0">
                        <a:pos x="125" y="103"/>
                      </a:cxn>
                      <a:cxn ang="0">
                        <a:pos x="132" y="97"/>
                      </a:cxn>
                      <a:cxn ang="0">
                        <a:pos x="139" y="93"/>
                      </a:cxn>
                      <a:cxn ang="0">
                        <a:pos x="147" y="89"/>
                      </a:cxn>
                      <a:cxn ang="0">
                        <a:pos x="155" y="86"/>
                      </a:cxn>
                      <a:cxn ang="0">
                        <a:pos x="165" y="82"/>
                      </a:cxn>
                      <a:cxn ang="0">
                        <a:pos x="173" y="81"/>
                      </a:cxn>
                      <a:cxn ang="0">
                        <a:pos x="182" y="81"/>
                      </a:cxn>
                      <a:cxn ang="0">
                        <a:pos x="193" y="81"/>
                      </a:cxn>
                      <a:cxn ang="0">
                        <a:pos x="203" y="84"/>
                      </a:cxn>
                      <a:cxn ang="0">
                        <a:pos x="213" y="86"/>
                      </a:cxn>
                      <a:cxn ang="0">
                        <a:pos x="221" y="89"/>
                      </a:cxn>
                      <a:cxn ang="0">
                        <a:pos x="228" y="93"/>
                      </a:cxn>
                      <a:cxn ang="0">
                        <a:pos x="235" y="98"/>
                      </a:cxn>
                      <a:cxn ang="0">
                        <a:pos x="243" y="104"/>
                      </a:cxn>
                      <a:cxn ang="0">
                        <a:pos x="250" y="112"/>
                      </a:cxn>
                      <a:cxn ang="0">
                        <a:pos x="320" y="43"/>
                      </a:cxn>
                    </a:cxnLst>
                    <a:rect l="0" t="0" r="r" b="b"/>
                    <a:pathLst>
                      <a:path w="320" h="459">
                        <a:moveTo>
                          <a:pt x="320" y="43"/>
                        </a:moveTo>
                        <a:lnTo>
                          <a:pt x="308" y="31"/>
                        </a:lnTo>
                        <a:lnTo>
                          <a:pt x="295" y="22"/>
                        </a:lnTo>
                        <a:lnTo>
                          <a:pt x="283" y="15"/>
                        </a:lnTo>
                        <a:lnTo>
                          <a:pt x="270" y="9"/>
                        </a:lnTo>
                        <a:lnTo>
                          <a:pt x="256" y="5"/>
                        </a:lnTo>
                        <a:lnTo>
                          <a:pt x="242" y="2"/>
                        </a:lnTo>
                        <a:lnTo>
                          <a:pt x="227" y="0"/>
                        </a:lnTo>
                        <a:lnTo>
                          <a:pt x="212" y="0"/>
                        </a:lnTo>
                        <a:lnTo>
                          <a:pt x="192" y="1"/>
                        </a:lnTo>
                        <a:lnTo>
                          <a:pt x="174" y="4"/>
                        </a:lnTo>
                        <a:lnTo>
                          <a:pt x="157" y="8"/>
                        </a:lnTo>
                        <a:lnTo>
                          <a:pt x="140" y="15"/>
                        </a:lnTo>
                        <a:lnTo>
                          <a:pt x="125" y="23"/>
                        </a:lnTo>
                        <a:lnTo>
                          <a:pt x="112" y="32"/>
                        </a:lnTo>
                        <a:lnTo>
                          <a:pt x="105" y="38"/>
                        </a:lnTo>
                        <a:lnTo>
                          <a:pt x="100" y="43"/>
                        </a:lnTo>
                        <a:lnTo>
                          <a:pt x="95" y="49"/>
                        </a:lnTo>
                        <a:lnTo>
                          <a:pt x="90" y="54"/>
                        </a:lnTo>
                        <a:lnTo>
                          <a:pt x="90" y="5"/>
                        </a:lnTo>
                        <a:lnTo>
                          <a:pt x="0" y="5"/>
                        </a:lnTo>
                        <a:lnTo>
                          <a:pt x="0" y="459"/>
                        </a:lnTo>
                        <a:lnTo>
                          <a:pt x="92" y="459"/>
                        </a:lnTo>
                        <a:lnTo>
                          <a:pt x="92" y="184"/>
                        </a:lnTo>
                        <a:lnTo>
                          <a:pt x="92" y="172"/>
                        </a:lnTo>
                        <a:lnTo>
                          <a:pt x="94" y="161"/>
                        </a:lnTo>
                        <a:lnTo>
                          <a:pt x="96" y="151"/>
                        </a:lnTo>
                        <a:lnTo>
                          <a:pt x="99" y="141"/>
                        </a:lnTo>
                        <a:lnTo>
                          <a:pt x="103" y="131"/>
                        </a:lnTo>
                        <a:lnTo>
                          <a:pt x="108" y="123"/>
                        </a:lnTo>
                        <a:lnTo>
                          <a:pt x="113" y="116"/>
                        </a:lnTo>
                        <a:lnTo>
                          <a:pt x="119" y="109"/>
                        </a:lnTo>
                        <a:lnTo>
                          <a:pt x="125" y="103"/>
                        </a:lnTo>
                        <a:lnTo>
                          <a:pt x="132" y="97"/>
                        </a:lnTo>
                        <a:lnTo>
                          <a:pt x="139" y="93"/>
                        </a:lnTo>
                        <a:lnTo>
                          <a:pt x="147" y="89"/>
                        </a:lnTo>
                        <a:lnTo>
                          <a:pt x="155" y="86"/>
                        </a:lnTo>
                        <a:lnTo>
                          <a:pt x="165" y="82"/>
                        </a:lnTo>
                        <a:lnTo>
                          <a:pt x="173" y="81"/>
                        </a:lnTo>
                        <a:lnTo>
                          <a:pt x="182" y="81"/>
                        </a:lnTo>
                        <a:lnTo>
                          <a:pt x="193" y="81"/>
                        </a:lnTo>
                        <a:lnTo>
                          <a:pt x="203" y="84"/>
                        </a:lnTo>
                        <a:lnTo>
                          <a:pt x="213" y="86"/>
                        </a:lnTo>
                        <a:lnTo>
                          <a:pt x="221" y="89"/>
                        </a:lnTo>
                        <a:lnTo>
                          <a:pt x="228" y="93"/>
                        </a:lnTo>
                        <a:lnTo>
                          <a:pt x="235" y="98"/>
                        </a:lnTo>
                        <a:lnTo>
                          <a:pt x="243" y="104"/>
                        </a:lnTo>
                        <a:lnTo>
                          <a:pt x="250" y="112"/>
                        </a:lnTo>
                        <a:lnTo>
                          <a:pt x="320" y="43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29" name="Freeform 762"/>
                  <p:cNvSpPr>
                    <a:spLocks noChangeAspect="1"/>
                  </p:cNvSpPr>
                  <p:nvPr/>
                </p:nvSpPr>
                <p:spPr bwMode="auto">
                  <a:xfrm>
                    <a:off x="3037" y="1356"/>
                    <a:ext cx="95" cy="117"/>
                  </a:xfrm>
                  <a:custGeom>
                    <a:avLst/>
                    <a:gdLst/>
                    <a:ahLst/>
                    <a:cxnLst>
                      <a:cxn ang="0">
                        <a:pos x="378" y="292"/>
                      </a:cxn>
                      <a:cxn ang="0">
                        <a:pos x="365" y="256"/>
                      </a:cxn>
                      <a:cxn ang="0">
                        <a:pos x="344" y="228"/>
                      </a:cxn>
                      <a:cxn ang="0">
                        <a:pos x="313" y="209"/>
                      </a:cxn>
                      <a:cxn ang="0">
                        <a:pos x="275" y="197"/>
                      </a:cxn>
                      <a:cxn ang="0">
                        <a:pos x="173" y="186"/>
                      </a:cxn>
                      <a:cxn ang="0">
                        <a:pos x="137" y="177"/>
                      </a:cxn>
                      <a:cxn ang="0">
                        <a:pos x="124" y="168"/>
                      </a:cxn>
                      <a:cxn ang="0">
                        <a:pos x="115" y="157"/>
                      </a:cxn>
                      <a:cxn ang="0">
                        <a:pos x="110" y="135"/>
                      </a:cxn>
                      <a:cxn ang="0">
                        <a:pos x="113" y="116"/>
                      </a:cxn>
                      <a:cxn ang="0">
                        <a:pos x="122" y="101"/>
                      </a:cxn>
                      <a:cxn ang="0">
                        <a:pos x="136" y="89"/>
                      </a:cxn>
                      <a:cxn ang="0">
                        <a:pos x="156" y="80"/>
                      </a:cxn>
                      <a:cxn ang="0">
                        <a:pos x="183" y="76"/>
                      </a:cxn>
                      <a:cxn ang="0">
                        <a:pos x="225" y="77"/>
                      </a:cxn>
                      <a:cxn ang="0">
                        <a:pos x="267" y="88"/>
                      </a:cxn>
                      <a:cxn ang="0">
                        <a:pos x="304" y="109"/>
                      </a:cxn>
                      <a:cxn ang="0">
                        <a:pos x="345" y="38"/>
                      </a:cxn>
                      <a:cxn ang="0">
                        <a:pos x="317" y="22"/>
                      </a:cxn>
                      <a:cxn ang="0">
                        <a:pos x="288" y="11"/>
                      </a:cxn>
                      <a:cxn ang="0">
                        <a:pos x="219" y="0"/>
                      </a:cxn>
                      <a:cxn ang="0">
                        <a:pos x="159" y="2"/>
                      </a:cxn>
                      <a:cxn ang="0">
                        <a:pos x="111" y="14"/>
                      </a:cxn>
                      <a:cxn ang="0">
                        <a:pos x="73" y="36"/>
                      </a:cxn>
                      <a:cxn ang="0">
                        <a:pos x="43" y="67"/>
                      </a:cxn>
                      <a:cxn ang="0">
                        <a:pos x="26" y="107"/>
                      </a:cxn>
                      <a:cxn ang="0">
                        <a:pos x="23" y="153"/>
                      </a:cxn>
                      <a:cxn ang="0">
                        <a:pos x="32" y="191"/>
                      </a:cxn>
                      <a:cxn ang="0">
                        <a:pos x="49" y="220"/>
                      </a:cxn>
                      <a:cxn ang="0">
                        <a:pos x="77" y="242"/>
                      </a:cxn>
                      <a:cxn ang="0">
                        <a:pos x="112" y="257"/>
                      </a:cxn>
                      <a:cxn ang="0">
                        <a:pos x="156" y="264"/>
                      </a:cxn>
                      <a:cxn ang="0">
                        <a:pos x="257" y="275"/>
                      </a:cxn>
                      <a:cxn ang="0">
                        <a:pos x="273" y="284"/>
                      </a:cxn>
                      <a:cxn ang="0">
                        <a:pos x="283" y="295"/>
                      </a:cxn>
                      <a:cxn ang="0">
                        <a:pos x="289" y="313"/>
                      </a:cxn>
                      <a:cxn ang="0">
                        <a:pos x="288" y="339"/>
                      </a:cxn>
                      <a:cxn ang="0">
                        <a:pos x="279" y="358"/>
                      </a:cxn>
                      <a:cxn ang="0">
                        <a:pos x="261" y="371"/>
                      </a:cxn>
                      <a:cxn ang="0">
                        <a:pos x="239" y="380"/>
                      </a:cxn>
                      <a:cxn ang="0">
                        <a:pos x="191" y="387"/>
                      </a:cxn>
                      <a:cxn ang="0">
                        <a:pos x="139" y="382"/>
                      </a:cxn>
                      <a:cxn ang="0">
                        <a:pos x="105" y="371"/>
                      </a:cxn>
                      <a:cxn ang="0">
                        <a:pos x="82" y="358"/>
                      </a:cxn>
                      <a:cxn ang="0">
                        <a:pos x="60" y="340"/>
                      </a:cxn>
                      <a:cxn ang="0">
                        <a:pos x="21" y="417"/>
                      </a:cxn>
                      <a:cxn ang="0">
                        <a:pos x="53" y="438"/>
                      </a:cxn>
                      <a:cxn ang="0">
                        <a:pos x="88" y="452"/>
                      </a:cxn>
                      <a:cxn ang="0">
                        <a:pos x="125" y="460"/>
                      </a:cxn>
                      <a:cxn ang="0">
                        <a:pos x="191" y="465"/>
                      </a:cxn>
                      <a:cxn ang="0">
                        <a:pos x="248" y="460"/>
                      </a:cxn>
                      <a:cxn ang="0">
                        <a:pos x="298" y="444"/>
                      </a:cxn>
                      <a:cxn ang="0">
                        <a:pos x="338" y="418"/>
                      </a:cxn>
                      <a:cxn ang="0">
                        <a:pos x="365" y="384"/>
                      </a:cxn>
                      <a:cxn ang="0">
                        <a:pos x="379" y="338"/>
                      </a:cxn>
                    </a:cxnLst>
                    <a:rect l="0" t="0" r="r" b="b"/>
                    <a:pathLst>
                      <a:path w="380" h="465">
                        <a:moveTo>
                          <a:pt x="380" y="320"/>
                        </a:moveTo>
                        <a:lnTo>
                          <a:pt x="380" y="306"/>
                        </a:lnTo>
                        <a:lnTo>
                          <a:pt x="378" y="292"/>
                        </a:lnTo>
                        <a:lnTo>
                          <a:pt x="375" y="279"/>
                        </a:lnTo>
                        <a:lnTo>
                          <a:pt x="371" y="267"/>
                        </a:lnTo>
                        <a:lnTo>
                          <a:pt x="365" y="256"/>
                        </a:lnTo>
                        <a:lnTo>
                          <a:pt x="359" y="247"/>
                        </a:lnTo>
                        <a:lnTo>
                          <a:pt x="352" y="238"/>
                        </a:lnTo>
                        <a:lnTo>
                          <a:pt x="344" y="228"/>
                        </a:lnTo>
                        <a:lnTo>
                          <a:pt x="335" y="221"/>
                        </a:lnTo>
                        <a:lnTo>
                          <a:pt x="325" y="215"/>
                        </a:lnTo>
                        <a:lnTo>
                          <a:pt x="313" y="209"/>
                        </a:lnTo>
                        <a:lnTo>
                          <a:pt x="301" y="204"/>
                        </a:lnTo>
                        <a:lnTo>
                          <a:pt x="289" y="200"/>
                        </a:lnTo>
                        <a:lnTo>
                          <a:pt x="275" y="197"/>
                        </a:lnTo>
                        <a:lnTo>
                          <a:pt x="260" y="194"/>
                        </a:lnTo>
                        <a:lnTo>
                          <a:pt x="245" y="193"/>
                        </a:lnTo>
                        <a:lnTo>
                          <a:pt x="173" y="186"/>
                        </a:lnTo>
                        <a:lnTo>
                          <a:pt x="156" y="184"/>
                        </a:lnTo>
                        <a:lnTo>
                          <a:pt x="143" y="179"/>
                        </a:lnTo>
                        <a:lnTo>
                          <a:pt x="137" y="177"/>
                        </a:lnTo>
                        <a:lnTo>
                          <a:pt x="132" y="174"/>
                        </a:lnTo>
                        <a:lnTo>
                          <a:pt x="128" y="171"/>
                        </a:lnTo>
                        <a:lnTo>
                          <a:pt x="124" y="168"/>
                        </a:lnTo>
                        <a:lnTo>
                          <a:pt x="120" y="165"/>
                        </a:lnTo>
                        <a:lnTo>
                          <a:pt x="118" y="161"/>
                        </a:lnTo>
                        <a:lnTo>
                          <a:pt x="115" y="157"/>
                        </a:lnTo>
                        <a:lnTo>
                          <a:pt x="113" y="153"/>
                        </a:lnTo>
                        <a:lnTo>
                          <a:pt x="111" y="144"/>
                        </a:lnTo>
                        <a:lnTo>
                          <a:pt x="110" y="135"/>
                        </a:lnTo>
                        <a:lnTo>
                          <a:pt x="110" y="127"/>
                        </a:lnTo>
                        <a:lnTo>
                          <a:pt x="111" y="121"/>
                        </a:lnTo>
                        <a:lnTo>
                          <a:pt x="113" y="116"/>
                        </a:lnTo>
                        <a:lnTo>
                          <a:pt x="115" y="111"/>
                        </a:lnTo>
                        <a:lnTo>
                          <a:pt x="119" y="106"/>
                        </a:lnTo>
                        <a:lnTo>
                          <a:pt x="122" y="101"/>
                        </a:lnTo>
                        <a:lnTo>
                          <a:pt x="126" y="96"/>
                        </a:lnTo>
                        <a:lnTo>
                          <a:pt x="131" y="92"/>
                        </a:lnTo>
                        <a:lnTo>
                          <a:pt x="136" y="89"/>
                        </a:lnTo>
                        <a:lnTo>
                          <a:pt x="142" y="86"/>
                        </a:lnTo>
                        <a:lnTo>
                          <a:pt x="149" y="82"/>
                        </a:lnTo>
                        <a:lnTo>
                          <a:pt x="156" y="80"/>
                        </a:lnTo>
                        <a:lnTo>
                          <a:pt x="164" y="78"/>
                        </a:lnTo>
                        <a:lnTo>
                          <a:pt x="174" y="77"/>
                        </a:lnTo>
                        <a:lnTo>
                          <a:pt x="183" y="76"/>
                        </a:lnTo>
                        <a:lnTo>
                          <a:pt x="193" y="75"/>
                        </a:lnTo>
                        <a:lnTo>
                          <a:pt x="208" y="76"/>
                        </a:lnTo>
                        <a:lnTo>
                          <a:pt x="225" y="77"/>
                        </a:lnTo>
                        <a:lnTo>
                          <a:pt x="239" y="79"/>
                        </a:lnTo>
                        <a:lnTo>
                          <a:pt x="254" y="84"/>
                        </a:lnTo>
                        <a:lnTo>
                          <a:pt x="267" y="88"/>
                        </a:lnTo>
                        <a:lnTo>
                          <a:pt x="281" y="94"/>
                        </a:lnTo>
                        <a:lnTo>
                          <a:pt x="293" y="101"/>
                        </a:lnTo>
                        <a:lnTo>
                          <a:pt x="304" y="109"/>
                        </a:lnTo>
                        <a:lnTo>
                          <a:pt x="362" y="51"/>
                        </a:lnTo>
                        <a:lnTo>
                          <a:pt x="354" y="44"/>
                        </a:lnTo>
                        <a:lnTo>
                          <a:pt x="345" y="38"/>
                        </a:lnTo>
                        <a:lnTo>
                          <a:pt x="337" y="32"/>
                        </a:lnTo>
                        <a:lnTo>
                          <a:pt x="328" y="27"/>
                        </a:lnTo>
                        <a:lnTo>
                          <a:pt x="317" y="22"/>
                        </a:lnTo>
                        <a:lnTo>
                          <a:pt x="308" y="18"/>
                        </a:lnTo>
                        <a:lnTo>
                          <a:pt x="298" y="15"/>
                        </a:lnTo>
                        <a:lnTo>
                          <a:pt x="288" y="11"/>
                        </a:lnTo>
                        <a:lnTo>
                          <a:pt x="265" y="6"/>
                        </a:lnTo>
                        <a:lnTo>
                          <a:pt x="243" y="3"/>
                        </a:lnTo>
                        <a:lnTo>
                          <a:pt x="219" y="0"/>
                        </a:lnTo>
                        <a:lnTo>
                          <a:pt x="193" y="0"/>
                        </a:lnTo>
                        <a:lnTo>
                          <a:pt x="176" y="0"/>
                        </a:lnTo>
                        <a:lnTo>
                          <a:pt x="159" y="2"/>
                        </a:lnTo>
                        <a:lnTo>
                          <a:pt x="142" y="5"/>
                        </a:lnTo>
                        <a:lnTo>
                          <a:pt x="127" y="9"/>
                        </a:lnTo>
                        <a:lnTo>
                          <a:pt x="111" y="14"/>
                        </a:lnTo>
                        <a:lnTo>
                          <a:pt x="97" y="20"/>
                        </a:lnTo>
                        <a:lnTo>
                          <a:pt x="85" y="27"/>
                        </a:lnTo>
                        <a:lnTo>
                          <a:pt x="73" y="36"/>
                        </a:lnTo>
                        <a:lnTo>
                          <a:pt x="61" y="45"/>
                        </a:lnTo>
                        <a:lnTo>
                          <a:pt x="51" y="56"/>
                        </a:lnTo>
                        <a:lnTo>
                          <a:pt x="43" y="67"/>
                        </a:lnTo>
                        <a:lnTo>
                          <a:pt x="36" y="79"/>
                        </a:lnTo>
                        <a:lnTo>
                          <a:pt x="30" y="93"/>
                        </a:lnTo>
                        <a:lnTo>
                          <a:pt x="26" y="107"/>
                        </a:lnTo>
                        <a:lnTo>
                          <a:pt x="24" y="122"/>
                        </a:lnTo>
                        <a:lnTo>
                          <a:pt x="23" y="139"/>
                        </a:lnTo>
                        <a:lnTo>
                          <a:pt x="23" y="153"/>
                        </a:lnTo>
                        <a:lnTo>
                          <a:pt x="25" y="166"/>
                        </a:lnTo>
                        <a:lnTo>
                          <a:pt x="28" y="179"/>
                        </a:lnTo>
                        <a:lnTo>
                          <a:pt x="32" y="191"/>
                        </a:lnTo>
                        <a:lnTo>
                          <a:pt x="36" y="202"/>
                        </a:lnTo>
                        <a:lnTo>
                          <a:pt x="42" y="211"/>
                        </a:lnTo>
                        <a:lnTo>
                          <a:pt x="49" y="220"/>
                        </a:lnTo>
                        <a:lnTo>
                          <a:pt x="57" y="228"/>
                        </a:lnTo>
                        <a:lnTo>
                          <a:pt x="66" y="236"/>
                        </a:lnTo>
                        <a:lnTo>
                          <a:pt x="77" y="242"/>
                        </a:lnTo>
                        <a:lnTo>
                          <a:pt x="88" y="248"/>
                        </a:lnTo>
                        <a:lnTo>
                          <a:pt x="100" y="253"/>
                        </a:lnTo>
                        <a:lnTo>
                          <a:pt x="112" y="257"/>
                        </a:lnTo>
                        <a:lnTo>
                          <a:pt x="127" y="260"/>
                        </a:lnTo>
                        <a:lnTo>
                          <a:pt x="141" y="262"/>
                        </a:lnTo>
                        <a:lnTo>
                          <a:pt x="156" y="264"/>
                        </a:lnTo>
                        <a:lnTo>
                          <a:pt x="230" y="270"/>
                        </a:lnTo>
                        <a:lnTo>
                          <a:pt x="244" y="272"/>
                        </a:lnTo>
                        <a:lnTo>
                          <a:pt x="257" y="275"/>
                        </a:lnTo>
                        <a:lnTo>
                          <a:pt x="262" y="278"/>
                        </a:lnTo>
                        <a:lnTo>
                          <a:pt x="267" y="280"/>
                        </a:lnTo>
                        <a:lnTo>
                          <a:pt x="273" y="284"/>
                        </a:lnTo>
                        <a:lnTo>
                          <a:pt x="277" y="287"/>
                        </a:lnTo>
                        <a:lnTo>
                          <a:pt x="280" y="291"/>
                        </a:lnTo>
                        <a:lnTo>
                          <a:pt x="283" y="295"/>
                        </a:lnTo>
                        <a:lnTo>
                          <a:pt x="285" y="299"/>
                        </a:lnTo>
                        <a:lnTo>
                          <a:pt x="287" y="303"/>
                        </a:lnTo>
                        <a:lnTo>
                          <a:pt x="289" y="313"/>
                        </a:lnTo>
                        <a:lnTo>
                          <a:pt x="290" y="324"/>
                        </a:lnTo>
                        <a:lnTo>
                          <a:pt x="290" y="331"/>
                        </a:lnTo>
                        <a:lnTo>
                          <a:pt x="288" y="339"/>
                        </a:lnTo>
                        <a:lnTo>
                          <a:pt x="286" y="346"/>
                        </a:lnTo>
                        <a:lnTo>
                          <a:pt x="283" y="352"/>
                        </a:lnTo>
                        <a:lnTo>
                          <a:pt x="279" y="358"/>
                        </a:lnTo>
                        <a:lnTo>
                          <a:pt x="274" y="363"/>
                        </a:lnTo>
                        <a:lnTo>
                          <a:pt x="267" y="367"/>
                        </a:lnTo>
                        <a:lnTo>
                          <a:pt x="261" y="371"/>
                        </a:lnTo>
                        <a:lnTo>
                          <a:pt x="254" y="375"/>
                        </a:lnTo>
                        <a:lnTo>
                          <a:pt x="247" y="378"/>
                        </a:lnTo>
                        <a:lnTo>
                          <a:pt x="239" y="380"/>
                        </a:lnTo>
                        <a:lnTo>
                          <a:pt x="230" y="383"/>
                        </a:lnTo>
                        <a:lnTo>
                          <a:pt x="211" y="386"/>
                        </a:lnTo>
                        <a:lnTo>
                          <a:pt x="191" y="387"/>
                        </a:lnTo>
                        <a:lnTo>
                          <a:pt x="174" y="387"/>
                        </a:lnTo>
                        <a:lnTo>
                          <a:pt x="156" y="385"/>
                        </a:lnTo>
                        <a:lnTo>
                          <a:pt x="139" y="382"/>
                        </a:lnTo>
                        <a:lnTo>
                          <a:pt x="123" y="377"/>
                        </a:lnTo>
                        <a:lnTo>
                          <a:pt x="114" y="374"/>
                        </a:lnTo>
                        <a:lnTo>
                          <a:pt x="105" y="371"/>
                        </a:lnTo>
                        <a:lnTo>
                          <a:pt x="97" y="367"/>
                        </a:lnTo>
                        <a:lnTo>
                          <a:pt x="90" y="362"/>
                        </a:lnTo>
                        <a:lnTo>
                          <a:pt x="82" y="358"/>
                        </a:lnTo>
                        <a:lnTo>
                          <a:pt x="75" y="352"/>
                        </a:lnTo>
                        <a:lnTo>
                          <a:pt x="68" y="346"/>
                        </a:lnTo>
                        <a:lnTo>
                          <a:pt x="60" y="340"/>
                        </a:lnTo>
                        <a:lnTo>
                          <a:pt x="0" y="399"/>
                        </a:lnTo>
                        <a:lnTo>
                          <a:pt x="10" y="409"/>
                        </a:lnTo>
                        <a:lnTo>
                          <a:pt x="21" y="417"/>
                        </a:lnTo>
                        <a:lnTo>
                          <a:pt x="31" y="425"/>
                        </a:lnTo>
                        <a:lnTo>
                          <a:pt x="42" y="432"/>
                        </a:lnTo>
                        <a:lnTo>
                          <a:pt x="53" y="438"/>
                        </a:lnTo>
                        <a:lnTo>
                          <a:pt x="64" y="444"/>
                        </a:lnTo>
                        <a:lnTo>
                          <a:pt x="76" y="448"/>
                        </a:lnTo>
                        <a:lnTo>
                          <a:pt x="88" y="452"/>
                        </a:lnTo>
                        <a:lnTo>
                          <a:pt x="99" y="455"/>
                        </a:lnTo>
                        <a:lnTo>
                          <a:pt x="112" y="458"/>
                        </a:lnTo>
                        <a:lnTo>
                          <a:pt x="125" y="460"/>
                        </a:lnTo>
                        <a:lnTo>
                          <a:pt x="137" y="462"/>
                        </a:lnTo>
                        <a:lnTo>
                          <a:pt x="163" y="464"/>
                        </a:lnTo>
                        <a:lnTo>
                          <a:pt x="191" y="465"/>
                        </a:lnTo>
                        <a:lnTo>
                          <a:pt x="210" y="464"/>
                        </a:lnTo>
                        <a:lnTo>
                          <a:pt x="230" y="462"/>
                        </a:lnTo>
                        <a:lnTo>
                          <a:pt x="248" y="460"/>
                        </a:lnTo>
                        <a:lnTo>
                          <a:pt x="266" y="456"/>
                        </a:lnTo>
                        <a:lnTo>
                          <a:pt x="283" y="451"/>
                        </a:lnTo>
                        <a:lnTo>
                          <a:pt x="298" y="444"/>
                        </a:lnTo>
                        <a:lnTo>
                          <a:pt x="312" y="437"/>
                        </a:lnTo>
                        <a:lnTo>
                          <a:pt x="326" y="428"/>
                        </a:lnTo>
                        <a:lnTo>
                          <a:pt x="338" y="418"/>
                        </a:lnTo>
                        <a:lnTo>
                          <a:pt x="348" y="408"/>
                        </a:lnTo>
                        <a:lnTo>
                          <a:pt x="358" y="396"/>
                        </a:lnTo>
                        <a:lnTo>
                          <a:pt x="365" y="384"/>
                        </a:lnTo>
                        <a:lnTo>
                          <a:pt x="372" y="369"/>
                        </a:lnTo>
                        <a:lnTo>
                          <a:pt x="376" y="354"/>
                        </a:lnTo>
                        <a:lnTo>
                          <a:pt x="379" y="338"/>
                        </a:lnTo>
                        <a:lnTo>
                          <a:pt x="380" y="320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0" name="Freeform 763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159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5" y="641"/>
                      </a:cxn>
                      <a:cxn ang="0">
                        <a:pos x="95" y="187"/>
                      </a:cxn>
                      <a:cxn ang="0">
                        <a:pos x="3" y="187"/>
                      </a:cxn>
                      <a:cxn ang="0">
                        <a:pos x="3" y="641"/>
                      </a:cxn>
                      <a:cxn ang="0">
                        <a:pos x="95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5" y="641"/>
                        </a:moveTo>
                        <a:lnTo>
                          <a:pt x="95" y="187"/>
                        </a:lnTo>
                        <a:lnTo>
                          <a:pt x="3" y="187"/>
                        </a:lnTo>
                        <a:lnTo>
                          <a:pt x="3" y="641"/>
                        </a:lnTo>
                        <a:lnTo>
                          <a:pt x="95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1" name="Freeform 764"/>
                  <p:cNvSpPr>
                    <a:spLocks noChangeAspect="1"/>
                  </p:cNvSpPr>
                  <p:nvPr/>
                </p:nvSpPr>
                <p:spPr bwMode="auto">
                  <a:xfrm>
                    <a:off x="3208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1" y="584"/>
                      </a:cxn>
                      <a:cxn ang="0">
                        <a:pos x="231" y="507"/>
                      </a:cxn>
                      <a:cxn ang="0">
                        <a:pos x="194" y="507"/>
                      </a:cxn>
                      <a:cxn ang="0">
                        <a:pos x="181" y="505"/>
                      </a:cxn>
                      <a:cxn ang="0">
                        <a:pos x="171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1" y="485"/>
                      </a:cxn>
                      <a:cxn ang="0">
                        <a:pos x="149" y="480"/>
                      </a:cxn>
                      <a:cxn ang="0">
                        <a:pos x="147" y="476"/>
                      </a:cxn>
                      <a:cxn ang="0">
                        <a:pos x="145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1" y="207"/>
                      </a:cxn>
                      <a:cxn ang="0">
                        <a:pos x="231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3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60" y="505"/>
                      </a:cxn>
                      <a:cxn ang="0">
                        <a:pos x="64" y="517"/>
                      </a:cxn>
                      <a:cxn ang="0">
                        <a:pos x="69" y="527"/>
                      </a:cxn>
                      <a:cxn ang="0">
                        <a:pos x="75" y="536"/>
                      </a:cxn>
                      <a:cxn ang="0">
                        <a:pos x="82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1" y="574"/>
                      </a:cxn>
                      <a:cxn ang="0">
                        <a:pos x="133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6" y="584"/>
                      </a:cxn>
                      <a:cxn ang="0">
                        <a:pos x="231" y="584"/>
                      </a:cxn>
                    </a:cxnLst>
                    <a:rect l="0" t="0" r="r" b="b"/>
                    <a:pathLst>
                      <a:path w="231" h="584">
                        <a:moveTo>
                          <a:pt x="231" y="584"/>
                        </a:moveTo>
                        <a:lnTo>
                          <a:pt x="231" y="507"/>
                        </a:lnTo>
                        <a:lnTo>
                          <a:pt x="194" y="507"/>
                        </a:lnTo>
                        <a:lnTo>
                          <a:pt x="181" y="505"/>
                        </a:lnTo>
                        <a:lnTo>
                          <a:pt x="171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1" y="485"/>
                        </a:lnTo>
                        <a:lnTo>
                          <a:pt x="149" y="480"/>
                        </a:lnTo>
                        <a:lnTo>
                          <a:pt x="147" y="476"/>
                        </a:lnTo>
                        <a:lnTo>
                          <a:pt x="145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1" y="207"/>
                        </a:lnTo>
                        <a:lnTo>
                          <a:pt x="231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3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60" y="505"/>
                        </a:lnTo>
                        <a:lnTo>
                          <a:pt x="64" y="517"/>
                        </a:lnTo>
                        <a:lnTo>
                          <a:pt x="69" y="527"/>
                        </a:lnTo>
                        <a:lnTo>
                          <a:pt x="75" y="536"/>
                        </a:lnTo>
                        <a:lnTo>
                          <a:pt x="82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1" y="574"/>
                        </a:lnTo>
                        <a:lnTo>
                          <a:pt x="133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6" y="584"/>
                        </a:lnTo>
                        <a:lnTo>
                          <a:pt x="231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2" name="Freeform 765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287" y="1312"/>
                    <a:ext cx="92" cy="161"/>
                  </a:xfrm>
                  <a:custGeom>
                    <a:avLst/>
                    <a:gdLst/>
                    <a:ahLst/>
                    <a:cxnLst>
                      <a:cxn ang="0">
                        <a:pos x="367" y="316"/>
                      </a:cxn>
                      <a:cxn ang="0">
                        <a:pos x="356" y="267"/>
                      </a:cxn>
                      <a:cxn ang="0">
                        <a:pos x="332" y="229"/>
                      </a:cxn>
                      <a:cxn ang="0">
                        <a:pos x="295" y="201"/>
                      </a:cxn>
                      <a:cxn ang="0">
                        <a:pos x="244" y="184"/>
                      </a:cxn>
                      <a:cxn ang="0">
                        <a:pos x="181" y="179"/>
                      </a:cxn>
                      <a:cxn ang="0">
                        <a:pos x="118" y="184"/>
                      </a:cxn>
                      <a:cxn ang="0">
                        <a:pos x="87" y="192"/>
                      </a:cxn>
                      <a:cxn ang="0">
                        <a:pos x="59" y="206"/>
                      </a:cxn>
                      <a:cxn ang="0">
                        <a:pos x="34" y="227"/>
                      </a:cxn>
                      <a:cxn ang="0">
                        <a:pos x="78" y="300"/>
                      </a:cxn>
                      <a:cxn ang="0">
                        <a:pos x="107" y="273"/>
                      </a:cxn>
                      <a:cxn ang="0">
                        <a:pos x="144" y="258"/>
                      </a:cxn>
                      <a:cxn ang="0">
                        <a:pos x="190" y="257"/>
                      </a:cxn>
                      <a:cxn ang="0">
                        <a:pos x="222" y="261"/>
                      </a:cxn>
                      <a:cxn ang="0">
                        <a:pos x="247" y="273"/>
                      </a:cxn>
                      <a:cxn ang="0">
                        <a:pos x="263" y="290"/>
                      </a:cxn>
                      <a:cxn ang="0">
                        <a:pos x="273" y="313"/>
                      </a:cxn>
                      <a:cxn ang="0">
                        <a:pos x="277" y="342"/>
                      </a:cxn>
                      <a:cxn ang="0">
                        <a:pos x="138" y="375"/>
                      </a:cxn>
                      <a:cxn ang="0">
                        <a:pos x="88" y="384"/>
                      </a:cxn>
                      <a:cxn ang="0">
                        <a:pos x="50" y="402"/>
                      </a:cxn>
                      <a:cxn ang="0">
                        <a:pos x="21" y="430"/>
                      </a:cxn>
                      <a:cxn ang="0">
                        <a:pos x="5" y="465"/>
                      </a:cxn>
                      <a:cxn ang="0">
                        <a:pos x="0" y="504"/>
                      </a:cxn>
                      <a:cxn ang="0">
                        <a:pos x="5" y="546"/>
                      </a:cxn>
                      <a:cxn ang="0">
                        <a:pos x="20" y="582"/>
                      </a:cxn>
                      <a:cxn ang="0">
                        <a:pos x="46" y="613"/>
                      </a:cxn>
                      <a:cxn ang="0">
                        <a:pos x="86" y="634"/>
                      </a:cxn>
                      <a:cxn ang="0">
                        <a:pos x="137" y="643"/>
                      </a:cxn>
                      <a:cxn ang="0">
                        <a:pos x="195" y="641"/>
                      </a:cxn>
                      <a:cxn ang="0">
                        <a:pos x="241" y="627"/>
                      </a:cxn>
                      <a:cxn ang="0">
                        <a:pos x="279" y="597"/>
                      </a:cxn>
                      <a:cxn ang="0">
                        <a:pos x="277" y="475"/>
                      </a:cxn>
                      <a:cxn ang="0">
                        <a:pos x="273" y="506"/>
                      </a:cxn>
                      <a:cxn ang="0">
                        <a:pos x="265" y="530"/>
                      </a:cxn>
                      <a:cxn ang="0">
                        <a:pos x="248" y="549"/>
                      </a:cxn>
                      <a:cxn ang="0">
                        <a:pos x="218" y="564"/>
                      </a:cxn>
                      <a:cxn ang="0">
                        <a:pos x="185" y="568"/>
                      </a:cxn>
                      <a:cxn ang="0">
                        <a:pos x="152" y="567"/>
                      </a:cxn>
                      <a:cxn ang="0">
                        <a:pos x="127" y="561"/>
                      </a:cxn>
                      <a:cxn ang="0">
                        <a:pos x="108" y="550"/>
                      </a:cxn>
                      <a:cxn ang="0">
                        <a:pos x="96" y="536"/>
                      </a:cxn>
                      <a:cxn ang="0">
                        <a:pos x="90" y="518"/>
                      </a:cxn>
                      <a:cxn ang="0">
                        <a:pos x="89" y="495"/>
                      </a:cxn>
                      <a:cxn ang="0">
                        <a:pos x="94" y="476"/>
                      </a:cxn>
                      <a:cxn ang="0">
                        <a:pos x="104" y="459"/>
                      </a:cxn>
                      <a:cxn ang="0">
                        <a:pos x="120" y="447"/>
                      </a:cxn>
                      <a:cxn ang="0">
                        <a:pos x="143" y="440"/>
                      </a:cxn>
                      <a:cxn ang="0">
                        <a:pos x="170" y="438"/>
                      </a:cxn>
                      <a:cxn ang="0">
                        <a:pos x="330" y="97"/>
                      </a:cxn>
                      <a:cxn ang="0">
                        <a:pos x="247" y="97"/>
                      </a:cxn>
                      <a:cxn ang="0">
                        <a:pos x="136" y="0"/>
                      </a:cxn>
                      <a:cxn ang="0">
                        <a:pos x="136" y="97"/>
                      </a:cxn>
                    </a:cxnLst>
                    <a:rect l="0" t="0" r="r" b="b"/>
                    <a:pathLst>
                      <a:path w="368" h="644">
                        <a:moveTo>
                          <a:pt x="368" y="638"/>
                        </a:moveTo>
                        <a:lnTo>
                          <a:pt x="368" y="335"/>
                        </a:lnTo>
                        <a:lnTo>
                          <a:pt x="367" y="316"/>
                        </a:lnTo>
                        <a:lnTo>
                          <a:pt x="365" y="298"/>
                        </a:lnTo>
                        <a:lnTo>
                          <a:pt x="361" y="282"/>
                        </a:lnTo>
                        <a:lnTo>
                          <a:pt x="356" y="267"/>
                        </a:lnTo>
                        <a:lnTo>
                          <a:pt x="350" y="252"/>
                        </a:lnTo>
                        <a:lnTo>
                          <a:pt x="342" y="240"/>
                        </a:lnTo>
                        <a:lnTo>
                          <a:pt x="332" y="229"/>
                        </a:lnTo>
                        <a:lnTo>
                          <a:pt x="321" y="218"/>
                        </a:lnTo>
                        <a:lnTo>
                          <a:pt x="308" y="208"/>
                        </a:lnTo>
                        <a:lnTo>
                          <a:pt x="295" y="201"/>
                        </a:lnTo>
                        <a:lnTo>
                          <a:pt x="280" y="194"/>
                        </a:lnTo>
                        <a:lnTo>
                          <a:pt x="262" y="188"/>
                        </a:lnTo>
                        <a:lnTo>
                          <a:pt x="244" y="184"/>
                        </a:lnTo>
                        <a:lnTo>
                          <a:pt x="224" y="181"/>
                        </a:lnTo>
                        <a:lnTo>
                          <a:pt x="203" y="179"/>
                        </a:lnTo>
                        <a:lnTo>
                          <a:pt x="181" y="179"/>
                        </a:lnTo>
                        <a:lnTo>
                          <a:pt x="154" y="180"/>
                        </a:lnTo>
                        <a:lnTo>
                          <a:pt x="130" y="182"/>
                        </a:lnTo>
                        <a:lnTo>
                          <a:pt x="118" y="184"/>
                        </a:lnTo>
                        <a:lnTo>
                          <a:pt x="107" y="186"/>
                        </a:lnTo>
                        <a:lnTo>
                          <a:pt x="97" y="189"/>
                        </a:lnTo>
                        <a:lnTo>
                          <a:pt x="87" y="192"/>
                        </a:lnTo>
                        <a:lnTo>
                          <a:pt x="78" y="196"/>
                        </a:lnTo>
                        <a:lnTo>
                          <a:pt x="68" y="201"/>
                        </a:lnTo>
                        <a:lnTo>
                          <a:pt x="59" y="206"/>
                        </a:lnTo>
                        <a:lnTo>
                          <a:pt x="51" y="213"/>
                        </a:lnTo>
                        <a:lnTo>
                          <a:pt x="42" y="220"/>
                        </a:lnTo>
                        <a:lnTo>
                          <a:pt x="34" y="227"/>
                        </a:lnTo>
                        <a:lnTo>
                          <a:pt x="26" y="235"/>
                        </a:lnTo>
                        <a:lnTo>
                          <a:pt x="17" y="244"/>
                        </a:lnTo>
                        <a:lnTo>
                          <a:pt x="78" y="300"/>
                        </a:lnTo>
                        <a:lnTo>
                          <a:pt x="87" y="289"/>
                        </a:lnTo>
                        <a:lnTo>
                          <a:pt x="97" y="280"/>
                        </a:lnTo>
                        <a:lnTo>
                          <a:pt x="107" y="273"/>
                        </a:lnTo>
                        <a:lnTo>
                          <a:pt x="118" y="267"/>
                        </a:lnTo>
                        <a:lnTo>
                          <a:pt x="131" y="261"/>
                        </a:lnTo>
                        <a:lnTo>
                          <a:pt x="144" y="258"/>
                        </a:lnTo>
                        <a:lnTo>
                          <a:pt x="159" y="257"/>
                        </a:lnTo>
                        <a:lnTo>
                          <a:pt x="178" y="256"/>
                        </a:lnTo>
                        <a:lnTo>
                          <a:pt x="190" y="257"/>
                        </a:lnTo>
                        <a:lnTo>
                          <a:pt x="202" y="257"/>
                        </a:lnTo>
                        <a:lnTo>
                          <a:pt x="212" y="259"/>
                        </a:lnTo>
                        <a:lnTo>
                          <a:pt x="222" y="261"/>
                        </a:lnTo>
                        <a:lnTo>
                          <a:pt x="232" y="265"/>
                        </a:lnTo>
                        <a:lnTo>
                          <a:pt x="240" y="269"/>
                        </a:lnTo>
                        <a:lnTo>
                          <a:pt x="247" y="273"/>
                        </a:lnTo>
                        <a:lnTo>
                          <a:pt x="253" y="278"/>
                        </a:lnTo>
                        <a:lnTo>
                          <a:pt x="259" y="283"/>
                        </a:lnTo>
                        <a:lnTo>
                          <a:pt x="263" y="290"/>
                        </a:lnTo>
                        <a:lnTo>
                          <a:pt x="267" y="296"/>
                        </a:lnTo>
                        <a:lnTo>
                          <a:pt x="271" y="304"/>
                        </a:lnTo>
                        <a:lnTo>
                          <a:pt x="273" y="313"/>
                        </a:lnTo>
                        <a:lnTo>
                          <a:pt x="275" y="322"/>
                        </a:lnTo>
                        <a:lnTo>
                          <a:pt x="277" y="331"/>
                        </a:lnTo>
                        <a:lnTo>
                          <a:pt x="277" y="342"/>
                        </a:lnTo>
                        <a:lnTo>
                          <a:pt x="277" y="374"/>
                        </a:lnTo>
                        <a:lnTo>
                          <a:pt x="156" y="374"/>
                        </a:lnTo>
                        <a:lnTo>
                          <a:pt x="138" y="375"/>
                        </a:lnTo>
                        <a:lnTo>
                          <a:pt x="119" y="377"/>
                        </a:lnTo>
                        <a:lnTo>
                          <a:pt x="103" y="380"/>
                        </a:lnTo>
                        <a:lnTo>
                          <a:pt x="88" y="384"/>
                        </a:lnTo>
                        <a:lnTo>
                          <a:pt x="74" y="389"/>
                        </a:lnTo>
                        <a:lnTo>
                          <a:pt x="61" y="395"/>
                        </a:lnTo>
                        <a:lnTo>
                          <a:pt x="50" y="402"/>
                        </a:lnTo>
                        <a:lnTo>
                          <a:pt x="39" y="410"/>
                        </a:lnTo>
                        <a:lnTo>
                          <a:pt x="30" y="420"/>
                        </a:lnTo>
                        <a:lnTo>
                          <a:pt x="21" y="430"/>
                        </a:lnTo>
                        <a:lnTo>
                          <a:pt x="15" y="441"/>
                        </a:lnTo>
                        <a:lnTo>
                          <a:pt x="9" y="452"/>
                        </a:lnTo>
                        <a:lnTo>
                          <a:pt x="5" y="465"/>
                        </a:lnTo>
                        <a:lnTo>
                          <a:pt x="2" y="477"/>
                        </a:lnTo>
                        <a:lnTo>
                          <a:pt x="0" y="491"/>
                        </a:lnTo>
                        <a:lnTo>
                          <a:pt x="0" y="504"/>
                        </a:lnTo>
                        <a:lnTo>
                          <a:pt x="0" y="519"/>
                        </a:lnTo>
                        <a:lnTo>
                          <a:pt x="2" y="533"/>
                        </a:lnTo>
                        <a:lnTo>
                          <a:pt x="5" y="546"/>
                        </a:lnTo>
                        <a:lnTo>
                          <a:pt x="9" y="559"/>
                        </a:lnTo>
                        <a:lnTo>
                          <a:pt x="14" y="571"/>
                        </a:lnTo>
                        <a:lnTo>
                          <a:pt x="20" y="582"/>
                        </a:lnTo>
                        <a:lnTo>
                          <a:pt x="28" y="593"/>
                        </a:lnTo>
                        <a:lnTo>
                          <a:pt x="36" y="602"/>
                        </a:lnTo>
                        <a:lnTo>
                          <a:pt x="46" y="613"/>
                        </a:lnTo>
                        <a:lnTo>
                          <a:pt x="58" y="621"/>
                        </a:lnTo>
                        <a:lnTo>
                          <a:pt x="71" y="628"/>
                        </a:lnTo>
                        <a:lnTo>
                          <a:pt x="86" y="634"/>
                        </a:lnTo>
                        <a:lnTo>
                          <a:pt x="101" y="638"/>
                        </a:lnTo>
                        <a:lnTo>
                          <a:pt x="118" y="641"/>
                        </a:lnTo>
                        <a:lnTo>
                          <a:pt x="137" y="643"/>
                        </a:lnTo>
                        <a:lnTo>
                          <a:pt x="157" y="644"/>
                        </a:lnTo>
                        <a:lnTo>
                          <a:pt x="178" y="643"/>
                        </a:lnTo>
                        <a:lnTo>
                          <a:pt x="195" y="641"/>
                        </a:lnTo>
                        <a:lnTo>
                          <a:pt x="211" y="638"/>
                        </a:lnTo>
                        <a:lnTo>
                          <a:pt x="227" y="633"/>
                        </a:lnTo>
                        <a:lnTo>
                          <a:pt x="241" y="627"/>
                        </a:lnTo>
                        <a:lnTo>
                          <a:pt x="253" y="619"/>
                        </a:lnTo>
                        <a:lnTo>
                          <a:pt x="266" y="608"/>
                        </a:lnTo>
                        <a:lnTo>
                          <a:pt x="279" y="597"/>
                        </a:lnTo>
                        <a:lnTo>
                          <a:pt x="279" y="638"/>
                        </a:lnTo>
                        <a:lnTo>
                          <a:pt x="368" y="638"/>
                        </a:lnTo>
                        <a:close/>
                        <a:moveTo>
                          <a:pt x="277" y="475"/>
                        </a:moveTo>
                        <a:lnTo>
                          <a:pt x="277" y="486"/>
                        </a:lnTo>
                        <a:lnTo>
                          <a:pt x="275" y="496"/>
                        </a:lnTo>
                        <a:lnTo>
                          <a:pt x="273" y="506"/>
                        </a:lnTo>
                        <a:lnTo>
                          <a:pt x="271" y="515"/>
                        </a:lnTo>
                        <a:lnTo>
                          <a:pt x="269" y="523"/>
                        </a:lnTo>
                        <a:lnTo>
                          <a:pt x="265" y="530"/>
                        </a:lnTo>
                        <a:lnTo>
                          <a:pt x="261" y="536"/>
                        </a:lnTo>
                        <a:lnTo>
                          <a:pt x="257" y="541"/>
                        </a:lnTo>
                        <a:lnTo>
                          <a:pt x="248" y="549"/>
                        </a:lnTo>
                        <a:lnTo>
                          <a:pt x="238" y="555"/>
                        </a:lnTo>
                        <a:lnTo>
                          <a:pt x="229" y="561"/>
                        </a:lnTo>
                        <a:lnTo>
                          <a:pt x="218" y="564"/>
                        </a:lnTo>
                        <a:lnTo>
                          <a:pt x="207" y="566"/>
                        </a:lnTo>
                        <a:lnTo>
                          <a:pt x="196" y="567"/>
                        </a:lnTo>
                        <a:lnTo>
                          <a:pt x="185" y="568"/>
                        </a:lnTo>
                        <a:lnTo>
                          <a:pt x="171" y="568"/>
                        </a:lnTo>
                        <a:lnTo>
                          <a:pt x="161" y="568"/>
                        </a:lnTo>
                        <a:lnTo>
                          <a:pt x="152" y="567"/>
                        </a:lnTo>
                        <a:lnTo>
                          <a:pt x="143" y="566"/>
                        </a:lnTo>
                        <a:lnTo>
                          <a:pt x="135" y="564"/>
                        </a:lnTo>
                        <a:lnTo>
                          <a:pt x="127" y="561"/>
                        </a:lnTo>
                        <a:lnTo>
                          <a:pt x="120" y="558"/>
                        </a:lnTo>
                        <a:lnTo>
                          <a:pt x="114" y="554"/>
                        </a:lnTo>
                        <a:lnTo>
                          <a:pt x="108" y="550"/>
                        </a:lnTo>
                        <a:lnTo>
                          <a:pt x="104" y="546"/>
                        </a:lnTo>
                        <a:lnTo>
                          <a:pt x="100" y="541"/>
                        </a:lnTo>
                        <a:lnTo>
                          <a:pt x="96" y="536"/>
                        </a:lnTo>
                        <a:lnTo>
                          <a:pt x="93" y="531"/>
                        </a:lnTo>
                        <a:lnTo>
                          <a:pt x="91" y="524"/>
                        </a:lnTo>
                        <a:lnTo>
                          <a:pt x="90" y="518"/>
                        </a:lnTo>
                        <a:lnTo>
                          <a:pt x="89" y="510"/>
                        </a:lnTo>
                        <a:lnTo>
                          <a:pt x="89" y="503"/>
                        </a:lnTo>
                        <a:lnTo>
                          <a:pt x="89" y="495"/>
                        </a:lnTo>
                        <a:lnTo>
                          <a:pt x="90" y="488"/>
                        </a:lnTo>
                        <a:lnTo>
                          <a:pt x="91" y="482"/>
                        </a:lnTo>
                        <a:lnTo>
                          <a:pt x="94" y="476"/>
                        </a:lnTo>
                        <a:lnTo>
                          <a:pt x="97" y="470"/>
                        </a:lnTo>
                        <a:lnTo>
                          <a:pt x="100" y="465"/>
                        </a:lnTo>
                        <a:lnTo>
                          <a:pt x="104" y="459"/>
                        </a:lnTo>
                        <a:lnTo>
                          <a:pt x="109" y="454"/>
                        </a:lnTo>
                        <a:lnTo>
                          <a:pt x="114" y="451"/>
                        </a:lnTo>
                        <a:lnTo>
                          <a:pt x="120" y="447"/>
                        </a:lnTo>
                        <a:lnTo>
                          <a:pt x="128" y="444"/>
                        </a:lnTo>
                        <a:lnTo>
                          <a:pt x="135" y="442"/>
                        </a:lnTo>
                        <a:lnTo>
                          <a:pt x="143" y="440"/>
                        </a:lnTo>
                        <a:lnTo>
                          <a:pt x="151" y="439"/>
                        </a:lnTo>
                        <a:lnTo>
                          <a:pt x="160" y="438"/>
                        </a:lnTo>
                        <a:lnTo>
                          <a:pt x="170" y="438"/>
                        </a:lnTo>
                        <a:lnTo>
                          <a:pt x="277" y="438"/>
                        </a:lnTo>
                        <a:lnTo>
                          <a:pt x="277" y="475"/>
                        </a:lnTo>
                        <a:close/>
                        <a:moveTo>
                          <a:pt x="330" y="97"/>
                        </a:moveTo>
                        <a:lnTo>
                          <a:pt x="330" y="0"/>
                        </a:lnTo>
                        <a:lnTo>
                          <a:pt x="247" y="0"/>
                        </a:lnTo>
                        <a:lnTo>
                          <a:pt x="247" y="97"/>
                        </a:lnTo>
                        <a:lnTo>
                          <a:pt x="330" y="97"/>
                        </a:lnTo>
                        <a:close/>
                        <a:moveTo>
                          <a:pt x="136" y="97"/>
                        </a:moveTo>
                        <a:lnTo>
                          <a:pt x="136" y="0"/>
                        </a:lnTo>
                        <a:lnTo>
                          <a:pt x="53" y="0"/>
                        </a:lnTo>
                        <a:lnTo>
                          <a:pt x="53" y="97"/>
                        </a:lnTo>
                        <a:lnTo>
                          <a:pt x="136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3" name="Freeform 766"/>
                  <p:cNvSpPr>
                    <a:spLocks noChangeAspect="1"/>
                  </p:cNvSpPr>
                  <p:nvPr/>
                </p:nvSpPr>
                <p:spPr bwMode="auto">
                  <a:xfrm>
                    <a:off x="3404" y="1325"/>
                    <a:ext cx="58" cy="146"/>
                  </a:xfrm>
                  <a:custGeom>
                    <a:avLst/>
                    <a:gdLst/>
                    <a:ahLst/>
                    <a:cxnLst>
                      <a:cxn ang="0">
                        <a:pos x="232" y="584"/>
                      </a:cxn>
                      <a:cxn ang="0">
                        <a:pos x="232" y="507"/>
                      </a:cxn>
                      <a:cxn ang="0">
                        <a:pos x="194" y="507"/>
                      </a:cxn>
                      <a:cxn ang="0">
                        <a:pos x="182" y="505"/>
                      </a:cxn>
                      <a:cxn ang="0">
                        <a:pos x="172" y="502"/>
                      </a:cxn>
                      <a:cxn ang="0">
                        <a:pos x="167" y="500"/>
                      </a:cxn>
                      <a:cxn ang="0">
                        <a:pos x="163" y="498"/>
                      </a:cxn>
                      <a:cxn ang="0">
                        <a:pos x="159" y="495"/>
                      </a:cxn>
                      <a:cxn ang="0">
                        <a:pos x="156" y="492"/>
                      </a:cxn>
                      <a:cxn ang="0">
                        <a:pos x="153" y="489"/>
                      </a:cxn>
                      <a:cxn ang="0">
                        <a:pos x="150" y="485"/>
                      </a:cxn>
                      <a:cxn ang="0">
                        <a:pos x="148" y="480"/>
                      </a:cxn>
                      <a:cxn ang="0">
                        <a:pos x="146" y="476"/>
                      </a:cxn>
                      <a:cxn ang="0">
                        <a:pos x="144" y="466"/>
                      </a:cxn>
                      <a:cxn ang="0">
                        <a:pos x="144" y="453"/>
                      </a:cxn>
                      <a:cxn ang="0">
                        <a:pos x="144" y="207"/>
                      </a:cxn>
                      <a:cxn ang="0">
                        <a:pos x="232" y="207"/>
                      </a:cxn>
                      <a:cxn ang="0">
                        <a:pos x="232" y="138"/>
                      </a:cxn>
                      <a:cxn ang="0">
                        <a:pos x="144" y="138"/>
                      </a:cxn>
                      <a:cxn ang="0">
                        <a:pos x="144" y="0"/>
                      </a:cxn>
                      <a:cxn ang="0">
                        <a:pos x="52" y="0"/>
                      </a:cxn>
                      <a:cxn ang="0">
                        <a:pos x="52" y="138"/>
                      </a:cxn>
                      <a:cxn ang="0">
                        <a:pos x="0" y="138"/>
                      </a:cxn>
                      <a:cxn ang="0">
                        <a:pos x="0" y="207"/>
                      </a:cxn>
                      <a:cxn ang="0">
                        <a:pos x="52" y="207"/>
                      </a:cxn>
                      <a:cxn ang="0">
                        <a:pos x="52" y="458"/>
                      </a:cxn>
                      <a:cxn ang="0">
                        <a:pos x="52" y="470"/>
                      </a:cxn>
                      <a:cxn ang="0">
                        <a:pos x="54" y="482"/>
                      </a:cxn>
                      <a:cxn ang="0">
                        <a:pos x="56" y="494"/>
                      </a:cxn>
                      <a:cxn ang="0">
                        <a:pos x="59" y="505"/>
                      </a:cxn>
                      <a:cxn ang="0">
                        <a:pos x="64" y="517"/>
                      </a:cxn>
                      <a:cxn ang="0">
                        <a:pos x="70" y="527"/>
                      </a:cxn>
                      <a:cxn ang="0">
                        <a:pos x="76" y="536"/>
                      </a:cxn>
                      <a:cxn ang="0">
                        <a:pos x="83" y="545"/>
                      </a:cxn>
                      <a:cxn ang="0">
                        <a:pos x="91" y="554"/>
                      </a:cxn>
                      <a:cxn ang="0">
                        <a:pos x="100" y="562"/>
                      </a:cxn>
                      <a:cxn ang="0">
                        <a:pos x="110" y="568"/>
                      </a:cxn>
                      <a:cxn ang="0">
                        <a:pos x="122" y="574"/>
                      </a:cxn>
                      <a:cxn ang="0">
                        <a:pos x="134" y="578"/>
                      </a:cxn>
                      <a:cxn ang="0">
                        <a:pos x="147" y="582"/>
                      </a:cxn>
                      <a:cxn ang="0">
                        <a:pos x="161" y="584"/>
                      </a:cxn>
                      <a:cxn ang="0">
                        <a:pos x="177" y="584"/>
                      </a:cxn>
                      <a:cxn ang="0">
                        <a:pos x="232" y="584"/>
                      </a:cxn>
                    </a:cxnLst>
                    <a:rect l="0" t="0" r="r" b="b"/>
                    <a:pathLst>
                      <a:path w="232" h="584">
                        <a:moveTo>
                          <a:pt x="232" y="584"/>
                        </a:moveTo>
                        <a:lnTo>
                          <a:pt x="232" y="507"/>
                        </a:lnTo>
                        <a:lnTo>
                          <a:pt x="194" y="507"/>
                        </a:lnTo>
                        <a:lnTo>
                          <a:pt x="182" y="505"/>
                        </a:lnTo>
                        <a:lnTo>
                          <a:pt x="172" y="502"/>
                        </a:lnTo>
                        <a:lnTo>
                          <a:pt x="167" y="500"/>
                        </a:lnTo>
                        <a:lnTo>
                          <a:pt x="163" y="498"/>
                        </a:lnTo>
                        <a:lnTo>
                          <a:pt x="159" y="495"/>
                        </a:lnTo>
                        <a:lnTo>
                          <a:pt x="156" y="492"/>
                        </a:lnTo>
                        <a:lnTo>
                          <a:pt x="153" y="489"/>
                        </a:lnTo>
                        <a:lnTo>
                          <a:pt x="150" y="485"/>
                        </a:lnTo>
                        <a:lnTo>
                          <a:pt x="148" y="480"/>
                        </a:lnTo>
                        <a:lnTo>
                          <a:pt x="146" y="476"/>
                        </a:lnTo>
                        <a:lnTo>
                          <a:pt x="144" y="466"/>
                        </a:lnTo>
                        <a:lnTo>
                          <a:pt x="144" y="453"/>
                        </a:lnTo>
                        <a:lnTo>
                          <a:pt x="144" y="207"/>
                        </a:lnTo>
                        <a:lnTo>
                          <a:pt x="232" y="207"/>
                        </a:lnTo>
                        <a:lnTo>
                          <a:pt x="232" y="138"/>
                        </a:lnTo>
                        <a:lnTo>
                          <a:pt x="144" y="138"/>
                        </a:lnTo>
                        <a:lnTo>
                          <a:pt x="144" y="0"/>
                        </a:lnTo>
                        <a:lnTo>
                          <a:pt x="52" y="0"/>
                        </a:lnTo>
                        <a:lnTo>
                          <a:pt x="52" y="138"/>
                        </a:lnTo>
                        <a:lnTo>
                          <a:pt x="0" y="138"/>
                        </a:lnTo>
                        <a:lnTo>
                          <a:pt x="0" y="207"/>
                        </a:lnTo>
                        <a:lnTo>
                          <a:pt x="52" y="207"/>
                        </a:lnTo>
                        <a:lnTo>
                          <a:pt x="52" y="458"/>
                        </a:lnTo>
                        <a:lnTo>
                          <a:pt x="52" y="470"/>
                        </a:lnTo>
                        <a:lnTo>
                          <a:pt x="54" y="482"/>
                        </a:lnTo>
                        <a:lnTo>
                          <a:pt x="56" y="494"/>
                        </a:lnTo>
                        <a:lnTo>
                          <a:pt x="59" y="505"/>
                        </a:lnTo>
                        <a:lnTo>
                          <a:pt x="64" y="517"/>
                        </a:lnTo>
                        <a:lnTo>
                          <a:pt x="70" y="527"/>
                        </a:lnTo>
                        <a:lnTo>
                          <a:pt x="76" y="536"/>
                        </a:lnTo>
                        <a:lnTo>
                          <a:pt x="83" y="545"/>
                        </a:lnTo>
                        <a:lnTo>
                          <a:pt x="91" y="554"/>
                        </a:lnTo>
                        <a:lnTo>
                          <a:pt x="100" y="562"/>
                        </a:lnTo>
                        <a:lnTo>
                          <a:pt x="110" y="568"/>
                        </a:lnTo>
                        <a:lnTo>
                          <a:pt x="122" y="574"/>
                        </a:lnTo>
                        <a:lnTo>
                          <a:pt x="134" y="578"/>
                        </a:lnTo>
                        <a:lnTo>
                          <a:pt x="147" y="582"/>
                        </a:lnTo>
                        <a:lnTo>
                          <a:pt x="161" y="584"/>
                        </a:lnTo>
                        <a:lnTo>
                          <a:pt x="177" y="584"/>
                        </a:lnTo>
                        <a:lnTo>
                          <a:pt x="232" y="58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4" name="Freeform 767"/>
                  <p:cNvSpPr>
                    <a:spLocks noChangeAspect="1"/>
                  </p:cNvSpPr>
                  <p:nvPr/>
                </p:nvSpPr>
                <p:spPr bwMode="auto">
                  <a:xfrm>
                    <a:off x="3536" y="1358"/>
                    <a:ext cx="85" cy="113"/>
                  </a:xfrm>
                  <a:custGeom>
                    <a:avLst/>
                    <a:gdLst/>
                    <a:ahLst/>
                    <a:cxnLst>
                      <a:cxn ang="0">
                        <a:pos x="339" y="454"/>
                      </a:cxn>
                      <a:cxn ang="0">
                        <a:pos x="339" y="372"/>
                      </a:cxn>
                      <a:cxn ang="0">
                        <a:pos x="111" y="372"/>
                      </a:cxn>
                      <a:cxn ang="0">
                        <a:pos x="339" y="72"/>
                      </a:cxn>
                      <a:cxn ang="0">
                        <a:pos x="339" y="0"/>
                      </a:cxn>
                      <a:cxn ang="0">
                        <a:pos x="12" y="0"/>
                      </a:cxn>
                      <a:cxn ang="0">
                        <a:pos x="12" y="82"/>
                      </a:cxn>
                      <a:cxn ang="0">
                        <a:pos x="225" y="82"/>
                      </a:cxn>
                      <a:cxn ang="0">
                        <a:pos x="0" y="382"/>
                      </a:cxn>
                      <a:cxn ang="0">
                        <a:pos x="0" y="454"/>
                      </a:cxn>
                      <a:cxn ang="0">
                        <a:pos x="339" y="454"/>
                      </a:cxn>
                    </a:cxnLst>
                    <a:rect l="0" t="0" r="r" b="b"/>
                    <a:pathLst>
                      <a:path w="339" h="454">
                        <a:moveTo>
                          <a:pt x="339" y="454"/>
                        </a:moveTo>
                        <a:lnTo>
                          <a:pt x="339" y="372"/>
                        </a:lnTo>
                        <a:lnTo>
                          <a:pt x="111" y="372"/>
                        </a:lnTo>
                        <a:lnTo>
                          <a:pt x="339" y="72"/>
                        </a:lnTo>
                        <a:lnTo>
                          <a:pt x="339" y="0"/>
                        </a:lnTo>
                        <a:lnTo>
                          <a:pt x="12" y="0"/>
                        </a:lnTo>
                        <a:lnTo>
                          <a:pt x="12" y="82"/>
                        </a:lnTo>
                        <a:lnTo>
                          <a:pt x="225" y="82"/>
                        </a:lnTo>
                        <a:lnTo>
                          <a:pt x="0" y="382"/>
                        </a:lnTo>
                        <a:lnTo>
                          <a:pt x="0" y="454"/>
                        </a:lnTo>
                        <a:lnTo>
                          <a:pt x="339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5" name="Freeform 768"/>
                  <p:cNvSpPr>
                    <a:spLocks noChangeAspect="1"/>
                  </p:cNvSpPr>
                  <p:nvPr/>
                </p:nvSpPr>
                <p:spPr bwMode="auto">
                  <a:xfrm>
                    <a:off x="3648" y="1358"/>
                    <a:ext cx="93" cy="115"/>
                  </a:xfrm>
                  <a:custGeom>
                    <a:avLst/>
                    <a:gdLst/>
                    <a:ahLst/>
                    <a:cxnLst>
                      <a:cxn ang="0">
                        <a:pos x="368" y="0"/>
                      </a:cxn>
                      <a:cxn ang="0">
                        <a:pos x="276" y="276"/>
                      </a:cxn>
                      <a:cxn ang="0">
                        <a:pos x="274" y="301"/>
                      </a:cxn>
                      <a:cxn ang="0">
                        <a:pos x="269" y="322"/>
                      </a:cxn>
                      <a:cxn ang="0">
                        <a:pos x="260" y="340"/>
                      </a:cxn>
                      <a:cxn ang="0">
                        <a:pos x="249" y="354"/>
                      </a:cxn>
                      <a:cxn ang="0">
                        <a:pos x="234" y="364"/>
                      </a:cxn>
                      <a:cxn ang="0">
                        <a:pos x="218" y="372"/>
                      </a:cxn>
                      <a:cxn ang="0">
                        <a:pos x="201" y="377"/>
                      </a:cxn>
                      <a:cxn ang="0">
                        <a:pos x="182" y="379"/>
                      </a:cxn>
                      <a:cxn ang="0">
                        <a:pos x="164" y="377"/>
                      </a:cxn>
                      <a:cxn ang="0">
                        <a:pos x="147" y="372"/>
                      </a:cxn>
                      <a:cxn ang="0">
                        <a:pos x="131" y="365"/>
                      </a:cxn>
                      <a:cxn ang="0">
                        <a:pos x="117" y="354"/>
                      </a:cxn>
                      <a:cxn ang="0">
                        <a:pos x="107" y="340"/>
                      </a:cxn>
                      <a:cxn ang="0">
                        <a:pos x="98" y="322"/>
                      </a:cxn>
                      <a:cxn ang="0">
                        <a:pos x="93" y="302"/>
                      </a:cxn>
                      <a:cxn ang="0">
                        <a:pos x="91" y="276"/>
                      </a:cxn>
                      <a:cxn ang="0">
                        <a:pos x="0" y="0"/>
                      </a:cxn>
                      <a:cxn ang="0">
                        <a:pos x="0" y="309"/>
                      </a:cxn>
                      <a:cxn ang="0">
                        <a:pos x="5" y="344"/>
                      </a:cxn>
                      <a:cxn ang="0">
                        <a:pos x="15" y="377"/>
                      </a:cxn>
                      <a:cxn ang="0">
                        <a:pos x="28" y="398"/>
                      </a:cxn>
                      <a:cxn ang="0">
                        <a:pos x="38" y="412"/>
                      </a:cxn>
                      <a:cxn ang="0">
                        <a:pos x="56" y="428"/>
                      </a:cxn>
                      <a:cxn ang="0">
                        <a:pos x="80" y="443"/>
                      </a:cxn>
                      <a:cxn ang="0">
                        <a:pos x="108" y="454"/>
                      </a:cxn>
                      <a:cxn ang="0">
                        <a:pos x="141" y="459"/>
                      </a:cxn>
                      <a:cxn ang="0">
                        <a:pos x="174" y="459"/>
                      </a:cxn>
                      <a:cxn ang="0">
                        <a:pos x="207" y="453"/>
                      </a:cxn>
                      <a:cxn ang="0">
                        <a:pos x="238" y="440"/>
                      </a:cxn>
                      <a:cxn ang="0">
                        <a:pos x="266" y="420"/>
                      </a:cxn>
                      <a:cxn ang="0">
                        <a:pos x="278" y="454"/>
                      </a:cxn>
                    </a:cxnLst>
                    <a:rect l="0" t="0" r="r" b="b"/>
                    <a:pathLst>
                      <a:path w="368" h="460">
                        <a:moveTo>
                          <a:pt x="368" y="454"/>
                        </a:moveTo>
                        <a:lnTo>
                          <a:pt x="368" y="0"/>
                        </a:lnTo>
                        <a:lnTo>
                          <a:pt x="276" y="0"/>
                        </a:lnTo>
                        <a:lnTo>
                          <a:pt x="276" y="276"/>
                        </a:lnTo>
                        <a:lnTo>
                          <a:pt x="276" y="290"/>
                        </a:lnTo>
                        <a:lnTo>
                          <a:pt x="274" y="301"/>
                        </a:lnTo>
                        <a:lnTo>
                          <a:pt x="272" y="312"/>
                        </a:lnTo>
                        <a:lnTo>
                          <a:pt x="269" y="322"/>
                        </a:lnTo>
                        <a:lnTo>
                          <a:pt x="265" y="332"/>
                        </a:lnTo>
                        <a:lnTo>
                          <a:pt x="260" y="340"/>
                        </a:lnTo>
                        <a:lnTo>
                          <a:pt x="255" y="347"/>
                        </a:lnTo>
                        <a:lnTo>
                          <a:pt x="249" y="354"/>
                        </a:lnTo>
                        <a:lnTo>
                          <a:pt x="242" y="359"/>
                        </a:lnTo>
                        <a:lnTo>
                          <a:pt x="234" y="364"/>
                        </a:lnTo>
                        <a:lnTo>
                          <a:pt x="226" y="368"/>
                        </a:lnTo>
                        <a:lnTo>
                          <a:pt x="218" y="372"/>
                        </a:lnTo>
                        <a:lnTo>
                          <a:pt x="210" y="374"/>
                        </a:lnTo>
                        <a:lnTo>
                          <a:pt x="201" y="377"/>
                        </a:lnTo>
                        <a:lnTo>
                          <a:pt x="192" y="378"/>
                        </a:lnTo>
                        <a:lnTo>
                          <a:pt x="182" y="379"/>
                        </a:lnTo>
                        <a:lnTo>
                          <a:pt x="173" y="378"/>
                        </a:lnTo>
                        <a:lnTo>
                          <a:pt x="164" y="377"/>
                        </a:lnTo>
                        <a:lnTo>
                          <a:pt x="155" y="374"/>
                        </a:lnTo>
                        <a:lnTo>
                          <a:pt x="147" y="372"/>
                        </a:lnTo>
                        <a:lnTo>
                          <a:pt x="138" y="369"/>
                        </a:lnTo>
                        <a:lnTo>
                          <a:pt x="131" y="365"/>
                        </a:lnTo>
                        <a:lnTo>
                          <a:pt x="124" y="360"/>
                        </a:lnTo>
                        <a:lnTo>
                          <a:pt x="117" y="354"/>
                        </a:lnTo>
                        <a:lnTo>
                          <a:pt x="112" y="348"/>
                        </a:lnTo>
                        <a:lnTo>
                          <a:pt x="107" y="340"/>
                        </a:lnTo>
                        <a:lnTo>
                          <a:pt x="102" y="332"/>
                        </a:lnTo>
                        <a:lnTo>
                          <a:pt x="98" y="322"/>
                        </a:lnTo>
                        <a:lnTo>
                          <a:pt x="95" y="312"/>
                        </a:lnTo>
                        <a:lnTo>
                          <a:pt x="93" y="302"/>
                        </a:lnTo>
                        <a:lnTo>
                          <a:pt x="92" y="290"/>
                        </a:lnTo>
                        <a:lnTo>
                          <a:pt x="91" y="276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291"/>
                        </a:lnTo>
                        <a:lnTo>
                          <a:pt x="0" y="309"/>
                        </a:lnTo>
                        <a:lnTo>
                          <a:pt x="2" y="328"/>
                        </a:lnTo>
                        <a:lnTo>
                          <a:pt x="5" y="344"/>
                        </a:lnTo>
                        <a:lnTo>
                          <a:pt x="9" y="361"/>
                        </a:lnTo>
                        <a:lnTo>
                          <a:pt x="15" y="377"/>
                        </a:lnTo>
                        <a:lnTo>
                          <a:pt x="23" y="391"/>
                        </a:lnTo>
                        <a:lnTo>
                          <a:pt x="28" y="398"/>
                        </a:lnTo>
                        <a:lnTo>
                          <a:pt x="33" y="405"/>
                        </a:lnTo>
                        <a:lnTo>
                          <a:pt x="38" y="412"/>
                        </a:lnTo>
                        <a:lnTo>
                          <a:pt x="46" y="418"/>
                        </a:lnTo>
                        <a:lnTo>
                          <a:pt x="56" y="428"/>
                        </a:lnTo>
                        <a:lnTo>
                          <a:pt x="67" y="436"/>
                        </a:lnTo>
                        <a:lnTo>
                          <a:pt x="80" y="443"/>
                        </a:lnTo>
                        <a:lnTo>
                          <a:pt x="94" y="449"/>
                        </a:lnTo>
                        <a:lnTo>
                          <a:pt x="108" y="454"/>
                        </a:lnTo>
                        <a:lnTo>
                          <a:pt x="124" y="457"/>
                        </a:lnTo>
                        <a:lnTo>
                          <a:pt x="141" y="459"/>
                        </a:lnTo>
                        <a:lnTo>
                          <a:pt x="157" y="460"/>
                        </a:lnTo>
                        <a:lnTo>
                          <a:pt x="174" y="459"/>
                        </a:lnTo>
                        <a:lnTo>
                          <a:pt x="191" y="457"/>
                        </a:lnTo>
                        <a:lnTo>
                          <a:pt x="207" y="453"/>
                        </a:lnTo>
                        <a:lnTo>
                          <a:pt x="223" y="447"/>
                        </a:lnTo>
                        <a:lnTo>
                          <a:pt x="238" y="440"/>
                        </a:lnTo>
                        <a:lnTo>
                          <a:pt x="253" y="431"/>
                        </a:lnTo>
                        <a:lnTo>
                          <a:pt x="266" y="420"/>
                        </a:lnTo>
                        <a:lnTo>
                          <a:pt x="278" y="408"/>
                        </a:lnTo>
                        <a:lnTo>
                          <a:pt x="278" y="454"/>
                        </a:lnTo>
                        <a:lnTo>
                          <a:pt x="368" y="454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6" name="Freeform 769"/>
                  <p:cNvSpPr>
                    <a:spLocks noChangeAspect="1"/>
                  </p:cNvSpPr>
                  <p:nvPr/>
                </p:nvSpPr>
                <p:spPr bwMode="auto">
                  <a:xfrm>
                    <a:off x="3833" y="1312"/>
                    <a:ext cx="125" cy="159"/>
                  </a:xfrm>
                  <a:custGeom>
                    <a:avLst/>
                    <a:gdLst/>
                    <a:ahLst/>
                    <a:cxnLst>
                      <a:cxn ang="0">
                        <a:pos x="498" y="638"/>
                      </a:cxn>
                      <a:cxn ang="0">
                        <a:pos x="270" y="250"/>
                      </a:cxn>
                      <a:cxn ang="0">
                        <a:pos x="476" y="0"/>
                      </a:cxn>
                      <a:cxn ang="0">
                        <a:pos x="358" y="0"/>
                      </a:cxn>
                      <a:cxn ang="0">
                        <a:pos x="97" y="321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638"/>
                      </a:cxn>
                      <a:cxn ang="0">
                        <a:pos x="97" y="638"/>
                      </a:cxn>
                      <a:cxn ang="0">
                        <a:pos x="97" y="452"/>
                      </a:cxn>
                      <a:cxn ang="0">
                        <a:pos x="204" y="324"/>
                      </a:cxn>
                      <a:cxn ang="0">
                        <a:pos x="384" y="638"/>
                      </a:cxn>
                      <a:cxn ang="0">
                        <a:pos x="498" y="638"/>
                      </a:cxn>
                    </a:cxnLst>
                    <a:rect l="0" t="0" r="r" b="b"/>
                    <a:pathLst>
                      <a:path w="498" h="638">
                        <a:moveTo>
                          <a:pt x="498" y="638"/>
                        </a:moveTo>
                        <a:lnTo>
                          <a:pt x="270" y="250"/>
                        </a:lnTo>
                        <a:lnTo>
                          <a:pt x="476" y="0"/>
                        </a:lnTo>
                        <a:lnTo>
                          <a:pt x="358" y="0"/>
                        </a:lnTo>
                        <a:lnTo>
                          <a:pt x="97" y="321"/>
                        </a:ln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638"/>
                        </a:lnTo>
                        <a:lnTo>
                          <a:pt x="97" y="638"/>
                        </a:lnTo>
                        <a:lnTo>
                          <a:pt x="97" y="452"/>
                        </a:lnTo>
                        <a:lnTo>
                          <a:pt x="204" y="324"/>
                        </a:lnTo>
                        <a:lnTo>
                          <a:pt x="384" y="638"/>
                        </a:lnTo>
                        <a:lnTo>
                          <a:pt x="498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7" name="Freeform 770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3977" y="1311"/>
                    <a:ext cx="24" cy="160"/>
                  </a:xfrm>
                  <a:custGeom>
                    <a:avLst/>
                    <a:gdLst/>
                    <a:ahLst/>
                    <a:cxnLst>
                      <a:cxn ang="0">
                        <a:pos x="94" y="641"/>
                      </a:cxn>
                      <a:cxn ang="0">
                        <a:pos x="94" y="187"/>
                      </a:cxn>
                      <a:cxn ang="0">
                        <a:pos x="2" y="187"/>
                      </a:cxn>
                      <a:cxn ang="0">
                        <a:pos x="2" y="641"/>
                      </a:cxn>
                      <a:cxn ang="0">
                        <a:pos x="94" y="641"/>
                      </a:cxn>
                      <a:cxn ang="0">
                        <a:pos x="97" y="97"/>
                      </a:cxn>
                      <a:cxn ang="0">
                        <a:pos x="97" y="0"/>
                      </a:cxn>
                      <a:cxn ang="0">
                        <a:pos x="0" y="0"/>
                      </a:cxn>
                      <a:cxn ang="0">
                        <a:pos x="0" y="97"/>
                      </a:cxn>
                      <a:cxn ang="0">
                        <a:pos x="97" y="97"/>
                      </a:cxn>
                    </a:cxnLst>
                    <a:rect l="0" t="0" r="r" b="b"/>
                    <a:pathLst>
                      <a:path w="97" h="641">
                        <a:moveTo>
                          <a:pt x="94" y="641"/>
                        </a:moveTo>
                        <a:lnTo>
                          <a:pt x="94" y="187"/>
                        </a:lnTo>
                        <a:lnTo>
                          <a:pt x="2" y="187"/>
                        </a:lnTo>
                        <a:lnTo>
                          <a:pt x="2" y="641"/>
                        </a:lnTo>
                        <a:lnTo>
                          <a:pt x="94" y="641"/>
                        </a:lnTo>
                        <a:close/>
                        <a:moveTo>
                          <a:pt x="97" y="97"/>
                        </a:moveTo>
                        <a:lnTo>
                          <a:pt x="97" y="0"/>
                        </a:lnTo>
                        <a:lnTo>
                          <a:pt x="0" y="0"/>
                        </a:lnTo>
                        <a:lnTo>
                          <a:pt x="0" y="97"/>
                        </a:lnTo>
                        <a:lnTo>
                          <a:pt x="97" y="97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8" name="Freeform 771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4031" y="1356"/>
                    <a:ext cx="96" cy="117"/>
                  </a:xfrm>
                  <a:custGeom>
                    <a:avLst/>
                    <a:gdLst/>
                    <a:ahLst/>
                    <a:cxnLst>
                      <a:cxn ang="0">
                        <a:pos x="385" y="195"/>
                      </a:cxn>
                      <a:cxn ang="0">
                        <a:pos x="372" y="129"/>
                      </a:cxn>
                      <a:cxn ang="0">
                        <a:pos x="347" y="75"/>
                      </a:cxn>
                      <a:cxn ang="0">
                        <a:pos x="322" y="47"/>
                      </a:cxn>
                      <a:cxn ang="0">
                        <a:pos x="300" y="29"/>
                      </a:cxn>
                      <a:cxn ang="0">
                        <a:pos x="275" y="16"/>
                      </a:cxn>
                      <a:cxn ang="0">
                        <a:pos x="246" y="6"/>
                      </a:cxn>
                      <a:cxn ang="0">
                        <a:pos x="215" y="1"/>
                      </a:cxn>
                      <a:cxn ang="0">
                        <a:pos x="171" y="1"/>
                      </a:cxn>
                      <a:cxn ang="0">
                        <a:pos x="132" y="8"/>
                      </a:cxn>
                      <a:cxn ang="0">
                        <a:pos x="105" y="19"/>
                      </a:cxn>
                      <a:cxn ang="0">
                        <a:pos x="81" y="35"/>
                      </a:cxn>
                      <a:cxn ang="0">
                        <a:pos x="59" y="53"/>
                      </a:cxn>
                      <a:cxn ang="0">
                        <a:pos x="41" y="76"/>
                      </a:cxn>
                      <a:cxn ang="0">
                        <a:pos x="22" y="113"/>
                      </a:cxn>
                      <a:cxn ang="0">
                        <a:pos x="4" y="179"/>
                      </a:cxn>
                      <a:cxn ang="0">
                        <a:pos x="1" y="248"/>
                      </a:cxn>
                      <a:cxn ang="0">
                        <a:pos x="4" y="292"/>
                      </a:cxn>
                      <a:cxn ang="0">
                        <a:pos x="12" y="329"/>
                      </a:cxn>
                      <a:cxn ang="0">
                        <a:pos x="25" y="362"/>
                      </a:cxn>
                      <a:cxn ang="0">
                        <a:pos x="41" y="391"/>
                      </a:cxn>
                      <a:cxn ang="0">
                        <a:pos x="60" y="413"/>
                      </a:cxn>
                      <a:cxn ang="0">
                        <a:pos x="82" y="432"/>
                      </a:cxn>
                      <a:cxn ang="0">
                        <a:pos x="107" y="446"/>
                      </a:cxn>
                      <a:cxn ang="0">
                        <a:pos x="144" y="458"/>
                      </a:cxn>
                      <a:cxn ang="0">
                        <a:pos x="205" y="465"/>
                      </a:cxn>
                      <a:cxn ang="0">
                        <a:pos x="246" y="462"/>
                      </a:cxn>
                      <a:cxn ang="0">
                        <a:pos x="282" y="455"/>
                      </a:cxn>
                      <a:cxn ang="0">
                        <a:pos x="312" y="442"/>
                      </a:cxn>
                      <a:cxn ang="0">
                        <a:pos x="340" y="424"/>
                      </a:cxn>
                      <a:cxn ang="0">
                        <a:pos x="316" y="340"/>
                      </a:cxn>
                      <a:cxn ang="0">
                        <a:pos x="281" y="368"/>
                      </a:cxn>
                      <a:cxn ang="0">
                        <a:pos x="241" y="384"/>
                      </a:cxn>
                      <a:cxn ang="0">
                        <a:pos x="193" y="386"/>
                      </a:cxn>
                      <a:cxn ang="0">
                        <a:pos x="157" y="377"/>
                      </a:cxn>
                      <a:cxn ang="0">
                        <a:pos x="129" y="359"/>
                      </a:cxn>
                      <a:cxn ang="0">
                        <a:pos x="108" y="334"/>
                      </a:cxn>
                      <a:cxn ang="0">
                        <a:pos x="95" y="299"/>
                      </a:cxn>
                      <a:cxn ang="0">
                        <a:pos x="91" y="259"/>
                      </a:cxn>
                      <a:cxn ang="0">
                        <a:pos x="91" y="195"/>
                      </a:cxn>
                      <a:cxn ang="0">
                        <a:pos x="93" y="168"/>
                      </a:cxn>
                      <a:cxn ang="0">
                        <a:pos x="97" y="148"/>
                      </a:cxn>
                      <a:cxn ang="0">
                        <a:pos x="109" y="121"/>
                      </a:cxn>
                      <a:cxn ang="0">
                        <a:pos x="137" y="92"/>
                      </a:cxn>
                      <a:cxn ang="0">
                        <a:pos x="156" y="82"/>
                      </a:cxn>
                      <a:cxn ang="0">
                        <a:pos x="178" y="77"/>
                      </a:cxn>
                      <a:cxn ang="0">
                        <a:pos x="201" y="76"/>
                      </a:cxn>
                      <a:cxn ang="0">
                        <a:pos x="224" y="80"/>
                      </a:cxn>
                      <a:cxn ang="0">
                        <a:pos x="243" y="89"/>
                      </a:cxn>
                      <a:cxn ang="0">
                        <a:pos x="268" y="110"/>
                      </a:cxn>
                      <a:cxn ang="0">
                        <a:pos x="286" y="141"/>
                      </a:cxn>
                      <a:cxn ang="0">
                        <a:pos x="292" y="161"/>
                      </a:cxn>
                      <a:cxn ang="0">
                        <a:pos x="295" y="186"/>
                      </a:cxn>
                    </a:cxnLst>
                    <a:rect l="0" t="0" r="r" b="b"/>
                    <a:pathLst>
                      <a:path w="386" h="465">
                        <a:moveTo>
                          <a:pt x="386" y="259"/>
                        </a:moveTo>
                        <a:lnTo>
                          <a:pt x="386" y="218"/>
                        </a:lnTo>
                        <a:lnTo>
                          <a:pt x="385" y="195"/>
                        </a:lnTo>
                        <a:lnTo>
                          <a:pt x="383" y="172"/>
                        </a:lnTo>
                        <a:lnTo>
                          <a:pt x="379" y="150"/>
                        </a:lnTo>
                        <a:lnTo>
                          <a:pt x="372" y="129"/>
                        </a:lnTo>
                        <a:lnTo>
                          <a:pt x="365" y="110"/>
                        </a:lnTo>
                        <a:lnTo>
                          <a:pt x="357" y="93"/>
                        </a:lnTo>
                        <a:lnTo>
                          <a:pt x="347" y="75"/>
                        </a:lnTo>
                        <a:lnTo>
                          <a:pt x="335" y="61"/>
                        </a:lnTo>
                        <a:lnTo>
                          <a:pt x="329" y="54"/>
                        </a:lnTo>
                        <a:lnTo>
                          <a:pt x="322" y="47"/>
                        </a:lnTo>
                        <a:lnTo>
                          <a:pt x="315" y="41"/>
                        </a:lnTo>
                        <a:lnTo>
                          <a:pt x="307" y="35"/>
                        </a:lnTo>
                        <a:lnTo>
                          <a:pt x="300" y="29"/>
                        </a:lnTo>
                        <a:lnTo>
                          <a:pt x="292" y="24"/>
                        </a:lnTo>
                        <a:lnTo>
                          <a:pt x="284" y="20"/>
                        </a:lnTo>
                        <a:lnTo>
                          <a:pt x="275" y="16"/>
                        </a:lnTo>
                        <a:lnTo>
                          <a:pt x="265" y="12"/>
                        </a:lnTo>
                        <a:lnTo>
                          <a:pt x="256" y="9"/>
                        </a:lnTo>
                        <a:lnTo>
                          <a:pt x="246" y="6"/>
                        </a:lnTo>
                        <a:lnTo>
                          <a:pt x="237" y="4"/>
                        </a:lnTo>
                        <a:lnTo>
                          <a:pt x="226" y="2"/>
                        </a:lnTo>
                        <a:lnTo>
                          <a:pt x="215" y="1"/>
                        </a:lnTo>
                        <a:lnTo>
                          <a:pt x="204" y="0"/>
                        </a:lnTo>
                        <a:lnTo>
                          <a:pt x="193" y="0"/>
                        </a:lnTo>
                        <a:lnTo>
                          <a:pt x="171" y="1"/>
                        </a:lnTo>
                        <a:lnTo>
                          <a:pt x="151" y="4"/>
                        </a:lnTo>
                        <a:lnTo>
                          <a:pt x="142" y="6"/>
                        </a:lnTo>
                        <a:lnTo>
                          <a:pt x="132" y="8"/>
                        </a:lnTo>
                        <a:lnTo>
                          <a:pt x="123" y="12"/>
                        </a:lnTo>
                        <a:lnTo>
                          <a:pt x="113" y="15"/>
                        </a:lnTo>
                        <a:lnTo>
                          <a:pt x="105" y="19"/>
                        </a:lnTo>
                        <a:lnTo>
                          <a:pt x="97" y="24"/>
                        </a:lnTo>
                        <a:lnTo>
                          <a:pt x="89" y="28"/>
                        </a:lnTo>
                        <a:lnTo>
                          <a:pt x="81" y="35"/>
                        </a:lnTo>
                        <a:lnTo>
                          <a:pt x="74" y="41"/>
                        </a:lnTo>
                        <a:lnTo>
                          <a:pt x="66" y="47"/>
                        </a:lnTo>
                        <a:lnTo>
                          <a:pt x="59" y="53"/>
                        </a:lnTo>
                        <a:lnTo>
                          <a:pt x="53" y="61"/>
                        </a:lnTo>
                        <a:lnTo>
                          <a:pt x="47" y="68"/>
                        </a:lnTo>
                        <a:lnTo>
                          <a:pt x="41" y="76"/>
                        </a:lnTo>
                        <a:lnTo>
                          <a:pt x="36" y="85"/>
                        </a:lnTo>
                        <a:lnTo>
                          <a:pt x="31" y="94"/>
                        </a:lnTo>
                        <a:lnTo>
                          <a:pt x="22" y="113"/>
                        </a:lnTo>
                        <a:lnTo>
                          <a:pt x="14" y="134"/>
                        </a:lnTo>
                        <a:lnTo>
                          <a:pt x="8" y="156"/>
                        </a:lnTo>
                        <a:lnTo>
                          <a:pt x="4" y="179"/>
                        </a:lnTo>
                        <a:lnTo>
                          <a:pt x="1" y="205"/>
                        </a:lnTo>
                        <a:lnTo>
                          <a:pt x="0" y="231"/>
                        </a:lnTo>
                        <a:lnTo>
                          <a:pt x="1" y="248"/>
                        </a:lnTo>
                        <a:lnTo>
                          <a:pt x="1" y="263"/>
                        </a:lnTo>
                        <a:lnTo>
                          <a:pt x="3" y="277"/>
                        </a:lnTo>
                        <a:lnTo>
                          <a:pt x="4" y="292"/>
                        </a:lnTo>
                        <a:lnTo>
                          <a:pt x="7" y="305"/>
                        </a:lnTo>
                        <a:lnTo>
                          <a:pt x="9" y="317"/>
                        </a:lnTo>
                        <a:lnTo>
                          <a:pt x="12" y="329"/>
                        </a:lnTo>
                        <a:lnTo>
                          <a:pt x="16" y="341"/>
                        </a:lnTo>
                        <a:lnTo>
                          <a:pt x="20" y="352"/>
                        </a:lnTo>
                        <a:lnTo>
                          <a:pt x="25" y="362"/>
                        </a:lnTo>
                        <a:lnTo>
                          <a:pt x="30" y="372"/>
                        </a:lnTo>
                        <a:lnTo>
                          <a:pt x="35" y="382"/>
                        </a:lnTo>
                        <a:lnTo>
                          <a:pt x="41" y="391"/>
                        </a:lnTo>
                        <a:lnTo>
                          <a:pt x="47" y="399"/>
                        </a:lnTo>
                        <a:lnTo>
                          <a:pt x="53" y="406"/>
                        </a:lnTo>
                        <a:lnTo>
                          <a:pt x="60" y="413"/>
                        </a:lnTo>
                        <a:lnTo>
                          <a:pt x="67" y="419"/>
                        </a:lnTo>
                        <a:lnTo>
                          <a:pt x="75" y="425"/>
                        </a:lnTo>
                        <a:lnTo>
                          <a:pt x="82" y="432"/>
                        </a:lnTo>
                        <a:lnTo>
                          <a:pt x="90" y="437"/>
                        </a:lnTo>
                        <a:lnTo>
                          <a:pt x="98" y="442"/>
                        </a:lnTo>
                        <a:lnTo>
                          <a:pt x="107" y="446"/>
                        </a:lnTo>
                        <a:lnTo>
                          <a:pt x="115" y="450"/>
                        </a:lnTo>
                        <a:lnTo>
                          <a:pt x="125" y="453"/>
                        </a:lnTo>
                        <a:lnTo>
                          <a:pt x="144" y="458"/>
                        </a:lnTo>
                        <a:lnTo>
                          <a:pt x="163" y="462"/>
                        </a:lnTo>
                        <a:lnTo>
                          <a:pt x="184" y="464"/>
                        </a:lnTo>
                        <a:lnTo>
                          <a:pt x="205" y="465"/>
                        </a:lnTo>
                        <a:lnTo>
                          <a:pt x="219" y="464"/>
                        </a:lnTo>
                        <a:lnTo>
                          <a:pt x="233" y="464"/>
                        </a:lnTo>
                        <a:lnTo>
                          <a:pt x="246" y="462"/>
                        </a:lnTo>
                        <a:lnTo>
                          <a:pt x="258" y="460"/>
                        </a:lnTo>
                        <a:lnTo>
                          <a:pt x="270" y="458"/>
                        </a:lnTo>
                        <a:lnTo>
                          <a:pt x="282" y="455"/>
                        </a:lnTo>
                        <a:lnTo>
                          <a:pt x="292" y="451"/>
                        </a:lnTo>
                        <a:lnTo>
                          <a:pt x="302" y="447"/>
                        </a:lnTo>
                        <a:lnTo>
                          <a:pt x="312" y="442"/>
                        </a:lnTo>
                        <a:lnTo>
                          <a:pt x="321" y="437"/>
                        </a:lnTo>
                        <a:lnTo>
                          <a:pt x="331" y="432"/>
                        </a:lnTo>
                        <a:lnTo>
                          <a:pt x="340" y="424"/>
                        </a:lnTo>
                        <a:lnTo>
                          <a:pt x="357" y="410"/>
                        </a:lnTo>
                        <a:lnTo>
                          <a:pt x="375" y="394"/>
                        </a:lnTo>
                        <a:lnTo>
                          <a:pt x="316" y="340"/>
                        </a:lnTo>
                        <a:lnTo>
                          <a:pt x="305" y="351"/>
                        </a:lnTo>
                        <a:lnTo>
                          <a:pt x="293" y="360"/>
                        </a:lnTo>
                        <a:lnTo>
                          <a:pt x="281" y="368"/>
                        </a:lnTo>
                        <a:lnTo>
                          <a:pt x="268" y="374"/>
                        </a:lnTo>
                        <a:lnTo>
                          <a:pt x="255" y="379"/>
                        </a:lnTo>
                        <a:lnTo>
                          <a:pt x="241" y="384"/>
                        </a:lnTo>
                        <a:lnTo>
                          <a:pt x="225" y="386"/>
                        </a:lnTo>
                        <a:lnTo>
                          <a:pt x="206" y="386"/>
                        </a:lnTo>
                        <a:lnTo>
                          <a:pt x="193" y="386"/>
                        </a:lnTo>
                        <a:lnTo>
                          <a:pt x="181" y="384"/>
                        </a:lnTo>
                        <a:lnTo>
                          <a:pt x="168" y="380"/>
                        </a:lnTo>
                        <a:lnTo>
                          <a:pt x="157" y="377"/>
                        </a:lnTo>
                        <a:lnTo>
                          <a:pt x="147" y="372"/>
                        </a:lnTo>
                        <a:lnTo>
                          <a:pt x="137" y="366"/>
                        </a:lnTo>
                        <a:lnTo>
                          <a:pt x="129" y="359"/>
                        </a:lnTo>
                        <a:lnTo>
                          <a:pt x="120" y="352"/>
                        </a:lnTo>
                        <a:lnTo>
                          <a:pt x="114" y="343"/>
                        </a:lnTo>
                        <a:lnTo>
                          <a:pt x="108" y="334"/>
                        </a:lnTo>
                        <a:lnTo>
                          <a:pt x="103" y="322"/>
                        </a:lnTo>
                        <a:lnTo>
                          <a:pt x="98" y="311"/>
                        </a:lnTo>
                        <a:lnTo>
                          <a:pt x="95" y="299"/>
                        </a:lnTo>
                        <a:lnTo>
                          <a:pt x="93" y="287"/>
                        </a:lnTo>
                        <a:lnTo>
                          <a:pt x="92" y="273"/>
                        </a:lnTo>
                        <a:lnTo>
                          <a:pt x="91" y="259"/>
                        </a:lnTo>
                        <a:lnTo>
                          <a:pt x="386" y="259"/>
                        </a:lnTo>
                        <a:close/>
                        <a:moveTo>
                          <a:pt x="295" y="195"/>
                        </a:moveTo>
                        <a:lnTo>
                          <a:pt x="91" y="195"/>
                        </a:lnTo>
                        <a:lnTo>
                          <a:pt x="91" y="186"/>
                        </a:lnTo>
                        <a:lnTo>
                          <a:pt x="92" y="176"/>
                        </a:lnTo>
                        <a:lnTo>
                          <a:pt x="93" y="168"/>
                        </a:lnTo>
                        <a:lnTo>
                          <a:pt x="94" y="161"/>
                        </a:lnTo>
                        <a:lnTo>
                          <a:pt x="95" y="155"/>
                        </a:lnTo>
                        <a:lnTo>
                          <a:pt x="97" y="148"/>
                        </a:lnTo>
                        <a:lnTo>
                          <a:pt x="99" y="141"/>
                        </a:lnTo>
                        <a:lnTo>
                          <a:pt x="102" y="134"/>
                        </a:lnTo>
                        <a:lnTo>
                          <a:pt x="109" y="121"/>
                        </a:lnTo>
                        <a:lnTo>
                          <a:pt x="116" y="110"/>
                        </a:lnTo>
                        <a:lnTo>
                          <a:pt x="127" y="100"/>
                        </a:lnTo>
                        <a:lnTo>
                          <a:pt x="137" y="92"/>
                        </a:lnTo>
                        <a:lnTo>
                          <a:pt x="143" y="89"/>
                        </a:lnTo>
                        <a:lnTo>
                          <a:pt x="149" y="85"/>
                        </a:lnTo>
                        <a:lnTo>
                          <a:pt x="156" y="82"/>
                        </a:lnTo>
                        <a:lnTo>
                          <a:pt x="162" y="80"/>
                        </a:lnTo>
                        <a:lnTo>
                          <a:pt x="169" y="78"/>
                        </a:lnTo>
                        <a:lnTo>
                          <a:pt x="178" y="77"/>
                        </a:lnTo>
                        <a:lnTo>
                          <a:pt x="185" y="76"/>
                        </a:lnTo>
                        <a:lnTo>
                          <a:pt x="193" y="75"/>
                        </a:lnTo>
                        <a:lnTo>
                          <a:pt x="201" y="76"/>
                        </a:lnTo>
                        <a:lnTo>
                          <a:pt x="208" y="77"/>
                        </a:lnTo>
                        <a:lnTo>
                          <a:pt x="216" y="78"/>
                        </a:lnTo>
                        <a:lnTo>
                          <a:pt x="224" y="80"/>
                        </a:lnTo>
                        <a:lnTo>
                          <a:pt x="230" y="82"/>
                        </a:lnTo>
                        <a:lnTo>
                          <a:pt x="237" y="85"/>
                        </a:lnTo>
                        <a:lnTo>
                          <a:pt x="243" y="89"/>
                        </a:lnTo>
                        <a:lnTo>
                          <a:pt x="249" y="92"/>
                        </a:lnTo>
                        <a:lnTo>
                          <a:pt x="259" y="100"/>
                        </a:lnTo>
                        <a:lnTo>
                          <a:pt x="268" y="110"/>
                        </a:lnTo>
                        <a:lnTo>
                          <a:pt x="277" y="121"/>
                        </a:lnTo>
                        <a:lnTo>
                          <a:pt x="283" y="134"/>
                        </a:lnTo>
                        <a:lnTo>
                          <a:pt x="286" y="141"/>
                        </a:lnTo>
                        <a:lnTo>
                          <a:pt x="288" y="148"/>
                        </a:lnTo>
                        <a:lnTo>
                          <a:pt x="290" y="155"/>
                        </a:lnTo>
                        <a:lnTo>
                          <a:pt x="292" y="161"/>
                        </a:lnTo>
                        <a:lnTo>
                          <a:pt x="293" y="168"/>
                        </a:lnTo>
                        <a:lnTo>
                          <a:pt x="294" y="176"/>
                        </a:lnTo>
                        <a:lnTo>
                          <a:pt x="295" y="186"/>
                        </a:lnTo>
                        <a:lnTo>
                          <a:pt x="295" y="195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39" name="Freeform 772"/>
                  <p:cNvSpPr>
                    <a:spLocks noChangeAspect="1"/>
                  </p:cNvSpPr>
                  <p:nvPr/>
                </p:nvSpPr>
                <p:spPr bwMode="auto">
                  <a:xfrm>
                    <a:off x="4157" y="1312"/>
                    <a:ext cx="45" cy="159"/>
                  </a:xfrm>
                  <a:custGeom>
                    <a:avLst/>
                    <a:gdLst/>
                    <a:ahLst/>
                    <a:cxnLst>
                      <a:cxn ang="0">
                        <a:pos x="181" y="638"/>
                      </a:cxn>
                      <a:cxn ang="0">
                        <a:pos x="181" y="561"/>
                      </a:cxn>
                      <a:cxn ang="0">
                        <a:pos x="141" y="561"/>
                      </a:cxn>
                      <a:cxn ang="0">
                        <a:pos x="128" y="559"/>
                      </a:cxn>
                      <a:cxn ang="0">
                        <a:pos x="117" y="557"/>
                      </a:cxn>
                      <a:cxn ang="0">
                        <a:pos x="112" y="555"/>
                      </a:cxn>
                      <a:cxn ang="0">
                        <a:pos x="109" y="552"/>
                      </a:cxn>
                      <a:cxn ang="0">
                        <a:pos x="105" y="550"/>
                      </a:cxn>
                      <a:cxn ang="0">
                        <a:pos x="102" y="547"/>
                      </a:cxn>
                      <a:cxn ang="0">
                        <a:pos x="99" y="543"/>
                      </a:cxn>
                      <a:cxn ang="0">
                        <a:pos x="97" y="539"/>
                      </a:cxn>
                      <a:cxn ang="0">
                        <a:pos x="95" y="535"/>
                      </a:cxn>
                      <a:cxn ang="0">
                        <a:pos x="94" y="531"/>
                      </a:cxn>
                      <a:cxn ang="0">
                        <a:pos x="92" y="520"/>
                      </a:cxn>
                      <a:cxn ang="0">
                        <a:pos x="91" y="507"/>
                      </a:cxn>
                      <a:cxn ang="0">
                        <a:pos x="91" y="0"/>
                      </a:cxn>
                      <a:cxn ang="0">
                        <a:pos x="0" y="0"/>
                      </a:cxn>
                      <a:cxn ang="0">
                        <a:pos x="0" y="513"/>
                      </a:cxn>
                      <a:cxn ang="0">
                        <a:pos x="0" y="526"/>
                      </a:cxn>
                      <a:cxn ang="0">
                        <a:pos x="2" y="538"/>
                      </a:cxn>
                      <a:cxn ang="0">
                        <a:pos x="4" y="549"/>
                      </a:cxn>
                      <a:cxn ang="0">
                        <a:pos x="7" y="561"/>
                      </a:cxn>
                      <a:cxn ang="0">
                        <a:pos x="11" y="572"/>
                      </a:cxn>
                      <a:cxn ang="0">
                        <a:pos x="16" y="582"/>
                      </a:cxn>
                      <a:cxn ang="0">
                        <a:pos x="23" y="592"/>
                      </a:cxn>
                      <a:cxn ang="0">
                        <a:pos x="30" y="600"/>
                      </a:cxn>
                      <a:cxn ang="0">
                        <a:pos x="38" y="609"/>
                      </a:cxn>
                      <a:cxn ang="0">
                        <a:pos x="47" y="617"/>
                      </a:cxn>
                      <a:cxn ang="0">
                        <a:pos x="57" y="623"/>
                      </a:cxn>
                      <a:cxn ang="0">
                        <a:pos x="68" y="628"/>
                      </a:cxn>
                      <a:cxn ang="0">
                        <a:pos x="81" y="633"/>
                      </a:cxn>
                      <a:cxn ang="0">
                        <a:pos x="94" y="636"/>
                      </a:cxn>
                      <a:cxn ang="0">
                        <a:pos x="108" y="638"/>
                      </a:cxn>
                      <a:cxn ang="0">
                        <a:pos x="125" y="638"/>
                      </a:cxn>
                      <a:cxn ang="0">
                        <a:pos x="181" y="638"/>
                      </a:cxn>
                    </a:cxnLst>
                    <a:rect l="0" t="0" r="r" b="b"/>
                    <a:pathLst>
                      <a:path w="181" h="638">
                        <a:moveTo>
                          <a:pt x="181" y="638"/>
                        </a:moveTo>
                        <a:lnTo>
                          <a:pt x="181" y="561"/>
                        </a:lnTo>
                        <a:lnTo>
                          <a:pt x="141" y="561"/>
                        </a:lnTo>
                        <a:lnTo>
                          <a:pt x="128" y="559"/>
                        </a:lnTo>
                        <a:lnTo>
                          <a:pt x="117" y="557"/>
                        </a:lnTo>
                        <a:lnTo>
                          <a:pt x="112" y="555"/>
                        </a:lnTo>
                        <a:lnTo>
                          <a:pt x="109" y="552"/>
                        </a:lnTo>
                        <a:lnTo>
                          <a:pt x="105" y="550"/>
                        </a:lnTo>
                        <a:lnTo>
                          <a:pt x="102" y="547"/>
                        </a:lnTo>
                        <a:lnTo>
                          <a:pt x="99" y="543"/>
                        </a:lnTo>
                        <a:lnTo>
                          <a:pt x="97" y="539"/>
                        </a:lnTo>
                        <a:lnTo>
                          <a:pt x="95" y="535"/>
                        </a:lnTo>
                        <a:lnTo>
                          <a:pt x="94" y="531"/>
                        </a:lnTo>
                        <a:lnTo>
                          <a:pt x="92" y="520"/>
                        </a:lnTo>
                        <a:lnTo>
                          <a:pt x="91" y="507"/>
                        </a:lnTo>
                        <a:lnTo>
                          <a:pt x="91" y="0"/>
                        </a:lnTo>
                        <a:lnTo>
                          <a:pt x="0" y="0"/>
                        </a:lnTo>
                        <a:lnTo>
                          <a:pt x="0" y="513"/>
                        </a:lnTo>
                        <a:lnTo>
                          <a:pt x="0" y="526"/>
                        </a:lnTo>
                        <a:lnTo>
                          <a:pt x="2" y="538"/>
                        </a:lnTo>
                        <a:lnTo>
                          <a:pt x="4" y="549"/>
                        </a:lnTo>
                        <a:lnTo>
                          <a:pt x="7" y="561"/>
                        </a:lnTo>
                        <a:lnTo>
                          <a:pt x="11" y="572"/>
                        </a:lnTo>
                        <a:lnTo>
                          <a:pt x="16" y="582"/>
                        </a:lnTo>
                        <a:lnTo>
                          <a:pt x="23" y="592"/>
                        </a:lnTo>
                        <a:lnTo>
                          <a:pt x="30" y="600"/>
                        </a:lnTo>
                        <a:lnTo>
                          <a:pt x="38" y="609"/>
                        </a:lnTo>
                        <a:lnTo>
                          <a:pt x="47" y="617"/>
                        </a:lnTo>
                        <a:lnTo>
                          <a:pt x="57" y="623"/>
                        </a:lnTo>
                        <a:lnTo>
                          <a:pt x="68" y="628"/>
                        </a:lnTo>
                        <a:lnTo>
                          <a:pt x="81" y="633"/>
                        </a:lnTo>
                        <a:lnTo>
                          <a:pt x="94" y="636"/>
                        </a:lnTo>
                        <a:lnTo>
                          <a:pt x="108" y="638"/>
                        </a:lnTo>
                        <a:lnTo>
                          <a:pt x="125" y="638"/>
                        </a:lnTo>
                        <a:lnTo>
                          <a:pt x="181" y="638"/>
                        </a:lnTo>
                        <a:close/>
                      </a:path>
                    </a:pathLst>
                  </a:custGeom>
                  <a:solidFill>
                    <a:srgbClr val="000000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  <p:grpSp>
              <p:nvGrpSpPr>
                <p:cNvPr id="96" name="Group 773"/>
                <p:cNvGrpSpPr>
                  <a:grpSpLocks noChangeAspect="1"/>
                </p:cNvGrpSpPr>
                <p:nvPr/>
              </p:nvGrpSpPr>
              <p:grpSpPr bwMode="auto">
                <a:xfrm>
                  <a:off x="226" y="226"/>
                  <a:ext cx="2041" cy="707"/>
                  <a:chOff x="226" y="226"/>
                  <a:chExt cx="2041" cy="707"/>
                </a:xfrm>
              </p:grpSpPr>
              <p:sp>
                <p:nvSpPr>
                  <p:cNvPr id="97" name="Rectangle 774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226" y="226"/>
                    <a:ext cx="2041" cy="692"/>
                  </a:xfrm>
                  <a:prstGeom prst="rect">
                    <a:avLst/>
                  </a:prstGeom>
                  <a:solidFill>
                    <a:srgbClr val="000000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8" name="Rectangle 775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895" y="412"/>
                    <a:ext cx="22" cy="521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99" name="Rectangle 776"/>
                  <p:cNvSpPr>
                    <a:spLocks noChangeAspect="1" noChangeArrowheads="1"/>
                  </p:cNvSpPr>
                  <p:nvPr/>
                </p:nvSpPr>
                <p:spPr bwMode="auto">
                  <a:xfrm>
                    <a:off x="1575" y="226"/>
                    <a:ext cx="23" cy="499"/>
                  </a:xfrm>
                  <a:prstGeom prst="rect">
                    <a:avLst/>
                  </a:prstGeom>
                  <a:solidFill>
                    <a:srgbClr val="FFFFFF"/>
                  </a:solidFill>
                  <a:ln w="9525">
                    <a:noFill/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0" name="Freeform 777"/>
                  <p:cNvSpPr>
                    <a:spLocks noChangeAspect="1"/>
                  </p:cNvSpPr>
                  <p:nvPr/>
                </p:nvSpPr>
                <p:spPr bwMode="auto">
                  <a:xfrm>
                    <a:off x="1804" y="418"/>
                    <a:ext cx="245" cy="301"/>
                  </a:xfrm>
                  <a:custGeom>
                    <a:avLst/>
                    <a:gdLst/>
                    <a:ahLst/>
                    <a:cxnLst>
                      <a:cxn ang="0">
                        <a:pos x="982" y="0"/>
                      </a:cxn>
                      <a:cxn ang="0">
                        <a:pos x="711" y="698"/>
                      </a:cxn>
                      <a:cxn ang="0">
                        <a:pos x="708" y="762"/>
                      </a:cxn>
                      <a:cxn ang="0">
                        <a:pos x="700" y="817"/>
                      </a:cxn>
                      <a:cxn ang="0">
                        <a:pos x="694" y="841"/>
                      </a:cxn>
                      <a:cxn ang="0">
                        <a:pos x="686" y="863"/>
                      </a:cxn>
                      <a:cxn ang="0">
                        <a:pos x="677" y="883"/>
                      </a:cxn>
                      <a:cxn ang="0">
                        <a:pos x="664" y="900"/>
                      </a:cxn>
                      <a:cxn ang="0">
                        <a:pos x="651" y="916"/>
                      </a:cxn>
                      <a:cxn ang="0">
                        <a:pos x="636" y="929"/>
                      </a:cxn>
                      <a:cxn ang="0">
                        <a:pos x="619" y="940"/>
                      </a:cxn>
                      <a:cxn ang="0">
                        <a:pos x="599" y="949"/>
                      </a:cxn>
                      <a:cxn ang="0">
                        <a:pos x="577" y="957"/>
                      </a:cxn>
                      <a:cxn ang="0">
                        <a:pos x="553" y="962"/>
                      </a:cxn>
                      <a:cxn ang="0">
                        <a:pos x="527" y="965"/>
                      </a:cxn>
                      <a:cxn ang="0">
                        <a:pos x="497" y="966"/>
                      </a:cxn>
                      <a:cxn ang="0">
                        <a:pos x="469" y="965"/>
                      </a:cxn>
                      <a:cxn ang="0">
                        <a:pos x="441" y="962"/>
                      </a:cxn>
                      <a:cxn ang="0">
                        <a:pos x="417" y="957"/>
                      </a:cxn>
                      <a:cxn ang="0">
                        <a:pos x="393" y="949"/>
                      </a:cxn>
                      <a:cxn ang="0">
                        <a:pos x="373" y="940"/>
                      </a:cxn>
                      <a:cxn ang="0">
                        <a:pos x="354" y="929"/>
                      </a:cxn>
                      <a:cxn ang="0">
                        <a:pos x="338" y="916"/>
                      </a:cxn>
                      <a:cxn ang="0">
                        <a:pos x="323" y="900"/>
                      </a:cxn>
                      <a:cxn ang="0">
                        <a:pos x="310" y="883"/>
                      </a:cxn>
                      <a:cxn ang="0">
                        <a:pos x="299" y="864"/>
                      </a:cxn>
                      <a:cxn ang="0">
                        <a:pos x="290" y="841"/>
                      </a:cxn>
                      <a:cxn ang="0">
                        <a:pos x="283" y="818"/>
                      </a:cxn>
                      <a:cxn ang="0">
                        <a:pos x="274" y="763"/>
                      </a:cxn>
                      <a:cxn ang="0">
                        <a:pos x="271" y="698"/>
                      </a:cxn>
                      <a:cxn ang="0">
                        <a:pos x="0" y="0"/>
                      </a:cxn>
                      <a:cxn ang="0">
                        <a:pos x="0" y="744"/>
                      </a:cxn>
                      <a:cxn ang="0">
                        <a:pos x="3" y="793"/>
                      </a:cxn>
                      <a:cxn ang="0">
                        <a:pos x="10" y="841"/>
                      </a:cxn>
                      <a:cxn ang="0">
                        <a:pos x="22" y="887"/>
                      </a:cxn>
                      <a:cxn ang="0">
                        <a:pos x="36" y="930"/>
                      </a:cxn>
                      <a:cxn ang="0">
                        <a:pos x="53" y="972"/>
                      </a:cxn>
                      <a:cxn ang="0">
                        <a:pos x="76" y="1011"/>
                      </a:cxn>
                      <a:cxn ang="0">
                        <a:pos x="101" y="1046"/>
                      </a:cxn>
                      <a:cxn ang="0">
                        <a:pos x="132" y="1079"/>
                      </a:cxn>
                      <a:cxn ang="0">
                        <a:pos x="166" y="1109"/>
                      </a:cxn>
                      <a:cxn ang="0">
                        <a:pos x="204" y="1135"/>
                      </a:cxn>
                      <a:cxn ang="0">
                        <a:pos x="247" y="1158"/>
                      </a:cxn>
                      <a:cxn ang="0">
                        <a:pos x="294" y="1176"/>
                      </a:cxn>
                      <a:cxn ang="0">
                        <a:pos x="346" y="1190"/>
                      </a:cxn>
                      <a:cxn ang="0">
                        <a:pos x="402" y="1200"/>
                      </a:cxn>
                      <a:cxn ang="0">
                        <a:pos x="463" y="1205"/>
                      </a:cxn>
                      <a:cxn ang="0">
                        <a:pos x="529" y="1205"/>
                      </a:cxn>
                      <a:cxn ang="0">
                        <a:pos x="590" y="1200"/>
                      </a:cxn>
                      <a:cxn ang="0">
                        <a:pos x="646" y="1189"/>
                      </a:cxn>
                      <a:cxn ang="0">
                        <a:pos x="697" y="1174"/>
                      </a:cxn>
                      <a:cxn ang="0">
                        <a:pos x="744" y="1155"/>
                      </a:cxn>
                      <a:cxn ang="0">
                        <a:pos x="786" y="1132"/>
                      </a:cxn>
                      <a:cxn ang="0">
                        <a:pos x="823" y="1105"/>
                      </a:cxn>
                      <a:cxn ang="0">
                        <a:pos x="856" y="1074"/>
                      </a:cxn>
                      <a:cxn ang="0">
                        <a:pos x="885" y="1040"/>
                      </a:cxn>
                      <a:cxn ang="0">
                        <a:pos x="910" y="1005"/>
                      </a:cxn>
                      <a:cxn ang="0">
                        <a:pos x="931" y="966"/>
                      </a:cxn>
                      <a:cxn ang="0">
                        <a:pos x="948" y="924"/>
                      </a:cxn>
                      <a:cxn ang="0">
                        <a:pos x="961" y="881"/>
                      </a:cxn>
                      <a:cxn ang="0">
                        <a:pos x="972" y="836"/>
                      </a:cxn>
                      <a:cxn ang="0">
                        <a:pos x="978" y="790"/>
                      </a:cxn>
                      <a:cxn ang="0">
                        <a:pos x="981" y="743"/>
                      </a:cxn>
                    </a:cxnLst>
                    <a:rect l="0" t="0" r="r" b="b"/>
                    <a:pathLst>
                      <a:path w="982" h="1205">
                        <a:moveTo>
                          <a:pt x="982" y="720"/>
                        </a:moveTo>
                        <a:lnTo>
                          <a:pt x="982" y="0"/>
                        </a:lnTo>
                        <a:lnTo>
                          <a:pt x="711" y="0"/>
                        </a:lnTo>
                        <a:lnTo>
                          <a:pt x="711" y="698"/>
                        </a:lnTo>
                        <a:lnTo>
                          <a:pt x="710" y="731"/>
                        </a:lnTo>
                        <a:lnTo>
                          <a:pt x="708" y="762"/>
                        </a:lnTo>
                        <a:lnTo>
                          <a:pt x="705" y="790"/>
                        </a:lnTo>
                        <a:lnTo>
                          <a:pt x="700" y="817"/>
                        </a:lnTo>
                        <a:lnTo>
                          <a:pt x="697" y="829"/>
                        </a:lnTo>
                        <a:lnTo>
                          <a:pt x="694" y="841"/>
                        </a:lnTo>
                        <a:lnTo>
                          <a:pt x="690" y="853"/>
                        </a:lnTo>
                        <a:lnTo>
                          <a:pt x="686" y="863"/>
                        </a:lnTo>
                        <a:lnTo>
                          <a:pt x="682" y="873"/>
                        </a:lnTo>
                        <a:lnTo>
                          <a:pt x="677" y="883"/>
                        </a:lnTo>
                        <a:lnTo>
                          <a:pt x="671" y="891"/>
                        </a:lnTo>
                        <a:lnTo>
                          <a:pt x="664" y="900"/>
                        </a:lnTo>
                        <a:lnTo>
                          <a:pt x="658" y="909"/>
                        </a:lnTo>
                        <a:lnTo>
                          <a:pt x="651" y="916"/>
                        </a:lnTo>
                        <a:lnTo>
                          <a:pt x="644" y="923"/>
                        </a:lnTo>
                        <a:lnTo>
                          <a:pt x="636" y="929"/>
                        </a:lnTo>
                        <a:lnTo>
                          <a:pt x="628" y="935"/>
                        </a:lnTo>
                        <a:lnTo>
                          <a:pt x="619" y="940"/>
                        </a:lnTo>
                        <a:lnTo>
                          <a:pt x="609" y="945"/>
                        </a:lnTo>
                        <a:lnTo>
                          <a:pt x="599" y="949"/>
                        </a:lnTo>
                        <a:lnTo>
                          <a:pt x="588" y="954"/>
                        </a:lnTo>
                        <a:lnTo>
                          <a:pt x="577" y="957"/>
                        </a:lnTo>
                        <a:lnTo>
                          <a:pt x="565" y="959"/>
                        </a:lnTo>
                        <a:lnTo>
                          <a:pt x="553" y="962"/>
                        </a:lnTo>
                        <a:lnTo>
                          <a:pt x="540" y="963"/>
                        </a:lnTo>
                        <a:lnTo>
                          <a:pt x="527" y="965"/>
                        </a:lnTo>
                        <a:lnTo>
                          <a:pt x="512" y="965"/>
                        </a:lnTo>
                        <a:lnTo>
                          <a:pt x="497" y="966"/>
                        </a:lnTo>
                        <a:lnTo>
                          <a:pt x="483" y="965"/>
                        </a:lnTo>
                        <a:lnTo>
                          <a:pt x="469" y="965"/>
                        </a:lnTo>
                        <a:lnTo>
                          <a:pt x="454" y="963"/>
                        </a:lnTo>
                        <a:lnTo>
                          <a:pt x="441" y="962"/>
                        </a:lnTo>
                        <a:lnTo>
                          <a:pt x="429" y="960"/>
                        </a:lnTo>
                        <a:lnTo>
                          <a:pt x="417" y="957"/>
                        </a:lnTo>
                        <a:lnTo>
                          <a:pt x="404" y="954"/>
                        </a:lnTo>
                        <a:lnTo>
                          <a:pt x="393" y="949"/>
                        </a:lnTo>
                        <a:lnTo>
                          <a:pt x="383" y="945"/>
                        </a:lnTo>
                        <a:lnTo>
                          <a:pt x="373" y="940"/>
                        </a:lnTo>
                        <a:lnTo>
                          <a:pt x="363" y="935"/>
                        </a:lnTo>
                        <a:lnTo>
                          <a:pt x="354" y="929"/>
                        </a:lnTo>
                        <a:lnTo>
                          <a:pt x="345" y="923"/>
                        </a:lnTo>
                        <a:lnTo>
                          <a:pt x="338" y="916"/>
                        </a:lnTo>
                        <a:lnTo>
                          <a:pt x="330" y="909"/>
                        </a:lnTo>
                        <a:lnTo>
                          <a:pt x="323" y="900"/>
                        </a:lnTo>
                        <a:lnTo>
                          <a:pt x="317" y="892"/>
                        </a:lnTo>
                        <a:lnTo>
                          <a:pt x="310" y="883"/>
                        </a:lnTo>
                        <a:lnTo>
                          <a:pt x="304" y="874"/>
                        </a:lnTo>
                        <a:lnTo>
                          <a:pt x="299" y="864"/>
                        </a:lnTo>
                        <a:lnTo>
                          <a:pt x="294" y="853"/>
                        </a:lnTo>
                        <a:lnTo>
                          <a:pt x="290" y="841"/>
                        </a:lnTo>
                        <a:lnTo>
                          <a:pt x="286" y="830"/>
                        </a:lnTo>
                        <a:lnTo>
                          <a:pt x="283" y="818"/>
                        </a:lnTo>
                        <a:lnTo>
                          <a:pt x="277" y="791"/>
                        </a:lnTo>
                        <a:lnTo>
                          <a:pt x="274" y="763"/>
                        </a:lnTo>
                        <a:lnTo>
                          <a:pt x="271" y="731"/>
                        </a:lnTo>
                        <a:lnTo>
                          <a:pt x="271" y="698"/>
                        </a:lnTo>
                        <a:lnTo>
                          <a:pt x="271" y="0"/>
                        </a:lnTo>
                        <a:lnTo>
                          <a:pt x="0" y="0"/>
                        </a:lnTo>
                        <a:lnTo>
                          <a:pt x="0" y="720"/>
                        </a:lnTo>
                        <a:lnTo>
                          <a:pt x="0" y="744"/>
                        </a:lnTo>
                        <a:lnTo>
                          <a:pt x="1" y="769"/>
                        </a:lnTo>
                        <a:lnTo>
                          <a:pt x="3" y="793"/>
                        </a:lnTo>
                        <a:lnTo>
                          <a:pt x="6" y="818"/>
                        </a:lnTo>
                        <a:lnTo>
                          <a:pt x="10" y="841"/>
                        </a:lnTo>
                        <a:lnTo>
                          <a:pt x="16" y="864"/>
                        </a:lnTo>
                        <a:lnTo>
                          <a:pt x="22" y="887"/>
                        </a:lnTo>
                        <a:lnTo>
                          <a:pt x="28" y="909"/>
                        </a:lnTo>
                        <a:lnTo>
                          <a:pt x="36" y="930"/>
                        </a:lnTo>
                        <a:lnTo>
                          <a:pt x="44" y="952"/>
                        </a:lnTo>
                        <a:lnTo>
                          <a:pt x="53" y="972"/>
                        </a:lnTo>
                        <a:lnTo>
                          <a:pt x="65" y="991"/>
                        </a:lnTo>
                        <a:lnTo>
                          <a:pt x="76" y="1011"/>
                        </a:lnTo>
                        <a:lnTo>
                          <a:pt x="88" y="1029"/>
                        </a:lnTo>
                        <a:lnTo>
                          <a:pt x="101" y="1046"/>
                        </a:lnTo>
                        <a:lnTo>
                          <a:pt x="116" y="1063"/>
                        </a:lnTo>
                        <a:lnTo>
                          <a:pt x="132" y="1079"/>
                        </a:lnTo>
                        <a:lnTo>
                          <a:pt x="148" y="1094"/>
                        </a:lnTo>
                        <a:lnTo>
                          <a:pt x="166" y="1109"/>
                        </a:lnTo>
                        <a:lnTo>
                          <a:pt x="185" y="1122"/>
                        </a:lnTo>
                        <a:lnTo>
                          <a:pt x="204" y="1135"/>
                        </a:lnTo>
                        <a:lnTo>
                          <a:pt x="225" y="1146"/>
                        </a:lnTo>
                        <a:lnTo>
                          <a:pt x="247" y="1158"/>
                        </a:lnTo>
                        <a:lnTo>
                          <a:pt x="270" y="1167"/>
                        </a:lnTo>
                        <a:lnTo>
                          <a:pt x="294" y="1176"/>
                        </a:lnTo>
                        <a:lnTo>
                          <a:pt x="320" y="1183"/>
                        </a:lnTo>
                        <a:lnTo>
                          <a:pt x="346" y="1190"/>
                        </a:lnTo>
                        <a:lnTo>
                          <a:pt x="374" y="1195"/>
                        </a:lnTo>
                        <a:lnTo>
                          <a:pt x="402" y="1200"/>
                        </a:lnTo>
                        <a:lnTo>
                          <a:pt x="433" y="1203"/>
                        </a:lnTo>
                        <a:lnTo>
                          <a:pt x="463" y="1205"/>
                        </a:lnTo>
                        <a:lnTo>
                          <a:pt x="496" y="1205"/>
                        </a:lnTo>
                        <a:lnTo>
                          <a:pt x="529" y="1205"/>
                        </a:lnTo>
                        <a:lnTo>
                          <a:pt x="559" y="1203"/>
                        </a:lnTo>
                        <a:lnTo>
                          <a:pt x="590" y="1200"/>
                        </a:lnTo>
                        <a:lnTo>
                          <a:pt x="619" y="1194"/>
                        </a:lnTo>
                        <a:lnTo>
                          <a:pt x="646" y="1189"/>
                        </a:lnTo>
                        <a:lnTo>
                          <a:pt x="672" y="1182"/>
                        </a:lnTo>
                        <a:lnTo>
                          <a:pt x="697" y="1174"/>
                        </a:lnTo>
                        <a:lnTo>
                          <a:pt x="721" y="1165"/>
                        </a:lnTo>
                        <a:lnTo>
                          <a:pt x="744" y="1155"/>
                        </a:lnTo>
                        <a:lnTo>
                          <a:pt x="765" y="1143"/>
                        </a:lnTo>
                        <a:lnTo>
                          <a:pt x="786" y="1132"/>
                        </a:lnTo>
                        <a:lnTo>
                          <a:pt x="805" y="1119"/>
                        </a:lnTo>
                        <a:lnTo>
                          <a:pt x="823" y="1105"/>
                        </a:lnTo>
                        <a:lnTo>
                          <a:pt x="840" y="1090"/>
                        </a:lnTo>
                        <a:lnTo>
                          <a:pt x="856" y="1074"/>
                        </a:lnTo>
                        <a:lnTo>
                          <a:pt x="872" y="1058"/>
                        </a:lnTo>
                        <a:lnTo>
                          <a:pt x="885" y="1040"/>
                        </a:lnTo>
                        <a:lnTo>
                          <a:pt x="898" y="1023"/>
                        </a:lnTo>
                        <a:lnTo>
                          <a:pt x="910" y="1005"/>
                        </a:lnTo>
                        <a:lnTo>
                          <a:pt x="921" y="985"/>
                        </a:lnTo>
                        <a:lnTo>
                          <a:pt x="931" y="966"/>
                        </a:lnTo>
                        <a:lnTo>
                          <a:pt x="940" y="945"/>
                        </a:lnTo>
                        <a:lnTo>
                          <a:pt x="948" y="924"/>
                        </a:lnTo>
                        <a:lnTo>
                          <a:pt x="955" y="903"/>
                        </a:lnTo>
                        <a:lnTo>
                          <a:pt x="961" y="881"/>
                        </a:lnTo>
                        <a:lnTo>
                          <a:pt x="966" y="859"/>
                        </a:lnTo>
                        <a:lnTo>
                          <a:pt x="972" y="836"/>
                        </a:lnTo>
                        <a:lnTo>
                          <a:pt x="975" y="814"/>
                        </a:lnTo>
                        <a:lnTo>
                          <a:pt x="978" y="790"/>
                        </a:lnTo>
                        <a:lnTo>
                          <a:pt x="980" y="767"/>
                        </a:lnTo>
                        <a:lnTo>
                          <a:pt x="981" y="743"/>
                        </a:lnTo>
                        <a:lnTo>
                          <a:pt x="982" y="720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1" name="Freeform 778"/>
                  <p:cNvSpPr>
                    <a:spLocks noChangeAspect="1" noEditPoints="1"/>
                  </p:cNvSpPr>
                  <p:nvPr/>
                </p:nvSpPr>
                <p:spPr bwMode="auto">
                  <a:xfrm>
                    <a:off x="1098" y="404"/>
                    <a:ext cx="297" cy="315"/>
                  </a:xfrm>
                  <a:custGeom>
                    <a:avLst/>
                    <a:gdLst/>
                    <a:ahLst/>
                    <a:cxnLst>
                      <a:cxn ang="0">
                        <a:pos x="1188" y="1263"/>
                      </a:cxn>
                      <a:cxn ang="0">
                        <a:pos x="592" y="0"/>
                      </a:cxn>
                      <a:cxn ang="0">
                        <a:pos x="0" y="1263"/>
                      </a:cxn>
                      <a:cxn ang="0">
                        <a:pos x="288" y="1263"/>
                      </a:cxn>
                      <a:cxn ang="0">
                        <a:pos x="412" y="988"/>
                      </a:cxn>
                      <a:cxn ang="0">
                        <a:pos x="776" y="988"/>
                      </a:cxn>
                      <a:cxn ang="0">
                        <a:pos x="900" y="1263"/>
                      </a:cxn>
                      <a:cxn ang="0">
                        <a:pos x="1188" y="1263"/>
                      </a:cxn>
                      <a:cxn ang="0">
                        <a:pos x="696" y="793"/>
                      </a:cxn>
                      <a:cxn ang="0">
                        <a:pos x="486" y="793"/>
                      </a:cxn>
                      <a:cxn ang="0">
                        <a:pos x="586" y="570"/>
                      </a:cxn>
                      <a:cxn ang="0">
                        <a:pos x="696" y="793"/>
                      </a:cxn>
                    </a:cxnLst>
                    <a:rect l="0" t="0" r="r" b="b"/>
                    <a:pathLst>
                      <a:path w="1188" h="1263">
                        <a:moveTo>
                          <a:pt x="1188" y="1263"/>
                        </a:moveTo>
                        <a:lnTo>
                          <a:pt x="592" y="0"/>
                        </a:lnTo>
                        <a:lnTo>
                          <a:pt x="0" y="1263"/>
                        </a:lnTo>
                        <a:lnTo>
                          <a:pt x="288" y="1263"/>
                        </a:lnTo>
                        <a:lnTo>
                          <a:pt x="412" y="988"/>
                        </a:lnTo>
                        <a:lnTo>
                          <a:pt x="776" y="988"/>
                        </a:lnTo>
                        <a:lnTo>
                          <a:pt x="900" y="1263"/>
                        </a:lnTo>
                        <a:lnTo>
                          <a:pt x="1188" y="1263"/>
                        </a:lnTo>
                        <a:close/>
                        <a:moveTo>
                          <a:pt x="696" y="793"/>
                        </a:moveTo>
                        <a:lnTo>
                          <a:pt x="486" y="793"/>
                        </a:lnTo>
                        <a:lnTo>
                          <a:pt x="586" y="570"/>
                        </a:lnTo>
                        <a:lnTo>
                          <a:pt x="696" y="793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  <p:sp>
                <p:nvSpPr>
                  <p:cNvPr id="102" name="Freeform 779"/>
                  <p:cNvSpPr>
                    <a:spLocks noChangeAspect="1"/>
                  </p:cNvSpPr>
                  <p:nvPr/>
                </p:nvSpPr>
                <p:spPr bwMode="auto">
                  <a:xfrm>
                    <a:off x="425" y="411"/>
                    <a:ext cx="282" cy="310"/>
                  </a:xfrm>
                  <a:custGeom>
                    <a:avLst/>
                    <a:gdLst/>
                    <a:ahLst/>
                    <a:cxnLst>
                      <a:cxn ang="0">
                        <a:pos x="923" y="860"/>
                      </a:cxn>
                      <a:cxn ang="0">
                        <a:pos x="884" y="908"/>
                      </a:cxn>
                      <a:cxn ang="0">
                        <a:pos x="844" y="944"/>
                      </a:cxn>
                      <a:cxn ang="0">
                        <a:pos x="778" y="981"/>
                      </a:cxn>
                      <a:cxn ang="0">
                        <a:pos x="698" y="1003"/>
                      </a:cxn>
                      <a:cxn ang="0">
                        <a:pos x="634" y="1008"/>
                      </a:cxn>
                      <a:cxn ang="0">
                        <a:pos x="554" y="1000"/>
                      </a:cxn>
                      <a:cxn ang="0">
                        <a:pos x="481" y="978"/>
                      </a:cxn>
                      <a:cxn ang="0">
                        <a:pos x="419" y="942"/>
                      </a:cxn>
                      <a:cxn ang="0">
                        <a:pos x="366" y="895"/>
                      </a:cxn>
                      <a:cxn ang="0">
                        <a:pos x="324" y="837"/>
                      </a:cxn>
                      <a:cxn ang="0">
                        <a:pos x="294" y="770"/>
                      </a:cxn>
                      <a:cxn ang="0">
                        <a:pos x="275" y="696"/>
                      </a:cxn>
                      <a:cxn ang="0">
                        <a:pos x="269" y="616"/>
                      </a:cxn>
                      <a:cxn ang="0">
                        <a:pos x="276" y="533"/>
                      </a:cxn>
                      <a:cxn ang="0">
                        <a:pos x="298" y="458"/>
                      </a:cxn>
                      <a:cxn ang="0">
                        <a:pos x="331" y="393"/>
                      </a:cxn>
                      <a:cxn ang="0">
                        <a:pos x="375" y="339"/>
                      </a:cxn>
                      <a:cxn ang="0">
                        <a:pos x="428" y="295"/>
                      </a:cxn>
                      <a:cxn ang="0">
                        <a:pos x="488" y="263"/>
                      </a:cxn>
                      <a:cxn ang="0">
                        <a:pos x="553" y="243"/>
                      </a:cxn>
                      <a:cxn ang="0">
                        <a:pos x="622" y="237"/>
                      </a:cxn>
                      <a:cxn ang="0">
                        <a:pos x="717" y="246"/>
                      </a:cxn>
                      <a:cxn ang="0">
                        <a:pos x="800" y="270"/>
                      </a:cxn>
                      <a:cxn ang="0">
                        <a:pos x="866" y="309"/>
                      </a:cxn>
                      <a:cxn ang="0">
                        <a:pos x="911" y="359"/>
                      </a:cxn>
                      <a:cxn ang="0">
                        <a:pos x="1049" y="151"/>
                      </a:cxn>
                      <a:cxn ang="0">
                        <a:pos x="999" y="107"/>
                      </a:cxn>
                      <a:cxn ang="0">
                        <a:pos x="945" y="71"/>
                      </a:cxn>
                      <a:cxn ang="0">
                        <a:pos x="842" y="28"/>
                      </a:cxn>
                      <a:cxn ang="0">
                        <a:pos x="715" y="4"/>
                      </a:cxn>
                      <a:cxn ang="0">
                        <a:pos x="586" y="1"/>
                      </a:cxn>
                      <a:cxn ang="0">
                        <a:pos x="463" y="18"/>
                      </a:cxn>
                      <a:cxn ang="0">
                        <a:pos x="349" y="58"/>
                      </a:cxn>
                      <a:cxn ang="0">
                        <a:pos x="247" y="118"/>
                      </a:cxn>
                      <a:cxn ang="0">
                        <a:pos x="159" y="196"/>
                      </a:cxn>
                      <a:cxn ang="0">
                        <a:pos x="89" y="290"/>
                      </a:cxn>
                      <a:cxn ang="0">
                        <a:pos x="37" y="398"/>
                      </a:cxn>
                      <a:cxn ang="0">
                        <a:pos x="7" y="518"/>
                      </a:cxn>
                      <a:cxn ang="0">
                        <a:pos x="1" y="650"/>
                      </a:cxn>
                      <a:cxn ang="0">
                        <a:pos x="18" y="781"/>
                      </a:cxn>
                      <a:cxn ang="0">
                        <a:pos x="58" y="898"/>
                      </a:cxn>
                      <a:cxn ang="0">
                        <a:pos x="117" y="1000"/>
                      </a:cxn>
                      <a:cxn ang="0">
                        <a:pos x="195" y="1087"/>
                      </a:cxn>
                      <a:cxn ang="0">
                        <a:pos x="290" y="1155"/>
                      </a:cxn>
                      <a:cxn ang="0">
                        <a:pos x="400" y="1205"/>
                      </a:cxn>
                      <a:cxn ang="0">
                        <a:pos x="522" y="1233"/>
                      </a:cxn>
                      <a:cxn ang="0">
                        <a:pos x="653" y="1239"/>
                      </a:cxn>
                      <a:cxn ang="0">
                        <a:pos x="783" y="1221"/>
                      </a:cxn>
                      <a:cxn ang="0">
                        <a:pos x="867" y="1195"/>
                      </a:cxn>
                      <a:cxn ang="0">
                        <a:pos x="932" y="1162"/>
                      </a:cxn>
                      <a:cxn ang="0">
                        <a:pos x="996" y="1117"/>
                      </a:cxn>
                      <a:cxn ang="0">
                        <a:pos x="1056" y="1061"/>
                      </a:cxn>
                      <a:cxn ang="0">
                        <a:pos x="1112" y="990"/>
                      </a:cxn>
                    </a:cxnLst>
                    <a:rect l="0" t="0" r="r" b="b"/>
                    <a:pathLst>
                      <a:path w="1124" h="1240">
                        <a:moveTo>
                          <a:pt x="1124" y="969"/>
                        </a:moveTo>
                        <a:lnTo>
                          <a:pt x="941" y="831"/>
                        </a:lnTo>
                        <a:lnTo>
                          <a:pt x="931" y="846"/>
                        </a:lnTo>
                        <a:lnTo>
                          <a:pt x="923" y="860"/>
                        </a:lnTo>
                        <a:lnTo>
                          <a:pt x="914" y="873"/>
                        </a:lnTo>
                        <a:lnTo>
                          <a:pt x="904" y="886"/>
                        </a:lnTo>
                        <a:lnTo>
                          <a:pt x="895" y="897"/>
                        </a:lnTo>
                        <a:lnTo>
                          <a:pt x="884" y="908"/>
                        </a:lnTo>
                        <a:lnTo>
                          <a:pt x="874" y="918"/>
                        </a:lnTo>
                        <a:lnTo>
                          <a:pt x="864" y="928"/>
                        </a:lnTo>
                        <a:lnTo>
                          <a:pt x="854" y="936"/>
                        </a:lnTo>
                        <a:lnTo>
                          <a:pt x="844" y="944"/>
                        </a:lnTo>
                        <a:lnTo>
                          <a:pt x="832" y="952"/>
                        </a:lnTo>
                        <a:lnTo>
                          <a:pt x="822" y="958"/>
                        </a:lnTo>
                        <a:lnTo>
                          <a:pt x="800" y="970"/>
                        </a:lnTo>
                        <a:lnTo>
                          <a:pt x="778" y="981"/>
                        </a:lnTo>
                        <a:lnTo>
                          <a:pt x="758" y="989"/>
                        </a:lnTo>
                        <a:lnTo>
                          <a:pt x="736" y="995"/>
                        </a:lnTo>
                        <a:lnTo>
                          <a:pt x="717" y="1000"/>
                        </a:lnTo>
                        <a:lnTo>
                          <a:pt x="698" y="1003"/>
                        </a:lnTo>
                        <a:lnTo>
                          <a:pt x="679" y="1005"/>
                        </a:lnTo>
                        <a:lnTo>
                          <a:pt x="663" y="1007"/>
                        </a:lnTo>
                        <a:lnTo>
                          <a:pt x="648" y="1007"/>
                        </a:lnTo>
                        <a:lnTo>
                          <a:pt x="634" y="1008"/>
                        </a:lnTo>
                        <a:lnTo>
                          <a:pt x="613" y="1007"/>
                        </a:lnTo>
                        <a:lnTo>
                          <a:pt x="593" y="1006"/>
                        </a:lnTo>
                        <a:lnTo>
                          <a:pt x="573" y="1003"/>
                        </a:lnTo>
                        <a:lnTo>
                          <a:pt x="554" y="1000"/>
                        </a:lnTo>
                        <a:lnTo>
                          <a:pt x="534" y="996"/>
                        </a:lnTo>
                        <a:lnTo>
                          <a:pt x="516" y="991"/>
                        </a:lnTo>
                        <a:lnTo>
                          <a:pt x="499" y="985"/>
                        </a:lnTo>
                        <a:lnTo>
                          <a:pt x="481" y="978"/>
                        </a:lnTo>
                        <a:lnTo>
                          <a:pt x="465" y="969"/>
                        </a:lnTo>
                        <a:lnTo>
                          <a:pt x="449" y="961"/>
                        </a:lnTo>
                        <a:lnTo>
                          <a:pt x="433" y="952"/>
                        </a:lnTo>
                        <a:lnTo>
                          <a:pt x="419" y="942"/>
                        </a:lnTo>
                        <a:lnTo>
                          <a:pt x="405" y="932"/>
                        </a:lnTo>
                        <a:lnTo>
                          <a:pt x="392" y="919"/>
                        </a:lnTo>
                        <a:lnTo>
                          <a:pt x="378" y="907"/>
                        </a:lnTo>
                        <a:lnTo>
                          <a:pt x="366" y="895"/>
                        </a:lnTo>
                        <a:lnTo>
                          <a:pt x="355" y="882"/>
                        </a:lnTo>
                        <a:lnTo>
                          <a:pt x="345" y="867"/>
                        </a:lnTo>
                        <a:lnTo>
                          <a:pt x="334" y="852"/>
                        </a:lnTo>
                        <a:lnTo>
                          <a:pt x="324" y="837"/>
                        </a:lnTo>
                        <a:lnTo>
                          <a:pt x="316" y="821"/>
                        </a:lnTo>
                        <a:lnTo>
                          <a:pt x="308" y="805"/>
                        </a:lnTo>
                        <a:lnTo>
                          <a:pt x="301" y="788"/>
                        </a:lnTo>
                        <a:lnTo>
                          <a:pt x="294" y="770"/>
                        </a:lnTo>
                        <a:lnTo>
                          <a:pt x="289" y="752"/>
                        </a:lnTo>
                        <a:lnTo>
                          <a:pt x="283" y="735"/>
                        </a:lnTo>
                        <a:lnTo>
                          <a:pt x="278" y="715"/>
                        </a:lnTo>
                        <a:lnTo>
                          <a:pt x="275" y="696"/>
                        </a:lnTo>
                        <a:lnTo>
                          <a:pt x="272" y="676"/>
                        </a:lnTo>
                        <a:lnTo>
                          <a:pt x="270" y="657"/>
                        </a:lnTo>
                        <a:lnTo>
                          <a:pt x="269" y="637"/>
                        </a:lnTo>
                        <a:lnTo>
                          <a:pt x="269" y="616"/>
                        </a:lnTo>
                        <a:lnTo>
                          <a:pt x="269" y="594"/>
                        </a:lnTo>
                        <a:lnTo>
                          <a:pt x="271" y="573"/>
                        </a:lnTo>
                        <a:lnTo>
                          <a:pt x="273" y="553"/>
                        </a:lnTo>
                        <a:lnTo>
                          <a:pt x="276" y="533"/>
                        </a:lnTo>
                        <a:lnTo>
                          <a:pt x="280" y="513"/>
                        </a:lnTo>
                        <a:lnTo>
                          <a:pt x="286" y="494"/>
                        </a:lnTo>
                        <a:lnTo>
                          <a:pt x="292" y="475"/>
                        </a:lnTo>
                        <a:lnTo>
                          <a:pt x="298" y="458"/>
                        </a:lnTo>
                        <a:lnTo>
                          <a:pt x="305" y="441"/>
                        </a:lnTo>
                        <a:lnTo>
                          <a:pt x="313" y="424"/>
                        </a:lnTo>
                        <a:lnTo>
                          <a:pt x="322" y="408"/>
                        </a:lnTo>
                        <a:lnTo>
                          <a:pt x="331" y="393"/>
                        </a:lnTo>
                        <a:lnTo>
                          <a:pt x="342" y="378"/>
                        </a:lnTo>
                        <a:lnTo>
                          <a:pt x="352" y="364"/>
                        </a:lnTo>
                        <a:lnTo>
                          <a:pt x="363" y="351"/>
                        </a:lnTo>
                        <a:lnTo>
                          <a:pt x="375" y="339"/>
                        </a:lnTo>
                        <a:lnTo>
                          <a:pt x="388" y="326"/>
                        </a:lnTo>
                        <a:lnTo>
                          <a:pt x="401" y="315"/>
                        </a:lnTo>
                        <a:lnTo>
                          <a:pt x="414" y="305"/>
                        </a:lnTo>
                        <a:lnTo>
                          <a:pt x="428" y="295"/>
                        </a:lnTo>
                        <a:lnTo>
                          <a:pt x="443" y="286"/>
                        </a:lnTo>
                        <a:lnTo>
                          <a:pt x="457" y="277"/>
                        </a:lnTo>
                        <a:lnTo>
                          <a:pt x="472" y="269"/>
                        </a:lnTo>
                        <a:lnTo>
                          <a:pt x="488" y="263"/>
                        </a:lnTo>
                        <a:lnTo>
                          <a:pt x="504" y="257"/>
                        </a:lnTo>
                        <a:lnTo>
                          <a:pt x="520" y="251"/>
                        </a:lnTo>
                        <a:lnTo>
                          <a:pt x="536" y="247"/>
                        </a:lnTo>
                        <a:lnTo>
                          <a:pt x="553" y="243"/>
                        </a:lnTo>
                        <a:lnTo>
                          <a:pt x="570" y="240"/>
                        </a:lnTo>
                        <a:lnTo>
                          <a:pt x="587" y="238"/>
                        </a:lnTo>
                        <a:lnTo>
                          <a:pt x="605" y="237"/>
                        </a:lnTo>
                        <a:lnTo>
                          <a:pt x="622" y="237"/>
                        </a:lnTo>
                        <a:lnTo>
                          <a:pt x="647" y="237"/>
                        </a:lnTo>
                        <a:lnTo>
                          <a:pt x="671" y="239"/>
                        </a:lnTo>
                        <a:lnTo>
                          <a:pt x="695" y="242"/>
                        </a:lnTo>
                        <a:lnTo>
                          <a:pt x="717" y="246"/>
                        </a:lnTo>
                        <a:lnTo>
                          <a:pt x="740" y="250"/>
                        </a:lnTo>
                        <a:lnTo>
                          <a:pt x="761" y="256"/>
                        </a:lnTo>
                        <a:lnTo>
                          <a:pt x="780" y="263"/>
                        </a:lnTo>
                        <a:lnTo>
                          <a:pt x="800" y="270"/>
                        </a:lnTo>
                        <a:lnTo>
                          <a:pt x="818" y="280"/>
                        </a:lnTo>
                        <a:lnTo>
                          <a:pt x="835" y="289"/>
                        </a:lnTo>
                        <a:lnTo>
                          <a:pt x="851" y="299"/>
                        </a:lnTo>
                        <a:lnTo>
                          <a:pt x="866" y="309"/>
                        </a:lnTo>
                        <a:lnTo>
                          <a:pt x="879" y="321"/>
                        </a:lnTo>
                        <a:lnTo>
                          <a:pt x="892" y="334"/>
                        </a:lnTo>
                        <a:lnTo>
                          <a:pt x="902" y="346"/>
                        </a:lnTo>
                        <a:lnTo>
                          <a:pt x="911" y="359"/>
                        </a:lnTo>
                        <a:lnTo>
                          <a:pt x="1081" y="191"/>
                        </a:lnTo>
                        <a:lnTo>
                          <a:pt x="1071" y="176"/>
                        </a:lnTo>
                        <a:lnTo>
                          <a:pt x="1060" y="163"/>
                        </a:lnTo>
                        <a:lnTo>
                          <a:pt x="1049" y="151"/>
                        </a:lnTo>
                        <a:lnTo>
                          <a:pt x="1036" y="139"/>
                        </a:lnTo>
                        <a:lnTo>
                          <a:pt x="1024" y="127"/>
                        </a:lnTo>
                        <a:lnTo>
                          <a:pt x="1012" y="117"/>
                        </a:lnTo>
                        <a:lnTo>
                          <a:pt x="999" y="107"/>
                        </a:lnTo>
                        <a:lnTo>
                          <a:pt x="986" y="97"/>
                        </a:lnTo>
                        <a:lnTo>
                          <a:pt x="972" y="88"/>
                        </a:lnTo>
                        <a:lnTo>
                          <a:pt x="959" y="79"/>
                        </a:lnTo>
                        <a:lnTo>
                          <a:pt x="945" y="71"/>
                        </a:lnTo>
                        <a:lnTo>
                          <a:pt x="931" y="64"/>
                        </a:lnTo>
                        <a:lnTo>
                          <a:pt x="902" y="50"/>
                        </a:lnTo>
                        <a:lnTo>
                          <a:pt x="872" y="39"/>
                        </a:lnTo>
                        <a:lnTo>
                          <a:pt x="842" y="28"/>
                        </a:lnTo>
                        <a:lnTo>
                          <a:pt x="811" y="20"/>
                        </a:lnTo>
                        <a:lnTo>
                          <a:pt x="779" y="13"/>
                        </a:lnTo>
                        <a:lnTo>
                          <a:pt x="748" y="8"/>
                        </a:lnTo>
                        <a:lnTo>
                          <a:pt x="715" y="4"/>
                        </a:lnTo>
                        <a:lnTo>
                          <a:pt x="683" y="2"/>
                        </a:lnTo>
                        <a:lnTo>
                          <a:pt x="651" y="0"/>
                        </a:lnTo>
                        <a:lnTo>
                          <a:pt x="619" y="0"/>
                        </a:lnTo>
                        <a:lnTo>
                          <a:pt x="586" y="1"/>
                        </a:lnTo>
                        <a:lnTo>
                          <a:pt x="555" y="3"/>
                        </a:lnTo>
                        <a:lnTo>
                          <a:pt x="523" y="6"/>
                        </a:lnTo>
                        <a:lnTo>
                          <a:pt x="493" y="12"/>
                        </a:lnTo>
                        <a:lnTo>
                          <a:pt x="463" y="18"/>
                        </a:lnTo>
                        <a:lnTo>
                          <a:pt x="433" y="26"/>
                        </a:lnTo>
                        <a:lnTo>
                          <a:pt x="404" y="36"/>
                        </a:lnTo>
                        <a:lnTo>
                          <a:pt x="376" y="46"/>
                        </a:lnTo>
                        <a:lnTo>
                          <a:pt x="349" y="58"/>
                        </a:lnTo>
                        <a:lnTo>
                          <a:pt x="322" y="71"/>
                        </a:lnTo>
                        <a:lnTo>
                          <a:pt x="296" y="86"/>
                        </a:lnTo>
                        <a:lnTo>
                          <a:pt x="271" y="101"/>
                        </a:lnTo>
                        <a:lnTo>
                          <a:pt x="247" y="118"/>
                        </a:lnTo>
                        <a:lnTo>
                          <a:pt x="223" y="136"/>
                        </a:lnTo>
                        <a:lnTo>
                          <a:pt x="201" y="155"/>
                        </a:lnTo>
                        <a:lnTo>
                          <a:pt x="179" y="174"/>
                        </a:lnTo>
                        <a:lnTo>
                          <a:pt x="159" y="196"/>
                        </a:lnTo>
                        <a:lnTo>
                          <a:pt x="140" y="218"/>
                        </a:lnTo>
                        <a:lnTo>
                          <a:pt x="121" y="241"/>
                        </a:lnTo>
                        <a:lnTo>
                          <a:pt x="105" y="265"/>
                        </a:lnTo>
                        <a:lnTo>
                          <a:pt x="89" y="290"/>
                        </a:lnTo>
                        <a:lnTo>
                          <a:pt x="73" y="315"/>
                        </a:lnTo>
                        <a:lnTo>
                          <a:pt x="60" y="343"/>
                        </a:lnTo>
                        <a:lnTo>
                          <a:pt x="48" y="370"/>
                        </a:lnTo>
                        <a:lnTo>
                          <a:pt x="37" y="398"/>
                        </a:lnTo>
                        <a:lnTo>
                          <a:pt x="27" y="427"/>
                        </a:lnTo>
                        <a:lnTo>
                          <a:pt x="19" y="457"/>
                        </a:lnTo>
                        <a:lnTo>
                          <a:pt x="12" y="488"/>
                        </a:lnTo>
                        <a:lnTo>
                          <a:pt x="7" y="518"/>
                        </a:lnTo>
                        <a:lnTo>
                          <a:pt x="3" y="550"/>
                        </a:lnTo>
                        <a:lnTo>
                          <a:pt x="1" y="583"/>
                        </a:lnTo>
                        <a:lnTo>
                          <a:pt x="0" y="616"/>
                        </a:lnTo>
                        <a:lnTo>
                          <a:pt x="1" y="650"/>
                        </a:lnTo>
                        <a:lnTo>
                          <a:pt x="3" y="684"/>
                        </a:lnTo>
                        <a:lnTo>
                          <a:pt x="7" y="716"/>
                        </a:lnTo>
                        <a:lnTo>
                          <a:pt x="12" y="749"/>
                        </a:lnTo>
                        <a:lnTo>
                          <a:pt x="18" y="781"/>
                        </a:lnTo>
                        <a:lnTo>
                          <a:pt x="26" y="811"/>
                        </a:lnTo>
                        <a:lnTo>
                          <a:pt x="36" y="841"/>
                        </a:lnTo>
                        <a:lnTo>
                          <a:pt x="46" y="869"/>
                        </a:lnTo>
                        <a:lnTo>
                          <a:pt x="58" y="898"/>
                        </a:lnTo>
                        <a:lnTo>
                          <a:pt x="71" y="924"/>
                        </a:lnTo>
                        <a:lnTo>
                          <a:pt x="86" y="951"/>
                        </a:lnTo>
                        <a:lnTo>
                          <a:pt x="101" y="975"/>
                        </a:lnTo>
                        <a:lnTo>
                          <a:pt x="117" y="1000"/>
                        </a:lnTo>
                        <a:lnTo>
                          <a:pt x="136" y="1023"/>
                        </a:lnTo>
                        <a:lnTo>
                          <a:pt x="154" y="1046"/>
                        </a:lnTo>
                        <a:lnTo>
                          <a:pt x="174" y="1066"/>
                        </a:lnTo>
                        <a:lnTo>
                          <a:pt x="195" y="1087"/>
                        </a:lnTo>
                        <a:lnTo>
                          <a:pt x="217" y="1105"/>
                        </a:lnTo>
                        <a:lnTo>
                          <a:pt x="241" y="1123"/>
                        </a:lnTo>
                        <a:lnTo>
                          <a:pt x="265" y="1140"/>
                        </a:lnTo>
                        <a:lnTo>
                          <a:pt x="290" y="1155"/>
                        </a:lnTo>
                        <a:lnTo>
                          <a:pt x="316" y="1169"/>
                        </a:lnTo>
                        <a:lnTo>
                          <a:pt x="343" y="1183"/>
                        </a:lnTo>
                        <a:lnTo>
                          <a:pt x="371" y="1194"/>
                        </a:lnTo>
                        <a:lnTo>
                          <a:pt x="400" y="1205"/>
                        </a:lnTo>
                        <a:lnTo>
                          <a:pt x="429" y="1214"/>
                        </a:lnTo>
                        <a:lnTo>
                          <a:pt x="459" y="1221"/>
                        </a:lnTo>
                        <a:lnTo>
                          <a:pt x="491" y="1228"/>
                        </a:lnTo>
                        <a:lnTo>
                          <a:pt x="522" y="1233"/>
                        </a:lnTo>
                        <a:lnTo>
                          <a:pt x="555" y="1237"/>
                        </a:lnTo>
                        <a:lnTo>
                          <a:pt x="589" y="1239"/>
                        </a:lnTo>
                        <a:lnTo>
                          <a:pt x="622" y="1240"/>
                        </a:lnTo>
                        <a:lnTo>
                          <a:pt x="653" y="1239"/>
                        </a:lnTo>
                        <a:lnTo>
                          <a:pt x="685" y="1237"/>
                        </a:lnTo>
                        <a:lnTo>
                          <a:pt x="717" y="1234"/>
                        </a:lnTo>
                        <a:lnTo>
                          <a:pt x="750" y="1229"/>
                        </a:lnTo>
                        <a:lnTo>
                          <a:pt x="783" y="1221"/>
                        </a:lnTo>
                        <a:lnTo>
                          <a:pt x="817" y="1212"/>
                        </a:lnTo>
                        <a:lnTo>
                          <a:pt x="833" y="1207"/>
                        </a:lnTo>
                        <a:lnTo>
                          <a:pt x="850" y="1201"/>
                        </a:lnTo>
                        <a:lnTo>
                          <a:pt x="867" y="1195"/>
                        </a:lnTo>
                        <a:lnTo>
                          <a:pt x="883" y="1188"/>
                        </a:lnTo>
                        <a:lnTo>
                          <a:pt x="900" y="1180"/>
                        </a:lnTo>
                        <a:lnTo>
                          <a:pt x="916" y="1171"/>
                        </a:lnTo>
                        <a:lnTo>
                          <a:pt x="932" y="1162"/>
                        </a:lnTo>
                        <a:lnTo>
                          <a:pt x="949" y="1152"/>
                        </a:lnTo>
                        <a:lnTo>
                          <a:pt x="964" y="1142"/>
                        </a:lnTo>
                        <a:lnTo>
                          <a:pt x="980" y="1130"/>
                        </a:lnTo>
                        <a:lnTo>
                          <a:pt x="996" y="1117"/>
                        </a:lnTo>
                        <a:lnTo>
                          <a:pt x="1011" y="1105"/>
                        </a:lnTo>
                        <a:lnTo>
                          <a:pt x="1026" y="1091"/>
                        </a:lnTo>
                        <a:lnTo>
                          <a:pt x="1042" y="1077"/>
                        </a:lnTo>
                        <a:lnTo>
                          <a:pt x="1056" y="1061"/>
                        </a:lnTo>
                        <a:lnTo>
                          <a:pt x="1070" y="1044"/>
                        </a:lnTo>
                        <a:lnTo>
                          <a:pt x="1084" y="1027"/>
                        </a:lnTo>
                        <a:lnTo>
                          <a:pt x="1099" y="1009"/>
                        </a:lnTo>
                        <a:lnTo>
                          <a:pt x="1112" y="990"/>
                        </a:lnTo>
                        <a:lnTo>
                          <a:pt x="1124" y="969"/>
                        </a:lnTo>
                        <a:close/>
                      </a:path>
                    </a:pathLst>
                  </a:custGeom>
                  <a:solidFill>
                    <a:srgbClr val="FFFFFF"/>
                  </a:solidFill>
                  <a:ln w="9525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de-DE"/>
                  </a:p>
                </p:txBody>
              </p:sp>
            </p:grpSp>
          </p:grpSp>
        </p:grpSp>
        <p:grpSp>
          <p:nvGrpSpPr>
            <p:cNvPr id="3" name="Group 79"/>
            <p:cNvGrpSpPr>
              <a:grpSpLocks noChangeAspect="1"/>
            </p:cNvGrpSpPr>
            <p:nvPr/>
          </p:nvGrpSpPr>
          <p:grpSpPr bwMode="auto">
            <a:xfrm>
              <a:off x="539552" y="-459432"/>
              <a:ext cx="5978137" cy="7173416"/>
              <a:chOff x="459" y="1079"/>
              <a:chExt cx="3401" cy="4081"/>
            </a:xfrm>
            <a:solidFill>
              <a:schemeClr val="bg1"/>
            </a:solidFill>
          </p:grpSpPr>
          <p:sp>
            <p:nvSpPr>
              <p:cNvPr id="19" name="Freeform 8"/>
              <p:cNvSpPr>
                <a:spLocks/>
              </p:cNvSpPr>
              <p:nvPr/>
            </p:nvSpPr>
            <p:spPr bwMode="auto">
              <a:xfrm>
                <a:off x="2732" y="4602"/>
                <a:ext cx="228" cy="278"/>
              </a:xfrm>
              <a:custGeom>
                <a:avLst/>
                <a:gdLst/>
                <a:ahLst/>
                <a:cxnLst>
                  <a:cxn ang="0">
                    <a:pos x="492" y="997"/>
                  </a:cxn>
                  <a:cxn ang="0">
                    <a:pos x="505" y="973"/>
                  </a:cxn>
                  <a:cxn ang="0">
                    <a:pos x="525" y="941"/>
                  </a:cxn>
                  <a:cxn ang="0">
                    <a:pos x="479" y="784"/>
                  </a:cxn>
                  <a:cxn ang="0">
                    <a:pos x="226" y="373"/>
                  </a:cxn>
                  <a:cxn ang="0">
                    <a:pos x="195" y="334"/>
                  </a:cxn>
                  <a:cxn ang="0">
                    <a:pos x="161" y="293"/>
                  </a:cxn>
                  <a:cxn ang="0">
                    <a:pos x="130" y="272"/>
                  </a:cxn>
                  <a:cxn ang="0">
                    <a:pos x="102" y="272"/>
                  </a:cxn>
                  <a:cxn ang="0">
                    <a:pos x="77" y="277"/>
                  </a:cxn>
                  <a:cxn ang="0">
                    <a:pos x="43" y="287"/>
                  </a:cxn>
                  <a:cxn ang="0">
                    <a:pos x="29" y="285"/>
                  </a:cxn>
                  <a:cxn ang="0">
                    <a:pos x="22" y="269"/>
                  </a:cxn>
                  <a:cxn ang="0">
                    <a:pos x="7" y="252"/>
                  </a:cxn>
                  <a:cxn ang="0">
                    <a:pos x="24" y="228"/>
                  </a:cxn>
                  <a:cxn ang="0">
                    <a:pos x="81" y="197"/>
                  </a:cxn>
                  <a:cxn ang="0">
                    <a:pos x="126" y="173"/>
                  </a:cxn>
                  <a:cxn ang="0">
                    <a:pos x="156" y="154"/>
                  </a:cxn>
                  <a:cxn ang="0">
                    <a:pos x="191" y="133"/>
                  </a:cxn>
                  <a:cxn ang="0">
                    <a:pos x="245" y="115"/>
                  </a:cxn>
                  <a:cxn ang="0">
                    <a:pos x="296" y="91"/>
                  </a:cxn>
                  <a:cxn ang="0">
                    <a:pos x="335" y="57"/>
                  </a:cxn>
                  <a:cxn ang="0">
                    <a:pos x="376" y="19"/>
                  </a:cxn>
                  <a:cxn ang="0">
                    <a:pos x="401" y="6"/>
                  </a:cxn>
                  <a:cxn ang="0">
                    <a:pos x="416" y="5"/>
                  </a:cxn>
                  <a:cxn ang="0">
                    <a:pos x="431" y="0"/>
                  </a:cxn>
                  <a:cxn ang="0">
                    <a:pos x="439" y="10"/>
                  </a:cxn>
                  <a:cxn ang="0">
                    <a:pos x="446" y="23"/>
                  </a:cxn>
                  <a:cxn ang="0">
                    <a:pos x="448" y="39"/>
                  </a:cxn>
                  <a:cxn ang="0">
                    <a:pos x="437" y="54"/>
                  </a:cxn>
                  <a:cxn ang="0">
                    <a:pos x="423" y="69"/>
                  </a:cxn>
                  <a:cxn ang="0">
                    <a:pos x="407" y="79"/>
                  </a:cxn>
                  <a:cxn ang="0">
                    <a:pos x="391" y="87"/>
                  </a:cxn>
                  <a:cxn ang="0">
                    <a:pos x="371" y="95"/>
                  </a:cxn>
                  <a:cxn ang="0">
                    <a:pos x="371" y="132"/>
                  </a:cxn>
                  <a:cxn ang="0">
                    <a:pos x="367" y="171"/>
                  </a:cxn>
                  <a:cxn ang="0">
                    <a:pos x="507" y="433"/>
                  </a:cxn>
                  <a:cxn ang="0">
                    <a:pos x="563" y="527"/>
                  </a:cxn>
                  <a:cxn ang="0">
                    <a:pos x="615" y="621"/>
                  </a:cxn>
                  <a:cxn ang="0">
                    <a:pos x="659" y="701"/>
                  </a:cxn>
                  <a:cxn ang="0">
                    <a:pos x="688" y="747"/>
                  </a:cxn>
                  <a:cxn ang="0">
                    <a:pos x="719" y="792"/>
                  </a:cxn>
                  <a:cxn ang="0">
                    <a:pos x="911" y="815"/>
                  </a:cxn>
                  <a:cxn ang="0">
                    <a:pos x="894" y="828"/>
                  </a:cxn>
                  <a:cxn ang="0">
                    <a:pos x="856" y="842"/>
                  </a:cxn>
                  <a:cxn ang="0">
                    <a:pos x="817" y="860"/>
                  </a:cxn>
                  <a:cxn ang="0">
                    <a:pos x="797" y="875"/>
                  </a:cxn>
                  <a:cxn ang="0">
                    <a:pos x="727" y="925"/>
                  </a:cxn>
                  <a:cxn ang="0">
                    <a:pos x="653" y="967"/>
                  </a:cxn>
                  <a:cxn ang="0">
                    <a:pos x="587" y="1009"/>
                  </a:cxn>
                  <a:cxn ang="0">
                    <a:pos x="533" y="1054"/>
                  </a:cxn>
                  <a:cxn ang="0">
                    <a:pos x="476" y="1094"/>
                  </a:cxn>
                </a:cxnLst>
                <a:rect l="0" t="0" r="r" b="b"/>
                <a:pathLst>
                  <a:path w="911" h="1109">
                    <a:moveTo>
                      <a:pt x="455" y="1109"/>
                    </a:moveTo>
                    <a:lnTo>
                      <a:pt x="436" y="1072"/>
                    </a:lnTo>
                    <a:lnTo>
                      <a:pt x="492" y="997"/>
                    </a:lnTo>
                    <a:lnTo>
                      <a:pt x="495" y="990"/>
                    </a:lnTo>
                    <a:lnTo>
                      <a:pt x="499" y="982"/>
                    </a:lnTo>
                    <a:lnTo>
                      <a:pt x="505" y="973"/>
                    </a:lnTo>
                    <a:lnTo>
                      <a:pt x="511" y="963"/>
                    </a:lnTo>
                    <a:lnTo>
                      <a:pt x="518" y="952"/>
                    </a:lnTo>
                    <a:lnTo>
                      <a:pt x="525" y="941"/>
                    </a:lnTo>
                    <a:lnTo>
                      <a:pt x="531" y="932"/>
                    </a:lnTo>
                    <a:lnTo>
                      <a:pt x="536" y="923"/>
                    </a:lnTo>
                    <a:lnTo>
                      <a:pt x="479" y="784"/>
                    </a:lnTo>
                    <a:lnTo>
                      <a:pt x="391" y="657"/>
                    </a:lnTo>
                    <a:lnTo>
                      <a:pt x="236" y="386"/>
                    </a:lnTo>
                    <a:lnTo>
                      <a:pt x="226" y="373"/>
                    </a:lnTo>
                    <a:lnTo>
                      <a:pt x="216" y="361"/>
                    </a:lnTo>
                    <a:lnTo>
                      <a:pt x="205" y="348"/>
                    </a:lnTo>
                    <a:lnTo>
                      <a:pt x="195" y="334"/>
                    </a:lnTo>
                    <a:lnTo>
                      <a:pt x="184" y="321"/>
                    </a:lnTo>
                    <a:lnTo>
                      <a:pt x="173" y="307"/>
                    </a:lnTo>
                    <a:lnTo>
                      <a:pt x="161" y="293"/>
                    </a:lnTo>
                    <a:lnTo>
                      <a:pt x="149" y="277"/>
                    </a:lnTo>
                    <a:lnTo>
                      <a:pt x="139" y="274"/>
                    </a:lnTo>
                    <a:lnTo>
                      <a:pt x="130" y="272"/>
                    </a:lnTo>
                    <a:lnTo>
                      <a:pt x="121" y="271"/>
                    </a:lnTo>
                    <a:lnTo>
                      <a:pt x="111" y="271"/>
                    </a:lnTo>
                    <a:lnTo>
                      <a:pt x="102" y="272"/>
                    </a:lnTo>
                    <a:lnTo>
                      <a:pt x="94" y="273"/>
                    </a:lnTo>
                    <a:lnTo>
                      <a:pt x="85" y="275"/>
                    </a:lnTo>
                    <a:lnTo>
                      <a:pt x="77" y="277"/>
                    </a:lnTo>
                    <a:lnTo>
                      <a:pt x="62" y="282"/>
                    </a:lnTo>
                    <a:lnTo>
                      <a:pt x="48" y="286"/>
                    </a:lnTo>
                    <a:lnTo>
                      <a:pt x="43" y="287"/>
                    </a:lnTo>
                    <a:lnTo>
                      <a:pt x="37" y="287"/>
                    </a:lnTo>
                    <a:lnTo>
                      <a:pt x="33" y="287"/>
                    </a:lnTo>
                    <a:lnTo>
                      <a:pt x="29" y="285"/>
                    </a:lnTo>
                    <a:lnTo>
                      <a:pt x="28" y="280"/>
                    </a:lnTo>
                    <a:lnTo>
                      <a:pt x="25" y="274"/>
                    </a:lnTo>
                    <a:lnTo>
                      <a:pt x="22" y="269"/>
                    </a:lnTo>
                    <a:lnTo>
                      <a:pt x="16" y="263"/>
                    </a:lnTo>
                    <a:lnTo>
                      <a:pt x="11" y="257"/>
                    </a:lnTo>
                    <a:lnTo>
                      <a:pt x="7" y="252"/>
                    </a:lnTo>
                    <a:lnTo>
                      <a:pt x="3" y="246"/>
                    </a:lnTo>
                    <a:lnTo>
                      <a:pt x="0" y="241"/>
                    </a:lnTo>
                    <a:lnTo>
                      <a:pt x="24" y="228"/>
                    </a:lnTo>
                    <a:lnTo>
                      <a:pt x="44" y="217"/>
                    </a:lnTo>
                    <a:lnTo>
                      <a:pt x="63" y="206"/>
                    </a:lnTo>
                    <a:lnTo>
                      <a:pt x="81" y="197"/>
                    </a:lnTo>
                    <a:lnTo>
                      <a:pt x="96" y="187"/>
                    </a:lnTo>
                    <a:lnTo>
                      <a:pt x="111" y="179"/>
                    </a:lnTo>
                    <a:lnTo>
                      <a:pt x="126" y="173"/>
                    </a:lnTo>
                    <a:lnTo>
                      <a:pt x="141" y="167"/>
                    </a:lnTo>
                    <a:lnTo>
                      <a:pt x="149" y="160"/>
                    </a:lnTo>
                    <a:lnTo>
                      <a:pt x="156" y="154"/>
                    </a:lnTo>
                    <a:lnTo>
                      <a:pt x="164" y="148"/>
                    </a:lnTo>
                    <a:lnTo>
                      <a:pt x="174" y="143"/>
                    </a:lnTo>
                    <a:lnTo>
                      <a:pt x="191" y="133"/>
                    </a:lnTo>
                    <a:lnTo>
                      <a:pt x="208" y="126"/>
                    </a:lnTo>
                    <a:lnTo>
                      <a:pt x="227" y="120"/>
                    </a:lnTo>
                    <a:lnTo>
                      <a:pt x="245" y="115"/>
                    </a:lnTo>
                    <a:lnTo>
                      <a:pt x="264" y="109"/>
                    </a:lnTo>
                    <a:lnTo>
                      <a:pt x="283" y="102"/>
                    </a:lnTo>
                    <a:lnTo>
                      <a:pt x="296" y="91"/>
                    </a:lnTo>
                    <a:lnTo>
                      <a:pt x="308" y="80"/>
                    </a:lnTo>
                    <a:lnTo>
                      <a:pt x="322" y="68"/>
                    </a:lnTo>
                    <a:lnTo>
                      <a:pt x="335" y="57"/>
                    </a:lnTo>
                    <a:lnTo>
                      <a:pt x="348" y="45"/>
                    </a:lnTo>
                    <a:lnTo>
                      <a:pt x="361" y="31"/>
                    </a:lnTo>
                    <a:lnTo>
                      <a:pt x="376" y="19"/>
                    </a:lnTo>
                    <a:lnTo>
                      <a:pt x="391" y="7"/>
                    </a:lnTo>
                    <a:lnTo>
                      <a:pt x="396" y="7"/>
                    </a:lnTo>
                    <a:lnTo>
                      <a:pt x="401" y="6"/>
                    </a:lnTo>
                    <a:lnTo>
                      <a:pt x="406" y="6"/>
                    </a:lnTo>
                    <a:lnTo>
                      <a:pt x="411" y="6"/>
                    </a:lnTo>
                    <a:lnTo>
                      <a:pt x="416" y="5"/>
                    </a:lnTo>
                    <a:lnTo>
                      <a:pt x="422" y="4"/>
                    </a:lnTo>
                    <a:lnTo>
                      <a:pt x="426" y="2"/>
                    </a:lnTo>
                    <a:lnTo>
                      <a:pt x="431" y="0"/>
                    </a:lnTo>
                    <a:lnTo>
                      <a:pt x="434" y="3"/>
                    </a:lnTo>
                    <a:lnTo>
                      <a:pt x="436" y="6"/>
                    </a:lnTo>
                    <a:lnTo>
                      <a:pt x="439" y="10"/>
                    </a:lnTo>
                    <a:lnTo>
                      <a:pt x="441" y="14"/>
                    </a:lnTo>
                    <a:lnTo>
                      <a:pt x="444" y="19"/>
                    </a:lnTo>
                    <a:lnTo>
                      <a:pt x="446" y="23"/>
                    </a:lnTo>
                    <a:lnTo>
                      <a:pt x="449" y="28"/>
                    </a:lnTo>
                    <a:lnTo>
                      <a:pt x="451" y="33"/>
                    </a:lnTo>
                    <a:lnTo>
                      <a:pt x="448" y="39"/>
                    </a:lnTo>
                    <a:lnTo>
                      <a:pt x="445" y="44"/>
                    </a:lnTo>
                    <a:lnTo>
                      <a:pt x="441" y="49"/>
                    </a:lnTo>
                    <a:lnTo>
                      <a:pt x="437" y="54"/>
                    </a:lnTo>
                    <a:lnTo>
                      <a:pt x="433" y="59"/>
                    </a:lnTo>
                    <a:lnTo>
                      <a:pt x="428" y="64"/>
                    </a:lnTo>
                    <a:lnTo>
                      <a:pt x="423" y="69"/>
                    </a:lnTo>
                    <a:lnTo>
                      <a:pt x="417" y="74"/>
                    </a:lnTo>
                    <a:lnTo>
                      <a:pt x="412" y="77"/>
                    </a:lnTo>
                    <a:lnTo>
                      <a:pt x="407" y="79"/>
                    </a:lnTo>
                    <a:lnTo>
                      <a:pt x="402" y="82"/>
                    </a:lnTo>
                    <a:lnTo>
                      <a:pt x="397" y="84"/>
                    </a:lnTo>
                    <a:lnTo>
                      <a:pt x="391" y="87"/>
                    </a:lnTo>
                    <a:lnTo>
                      <a:pt x="385" y="90"/>
                    </a:lnTo>
                    <a:lnTo>
                      <a:pt x="378" y="92"/>
                    </a:lnTo>
                    <a:lnTo>
                      <a:pt x="371" y="95"/>
                    </a:lnTo>
                    <a:lnTo>
                      <a:pt x="371" y="107"/>
                    </a:lnTo>
                    <a:lnTo>
                      <a:pt x="371" y="120"/>
                    </a:lnTo>
                    <a:lnTo>
                      <a:pt x="371" y="132"/>
                    </a:lnTo>
                    <a:lnTo>
                      <a:pt x="369" y="146"/>
                    </a:lnTo>
                    <a:lnTo>
                      <a:pt x="369" y="158"/>
                    </a:lnTo>
                    <a:lnTo>
                      <a:pt x="367" y="171"/>
                    </a:lnTo>
                    <a:lnTo>
                      <a:pt x="366" y="183"/>
                    </a:lnTo>
                    <a:lnTo>
                      <a:pt x="364" y="197"/>
                    </a:lnTo>
                    <a:lnTo>
                      <a:pt x="507" y="433"/>
                    </a:lnTo>
                    <a:lnTo>
                      <a:pt x="527" y="466"/>
                    </a:lnTo>
                    <a:lnTo>
                      <a:pt x="545" y="498"/>
                    </a:lnTo>
                    <a:lnTo>
                      <a:pt x="563" y="527"/>
                    </a:lnTo>
                    <a:lnTo>
                      <a:pt x="581" y="558"/>
                    </a:lnTo>
                    <a:lnTo>
                      <a:pt x="597" y="588"/>
                    </a:lnTo>
                    <a:lnTo>
                      <a:pt x="615" y="621"/>
                    </a:lnTo>
                    <a:lnTo>
                      <a:pt x="634" y="655"/>
                    </a:lnTo>
                    <a:lnTo>
                      <a:pt x="653" y="691"/>
                    </a:lnTo>
                    <a:lnTo>
                      <a:pt x="659" y="701"/>
                    </a:lnTo>
                    <a:lnTo>
                      <a:pt x="667" y="714"/>
                    </a:lnTo>
                    <a:lnTo>
                      <a:pt x="677" y="730"/>
                    </a:lnTo>
                    <a:lnTo>
                      <a:pt x="688" y="747"/>
                    </a:lnTo>
                    <a:lnTo>
                      <a:pt x="699" y="764"/>
                    </a:lnTo>
                    <a:lnTo>
                      <a:pt x="709" y="779"/>
                    </a:lnTo>
                    <a:lnTo>
                      <a:pt x="719" y="792"/>
                    </a:lnTo>
                    <a:lnTo>
                      <a:pt x="728" y="803"/>
                    </a:lnTo>
                    <a:lnTo>
                      <a:pt x="886" y="785"/>
                    </a:lnTo>
                    <a:lnTo>
                      <a:pt x="911" y="815"/>
                    </a:lnTo>
                    <a:lnTo>
                      <a:pt x="906" y="820"/>
                    </a:lnTo>
                    <a:lnTo>
                      <a:pt x="900" y="824"/>
                    </a:lnTo>
                    <a:lnTo>
                      <a:pt x="894" y="828"/>
                    </a:lnTo>
                    <a:lnTo>
                      <a:pt x="887" y="831"/>
                    </a:lnTo>
                    <a:lnTo>
                      <a:pt x="873" y="837"/>
                    </a:lnTo>
                    <a:lnTo>
                      <a:pt x="856" y="842"/>
                    </a:lnTo>
                    <a:lnTo>
                      <a:pt x="841" y="849"/>
                    </a:lnTo>
                    <a:lnTo>
                      <a:pt x="825" y="856"/>
                    </a:lnTo>
                    <a:lnTo>
                      <a:pt x="817" y="860"/>
                    </a:lnTo>
                    <a:lnTo>
                      <a:pt x="810" y="864"/>
                    </a:lnTo>
                    <a:lnTo>
                      <a:pt x="803" y="869"/>
                    </a:lnTo>
                    <a:lnTo>
                      <a:pt x="797" y="875"/>
                    </a:lnTo>
                    <a:lnTo>
                      <a:pt x="774" y="893"/>
                    </a:lnTo>
                    <a:lnTo>
                      <a:pt x="751" y="910"/>
                    </a:lnTo>
                    <a:lnTo>
                      <a:pt x="727" y="925"/>
                    </a:lnTo>
                    <a:lnTo>
                      <a:pt x="702" y="940"/>
                    </a:lnTo>
                    <a:lnTo>
                      <a:pt x="678" y="954"/>
                    </a:lnTo>
                    <a:lnTo>
                      <a:pt x="653" y="967"/>
                    </a:lnTo>
                    <a:lnTo>
                      <a:pt x="629" y="980"/>
                    </a:lnTo>
                    <a:lnTo>
                      <a:pt x="603" y="992"/>
                    </a:lnTo>
                    <a:lnTo>
                      <a:pt x="587" y="1009"/>
                    </a:lnTo>
                    <a:lnTo>
                      <a:pt x="568" y="1024"/>
                    </a:lnTo>
                    <a:lnTo>
                      <a:pt x="551" y="1039"/>
                    </a:lnTo>
                    <a:lnTo>
                      <a:pt x="533" y="1054"/>
                    </a:lnTo>
                    <a:lnTo>
                      <a:pt x="513" y="1067"/>
                    </a:lnTo>
                    <a:lnTo>
                      <a:pt x="494" y="1081"/>
                    </a:lnTo>
                    <a:lnTo>
                      <a:pt x="476" y="1094"/>
                    </a:lnTo>
                    <a:lnTo>
                      <a:pt x="455" y="110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" name="Freeform 9"/>
              <p:cNvSpPr>
                <a:spLocks/>
              </p:cNvSpPr>
              <p:nvPr/>
            </p:nvSpPr>
            <p:spPr bwMode="auto">
              <a:xfrm>
                <a:off x="2897" y="4514"/>
                <a:ext cx="182" cy="258"/>
              </a:xfrm>
              <a:custGeom>
                <a:avLst/>
                <a:gdLst/>
                <a:ahLst/>
                <a:cxnLst>
                  <a:cxn ang="0">
                    <a:pos x="389" y="1020"/>
                  </a:cxn>
                  <a:cxn ang="0">
                    <a:pos x="369" y="1002"/>
                  </a:cxn>
                  <a:cxn ang="0">
                    <a:pos x="377" y="979"/>
                  </a:cxn>
                  <a:cxn ang="0">
                    <a:pos x="414" y="954"/>
                  </a:cxn>
                  <a:cxn ang="0">
                    <a:pos x="431" y="905"/>
                  </a:cxn>
                  <a:cxn ang="0">
                    <a:pos x="431" y="854"/>
                  </a:cxn>
                  <a:cxn ang="0">
                    <a:pos x="383" y="755"/>
                  </a:cxn>
                  <a:cxn ang="0">
                    <a:pos x="315" y="634"/>
                  </a:cxn>
                  <a:cxn ang="0">
                    <a:pos x="270" y="575"/>
                  </a:cxn>
                  <a:cxn ang="0">
                    <a:pos x="225" y="519"/>
                  </a:cxn>
                  <a:cxn ang="0">
                    <a:pos x="201" y="479"/>
                  </a:cxn>
                  <a:cxn ang="0">
                    <a:pos x="191" y="449"/>
                  </a:cxn>
                  <a:cxn ang="0">
                    <a:pos x="169" y="422"/>
                  </a:cxn>
                  <a:cxn ang="0">
                    <a:pos x="101" y="323"/>
                  </a:cxn>
                  <a:cxn ang="0">
                    <a:pos x="45" y="271"/>
                  </a:cxn>
                  <a:cxn ang="0">
                    <a:pos x="10" y="267"/>
                  </a:cxn>
                  <a:cxn ang="0">
                    <a:pos x="1" y="242"/>
                  </a:cxn>
                  <a:cxn ang="0">
                    <a:pos x="5" y="211"/>
                  </a:cxn>
                  <a:cxn ang="0">
                    <a:pos x="75" y="161"/>
                  </a:cxn>
                  <a:cxn ang="0">
                    <a:pos x="128" y="127"/>
                  </a:cxn>
                  <a:cxn ang="0">
                    <a:pos x="157" y="112"/>
                  </a:cxn>
                  <a:cxn ang="0">
                    <a:pos x="182" y="94"/>
                  </a:cxn>
                  <a:cxn ang="0">
                    <a:pos x="191" y="78"/>
                  </a:cxn>
                  <a:cxn ang="0">
                    <a:pos x="200" y="60"/>
                  </a:cxn>
                  <a:cxn ang="0">
                    <a:pos x="233" y="36"/>
                  </a:cxn>
                  <a:cxn ang="0">
                    <a:pos x="278" y="8"/>
                  </a:cxn>
                  <a:cxn ang="0">
                    <a:pos x="292" y="1"/>
                  </a:cxn>
                  <a:cxn ang="0">
                    <a:pos x="300" y="5"/>
                  </a:cxn>
                  <a:cxn ang="0">
                    <a:pos x="292" y="69"/>
                  </a:cxn>
                  <a:cxn ang="0">
                    <a:pos x="281" y="98"/>
                  </a:cxn>
                  <a:cxn ang="0">
                    <a:pos x="276" y="134"/>
                  </a:cxn>
                  <a:cxn ang="0">
                    <a:pos x="276" y="184"/>
                  </a:cxn>
                  <a:cxn ang="0">
                    <a:pos x="295" y="212"/>
                  </a:cxn>
                  <a:cxn ang="0">
                    <a:pos x="341" y="278"/>
                  </a:cxn>
                  <a:cxn ang="0">
                    <a:pos x="374" y="343"/>
                  </a:cxn>
                  <a:cxn ang="0">
                    <a:pos x="392" y="383"/>
                  </a:cxn>
                  <a:cxn ang="0">
                    <a:pos x="423" y="419"/>
                  </a:cxn>
                  <a:cxn ang="0">
                    <a:pos x="461" y="458"/>
                  </a:cxn>
                  <a:cxn ang="0">
                    <a:pos x="472" y="478"/>
                  </a:cxn>
                  <a:cxn ang="0">
                    <a:pos x="476" y="497"/>
                  </a:cxn>
                  <a:cxn ang="0">
                    <a:pos x="493" y="512"/>
                  </a:cxn>
                  <a:cxn ang="0">
                    <a:pos x="518" y="530"/>
                  </a:cxn>
                  <a:cxn ang="0">
                    <a:pos x="528" y="552"/>
                  </a:cxn>
                  <a:cxn ang="0">
                    <a:pos x="536" y="576"/>
                  </a:cxn>
                  <a:cxn ang="0">
                    <a:pos x="561" y="601"/>
                  </a:cxn>
                  <a:cxn ang="0">
                    <a:pos x="591" y="630"/>
                  </a:cxn>
                  <a:cxn ang="0">
                    <a:pos x="610" y="665"/>
                  </a:cxn>
                  <a:cxn ang="0">
                    <a:pos x="635" y="693"/>
                  </a:cxn>
                  <a:cxn ang="0">
                    <a:pos x="679" y="717"/>
                  </a:cxn>
                  <a:cxn ang="0">
                    <a:pos x="713" y="741"/>
                  </a:cxn>
                  <a:cxn ang="0">
                    <a:pos x="727" y="760"/>
                  </a:cxn>
                  <a:cxn ang="0">
                    <a:pos x="727" y="770"/>
                  </a:cxn>
                  <a:cxn ang="0">
                    <a:pos x="711" y="783"/>
                  </a:cxn>
                  <a:cxn ang="0">
                    <a:pos x="687" y="802"/>
                  </a:cxn>
                  <a:cxn ang="0">
                    <a:pos x="677" y="815"/>
                  </a:cxn>
                  <a:cxn ang="0">
                    <a:pos x="669" y="829"/>
                  </a:cxn>
                  <a:cxn ang="0">
                    <a:pos x="473" y="987"/>
                  </a:cxn>
                  <a:cxn ang="0">
                    <a:pos x="408" y="1032"/>
                  </a:cxn>
                </a:cxnLst>
                <a:rect l="0" t="0" r="r" b="b"/>
                <a:pathLst>
                  <a:path w="727" h="1032">
                    <a:moveTo>
                      <a:pt x="404" y="1030"/>
                    </a:moveTo>
                    <a:lnTo>
                      <a:pt x="399" y="1028"/>
                    </a:lnTo>
                    <a:lnTo>
                      <a:pt x="394" y="1024"/>
                    </a:lnTo>
                    <a:lnTo>
                      <a:pt x="389" y="1020"/>
                    </a:lnTo>
                    <a:lnTo>
                      <a:pt x="384" y="1016"/>
                    </a:lnTo>
                    <a:lnTo>
                      <a:pt x="379" y="1012"/>
                    </a:lnTo>
                    <a:lnTo>
                      <a:pt x="374" y="1007"/>
                    </a:lnTo>
                    <a:lnTo>
                      <a:pt x="369" y="1002"/>
                    </a:lnTo>
                    <a:lnTo>
                      <a:pt x="364" y="997"/>
                    </a:lnTo>
                    <a:lnTo>
                      <a:pt x="369" y="990"/>
                    </a:lnTo>
                    <a:lnTo>
                      <a:pt x="373" y="984"/>
                    </a:lnTo>
                    <a:lnTo>
                      <a:pt x="377" y="979"/>
                    </a:lnTo>
                    <a:lnTo>
                      <a:pt x="382" y="975"/>
                    </a:lnTo>
                    <a:lnTo>
                      <a:pt x="389" y="969"/>
                    </a:lnTo>
                    <a:lnTo>
                      <a:pt x="399" y="963"/>
                    </a:lnTo>
                    <a:lnTo>
                      <a:pt x="414" y="954"/>
                    </a:lnTo>
                    <a:lnTo>
                      <a:pt x="431" y="942"/>
                    </a:lnTo>
                    <a:lnTo>
                      <a:pt x="431" y="930"/>
                    </a:lnTo>
                    <a:lnTo>
                      <a:pt x="431" y="917"/>
                    </a:lnTo>
                    <a:lnTo>
                      <a:pt x="431" y="905"/>
                    </a:lnTo>
                    <a:lnTo>
                      <a:pt x="431" y="891"/>
                    </a:lnTo>
                    <a:lnTo>
                      <a:pt x="431" y="879"/>
                    </a:lnTo>
                    <a:lnTo>
                      <a:pt x="431" y="866"/>
                    </a:lnTo>
                    <a:lnTo>
                      <a:pt x="431" y="854"/>
                    </a:lnTo>
                    <a:lnTo>
                      <a:pt x="431" y="840"/>
                    </a:lnTo>
                    <a:lnTo>
                      <a:pt x="416" y="813"/>
                    </a:lnTo>
                    <a:lnTo>
                      <a:pt x="399" y="783"/>
                    </a:lnTo>
                    <a:lnTo>
                      <a:pt x="383" y="755"/>
                    </a:lnTo>
                    <a:lnTo>
                      <a:pt x="367" y="725"/>
                    </a:lnTo>
                    <a:lnTo>
                      <a:pt x="349" y="695"/>
                    </a:lnTo>
                    <a:lnTo>
                      <a:pt x="332" y="665"/>
                    </a:lnTo>
                    <a:lnTo>
                      <a:pt x="315" y="634"/>
                    </a:lnTo>
                    <a:lnTo>
                      <a:pt x="296" y="604"/>
                    </a:lnTo>
                    <a:lnTo>
                      <a:pt x="287" y="596"/>
                    </a:lnTo>
                    <a:lnTo>
                      <a:pt x="278" y="585"/>
                    </a:lnTo>
                    <a:lnTo>
                      <a:pt x="270" y="575"/>
                    </a:lnTo>
                    <a:lnTo>
                      <a:pt x="260" y="563"/>
                    </a:lnTo>
                    <a:lnTo>
                      <a:pt x="250" y="550"/>
                    </a:lnTo>
                    <a:lnTo>
                      <a:pt x="239" y="535"/>
                    </a:lnTo>
                    <a:lnTo>
                      <a:pt x="225" y="519"/>
                    </a:lnTo>
                    <a:lnTo>
                      <a:pt x="209" y="502"/>
                    </a:lnTo>
                    <a:lnTo>
                      <a:pt x="206" y="495"/>
                    </a:lnTo>
                    <a:lnTo>
                      <a:pt x="204" y="486"/>
                    </a:lnTo>
                    <a:lnTo>
                      <a:pt x="201" y="479"/>
                    </a:lnTo>
                    <a:lnTo>
                      <a:pt x="199" y="471"/>
                    </a:lnTo>
                    <a:lnTo>
                      <a:pt x="196" y="464"/>
                    </a:lnTo>
                    <a:lnTo>
                      <a:pt x="194" y="456"/>
                    </a:lnTo>
                    <a:lnTo>
                      <a:pt x="191" y="449"/>
                    </a:lnTo>
                    <a:lnTo>
                      <a:pt x="189" y="440"/>
                    </a:lnTo>
                    <a:lnTo>
                      <a:pt x="182" y="436"/>
                    </a:lnTo>
                    <a:lnTo>
                      <a:pt x="176" y="430"/>
                    </a:lnTo>
                    <a:lnTo>
                      <a:pt x="169" y="422"/>
                    </a:lnTo>
                    <a:lnTo>
                      <a:pt x="158" y="410"/>
                    </a:lnTo>
                    <a:lnTo>
                      <a:pt x="145" y="389"/>
                    </a:lnTo>
                    <a:lnTo>
                      <a:pt x="127" y="362"/>
                    </a:lnTo>
                    <a:lnTo>
                      <a:pt x="101" y="323"/>
                    </a:lnTo>
                    <a:lnTo>
                      <a:pt x="68" y="271"/>
                    </a:lnTo>
                    <a:lnTo>
                      <a:pt x="60" y="271"/>
                    </a:lnTo>
                    <a:lnTo>
                      <a:pt x="52" y="271"/>
                    </a:lnTo>
                    <a:lnTo>
                      <a:pt x="45" y="271"/>
                    </a:lnTo>
                    <a:lnTo>
                      <a:pt x="37" y="270"/>
                    </a:lnTo>
                    <a:lnTo>
                      <a:pt x="29" y="270"/>
                    </a:lnTo>
                    <a:lnTo>
                      <a:pt x="20" y="268"/>
                    </a:lnTo>
                    <a:lnTo>
                      <a:pt x="10" y="267"/>
                    </a:lnTo>
                    <a:lnTo>
                      <a:pt x="0" y="265"/>
                    </a:lnTo>
                    <a:lnTo>
                      <a:pt x="0" y="257"/>
                    </a:lnTo>
                    <a:lnTo>
                      <a:pt x="0" y="250"/>
                    </a:lnTo>
                    <a:lnTo>
                      <a:pt x="1" y="242"/>
                    </a:lnTo>
                    <a:lnTo>
                      <a:pt x="1" y="234"/>
                    </a:lnTo>
                    <a:lnTo>
                      <a:pt x="2" y="226"/>
                    </a:lnTo>
                    <a:lnTo>
                      <a:pt x="3" y="219"/>
                    </a:lnTo>
                    <a:lnTo>
                      <a:pt x="5" y="211"/>
                    </a:lnTo>
                    <a:lnTo>
                      <a:pt x="7" y="204"/>
                    </a:lnTo>
                    <a:lnTo>
                      <a:pt x="35" y="187"/>
                    </a:lnTo>
                    <a:lnTo>
                      <a:pt x="56" y="173"/>
                    </a:lnTo>
                    <a:lnTo>
                      <a:pt x="75" y="161"/>
                    </a:lnTo>
                    <a:lnTo>
                      <a:pt x="90" y="150"/>
                    </a:lnTo>
                    <a:lnTo>
                      <a:pt x="103" y="142"/>
                    </a:lnTo>
                    <a:lnTo>
                      <a:pt x="116" y="134"/>
                    </a:lnTo>
                    <a:lnTo>
                      <a:pt x="128" y="127"/>
                    </a:lnTo>
                    <a:lnTo>
                      <a:pt x="142" y="122"/>
                    </a:lnTo>
                    <a:lnTo>
                      <a:pt x="147" y="119"/>
                    </a:lnTo>
                    <a:lnTo>
                      <a:pt x="152" y="116"/>
                    </a:lnTo>
                    <a:lnTo>
                      <a:pt x="157" y="112"/>
                    </a:lnTo>
                    <a:lnTo>
                      <a:pt x="163" y="108"/>
                    </a:lnTo>
                    <a:lnTo>
                      <a:pt x="169" y="103"/>
                    </a:lnTo>
                    <a:lnTo>
                      <a:pt x="175" y="99"/>
                    </a:lnTo>
                    <a:lnTo>
                      <a:pt x="182" y="94"/>
                    </a:lnTo>
                    <a:lnTo>
                      <a:pt x="189" y="88"/>
                    </a:lnTo>
                    <a:lnTo>
                      <a:pt x="189" y="85"/>
                    </a:lnTo>
                    <a:lnTo>
                      <a:pt x="190" y="82"/>
                    </a:lnTo>
                    <a:lnTo>
                      <a:pt x="191" y="78"/>
                    </a:lnTo>
                    <a:lnTo>
                      <a:pt x="193" y="74"/>
                    </a:lnTo>
                    <a:lnTo>
                      <a:pt x="195" y="69"/>
                    </a:lnTo>
                    <a:lnTo>
                      <a:pt x="197" y="64"/>
                    </a:lnTo>
                    <a:lnTo>
                      <a:pt x="200" y="60"/>
                    </a:lnTo>
                    <a:lnTo>
                      <a:pt x="202" y="55"/>
                    </a:lnTo>
                    <a:lnTo>
                      <a:pt x="212" y="49"/>
                    </a:lnTo>
                    <a:lnTo>
                      <a:pt x="223" y="43"/>
                    </a:lnTo>
                    <a:lnTo>
                      <a:pt x="233" y="36"/>
                    </a:lnTo>
                    <a:lnTo>
                      <a:pt x="243" y="30"/>
                    </a:lnTo>
                    <a:lnTo>
                      <a:pt x="254" y="23"/>
                    </a:lnTo>
                    <a:lnTo>
                      <a:pt x="266" y="15"/>
                    </a:lnTo>
                    <a:lnTo>
                      <a:pt x="278" y="8"/>
                    </a:lnTo>
                    <a:lnTo>
                      <a:pt x="290" y="0"/>
                    </a:lnTo>
                    <a:lnTo>
                      <a:pt x="290" y="0"/>
                    </a:lnTo>
                    <a:lnTo>
                      <a:pt x="291" y="1"/>
                    </a:lnTo>
                    <a:lnTo>
                      <a:pt x="292" y="1"/>
                    </a:lnTo>
                    <a:lnTo>
                      <a:pt x="294" y="1"/>
                    </a:lnTo>
                    <a:lnTo>
                      <a:pt x="296" y="2"/>
                    </a:lnTo>
                    <a:lnTo>
                      <a:pt x="298" y="3"/>
                    </a:lnTo>
                    <a:lnTo>
                      <a:pt x="300" y="5"/>
                    </a:lnTo>
                    <a:lnTo>
                      <a:pt x="303" y="7"/>
                    </a:lnTo>
                    <a:lnTo>
                      <a:pt x="298" y="33"/>
                    </a:lnTo>
                    <a:lnTo>
                      <a:pt x="295" y="54"/>
                    </a:lnTo>
                    <a:lnTo>
                      <a:pt x="292" y="69"/>
                    </a:lnTo>
                    <a:lnTo>
                      <a:pt x="290" y="80"/>
                    </a:lnTo>
                    <a:lnTo>
                      <a:pt x="287" y="87"/>
                    </a:lnTo>
                    <a:lnTo>
                      <a:pt x="284" y="93"/>
                    </a:lnTo>
                    <a:lnTo>
                      <a:pt x="281" y="98"/>
                    </a:lnTo>
                    <a:lnTo>
                      <a:pt x="276" y="102"/>
                    </a:lnTo>
                    <a:lnTo>
                      <a:pt x="276" y="112"/>
                    </a:lnTo>
                    <a:lnTo>
                      <a:pt x="276" y="123"/>
                    </a:lnTo>
                    <a:lnTo>
                      <a:pt x="276" y="134"/>
                    </a:lnTo>
                    <a:lnTo>
                      <a:pt x="276" y="147"/>
                    </a:lnTo>
                    <a:lnTo>
                      <a:pt x="276" y="159"/>
                    </a:lnTo>
                    <a:lnTo>
                      <a:pt x="276" y="171"/>
                    </a:lnTo>
                    <a:lnTo>
                      <a:pt x="276" y="184"/>
                    </a:lnTo>
                    <a:lnTo>
                      <a:pt x="276" y="197"/>
                    </a:lnTo>
                    <a:lnTo>
                      <a:pt x="283" y="202"/>
                    </a:lnTo>
                    <a:lnTo>
                      <a:pt x="289" y="206"/>
                    </a:lnTo>
                    <a:lnTo>
                      <a:pt x="295" y="212"/>
                    </a:lnTo>
                    <a:lnTo>
                      <a:pt x="302" y="221"/>
                    </a:lnTo>
                    <a:lnTo>
                      <a:pt x="311" y="234"/>
                    </a:lnTo>
                    <a:lnTo>
                      <a:pt x="325" y="253"/>
                    </a:lnTo>
                    <a:lnTo>
                      <a:pt x="341" y="278"/>
                    </a:lnTo>
                    <a:lnTo>
                      <a:pt x="364" y="312"/>
                    </a:lnTo>
                    <a:lnTo>
                      <a:pt x="367" y="322"/>
                    </a:lnTo>
                    <a:lnTo>
                      <a:pt x="370" y="332"/>
                    </a:lnTo>
                    <a:lnTo>
                      <a:pt x="374" y="343"/>
                    </a:lnTo>
                    <a:lnTo>
                      <a:pt x="378" y="353"/>
                    </a:lnTo>
                    <a:lnTo>
                      <a:pt x="383" y="363"/>
                    </a:lnTo>
                    <a:lnTo>
                      <a:pt x="387" y="373"/>
                    </a:lnTo>
                    <a:lnTo>
                      <a:pt x="392" y="383"/>
                    </a:lnTo>
                    <a:lnTo>
                      <a:pt x="397" y="394"/>
                    </a:lnTo>
                    <a:lnTo>
                      <a:pt x="405" y="402"/>
                    </a:lnTo>
                    <a:lnTo>
                      <a:pt x="414" y="410"/>
                    </a:lnTo>
                    <a:lnTo>
                      <a:pt x="423" y="419"/>
                    </a:lnTo>
                    <a:lnTo>
                      <a:pt x="432" y="428"/>
                    </a:lnTo>
                    <a:lnTo>
                      <a:pt x="441" y="437"/>
                    </a:lnTo>
                    <a:lnTo>
                      <a:pt x="451" y="448"/>
                    </a:lnTo>
                    <a:lnTo>
                      <a:pt x="461" y="458"/>
                    </a:lnTo>
                    <a:lnTo>
                      <a:pt x="472" y="468"/>
                    </a:lnTo>
                    <a:lnTo>
                      <a:pt x="472" y="471"/>
                    </a:lnTo>
                    <a:lnTo>
                      <a:pt x="472" y="474"/>
                    </a:lnTo>
                    <a:lnTo>
                      <a:pt x="472" y="478"/>
                    </a:lnTo>
                    <a:lnTo>
                      <a:pt x="472" y="482"/>
                    </a:lnTo>
                    <a:lnTo>
                      <a:pt x="473" y="487"/>
                    </a:lnTo>
                    <a:lnTo>
                      <a:pt x="474" y="491"/>
                    </a:lnTo>
                    <a:lnTo>
                      <a:pt x="476" y="497"/>
                    </a:lnTo>
                    <a:lnTo>
                      <a:pt x="478" y="502"/>
                    </a:lnTo>
                    <a:lnTo>
                      <a:pt x="483" y="505"/>
                    </a:lnTo>
                    <a:lnTo>
                      <a:pt x="488" y="508"/>
                    </a:lnTo>
                    <a:lnTo>
                      <a:pt x="493" y="512"/>
                    </a:lnTo>
                    <a:lnTo>
                      <a:pt x="499" y="516"/>
                    </a:lnTo>
                    <a:lnTo>
                      <a:pt x="504" y="521"/>
                    </a:lnTo>
                    <a:lnTo>
                      <a:pt x="511" y="526"/>
                    </a:lnTo>
                    <a:lnTo>
                      <a:pt x="518" y="530"/>
                    </a:lnTo>
                    <a:lnTo>
                      <a:pt x="525" y="535"/>
                    </a:lnTo>
                    <a:lnTo>
                      <a:pt x="525" y="540"/>
                    </a:lnTo>
                    <a:lnTo>
                      <a:pt x="526" y="546"/>
                    </a:lnTo>
                    <a:lnTo>
                      <a:pt x="528" y="552"/>
                    </a:lnTo>
                    <a:lnTo>
                      <a:pt x="529" y="557"/>
                    </a:lnTo>
                    <a:lnTo>
                      <a:pt x="531" y="563"/>
                    </a:lnTo>
                    <a:lnTo>
                      <a:pt x="534" y="569"/>
                    </a:lnTo>
                    <a:lnTo>
                      <a:pt x="536" y="576"/>
                    </a:lnTo>
                    <a:lnTo>
                      <a:pt x="538" y="583"/>
                    </a:lnTo>
                    <a:lnTo>
                      <a:pt x="546" y="588"/>
                    </a:lnTo>
                    <a:lnTo>
                      <a:pt x="553" y="595"/>
                    </a:lnTo>
                    <a:lnTo>
                      <a:pt x="561" y="601"/>
                    </a:lnTo>
                    <a:lnTo>
                      <a:pt x="569" y="608"/>
                    </a:lnTo>
                    <a:lnTo>
                      <a:pt x="576" y="615"/>
                    </a:lnTo>
                    <a:lnTo>
                      <a:pt x="584" y="622"/>
                    </a:lnTo>
                    <a:lnTo>
                      <a:pt x="591" y="630"/>
                    </a:lnTo>
                    <a:lnTo>
                      <a:pt x="599" y="637"/>
                    </a:lnTo>
                    <a:lnTo>
                      <a:pt x="603" y="649"/>
                    </a:lnTo>
                    <a:lnTo>
                      <a:pt x="607" y="658"/>
                    </a:lnTo>
                    <a:lnTo>
                      <a:pt x="610" y="665"/>
                    </a:lnTo>
                    <a:lnTo>
                      <a:pt x="615" y="671"/>
                    </a:lnTo>
                    <a:lnTo>
                      <a:pt x="620" y="678"/>
                    </a:lnTo>
                    <a:lnTo>
                      <a:pt x="627" y="685"/>
                    </a:lnTo>
                    <a:lnTo>
                      <a:pt x="635" y="693"/>
                    </a:lnTo>
                    <a:lnTo>
                      <a:pt x="646" y="705"/>
                    </a:lnTo>
                    <a:lnTo>
                      <a:pt x="659" y="710"/>
                    </a:lnTo>
                    <a:lnTo>
                      <a:pt x="670" y="714"/>
                    </a:lnTo>
                    <a:lnTo>
                      <a:pt x="679" y="717"/>
                    </a:lnTo>
                    <a:lnTo>
                      <a:pt x="686" y="721"/>
                    </a:lnTo>
                    <a:lnTo>
                      <a:pt x="694" y="726"/>
                    </a:lnTo>
                    <a:lnTo>
                      <a:pt x="702" y="733"/>
                    </a:lnTo>
                    <a:lnTo>
                      <a:pt x="713" y="741"/>
                    </a:lnTo>
                    <a:lnTo>
                      <a:pt x="727" y="753"/>
                    </a:lnTo>
                    <a:lnTo>
                      <a:pt x="727" y="755"/>
                    </a:lnTo>
                    <a:lnTo>
                      <a:pt x="727" y="758"/>
                    </a:lnTo>
                    <a:lnTo>
                      <a:pt x="727" y="760"/>
                    </a:lnTo>
                    <a:lnTo>
                      <a:pt x="727" y="763"/>
                    </a:lnTo>
                    <a:lnTo>
                      <a:pt x="727" y="765"/>
                    </a:lnTo>
                    <a:lnTo>
                      <a:pt x="727" y="768"/>
                    </a:lnTo>
                    <a:lnTo>
                      <a:pt x="727" y="770"/>
                    </a:lnTo>
                    <a:lnTo>
                      <a:pt x="727" y="773"/>
                    </a:lnTo>
                    <a:lnTo>
                      <a:pt x="722" y="776"/>
                    </a:lnTo>
                    <a:lnTo>
                      <a:pt x="717" y="779"/>
                    </a:lnTo>
                    <a:lnTo>
                      <a:pt x="711" y="783"/>
                    </a:lnTo>
                    <a:lnTo>
                      <a:pt x="705" y="787"/>
                    </a:lnTo>
                    <a:lnTo>
                      <a:pt x="700" y="792"/>
                    </a:lnTo>
                    <a:lnTo>
                      <a:pt x="693" y="797"/>
                    </a:lnTo>
                    <a:lnTo>
                      <a:pt x="687" y="802"/>
                    </a:lnTo>
                    <a:lnTo>
                      <a:pt x="680" y="807"/>
                    </a:lnTo>
                    <a:lnTo>
                      <a:pt x="679" y="810"/>
                    </a:lnTo>
                    <a:lnTo>
                      <a:pt x="679" y="812"/>
                    </a:lnTo>
                    <a:lnTo>
                      <a:pt x="677" y="815"/>
                    </a:lnTo>
                    <a:lnTo>
                      <a:pt x="676" y="818"/>
                    </a:lnTo>
                    <a:lnTo>
                      <a:pt x="674" y="821"/>
                    </a:lnTo>
                    <a:lnTo>
                      <a:pt x="671" y="825"/>
                    </a:lnTo>
                    <a:lnTo>
                      <a:pt x="669" y="829"/>
                    </a:lnTo>
                    <a:lnTo>
                      <a:pt x="667" y="834"/>
                    </a:lnTo>
                    <a:lnTo>
                      <a:pt x="582" y="902"/>
                    </a:lnTo>
                    <a:lnTo>
                      <a:pt x="519" y="952"/>
                    </a:lnTo>
                    <a:lnTo>
                      <a:pt x="473" y="987"/>
                    </a:lnTo>
                    <a:lnTo>
                      <a:pt x="442" y="1011"/>
                    </a:lnTo>
                    <a:lnTo>
                      <a:pt x="423" y="1025"/>
                    </a:lnTo>
                    <a:lnTo>
                      <a:pt x="411" y="1031"/>
                    </a:lnTo>
                    <a:lnTo>
                      <a:pt x="408" y="1032"/>
                    </a:lnTo>
                    <a:lnTo>
                      <a:pt x="406" y="1032"/>
                    </a:lnTo>
                    <a:lnTo>
                      <a:pt x="405" y="1032"/>
                    </a:lnTo>
                    <a:lnTo>
                      <a:pt x="404" y="10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1" name="Freeform 10"/>
              <p:cNvSpPr>
                <a:spLocks/>
              </p:cNvSpPr>
              <p:nvPr/>
            </p:nvSpPr>
            <p:spPr bwMode="auto">
              <a:xfrm>
                <a:off x="2983" y="4396"/>
                <a:ext cx="250" cy="259"/>
              </a:xfrm>
              <a:custGeom>
                <a:avLst/>
                <a:gdLst/>
                <a:ahLst/>
                <a:cxnLst>
                  <a:cxn ang="0">
                    <a:pos x="613" y="1032"/>
                  </a:cxn>
                  <a:cxn ang="0">
                    <a:pos x="588" y="976"/>
                  </a:cxn>
                  <a:cxn ang="0">
                    <a:pos x="545" y="873"/>
                  </a:cxn>
                  <a:cxn ang="0">
                    <a:pos x="556" y="857"/>
                  </a:cxn>
                  <a:cxn ang="0">
                    <a:pos x="691" y="853"/>
                  </a:cxn>
                  <a:cxn ang="0">
                    <a:pos x="804" y="825"/>
                  </a:cxn>
                  <a:cxn ang="0">
                    <a:pos x="865" y="770"/>
                  </a:cxn>
                  <a:cxn ang="0">
                    <a:pos x="896" y="709"/>
                  </a:cxn>
                  <a:cxn ang="0">
                    <a:pos x="895" y="617"/>
                  </a:cxn>
                  <a:cxn ang="0">
                    <a:pos x="878" y="533"/>
                  </a:cxn>
                  <a:cxn ang="0">
                    <a:pos x="851" y="482"/>
                  </a:cxn>
                  <a:cxn ang="0">
                    <a:pos x="832" y="471"/>
                  </a:cxn>
                  <a:cxn ang="0">
                    <a:pos x="808" y="437"/>
                  </a:cxn>
                  <a:cxn ang="0">
                    <a:pos x="756" y="389"/>
                  </a:cxn>
                  <a:cxn ang="0">
                    <a:pos x="690" y="332"/>
                  </a:cxn>
                  <a:cxn ang="0">
                    <a:pos x="664" y="286"/>
                  </a:cxn>
                  <a:cxn ang="0">
                    <a:pos x="567" y="225"/>
                  </a:cxn>
                  <a:cxn ang="0">
                    <a:pos x="449" y="204"/>
                  </a:cxn>
                  <a:cxn ang="0">
                    <a:pos x="324" y="224"/>
                  </a:cxn>
                  <a:cxn ang="0">
                    <a:pos x="318" y="300"/>
                  </a:cxn>
                  <a:cxn ang="0">
                    <a:pos x="323" y="340"/>
                  </a:cxn>
                  <a:cxn ang="0">
                    <a:pos x="376" y="414"/>
                  </a:cxn>
                  <a:cxn ang="0">
                    <a:pos x="458" y="505"/>
                  </a:cxn>
                  <a:cxn ang="0">
                    <a:pos x="514" y="531"/>
                  </a:cxn>
                  <a:cxn ang="0">
                    <a:pos x="553" y="532"/>
                  </a:cxn>
                  <a:cxn ang="0">
                    <a:pos x="564" y="552"/>
                  </a:cxn>
                  <a:cxn ang="0">
                    <a:pos x="528" y="615"/>
                  </a:cxn>
                  <a:cxn ang="0">
                    <a:pos x="342" y="808"/>
                  </a:cxn>
                  <a:cxn ang="0">
                    <a:pos x="281" y="830"/>
                  </a:cxn>
                  <a:cxn ang="0">
                    <a:pos x="269" y="804"/>
                  </a:cxn>
                  <a:cxn ang="0">
                    <a:pos x="275" y="773"/>
                  </a:cxn>
                  <a:cxn ang="0">
                    <a:pos x="309" y="716"/>
                  </a:cxn>
                  <a:cxn ang="0">
                    <a:pos x="316" y="687"/>
                  </a:cxn>
                  <a:cxn ang="0">
                    <a:pos x="248" y="585"/>
                  </a:cxn>
                  <a:cxn ang="0">
                    <a:pos x="113" y="435"/>
                  </a:cxn>
                  <a:cxn ang="0">
                    <a:pos x="17" y="435"/>
                  </a:cxn>
                  <a:cxn ang="0">
                    <a:pos x="52" y="390"/>
                  </a:cxn>
                  <a:cxn ang="0">
                    <a:pos x="118" y="315"/>
                  </a:cxn>
                  <a:cxn ang="0">
                    <a:pos x="185" y="235"/>
                  </a:cxn>
                  <a:cxn ang="0">
                    <a:pos x="246" y="209"/>
                  </a:cxn>
                  <a:cxn ang="0">
                    <a:pos x="347" y="112"/>
                  </a:cxn>
                  <a:cxn ang="0">
                    <a:pos x="423" y="44"/>
                  </a:cxn>
                  <a:cxn ang="0">
                    <a:pos x="574" y="7"/>
                  </a:cxn>
                  <a:cxn ang="0">
                    <a:pos x="676" y="3"/>
                  </a:cxn>
                  <a:cxn ang="0">
                    <a:pos x="794" y="91"/>
                  </a:cxn>
                  <a:cxn ang="0">
                    <a:pos x="907" y="249"/>
                  </a:cxn>
                  <a:cxn ang="0">
                    <a:pos x="1002" y="442"/>
                  </a:cxn>
                  <a:cxn ang="0">
                    <a:pos x="1002" y="610"/>
                  </a:cxn>
                  <a:cxn ang="0">
                    <a:pos x="990" y="676"/>
                  </a:cxn>
                  <a:cxn ang="0">
                    <a:pos x="959" y="737"/>
                  </a:cxn>
                  <a:cxn ang="0">
                    <a:pos x="909" y="803"/>
                  </a:cxn>
                  <a:cxn ang="0">
                    <a:pos x="875" y="819"/>
                  </a:cxn>
                  <a:cxn ang="0">
                    <a:pos x="789" y="926"/>
                  </a:cxn>
                  <a:cxn ang="0">
                    <a:pos x="730" y="1000"/>
                  </a:cxn>
                  <a:cxn ang="0">
                    <a:pos x="667" y="1038"/>
                  </a:cxn>
                  <a:cxn ang="0">
                    <a:pos x="633" y="1038"/>
                  </a:cxn>
                </a:cxnLst>
                <a:rect l="0" t="0" r="r" b="b"/>
                <a:pathLst>
                  <a:path w="1002" h="1038">
                    <a:moveTo>
                      <a:pt x="626" y="1038"/>
                    </a:moveTo>
                    <a:lnTo>
                      <a:pt x="624" y="1038"/>
                    </a:lnTo>
                    <a:lnTo>
                      <a:pt x="620" y="1037"/>
                    </a:lnTo>
                    <a:lnTo>
                      <a:pt x="618" y="1035"/>
                    </a:lnTo>
                    <a:lnTo>
                      <a:pt x="615" y="1034"/>
                    </a:lnTo>
                    <a:lnTo>
                      <a:pt x="613" y="1032"/>
                    </a:lnTo>
                    <a:lnTo>
                      <a:pt x="610" y="1030"/>
                    </a:lnTo>
                    <a:lnTo>
                      <a:pt x="608" y="1027"/>
                    </a:lnTo>
                    <a:lnTo>
                      <a:pt x="605" y="1025"/>
                    </a:lnTo>
                    <a:lnTo>
                      <a:pt x="600" y="1007"/>
                    </a:lnTo>
                    <a:lnTo>
                      <a:pt x="594" y="991"/>
                    </a:lnTo>
                    <a:lnTo>
                      <a:pt x="588" y="976"/>
                    </a:lnTo>
                    <a:lnTo>
                      <a:pt x="581" y="960"/>
                    </a:lnTo>
                    <a:lnTo>
                      <a:pt x="573" y="943"/>
                    </a:lnTo>
                    <a:lnTo>
                      <a:pt x="563" y="924"/>
                    </a:lnTo>
                    <a:lnTo>
                      <a:pt x="554" y="901"/>
                    </a:lnTo>
                    <a:lnTo>
                      <a:pt x="545" y="875"/>
                    </a:lnTo>
                    <a:lnTo>
                      <a:pt x="545" y="873"/>
                    </a:lnTo>
                    <a:lnTo>
                      <a:pt x="546" y="870"/>
                    </a:lnTo>
                    <a:lnTo>
                      <a:pt x="547" y="868"/>
                    </a:lnTo>
                    <a:lnTo>
                      <a:pt x="549" y="865"/>
                    </a:lnTo>
                    <a:lnTo>
                      <a:pt x="551" y="862"/>
                    </a:lnTo>
                    <a:lnTo>
                      <a:pt x="553" y="860"/>
                    </a:lnTo>
                    <a:lnTo>
                      <a:pt x="556" y="857"/>
                    </a:lnTo>
                    <a:lnTo>
                      <a:pt x="558" y="855"/>
                    </a:lnTo>
                    <a:lnTo>
                      <a:pt x="584" y="855"/>
                    </a:lnTo>
                    <a:lnTo>
                      <a:pt x="610" y="854"/>
                    </a:lnTo>
                    <a:lnTo>
                      <a:pt x="637" y="854"/>
                    </a:lnTo>
                    <a:lnTo>
                      <a:pt x="663" y="854"/>
                    </a:lnTo>
                    <a:lnTo>
                      <a:pt x="691" y="853"/>
                    </a:lnTo>
                    <a:lnTo>
                      <a:pt x="718" y="852"/>
                    </a:lnTo>
                    <a:lnTo>
                      <a:pt x="746" y="850"/>
                    </a:lnTo>
                    <a:lnTo>
                      <a:pt x="774" y="848"/>
                    </a:lnTo>
                    <a:lnTo>
                      <a:pt x="784" y="840"/>
                    </a:lnTo>
                    <a:lnTo>
                      <a:pt x="794" y="833"/>
                    </a:lnTo>
                    <a:lnTo>
                      <a:pt x="804" y="825"/>
                    </a:lnTo>
                    <a:lnTo>
                      <a:pt x="814" y="817"/>
                    </a:lnTo>
                    <a:lnTo>
                      <a:pt x="826" y="808"/>
                    </a:lnTo>
                    <a:lnTo>
                      <a:pt x="837" y="799"/>
                    </a:lnTo>
                    <a:lnTo>
                      <a:pt x="848" y="790"/>
                    </a:lnTo>
                    <a:lnTo>
                      <a:pt x="861" y="780"/>
                    </a:lnTo>
                    <a:lnTo>
                      <a:pt x="865" y="770"/>
                    </a:lnTo>
                    <a:lnTo>
                      <a:pt x="870" y="760"/>
                    </a:lnTo>
                    <a:lnTo>
                      <a:pt x="876" y="750"/>
                    </a:lnTo>
                    <a:lnTo>
                      <a:pt x="881" y="740"/>
                    </a:lnTo>
                    <a:lnTo>
                      <a:pt x="886" y="730"/>
                    </a:lnTo>
                    <a:lnTo>
                      <a:pt x="891" y="720"/>
                    </a:lnTo>
                    <a:lnTo>
                      <a:pt x="896" y="709"/>
                    </a:lnTo>
                    <a:lnTo>
                      <a:pt x="901" y="699"/>
                    </a:lnTo>
                    <a:lnTo>
                      <a:pt x="901" y="683"/>
                    </a:lnTo>
                    <a:lnTo>
                      <a:pt x="900" y="668"/>
                    </a:lnTo>
                    <a:lnTo>
                      <a:pt x="899" y="650"/>
                    </a:lnTo>
                    <a:lnTo>
                      <a:pt x="897" y="634"/>
                    </a:lnTo>
                    <a:lnTo>
                      <a:pt x="895" y="617"/>
                    </a:lnTo>
                    <a:lnTo>
                      <a:pt x="893" y="599"/>
                    </a:lnTo>
                    <a:lnTo>
                      <a:pt x="890" y="581"/>
                    </a:lnTo>
                    <a:lnTo>
                      <a:pt x="888" y="563"/>
                    </a:lnTo>
                    <a:lnTo>
                      <a:pt x="885" y="553"/>
                    </a:lnTo>
                    <a:lnTo>
                      <a:pt x="882" y="543"/>
                    </a:lnTo>
                    <a:lnTo>
                      <a:pt x="878" y="533"/>
                    </a:lnTo>
                    <a:lnTo>
                      <a:pt x="873" y="523"/>
                    </a:lnTo>
                    <a:lnTo>
                      <a:pt x="868" y="512"/>
                    </a:lnTo>
                    <a:lnTo>
                      <a:pt x="864" y="502"/>
                    </a:lnTo>
                    <a:lnTo>
                      <a:pt x="859" y="492"/>
                    </a:lnTo>
                    <a:lnTo>
                      <a:pt x="854" y="482"/>
                    </a:lnTo>
                    <a:lnTo>
                      <a:pt x="851" y="482"/>
                    </a:lnTo>
                    <a:lnTo>
                      <a:pt x="849" y="481"/>
                    </a:lnTo>
                    <a:lnTo>
                      <a:pt x="846" y="480"/>
                    </a:lnTo>
                    <a:lnTo>
                      <a:pt x="843" y="478"/>
                    </a:lnTo>
                    <a:lnTo>
                      <a:pt x="840" y="476"/>
                    </a:lnTo>
                    <a:lnTo>
                      <a:pt x="836" y="474"/>
                    </a:lnTo>
                    <a:lnTo>
                      <a:pt x="832" y="471"/>
                    </a:lnTo>
                    <a:lnTo>
                      <a:pt x="828" y="469"/>
                    </a:lnTo>
                    <a:lnTo>
                      <a:pt x="825" y="464"/>
                    </a:lnTo>
                    <a:lnTo>
                      <a:pt x="821" y="457"/>
                    </a:lnTo>
                    <a:lnTo>
                      <a:pt x="817" y="450"/>
                    </a:lnTo>
                    <a:lnTo>
                      <a:pt x="813" y="444"/>
                    </a:lnTo>
                    <a:lnTo>
                      <a:pt x="808" y="437"/>
                    </a:lnTo>
                    <a:lnTo>
                      <a:pt x="803" y="429"/>
                    </a:lnTo>
                    <a:lnTo>
                      <a:pt x="799" y="422"/>
                    </a:lnTo>
                    <a:lnTo>
                      <a:pt x="794" y="415"/>
                    </a:lnTo>
                    <a:lnTo>
                      <a:pt x="781" y="406"/>
                    </a:lnTo>
                    <a:lnTo>
                      <a:pt x="768" y="398"/>
                    </a:lnTo>
                    <a:lnTo>
                      <a:pt x="756" y="389"/>
                    </a:lnTo>
                    <a:lnTo>
                      <a:pt x="743" y="380"/>
                    </a:lnTo>
                    <a:lnTo>
                      <a:pt x="731" y="370"/>
                    </a:lnTo>
                    <a:lnTo>
                      <a:pt x="718" y="359"/>
                    </a:lnTo>
                    <a:lnTo>
                      <a:pt x="705" y="350"/>
                    </a:lnTo>
                    <a:lnTo>
                      <a:pt x="693" y="340"/>
                    </a:lnTo>
                    <a:lnTo>
                      <a:pt x="690" y="332"/>
                    </a:lnTo>
                    <a:lnTo>
                      <a:pt x="687" y="325"/>
                    </a:lnTo>
                    <a:lnTo>
                      <a:pt x="683" y="317"/>
                    </a:lnTo>
                    <a:lnTo>
                      <a:pt x="679" y="309"/>
                    </a:lnTo>
                    <a:lnTo>
                      <a:pt x="674" y="301"/>
                    </a:lnTo>
                    <a:lnTo>
                      <a:pt x="669" y="294"/>
                    </a:lnTo>
                    <a:lnTo>
                      <a:pt x="664" y="286"/>
                    </a:lnTo>
                    <a:lnTo>
                      <a:pt x="659" y="279"/>
                    </a:lnTo>
                    <a:lnTo>
                      <a:pt x="636" y="267"/>
                    </a:lnTo>
                    <a:lnTo>
                      <a:pt x="615" y="254"/>
                    </a:lnTo>
                    <a:lnTo>
                      <a:pt x="598" y="244"/>
                    </a:lnTo>
                    <a:lnTo>
                      <a:pt x="582" y="234"/>
                    </a:lnTo>
                    <a:lnTo>
                      <a:pt x="567" y="225"/>
                    </a:lnTo>
                    <a:lnTo>
                      <a:pt x="553" y="217"/>
                    </a:lnTo>
                    <a:lnTo>
                      <a:pt x="539" y="209"/>
                    </a:lnTo>
                    <a:lnTo>
                      <a:pt x="525" y="204"/>
                    </a:lnTo>
                    <a:lnTo>
                      <a:pt x="499" y="204"/>
                    </a:lnTo>
                    <a:lnTo>
                      <a:pt x="475" y="204"/>
                    </a:lnTo>
                    <a:lnTo>
                      <a:pt x="449" y="204"/>
                    </a:lnTo>
                    <a:lnTo>
                      <a:pt x="424" y="204"/>
                    </a:lnTo>
                    <a:lnTo>
                      <a:pt x="399" y="205"/>
                    </a:lnTo>
                    <a:lnTo>
                      <a:pt x="374" y="206"/>
                    </a:lnTo>
                    <a:lnTo>
                      <a:pt x="348" y="208"/>
                    </a:lnTo>
                    <a:lnTo>
                      <a:pt x="324" y="210"/>
                    </a:lnTo>
                    <a:lnTo>
                      <a:pt x="324" y="224"/>
                    </a:lnTo>
                    <a:lnTo>
                      <a:pt x="323" y="236"/>
                    </a:lnTo>
                    <a:lnTo>
                      <a:pt x="323" y="249"/>
                    </a:lnTo>
                    <a:lnTo>
                      <a:pt x="323" y="261"/>
                    </a:lnTo>
                    <a:lnTo>
                      <a:pt x="322" y="275"/>
                    </a:lnTo>
                    <a:lnTo>
                      <a:pt x="320" y="287"/>
                    </a:lnTo>
                    <a:lnTo>
                      <a:pt x="318" y="300"/>
                    </a:lnTo>
                    <a:lnTo>
                      <a:pt x="316" y="313"/>
                    </a:lnTo>
                    <a:lnTo>
                      <a:pt x="316" y="318"/>
                    </a:lnTo>
                    <a:lnTo>
                      <a:pt x="317" y="323"/>
                    </a:lnTo>
                    <a:lnTo>
                      <a:pt x="318" y="328"/>
                    </a:lnTo>
                    <a:lnTo>
                      <a:pt x="320" y="334"/>
                    </a:lnTo>
                    <a:lnTo>
                      <a:pt x="323" y="340"/>
                    </a:lnTo>
                    <a:lnTo>
                      <a:pt x="325" y="346"/>
                    </a:lnTo>
                    <a:lnTo>
                      <a:pt x="328" y="352"/>
                    </a:lnTo>
                    <a:lnTo>
                      <a:pt x="330" y="359"/>
                    </a:lnTo>
                    <a:lnTo>
                      <a:pt x="345" y="378"/>
                    </a:lnTo>
                    <a:lnTo>
                      <a:pt x="360" y="395"/>
                    </a:lnTo>
                    <a:lnTo>
                      <a:pt x="376" y="414"/>
                    </a:lnTo>
                    <a:lnTo>
                      <a:pt x="390" y="431"/>
                    </a:lnTo>
                    <a:lnTo>
                      <a:pt x="405" y="449"/>
                    </a:lnTo>
                    <a:lnTo>
                      <a:pt x="420" y="467"/>
                    </a:lnTo>
                    <a:lnTo>
                      <a:pt x="436" y="485"/>
                    </a:lnTo>
                    <a:lnTo>
                      <a:pt x="451" y="502"/>
                    </a:lnTo>
                    <a:lnTo>
                      <a:pt x="458" y="505"/>
                    </a:lnTo>
                    <a:lnTo>
                      <a:pt x="467" y="508"/>
                    </a:lnTo>
                    <a:lnTo>
                      <a:pt x="476" y="512"/>
                    </a:lnTo>
                    <a:lnTo>
                      <a:pt x="485" y="517"/>
                    </a:lnTo>
                    <a:lnTo>
                      <a:pt x="495" y="522"/>
                    </a:lnTo>
                    <a:lnTo>
                      <a:pt x="505" y="526"/>
                    </a:lnTo>
                    <a:lnTo>
                      <a:pt x="514" y="531"/>
                    </a:lnTo>
                    <a:lnTo>
                      <a:pt x="525" y="536"/>
                    </a:lnTo>
                    <a:lnTo>
                      <a:pt x="534" y="534"/>
                    </a:lnTo>
                    <a:lnTo>
                      <a:pt x="541" y="533"/>
                    </a:lnTo>
                    <a:lnTo>
                      <a:pt x="546" y="532"/>
                    </a:lnTo>
                    <a:lnTo>
                      <a:pt x="550" y="531"/>
                    </a:lnTo>
                    <a:lnTo>
                      <a:pt x="553" y="532"/>
                    </a:lnTo>
                    <a:lnTo>
                      <a:pt x="557" y="533"/>
                    </a:lnTo>
                    <a:lnTo>
                      <a:pt x="560" y="534"/>
                    </a:lnTo>
                    <a:lnTo>
                      <a:pt x="565" y="536"/>
                    </a:lnTo>
                    <a:lnTo>
                      <a:pt x="565" y="541"/>
                    </a:lnTo>
                    <a:lnTo>
                      <a:pt x="565" y="546"/>
                    </a:lnTo>
                    <a:lnTo>
                      <a:pt x="564" y="552"/>
                    </a:lnTo>
                    <a:lnTo>
                      <a:pt x="564" y="557"/>
                    </a:lnTo>
                    <a:lnTo>
                      <a:pt x="563" y="563"/>
                    </a:lnTo>
                    <a:lnTo>
                      <a:pt x="562" y="570"/>
                    </a:lnTo>
                    <a:lnTo>
                      <a:pt x="560" y="577"/>
                    </a:lnTo>
                    <a:lnTo>
                      <a:pt x="558" y="584"/>
                    </a:lnTo>
                    <a:lnTo>
                      <a:pt x="528" y="615"/>
                    </a:lnTo>
                    <a:lnTo>
                      <a:pt x="498" y="646"/>
                    </a:lnTo>
                    <a:lnTo>
                      <a:pt x="467" y="678"/>
                    </a:lnTo>
                    <a:lnTo>
                      <a:pt x="437" y="710"/>
                    </a:lnTo>
                    <a:lnTo>
                      <a:pt x="405" y="742"/>
                    </a:lnTo>
                    <a:lnTo>
                      <a:pt x="374" y="776"/>
                    </a:lnTo>
                    <a:lnTo>
                      <a:pt x="342" y="808"/>
                    </a:lnTo>
                    <a:lnTo>
                      <a:pt x="309" y="841"/>
                    </a:lnTo>
                    <a:lnTo>
                      <a:pt x="301" y="839"/>
                    </a:lnTo>
                    <a:lnTo>
                      <a:pt x="294" y="837"/>
                    </a:lnTo>
                    <a:lnTo>
                      <a:pt x="289" y="835"/>
                    </a:lnTo>
                    <a:lnTo>
                      <a:pt x="285" y="833"/>
                    </a:lnTo>
                    <a:lnTo>
                      <a:pt x="281" y="830"/>
                    </a:lnTo>
                    <a:lnTo>
                      <a:pt x="278" y="826"/>
                    </a:lnTo>
                    <a:lnTo>
                      <a:pt x="274" y="821"/>
                    </a:lnTo>
                    <a:lnTo>
                      <a:pt x="269" y="814"/>
                    </a:lnTo>
                    <a:lnTo>
                      <a:pt x="269" y="811"/>
                    </a:lnTo>
                    <a:lnTo>
                      <a:pt x="269" y="808"/>
                    </a:lnTo>
                    <a:lnTo>
                      <a:pt x="269" y="804"/>
                    </a:lnTo>
                    <a:lnTo>
                      <a:pt x="269" y="800"/>
                    </a:lnTo>
                    <a:lnTo>
                      <a:pt x="269" y="795"/>
                    </a:lnTo>
                    <a:lnTo>
                      <a:pt x="269" y="790"/>
                    </a:lnTo>
                    <a:lnTo>
                      <a:pt x="269" y="785"/>
                    </a:lnTo>
                    <a:lnTo>
                      <a:pt x="269" y="780"/>
                    </a:lnTo>
                    <a:lnTo>
                      <a:pt x="275" y="773"/>
                    </a:lnTo>
                    <a:lnTo>
                      <a:pt x="280" y="763"/>
                    </a:lnTo>
                    <a:lnTo>
                      <a:pt x="285" y="755"/>
                    </a:lnTo>
                    <a:lnTo>
                      <a:pt x="290" y="745"/>
                    </a:lnTo>
                    <a:lnTo>
                      <a:pt x="296" y="736"/>
                    </a:lnTo>
                    <a:lnTo>
                      <a:pt x="302" y="726"/>
                    </a:lnTo>
                    <a:lnTo>
                      <a:pt x="309" y="716"/>
                    </a:lnTo>
                    <a:lnTo>
                      <a:pt x="316" y="705"/>
                    </a:lnTo>
                    <a:lnTo>
                      <a:pt x="316" y="703"/>
                    </a:lnTo>
                    <a:lnTo>
                      <a:pt x="316" y="699"/>
                    </a:lnTo>
                    <a:lnTo>
                      <a:pt x="316" y="695"/>
                    </a:lnTo>
                    <a:lnTo>
                      <a:pt x="316" y="691"/>
                    </a:lnTo>
                    <a:lnTo>
                      <a:pt x="316" y="687"/>
                    </a:lnTo>
                    <a:lnTo>
                      <a:pt x="316" y="682"/>
                    </a:lnTo>
                    <a:lnTo>
                      <a:pt x="316" y="677"/>
                    </a:lnTo>
                    <a:lnTo>
                      <a:pt x="316" y="672"/>
                    </a:lnTo>
                    <a:lnTo>
                      <a:pt x="294" y="643"/>
                    </a:lnTo>
                    <a:lnTo>
                      <a:pt x="270" y="615"/>
                    </a:lnTo>
                    <a:lnTo>
                      <a:pt x="248" y="585"/>
                    </a:lnTo>
                    <a:lnTo>
                      <a:pt x="225" y="555"/>
                    </a:lnTo>
                    <a:lnTo>
                      <a:pt x="201" y="526"/>
                    </a:lnTo>
                    <a:lnTo>
                      <a:pt x="178" y="495"/>
                    </a:lnTo>
                    <a:lnTo>
                      <a:pt x="153" y="465"/>
                    </a:lnTo>
                    <a:lnTo>
                      <a:pt x="129" y="435"/>
                    </a:lnTo>
                    <a:lnTo>
                      <a:pt x="113" y="435"/>
                    </a:lnTo>
                    <a:lnTo>
                      <a:pt x="98" y="435"/>
                    </a:lnTo>
                    <a:lnTo>
                      <a:pt x="83" y="435"/>
                    </a:lnTo>
                    <a:lnTo>
                      <a:pt x="66" y="435"/>
                    </a:lnTo>
                    <a:lnTo>
                      <a:pt x="51" y="435"/>
                    </a:lnTo>
                    <a:lnTo>
                      <a:pt x="35" y="435"/>
                    </a:lnTo>
                    <a:lnTo>
                      <a:pt x="17" y="435"/>
                    </a:lnTo>
                    <a:lnTo>
                      <a:pt x="0" y="435"/>
                    </a:lnTo>
                    <a:lnTo>
                      <a:pt x="10" y="427"/>
                    </a:lnTo>
                    <a:lnTo>
                      <a:pt x="21" y="418"/>
                    </a:lnTo>
                    <a:lnTo>
                      <a:pt x="31" y="409"/>
                    </a:lnTo>
                    <a:lnTo>
                      <a:pt x="42" y="400"/>
                    </a:lnTo>
                    <a:lnTo>
                      <a:pt x="52" y="390"/>
                    </a:lnTo>
                    <a:lnTo>
                      <a:pt x="63" y="380"/>
                    </a:lnTo>
                    <a:lnTo>
                      <a:pt x="76" y="370"/>
                    </a:lnTo>
                    <a:lnTo>
                      <a:pt x="88" y="359"/>
                    </a:lnTo>
                    <a:lnTo>
                      <a:pt x="98" y="345"/>
                    </a:lnTo>
                    <a:lnTo>
                      <a:pt x="108" y="330"/>
                    </a:lnTo>
                    <a:lnTo>
                      <a:pt x="118" y="315"/>
                    </a:lnTo>
                    <a:lnTo>
                      <a:pt x="129" y="299"/>
                    </a:lnTo>
                    <a:lnTo>
                      <a:pt x="140" y="284"/>
                    </a:lnTo>
                    <a:lnTo>
                      <a:pt x="151" y="269"/>
                    </a:lnTo>
                    <a:lnTo>
                      <a:pt x="163" y="253"/>
                    </a:lnTo>
                    <a:lnTo>
                      <a:pt x="176" y="238"/>
                    </a:lnTo>
                    <a:lnTo>
                      <a:pt x="185" y="235"/>
                    </a:lnTo>
                    <a:lnTo>
                      <a:pt x="195" y="232"/>
                    </a:lnTo>
                    <a:lnTo>
                      <a:pt x="205" y="228"/>
                    </a:lnTo>
                    <a:lnTo>
                      <a:pt x="215" y="224"/>
                    </a:lnTo>
                    <a:lnTo>
                      <a:pt x="226" y="219"/>
                    </a:lnTo>
                    <a:lnTo>
                      <a:pt x="236" y="215"/>
                    </a:lnTo>
                    <a:lnTo>
                      <a:pt x="246" y="209"/>
                    </a:lnTo>
                    <a:lnTo>
                      <a:pt x="256" y="204"/>
                    </a:lnTo>
                    <a:lnTo>
                      <a:pt x="276" y="182"/>
                    </a:lnTo>
                    <a:lnTo>
                      <a:pt x="295" y="163"/>
                    </a:lnTo>
                    <a:lnTo>
                      <a:pt x="313" y="145"/>
                    </a:lnTo>
                    <a:lnTo>
                      <a:pt x="331" y="128"/>
                    </a:lnTo>
                    <a:lnTo>
                      <a:pt x="347" y="112"/>
                    </a:lnTo>
                    <a:lnTo>
                      <a:pt x="362" y="95"/>
                    </a:lnTo>
                    <a:lnTo>
                      <a:pt x="377" y="79"/>
                    </a:lnTo>
                    <a:lnTo>
                      <a:pt x="390" y="62"/>
                    </a:lnTo>
                    <a:lnTo>
                      <a:pt x="402" y="54"/>
                    </a:lnTo>
                    <a:lnTo>
                      <a:pt x="412" y="49"/>
                    </a:lnTo>
                    <a:lnTo>
                      <a:pt x="423" y="44"/>
                    </a:lnTo>
                    <a:lnTo>
                      <a:pt x="437" y="40"/>
                    </a:lnTo>
                    <a:lnTo>
                      <a:pt x="455" y="34"/>
                    </a:lnTo>
                    <a:lnTo>
                      <a:pt x="480" y="27"/>
                    </a:lnTo>
                    <a:lnTo>
                      <a:pt x="514" y="19"/>
                    </a:lnTo>
                    <a:lnTo>
                      <a:pt x="558" y="7"/>
                    </a:lnTo>
                    <a:lnTo>
                      <a:pt x="574" y="7"/>
                    </a:lnTo>
                    <a:lnTo>
                      <a:pt x="590" y="7"/>
                    </a:lnTo>
                    <a:lnTo>
                      <a:pt x="606" y="7"/>
                    </a:lnTo>
                    <a:lnTo>
                      <a:pt x="624" y="6"/>
                    </a:lnTo>
                    <a:lnTo>
                      <a:pt x="640" y="5"/>
                    </a:lnTo>
                    <a:lnTo>
                      <a:pt x="657" y="4"/>
                    </a:lnTo>
                    <a:lnTo>
                      <a:pt x="676" y="3"/>
                    </a:lnTo>
                    <a:lnTo>
                      <a:pt x="693" y="0"/>
                    </a:lnTo>
                    <a:lnTo>
                      <a:pt x="713" y="19"/>
                    </a:lnTo>
                    <a:lnTo>
                      <a:pt x="733" y="36"/>
                    </a:lnTo>
                    <a:lnTo>
                      <a:pt x="753" y="54"/>
                    </a:lnTo>
                    <a:lnTo>
                      <a:pt x="774" y="73"/>
                    </a:lnTo>
                    <a:lnTo>
                      <a:pt x="794" y="91"/>
                    </a:lnTo>
                    <a:lnTo>
                      <a:pt x="813" y="110"/>
                    </a:lnTo>
                    <a:lnTo>
                      <a:pt x="834" y="130"/>
                    </a:lnTo>
                    <a:lnTo>
                      <a:pt x="854" y="150"/>
                    </a:lnTo>
                    <a:lnTo>
                      <a:pt x="871" y="183"/>
                    </a:lnTo>
                    <a:lnTo>
                      <a:pt x="890" y="216"/>
                    </a:lnTo>
                    <a:lnTo>
                      <a:pt x="907" y="249"/>
                    </a:lnTo>
                    <a:lnTo>
                      <a:pt x="926" y="282"/>
                    </a:lnTo>
                    <a:lnTo>
                      <a:pt x="944" y="315"/>
                    </a:lnTo>
                    <a:lnTo>
                      <a:pt x="962" y="348"/>
                    </a:lnTo>
                    <a:lnTo>
                      <a:pt x="982" y="381"/>
                    </a:lnTo>
                    <a:lnTo>
                      <a:pt x="1002" y="415"/>
                    </a:lnTo>
                    <a:lnTo>
                      <a:pt x="1002" y="442"/>
                    </a:lnTo>
                    <a:lnTo>
                      <a:pt x="1002" y="470"/>
                    </a:lnTo>
                    <a:lnTo>
                      <a:pt x="1002" y="498"/>
                    </a:lnTo>
                    <a:lnTo>
                      <a:pt x="1002" y="526"/>
                    </a:lnTo>
                    <a:lnTo>
                      <a:pt x="1002" y="554"/>
                    </a:lnTo>
                    <a:lnTo>
                      <a:pt x="1002" y="582"/>
                    </a:lnTo>
                    <a:lnTo>
                      <a:pt x="1002" y="610"/>
                    </a:lnTo>
                    <a:lnTo>
                      <a:pt x="1002" y="638"/>
                    </a:lnTo>
                    <a:lnTo>
                      <a:pt x="999" y="645"/>
                    </a:lnTo>
                    <a:lnTo>
                      <a:pt x="997" y="653"/>
                    </a:lnTo>
                    <a:lnTo>
                      <a:pt x="994" y="660"/>
                    </a:lnTo>
                    <a:lnTo>
                      <a:pt x="992" y="669"/>
                    </a:lnTo>
                    <a:lnTo>
                      <a:pt x="990" y="676"/>
                    </a:lnTo>
                    <a:lnTo>
                      <a:pt x="987" y="684"/>
                    </a:lnTo>
                    <a:lnTo>
                      <a:pt x="985" y="691"/>
                    </a:lnTo>
                    <a:lnTo>
                      <a:pt x="982" y="699"/>
                    </a:lnTo>
                    <a:lnTo>
                      <a:pt x="975" y="711"/>
                    </a:lnTo>
                    <a:lnTo>
                      <a:pt x="966" y="725"/>
                    </a:lnTo>
                    <a:lnTo>
                      <a:pt x="959" y="737"/>
                    </a:lnTo>
                    <a:lnTo>
                      <a:pt x="951" y="750"/>
                    </a:lnTo>
                    <a:lnTo>
                      <a:pt x="942" y="762"/>
                    </a:lnTo>
                    <a:lnTo>
                      <a:pt x="934" y="775"/>
                    </a:lnTo>
                    <a:lnTo>
                      <a:pt x="925" y="788"/>
                    </a:lnTo>
                    <a:lnTo>
                      <a:pt x="914" y="800"/>
                    </a:lnTo>
                    <a:lnTo>
                      <a:pt x="909" y="803"/>
                    </a:lnTo>
                    <a:lnTo>
                      <a:pt x="904" y="805"/>
                    </a:lnTo>
                    <a:lnTo>
                      <a:pt x="899" y="808"/>
                    </a:lnTo>
                    <a:lnTo>
                      <a:pt x="894" y="810"/>
                    </a:lnTo>
                    <a:lnTo>
                      <a:pt x="888" y="813"/>
                    </a:lnTo>
                    <a:lnTo>
                      <a:pt x="882" y="815"/>
                    </a:lnTo>
                    <a:lnTo>
                      <a:pt x="875" y="819"/>
                    </a:lnTo>
                    <a:lnTo>
                      <a:pt x="867" y="821"/>
                    </a:lnTo>
                    <a:lnTo>
                      <a:pt x="843" y="852"/>
                    </a:lnTo>
                    <a:lnTo>
                      <a:pt x="825" y="877"/>
                    </a:lnTo>
                    <a:lnTo>
                      <a:pt x="810" y="896"/>
                    </a:lnTo>
                    <a:lnTo>
                      <a:pt x="799" y="911"/>
                    </a:lnTo>
                    <a:lnTo>
                      <a:pt x="789" y="926"/>
                    </a:lnTo>
                    <a:lnTo>
                      <a:pt x="781" y="940"/>
                    </a:lnTo>
                    <a:lnTo>
                      <a:pt x="771" y="956"/>
                    </a:lnTo>
                    <a:lnTo>
                      <a:pt x="760" y="977"/>
                    </a:lnTo>
                    <a:lnTo>
                      <a:pt x="750" y="985"/>
                    </a:lnTo>
                    <a:lnTo>
                      <a:pt x="740" y="992"/>
                    </a:lnTo>
                    <a:lnTo>
                      <a:pt x="730" y="1000"/>
                    </a:lnTo>
                    <a:lnTo>
                      <a:pt x="718" y="1007"/>
                    </a:lnTo>
                    <a:lnTo>
                      <a:pt x="708" y="1015"/>
                    </a:lnTo>
                    <a:lnTo>
                      <a:pt x="697" y="1023"/>
                    </a:lnTo>
                    <a:lnTo>
                      <a:pt x="685" y="1030"/>
                    </a:lnTo>
                    <a:lnTo>
                      <a:pt x="672" y="1038"/>
                    </a:lnTo>
                    <a:lnTo>
                      <a:pt x="667" y="1038"/>
                    </a:lnTo>
                    <a:lnTo>
                      <a:pt x="662" y="1038"/>
                    </a:lnTo>
                    <a:lnTo>
                      <a:pt x="657" y="1038"/>
                    </a:lnTo>
                    <a:lnTo>
                      <a:pt x="652" y="1038"/>
                    </a:lnTo>
                    <a:lnTo>
                      <a:pt x="646" y="1038"/>
                    </a:lnTo>
                    <a:lnTo>
                      <a:pt x="640" y="1038"/>
                    </a:lnTo>
                    <a:lnTo>
                      <a:pt x="633" y="1038"/>
                    </a:lnTo>
                    <a:lnTo>
                      <a:pt x="626" y="103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2" name="Freeform 11"/>
              <p:cNvSpPr>
                <a:spLocks/>
              </p:cNvSpPr>
              <p:nvPr/>
            </p:nvSpPr>
            <p:spPr bwMode="auto">
              <a:xfrm>
                <a:off x="3172" y="4158"/>
                <a:ext cx="310" cy="287"/>
              </a:xfrm>
              <a:custGeom>
                <a:avLst/>
                <a:gdLst/>
                <a:ahLst/>
                <a:cxnLst>
                  <a:cxn ang="0">
                    <a:pos x="630" y="982"/>
                  </a:cxn>
                  <a:cxn ang="0">
                    <a:pos x="699" y="983"/>
                  </a:cxn>
                  <a:cxn ang="0">
                    <a:pos x="775" y="981"/>
                  </a:cxn>
                  <a:cxn ang="0">
                    <a:pos x="881" y="893"/>
                  </a:cxn>
                  <a:cxn ang="0">
                    <a:pos x="917" y="821"/>
                  </a:cxn>
                  <a:cxn ang="0">
                    <a:pos x="917" y="739"/>
                  </a:cxn>
                  <a:cxn ang="0">
                    <a:pos x="796" y="633"/>
                  </a:cxn>
                  <a:cxn ang="0">
                    <a:pos x="660" y="599"/>
                  </a:cxn>
                  <a:cxn ang="0">
                    <a:pos x="642" y="666"/>
                  </a:cxn>
                  <a:cxn ang="0">
                    <a:pos x="661" y="728"/>
                  </a:cxn>
                  <a:cxn ang="0">
                    <a:pos x="691" y="775"/>
                  </a:cxn>
                  <a:cxn ang="0">
                    <a:pos x="639" y="782"/>
                  </a:cxn>
                  <a:cxn ang="0">
                    <a:pos x="427" y="632"/>
                  </a:cxn>
                  <a:cxn ang="0">
                    <a:pos x="412" y="596"/>
                  </a:cxn>
                  <a:cxn ang="0">
                    <a:pos x="497" y="612"/>
                  </a:cxn>
                  <a:cxn ang="0">
                    <a:pos x="576" y="614"/>
                  </a:cxn>
                  <a:cxn ang="0">
                    <a:pos x="611" y="552"/>
                  </a:cxn>
                  <a:cxn ang="0">
                    <a:pos x="482" y="404"/>
                  </a:cxn>
                  <a:cxn ang="0">
                    <a:pos x="358" y="338"/>
                  </a:cxn>
                  <a:cxn ang="0">
                    <a:pos x="287" y="344"/>
                  </a:cxn>
                  <a:cxn ang="0">
                    <a:pos x="239" y="385"/>
                  </a:cxn>
                  <a:cxn ang="0">
                    <a:pos x="208" y="440"/>
                  </a:cxn>
                  <a:cxn ang="0">
                    <a:pos x="191" y="536"/>
                  </a:cxn>
                  <a:cxn ang="0">
                    <a:pos x="194" y="773"/>
                  </a:cxn>
                  <a:cxn ang="0">
                    <a:pos x="223" y="859"/>
                  </a:cxn>
                  <a:cxn ang="0">
                    <a:pos x="212" y="881"/>
                  </a:cxn>
                  <a:cxn ang="0">
                    <a:pos x="159" y="839"/>
                  </a:cxn>
                  <a:cxn ang="0">
                    <a:pos x="88" y="759"/>
                  </a:cxn>
                  <a:cxn ang="0">
                    <a:pos x="18" y="676"/>
                  </a:cxn>
                  <a:cxn ang="0">
                    <a:pos x="9" y="613"/>
                  </a:cxn>
                  <a:cxn ang="0">
                    <a:pos x="53" y="565"/>
                  </a:cxn>
                  <a:cxn ang="0">
                    <a:pos x="120" y="451"/>
                  </a:cxn>
                  <a:cxn ang="0">
                    <a:pos x="187" y="370"/>
                  </a:cxn>
                  <a:cxn ang="0">
                    <a:pos x="261" y="313"/>
                  </a:cxn>
                  <a:cxn ang="0">
                    <a:pos x="297" y="234"/>
                  </a:cxn>
                  <a:cxn ang="0">
                    <a:pos x="357" y="105"/>
                  </a:cxn>
                  <a:cxn ang="0">
                    <a:pos x="458" y="7"/>
                  </a:cxn>
                  <a:cxn ang="0">
                    <a:pos x="464" y="50"/>
                  </a:cxn>
                  <a:cxn ang="0">
                    <a:pos x="439" y="127"/>
                  </a:cxn>
                  <a:cxn ang="0">
                    <a:pos x="475" y="190"/>
                  </a:cxn>
                  <a:cxn ang="0">
                    <a:pos x="558" y="246"/>
                  </a:cxn>
                  <a:cxn ang="0">
                    <a:pos x="760" y="389"/>
                  </a:cxn>
                  <a:cxn ang="0">
                    <a:pos x="835" y="458"/>
                  </a:cxn>
                  <a:cxn ang="0">
                    <a:pos x="1038" y="557"/>
                  </a:cxn>
                  <a:cxn ang="0">
                    <a:pos x="1109" y="535"/>
                  </a:cxn>
                  <a:cxn ang="0">
                    <a:pos x="1161" y="454"/>
                  </a:cxn>
                  <a:cxn ang="0">
                    <a:pos x="1203" y="380"/>
                  </a:cxn>
                  <a:cxn ang="0">
                    <a:pos x="1240" y="388"/>
                  </a:cxn>
                  <a:cxn ang="0">
                    <a:pos x="1233" y="454"/>
                  </a:cxn>
                  <a:cxn ang="0">
                    <a:pos x="1193" y="509"/>
                  </a:cxn>
                  <a:cxn ang="0">
                    <a:pos x="1178" y="554"/>
                  </a:cxn>
                  <a:cxn ang="0">
                    <a:pos x="1137" y="610"/>
                  </a:cxn>
                  <a:cxn ang="0">
                    <a:pos x="1064" y="743"/>
                  </a:cxn>
                  <a:cxn ang="0">
                    <a:pos x="1015" y="803"/>
                  </a:cxn>
                  <a:cxn ang="0">
                    <a:pos x="961" y="848"/>
                  </a:cxn>
                  <a:cxn ang="0">
                    <a:pos x="928" y="926"/>
                  </a:cxn>
                  <a:cxn ang="0">
                    <a:pos x="877" y="997"/>
                  </a:cxn>
                  <a:cxn ang="0">
                    <a:pos x="848" y="1108"/>
                  </a:cxn>
                  <a:cxn ang="0">
                    <a:pos x="826" y="1141"/>
                  </a:cxn>
                  <a:cxn ang="0">
                    <a:pos x="746" y="1105"/>
                  </a:cxn>
                </a:cxnLst>
                <a:rect l="0" t="0" r="r" b="b"/>
                <a:pathLst>
                  <a:path w="1240" h="1146">
                    <a:moveTo>
                      <a:pt x="614" y="997"/>
                    </a:moveTo>
                    <a:lnTo>
                      <a:pt x="617" y="994"/>
                    </a:lnTo>
                    <a:lnTo>
                      <a:pt x="620" y="992"/>
                    </a:lnTo>
                    <a:lnTo>
                      <a:pt x="623" y="989"/>
                    </a:lnTo>
                    <a:lnTo>
                      <a:pt x="625" y="987"/>
                    </a:lnTo>
                    <a:lnTo>
                      <a:pt x="628" y="984"/>
                    </a:lnTo>
                    <a:lnTo>
                      <a:pt x="630" y="982"/>
                    </a:lnTo>
                    <a:lnTo>
                      <a:pt x="632" y="979"/>
                    </a:lnTo>
                    <a:lnTo>
                      <a:pt x="635" y="977"/>
                    </a:lnTo>
                    <a:lnTo>
                      <a:pt x="647" y="977"/>
                    </a:lnTo>
                    <a:lnTo>
                      <a:pt x="660" y="978"/>
                    </a:lnTo>
                    <a:lnTo>
                      <a:pt x="673" y="979"/>
                    </a:lnTo>
                    <a:lnTo>
                      <a:pt x="686" y="981"/>
                    </a:lnTo>
                    <a:lnTo>
                      <a:pt x="699" y="983"/>
                    </a:lnTo>
                    <a:lnTo>
                      <a:pt x="713" y="985"/>
                    </a:lnTo>
                    <a:lnTo>
                      <a:pt x="728" y="988"/>
                    </a:lnTo>
                    <a:lnTo>
                      <a:pt x="742" y="990"/>
                    </a:lnTo>
                    <a:lnTo>
                      <a:pt x="750" y="990"/>
                    </a:lnTo>
                    <a:lnTo>
                      <a:pt x="758" y="988"/>
                    </a:lnTo>
                    <a:lnTo>
                      <a:pt x="766" y="985"/>
                    </a:lnTo>
                    <a:lnTo>
                      <a:pt x="775" y="981"/>
                    </a:lnTo>
                    <a:lnTo>
                      <a:pt x="793" y="971"/>
                    </a:lnTo>
                    <a:lnTo>
                      <a:pt x="810" y="958"/>
                    </a:lnTo>
                    <a:lnTo>
                      <a:pt x="828" y="945"/>
                    </a:lnTo>
                    <a:lnTo>
                      <a:pt x="843" y="932"/>
                    </a:lnTo>
                    <a:lnTo>
                      <a:pt x="858" y="920"/>
                    </a:lnTo>
                    <a:lnTo>
                      <a:pt x="871" y="909"/>
                    </a:lnTo>
                    <a:lnTo>
                      <a:pt x="881" y="893"/>
                    </a:lnTo>
                    <a:lnTo>
                      <a:pt x="890" y="881"/>
                    </a:lnTo>
                    <a:lnTo>
                      <a:pt x="896" y="871"/>
                    </a:lnTo>
                    <a:lnTo>
                      <a:pt x="901" y="863"/>
                    </a:lnTo>
                    <a:lnTo>
                      <a:pt x="905" y="854"/>
                    </a:lnTo>
                    <a:lnTo>
                      <a:pt x="908" y="845"/>
                    </a:lnTo>
                    <a:lnTo>
                      <a:pt x="912" y="834"/>
                    </a:lnTo>
                    <a:lnTo>
                      <a:pt x="917" y="821"/>
                    </a:lnTo>
                    <a:lnTo>
                      <a:pt x="917" y="811"/>
                    </a:lnTo>
                    <a:lnTo>
                      <a:pt x="917" y="799"/>
                    </a:lnTo>
                    <a:lnTo>
                      <a:pt x="917" y="788"/>
                    </a:lnTo>
                    <a:lnTo>
                      <a:pt x="917" y="776"/>
                    </a:lnTo>
                    <a:lnTo>
                      <a:pt x="917" y="764"/>
                    </a:lnTo>
                    <a:lnTo>
                      <a:pt x="917" y="751"/>
                    </a:lnTo>
                    <a:lnTo>
                      <a:pt x="917" y="739"/>
                    </a:lnTo>
                    <a:lnTo>
                      <a:pt x="917" y="726"/>
                    </a:lnTo>
                    <a:lnTo>
                      <a:pt x="905" y="714"/>
                    </a:lnTo>
                    <a:lnTo>
                      <a:pt x="893" y="702"/>
                    </a:lnTo>
                    <a:lnTo>
                      <a:pt x="878" y="690"/>
                    </a:lnTo>
                    <a:lnTo>
                      <a:pt x="858" y="675"/>
                    </a:lnTo>
                    <a:lnTo>
                      <a:pt x="832" y="656"/>
                    </a:lnTo>
                    <a:lnTo>
                      <a:pt x="796" y="633"/>
                    </a:lnTo>
                    <a:lnTo>
                      <a:pt x="749" y="602"/>
                    </a:lnTo>
                    <a:lnTo>
                      <a:pt x="689" y="564"/>
                    </a:lnTo>
                    <a:lnTo>
                      <a:pt x="682" y="570"/>
                    </a:lnTo>
                    <a:lnTo>
                      <a:pt x="676" y="576"/>
                    </a:lnTo>
                    <a:lnTo>
                      <a:pt x="671" y="583"/>
                    </a:lnTo>
                    <a:lnTo>
                      <a:pt x="665" y="591"/>
                    </a:lnTo>
                    <a:lnTo>
                      <a:pt x="660" y="599"/>
                    </a:lnTo>
                    <a:lnTo>
                      <a:pt x="654" y="609"/>
                    </a:lnTo>
                    <a:lnTo>
                      <a:pt x="648" y="617"/>
                    </a:lnTo>
                    <a:lnTo>
                      <a:pt x="642" y="624"/>
                    </a:lnTo>
                    <a:lnTo>
                      <a:pt x="642" y="634"/>
                    </a:lnTo>
                    <a:lnTo>
                      <a:pt x="642" y="644"/>
                    </a:lnTo>
                    <a:lnTo>
                      <a:pt x="642" y="655"/>
                    </a:lnTo>
                    <a:lnTo>
                      <a:pt x="642" y="666"/>
                    </a:lnTo>
                    <a:lnTo>
                      <a:pt x="643" y="677"/>
                    </a:lnTo>
                    <a:lnTo>
                      <a:pt x="644" y="688"/>
                    </a:lnTo>
                    <a:lnTo>
                      <a:pt x="646" y="700"/>
                    </a:lnTo>
                    <a:lnTo>
                      <a:pt x="648" y="713"/>
                    </a:lnTo>
                    <a:lnTo>
                      <a:pt x="651" y="716"/>
                    </a:lnTo>
                    <a:lnTo>
                      <a:pt x="656" y="721"/>
                    </a:lnTo>
                    <a:lnTo>
                      <a:pt x="661" y="728"/>
                    </a:lnTo>
                    <a:lnTo>
                      <a:pt x="667" y="735"/>
                    </a:lnTo>
                    <a:lnTo>
                      <a:pt x="675" y="742"/>
                    </a:lnTo>
                    <a:lnTo>
                      <a:pt x="681" y="749"/>
                    </a:lnTo>
                    <a:lnTo>
                      <a:pt x="687" y="756"/>
                    </a:lnTo>
                    <a:lnTo>
                      <a:pt x="692" y="762"/>
                    </a:lnTo>
                    <a:lnTo>
                      <a:pt x="692" y="769"/>
                    </a:lnTo>
                    <a:lnTo>
                      <a:pt x="691" y="775"/>
                    </a:lnTo>
                    <a:lnTo>
                      <a:pt x="689" y="780"/>
                    </a:lnTo>
                    <a:lnTo>
                      <a:pt x="686" y="785"/>
                    </a:lnTo>
                    <a:lnTo>
                      <a:pt x="684" y="789"/>
                    </a:lnTo>
                    <a:lnTo>
                      <a:pt x="681" y="794"/>
                    </a:lnTo>
                    <a:lnTo>
                      <a:pt x="678" y="800"/>
                    </a:lnTo>
                    <a:lnTo>
                      <a:pt x="675" y="807"/>
                    </a:lnTo>
                    <a:lnTo>
                      <a:pt x="639" y="782"/>
                    </a:lnTo>
                    <a:lnTo>
                      <a:pt x="601" y="755"/>
                    </a:lnTo>
                    <a:lnTo>
                      <a:pt x="561" y="730"/>
                    </a:lnTo>
                    <a:lnTo>
                      <a:pt x="524" y="704"/>
                    </a:lnTo>
                    <a:lnTo>
                      <a:pt x="487" y="679"/>
                    </a:lnTo>
                    <a:lnTo>
                      <a:pt x="454" y="655"/>
                    </a:lnTo>
                    <a:lnTo>
                      <a:pt x="440" y="643"/>
                    </a:lnTo>
                    <a:lnTo>
                      <a:pt x="427" y="632"/>
                    </a:lnTo>
                    <a:lnTo>
                      <a:pt x="415" y="621"/>
                    </a:lnTo>
                    <a:lnTo>
                      <a:pt x="406" y="611"/>
                    </a:lnTo>
                    <a:lnTo>
                      <a:pt x="406" y="609"/>
                    </a:lnTo>
                    <a:lnTo>
                      <a:pt x="407" y="605"/>
                    </a:lnTo>
                    <a:lnTo>
                      <a:pt x="408" y="602"/>
                    </a:lnTo>
                    <a:lnTo>
                      <a:pt x="410" y="599"/>
                    </a:lnTo>
                    <a:lnTo>
                      <a:pt x="412" y="596"/>
                    </a:lnTo>
                    <a:lnTo>
                      <a:pt x="414" y="592"/>
                    </a:lnTo>
                    <a:lnTo>
                      <a:pt x="417" y="588"/>
                    </a:lnTo>
                    <a:lnTo>
                      <a:pt x="420" y="584"/>
                    </a:lnTo>
                    <a:lnTo>
                      <a:pt x="437" y="591"/>
                    </a:lnTo>
                    <a:lnTo>
                      <a:pt x="455" y="598"/>
                    </a:lnTo>
                    <a:lnTo>
                      <a:pt x="476" y="605"/>
                    </a:lnTo>
                    <a:lnTo>
                      <a:pt x="497" y="612"/>
                    </a:lnTo>
                    <a:lnTo>
                      <a:pt x="507" y="614"/>
                    </a:lnTo>
                    <a:lnTo>
                      <a:pt x="519" y="616"/>
                    </a:lnTo>
                    <a:lnTo>
                      <a:pt x="530" y="617"/>
                    </a:lnTo>
                    <a:lnTo>
                      <a:pt x="542" y="617"/>
                    </a:lnTo>
                    <a:lnTo>
                      <a:pt x="553" y="617"/>
                    </a:lnTo>
                    <a:lnTo>
                      <a:pt x="564" y="616"/>
                    </a:lnTo>
                    <a:lnTo>
                      <a:pt x="576" y="614"/>
                    </a:lnTo>
                    <a:lnTo>
                      <a:pt x="588" y="611"/>
                    </a:lnTo>
                    <a:lnTo>
                      <a:pt x="592" y="602"/>
                    </a:lnTo>
                    <a:lnTo>
                      <a:pt x="596" y="594"/>
                    </a:lnTo>
                    <a:lnTo>
                      <a:pt x="600" y="586"/>
                    </a:lnTo>
                    <a:lnTo>
                      <a:pt x="603" y="577"/>
                    </a:lnTo>
                    <a:lnTo>
                      <a:pt x="607" y="566"/>
                    </a:lnTo>
                    <a:lnTo>
                      <a:pt x="611" y="552"/>
                    </a:lnTo>
                    <a:lnTo>
                      <a:pt x="616" y="535"/>
                    </a:lnTo>
                    <a:lnTo>
                      <a:pt x="624" y="516"/>
                    </a:lnTo>
                    <a:lnTo>
                      <a:pt x="596" y="494"/>
                    </a:lnTo>
                    <a:lnTo>
                      <a:pt x="567" y="473"/>
                    </a:lnTo>
                    <a:lnTo>
                      <a:pt x="540" y="450"/>
                    </a:lnTo>
                    <a:lnTo>
                      <a:pt x="511" y="427"/>
                    </a:lnTo>
                    <a:lnTo>
                      <a:pt x="482" y="404"/>
                    </a:lnTo>
                    <a:lnTo>
                      <a:pt x="452" y="382"/>
                    </a:lnTo>
                    <a:lnTo>
                      <a:pt x="423" y="361"/>
                    </a:lnTo>
                    <a:lnTo>
                      <a:pt x="393" y="339"/>
                    </a:lnTo>
                    <a:lnTo>
                      <a:pt x="385" y="339"/>
                    </a:lnTo>
                    <a:lnTo>
                      <a:pt x="377" y="339"/>
                    </a:lnTo>
                    <a:lnTo>
                      <a:pt x="367" y="339"/>
                    </a:lnTo>
                    <a:lnTo>
                      <a:pt x="358" y="338"/>
                    </a:lnTo>
                    <a:lnTo>
                      <a:pt x="349" y="338"/>
                    </a:lnTo>
                    <a:lnTo>
                      <a:pt x="339" y="337"/>
                    </a:lnTo>
                    <a:lnTo>
                      <a:pt x="329" y="335"/>
                    </a:lnTo>
                    <a:lnTo>
                      <a:pt x="319" y="333"/>
                    </a:lnTo>
                    <a:lnTo>
                      <a:pt x="305" y="337"/>
                    </a:lnTo>
                    <a:lnTo>
                      <a:pt x="295" y="341"/>
                    </a:lnTo>
                    <a:lnTo>
                      <a:pt x="287" y="344"/>
                    </a:lnTo>
                    <a:lnTo>
                      <a:pt x="280" y="348"/>
                    </a:lnTo>
                    <a:lnTo>
                      <a:pt x="273" y="352"/>
                    </a:lnTo>
                    <a:lnTo>
                      <a:pt x="265" y="358"/>
                    </a:lnTo>
                    <a:lnTo>
                      <a:pt x="256" y="365"/>
                    </a:lnTo>
                    <a:lnTo>
                      <a:pt x="245" y="374"/>
                    </a:lnTo>
                    <a:lnTo>
                      <a:pt x="242" y="379"/>
                    </a:lnTo>
                    <a:lnTo>
                      <a:pt x="239" y="385"/>
                    </a:lnTo>
                    <a:lnTo>
                      <a:pt x="235" y="391"/>
                    </a:lnTo>
                    <a:lnTo>
                      <a:pt x="231" y="398"/>
                    </a:lnTo>
                    <a:lnTo>
                      <a:pt x="226" y="406"/>
                    </a:lnTo>
                    <a:lnTo>
                      <a:pt x="222" y="413"/>
                    </a:lnTo>
                    <a:lnTo>
                      <a:pt x="216" y="420"/>
                    </a:lnTo>
                    <a:lnTo>
                      <a:pt x="211" y="428"/>
                    </a:lnTo>
                    <a:lnTo>
                      <a:pt x="208" y="440"/>
                    </a:lnTo>
                    <a:lnTo>
                      <a:pt x="206" y="453"/>
                    </a:lnTo>
                    <a:lnTo>
                      <a:pt x="204" y="466"/>
                    </a:lnTo>
                    <a:lnTo>
                      <a:pt x="201" y="479"/>
                    </a:lnTo>
                    <a:lnTo>
                      <a:pt x="199" y="493"/>
                    </a:lnTo>
                    <a:lnTo>
                      <a:pt x="196" y="507"/>
                    </a:lnTo>
                    <a:lnTo>
                      <a:pt x="194" y="521"/>
                    </a:lnTo>
                    <a:lnTo>
                      <a:pt x="191" y="536"/>
                    </a:lnTo>
                    <a:lnTo>
                      <a:pt x="193" y="573"/>
                    </a:lnTo>
                    <a:lnTo>
                      <a:pt x="194" y="608"/>
                    </a:lnTo>
                    <a:lnTo>
                      <a:pt x="194" y="640"/>
                    </a:lnTo>
                    <a:lnTo>
                      <a:pt x="193" y="673"/>
                    </a:lnTo>
                    <a:lnTo>
                      <a:pt x="193" y="705"/>
                    </a:lnTo>
                    <a:lnTo>
                      <a:pt x="193" y="738"/>
                    </a:lnTo>
                    <a:lnTo>
                      <a:pt x="194" y="773"/>
                    </a:lnTo>
                    <a:lnTo>
                      <a:pt x="196" y="810"/>
                    </a:lnTo>
                    <a:lnTo>
                      <a:pt x="201" y="816"/>
                    </a:lnTo>
                    <a:lnTo>
                      <a:pt x="206" y="823"/>
                    </a:lnTo>
                    <a:lnTo>
                      <a:pt x="210" y="831"/>
                    </a:lnTo>
                    <a:lnTo>
                      <a:pt x="215" y="840"/>
                    </a:lnTo>
                    <a:lnTo>
                      <a:pt x="220" y="849"/>
                    </a:lnTo>
                    <a:lnTo>
                      <a:pt x="223" y="859"/>
                    </a:lnTo>
                    <a:lnTo>
                      <a:pt x="224" y="867"/>
                    </a:lnTo>
                    <a:lnTo>
                      <a:pt x="225" y="875"/>
                    </a:lnTo>
                    <a:lnTo>
                      <a:pt x="223" y="876"/>
                    </a:lnTo>
                    <a:lnTo>
                      <a:pt x="220" y="876"/>
                    </a:lnTo>
                    <a:lnTo>
                      <a:pt x="218" y="878"/>
                    </a:lnTo>
                    <a:lnTo>
                      <a:pt x="214" y="879"/>
                    </a:lnTo>
                    <a:lnTo>
                      <a:pt x="212" y="881"/>
                    </a:lnTo>
                    <a:lnTo>
                      <a:pt x="209" y="884"/>
                    </a:lnTo>
                    <a:lnTo>
                      <a:pt x="207" y="886"/>
                    </a:lnTo>
                    <a:lnTo>
                      <a:pt x="204" y="889"/>
                    </a:lnTo>
                    <a:lnTo>
                      <a:pt x="193" y="878"/>
                    </a:lnTo>
                    <a:lnTo>
                      <a:pt x="182" y="866"/>
                    </a:lnTo>
                    <a:lnTo>
                      <a:pt x="171" y="852"/>
                    </a:lnTo>
                    <a:lnTo>
                      <a:pt x="159" y="839"/>
                    </a:lnTo>
                    <a:lnTo>
                      <a:pt x="149" y="825"/>
                    </a:lnTo>
                    <a:lnTo>
                      <a:pt x="137" y="813"/>
                    </a:lnTo>
                    <a:lnTo>
                      <a:pt x="125" y="800"/>
                    </a:lnTo>
                    <a:lnTo>
                      <a:pt x="110" y="789"/>
                    </a:lnTo>
                    <a:lnTo>
                      <a:pt x="103" y="778"/>
                    </a:lnTo>
                    <a:lnTo>
                      <a:pt x="95" y="768"/>
                    </a:lnTo>
                    <a:lnTo>
                      <a:pt x="88" y="759"/>
                    </a:lnTo>
                    <a:lnTo>
                      <a:pt x="80" y="749"/>
                    </a:lnTo>
                    <a:lnTo>
                      <a:pt x="62" y="731"/>
                    </a:lnTo>
                    <a:lnTo>
                      <a:pt x="46" y="714"/>
                    </a:lnTo>
                    <a:lnTo>
                      <a:pt x="39" y="704"/>
                    </a:lnTo>
                    <a:lnTo>
                      <a:pt x="31" y="695"/>
                    </a:lnTo>
                    <a:lnTo>
                      <a:pt x="25" y="686"/>
                    </a:lnTo>
                    <a:lnTo>
                      <a:pt x="18" y="676"/>
                    </a:lnTo>
                    <a:lnTo>
                      <a:pt x="12" y="666"/>
                    </a:lnTo>
                    <a:lnTo>
                      <a:pt x="7" y="654"/>
                    </a:lnTo>
                    <a:lnTo>
                      <a:pt x="3" y="642"/>
                    </a:lnTo>
                    <a:lnTo>
                      <a:pt x="0" y="630"/>
                    </a:lnTo>
                    <a:lnTo>
                      <a:pt x="1" y="624"/>
                    </a:lnTo>
                    <a:lnTo>
                      <a:pt x="4" y="619"/>
                    </a:lnTo>
                    <a:lnTo>
                      <a:pt x="9" y="613"/>
                    </a:lnTo>
                    <a:lnTo>
                      <a:pt x="15" y="607"/>
                    </a:lnTo>
                    <a:lnTo>
                      <a:pt x="22" y="600"/>
                    </a:lnTo>
                    <a:lnTo>
                      <a:pt x="28" y="594"/>
                    </a:lnTo>
                    <a:lnTo>
                      <a:pt x="33" y="589"/>
                    </a:lnTo>
                    <a:lnTo>
                      <a:pt x="37" y="584"/>
                    </a:lnTo>
                    <a:lnTo>
                      <a:pt x="45" y="574"/>
                    </a:lnTo>
                    <a:lnTo>
                      <a:pt x="53" y="565"/>
                    </a:lnTo>
                    <a:lnTo>
                      <a:pt x="60" y="554"/>
                    </a:lnTo>
                    <a:lnTo>
                      <a:pt x="67" y="544"/>
                    </a:lnTo>
                    <a:lnTo>
                      <a:pt x="79" y="524"/>
                    </a:lnTo>
                    <a:lnTo>
                      <a:pt x="90" y="503"/>
                    </a:lnTo>
                    <a:lnTo>
                      <a:pt x="101" y="482"/>
                    </a:lnTo>
                    <a:lnTo>
                      <a:pt x="113" y="462"/>
                    </a:lnTo>
                    <a:lnTo>
                      <a:pt x="120" y="451"/>
                    </a:lnTo>
                    <a:lnTo>
                      <a:pt x="127" y="442"/>
                    </a:lnTo>
                    <a:lnTo>
                      <a:pt x="135" y="432"/>
                    </a:lnTo>
                    <a:lnTo>
                      <a:pt x="144" y="423"/>
                    </a:lnTo>
                    <a:lnTo>
                      <a:pt x="155" y="407"/>
                    </a:lnTo>
                    <a:lnTo>
                      <a:pt x="166" y="392"/>
                    </a:lnTo>
                    <a:lnTo>
                      <a:pt x="177" y="380"/>
                    </a:lnTo>
                    <a:lnTo>
                      <a:pt x="187" y="370"/>
                    </a:lnTo>
                    <a:lnTo>
                      <a:pt x="195" y="362"/>
                    </a:lnTo>
                    <a:lnTo>
                      <a:pt x="204" y="353"/>
                    </a:lnTo>
                    <a:lnTo>
                      <a:pt x="212" y="347"/>
                    </a:lnTo>
                    <a:lnTo>
                      <a:pt x="221" y="341"/>
                    </a:lnTo>
                    <a:lnTo>
                      <a:pt x="236" y="331"/>
                    </a:lnTo>
                    <a:lnTo>
                      <a:pt x="253" y="319"/>
                    </a:lnTo>
                    <a:lnTo>
                      <a:pt x="261" y="313"/>
                    </a:lnTo>
                    <a:lnTo>
                      <a:pt x="271" y="305"/>
                    </a:lnTo>
                    <a:lnTo>
                      <a:pt x="281" y="296"/>
                    </a:lnTo>
                    <a:lnTo>
                      <a:pt x="292" y="285"/>
                    </a:lnTo>
                    <a:lnTo>
                      <a:pt x="292" y="274"/>
                    </a:lnTo>
                    <a:lnTo>
                      <a:pt x="294" y="262"/>
                    </a:lnTo>
                    <a:lnTo>
                      <a:pt x="295" y="248"/>
                    </a:lnTo>
                    <a:lnTo>
                      <a:pt x="297" y="234"/>
                    </a:lnTo>
                    <a:lnTo>
                      <a:pt x="300" y="220"/>
                    </a:lnTo>
                    <a:lnTo>
                      <a:pt x="302" y="206"/>
                    </a:lnTo>
                    <a:lnTo>
                      <a:pt x="305" y="192"/>
                    </a:lnTo>
                    <a:lnTo>
                      <a:pt x="308" y="179"/>
                    </a:lnTo>
                    <a:lnTo>
                      <a:pt x="326" y="150"/>
                    </a:lnTo>
                    <a:lnTo>
                      <a:pt x="342" y="126"/>
                    </a:lnTo>
                    <a:lnTo>
                      <a:pt x="357" y="105"/>
                    </a:lnTo>
                    <a:lnTo>
                      <a:pt x="374" y="84"/>
                    </a:lnTo>
                    <a:lnTo>
                      <a:pt x="391" y="65"/>
                    </a:lnTo>
                    <a:lnTo>
                      <a:pt x="409" y="45"/>
                    </a:lnTo>
                    <a:lnTo>
                      <a:pt x="430" y="24"/>
                    </a:lnTo>
                    <a:lnTo>
                      <a:pt x="453" y="0"/>
                    </a:lnTo>
                    <a:lnTo>
                      <a:pt x="456" y="4"/>
                    </a:lnTo>
                    <a:lnTo>
                      <a:pt x="458" y="7"/>
                    </a:lnTo>
                    <a:lnTo>
                      <a:pt x="460" y="11"/>
                    </a:lnTo>
                    <a:lnTo>
                      <a:pt x="463" y="15"/>
                    </a:lnTo>
                    <a:lnTo>
                      <a:pt x="465" y="20"/>
                    </a:lnTo>
                    <a:lnTo>
                      <a:pt x="469" y="24"/>
                    </a:lnTo>
                    <a:lnTo>
                      <a:pt x="471" y="29"/>
                    </a:lnTo>
                    <a:lnTo>
                      <a:pt x="474" y="34"/>
                    </a:lnTo>
                    <a:lnTo>
                      <a:pt x="464" y="50"/>
                    </a:lnTo>
                    <a:lnTo>
                      <a:pt x="456" y="66"/>
                    </a:lnTo>
                    <a:lnTo>
                      <a:pt x="449" y="80"/>
                    </a:lnTo>
                    <a:lnTo>
                      <a:pt x="444" y="95"/>
                    </a:lnTo>
                    <a:lnTo>
                      <a:pt x="442" y="104"/>
                    </a:lnTo>
                    <a:lnTo>
                      <a:pt x="440" y="111"/>
                    </a:lnTo>
                    <a:lnTo>
                      <a:pt x="439" y="119"/>
                    </a:lnTo>
                    <a:lnTo>
                      <a:pt x="439" y="127"/>
                    </a:lnTo>
                    <a:lnTo>
                      <a:pt x="439" y="136"/>
                    </a:lnTo>
                    <a:lnTo>
                      <a:pt x="441" y="144"/>
                    </a:lnTo>
                    <a:lnTo>
                      <a:pt x="443" y="154"/>
                    </a:lnTo>
                    <a:lnTo>
                      <a:pt x="447" y="164"/>
                    </a:lnTo>
                    <a:lnTo>
                      <a:pt x="457" y="175"/>
                    </a:lnTo>
                    <a:lnTo>
                      <a:pt x="466" y="183"/>
                    </a:lnTo>
                    <a:lnTo>
                      <a:pt x="475" y="190"/>
                    </a:lnTo>
                    <a:lnTo>
                      <a:pt x="482" y="195"/>
                    </a:lnTo>
                    <a:lnTo>
                      <a:pt x="490" y="200"/>
                    </a:lnTo>
                    <a:lnTo>
                      <a:pt x="499" y="206"/>
                    </a:lnTo>
                    <a:lnTo>
                      <a:pt x="511" y="211"/>
                    </a:lnTo>
                    <a:lnTo>
                      <a:pt x="528" y="218"/>
                    </a:lnTo>
                    <a:lnTo>
                      <a:pt x="543" y="232"/>
                    </a:lnTo>
                    <a:lnTo>
                      <a:pt x="558" y="246"/>
                    </a:lnTo>
                    <a:lnTo>
                      <a:pt x="575" y="261"/>
                    </a:lnTo>
                    <a:lnTo>
                      <a:pt x="590" y="273"/>
                    </a:lnTo>
                    <a:lnTo>
                      <a:pt x="624" y="297"/>
                    </a:lnTo>
                    <a:lnTo>
                      <a:pt x="657" y="321"/>
                    </a:lnTo>
                    <a:lnTo>
                      <a:pt x="691" y="343"/>
                    </a:lnTo>
                    <a:lnTo>
                      <a:pt x="726" y="366"/>
                    </a:lnTo>
                    <a:lnTo>
                      <a:pt x="760" y="389"/>
                    </a:lnTo>
                    <a:lnTo>
                      <a:pt x="796" y="414"/>
                    </a:lnTo>
                    <a:lnTo>
                      <a:pt x="797" y="419"/>
                    </a:lnTo>
                    <a:lnTo>
                      <a:pt x="799" y="424"/>
                    </a:lnTo>
                    <a:lnTo>
                      <a:pt x="802" y="429"/>
                    </a:lnTo>
                    <a:lnTo>
                      <a:pt x="806" y="434"/>
                    </a:lnTo>
                    <a:lnTo>
                      <a:pt x="818" y="445"/>
                    </a:lnTo>
                    <a:lnTo>
                      <a:pt x="835" y="458"/>
                    </a:lnTo>
                    <a:lnTo>
                      <a:pt x="853" y="470"/>
                    </a:lnTo>
                    <a:lnTo>
                      <a:pt x="875" y="482"/>
                    </a:lnTo>
                    <a:lnTo>
                      <a:pt x="898" y="494"/>
                    </a:lnTo>
                    <a:lnTo>
                      <a:pt x="923" y="507"/>
                    </a:lnTo>
                    <a:lnTo>
                      <a:pt x="972" y="530"/>
                    </a:lnTo>
                    <a:lnTo>
                      <a:pt x="1017" y="549"/>
                    </a:lnTo>
                    <a:lnTo>
                      <a:pt x="1038" y="557"/>
                    </a:lnTo>
                    <a:lnTo>
                      <a:pt x="1055" y="563"/>
                    </a:lnTo>
                    <a:lnTo>
                      <a:pt x="1068" y="568"/>
                    </a:lnTo>
                    <a:lnTo>
                      <a:pt x="1079" y="570"/>
                    </a:lnTo>
                    <a:lnTo>
                      <a:pt x="1086" y="562"/>
                    </a:lnTo>
                    <a:lnTo>
                      <a:pt x="1094" y="553"/>
                    </a:lnTo>
                    <a:lnTo>
                      <a:pt x="1101" y="544"/>
                    </a:lnTo>
                    <a:lnTo>
                      <a:pt x="1109" y="535"/>
                    </a:lnTo>
                    <a:lnTo>
                      <a:pt x="1117" y="526"/>
                    </a:lnTo>
                    <a:lnTo>
                      <a:pt x="1127" y="516"/>
                    </a:lnTo>
                    <a:lnTo>
                      <a:pt x="1136" y="506"/>
                    </a:lnTo>
                    <a:lnTo>
                      <a:pt x="1146" y="495"/>
                    </a:lnTo>
                    <a:lnTo>
                      <a:pt x="1151" y="482"/>
                    </a:lnTo>
                    <a:lnTo>
                      <a:pt x="1156" y="469"/>
                    </a:lnTo>
                    <a:lnTo>
                      <a:pt x="1161" y="454"/>
                    </a:lnTo>
                    <a:lnTo>
                      <a:pt x="1166" y="440"/>
                    </a:lnTo>
                    <a:lnTo>
                      <a:pt x="1173" y="426"/>
                    </a:lnTo>
                    <a:lnTo>
                      <a:pt x="1179" y="411"/>
                    </a:lnTo>
                    <a:lnTo>
                      <a:pt x="1186" y="395"/>
                    </a:lnTo>
                    <a:lnTo>
                      <a:pt x="1193" y="380"/>
                    </a:lnTo>
                    <a:lnTo>
                      <a:pt x="1198" y="380"/>
                    </a:lnTo>
                    <a:lnTo>
                      <a:pt x="1203" y="380"/>
                    </a:lnTo>
                    <a:lnTo>
                      <a:pt x="1208" y="380"/>
                    </a:lnTo>
                    <a:lnTo>
                      <a:pt x="1213" y="380"/>
                    </a:lnTo>
                    <a:lnTo>
                      <a:pt x="1219" y="380"/>
                    </a:lnTo>
                    <a:lnTo>
                      <a:pt x="1226" y="380"/>
                    </a:lnTo>
                    <a:lnTo>
                      <a:pt x="1233" y="380"/>
                    </a:lnTo>
                    <a:lnTo>
                      <a:pt x="1240" y="380"/>
                    </a:lnTo>
                    <a:lnTo>
                      <a:pt x="1240" y="388"/>
                    </a:lnTo>
                    <a:lnTo>
                      <a:pt x="1240" y="396"/>
                    </a:lnTo>
                    <a:lnTo>
                      <a:pt x="1239" y="406"/>
                    </a:lnTo>
                    <a:lnTo>
                      <a:pt x="1239" y="415"/>
                    </a:lnTo>
                    <a:lnTo>
                      <a:pt x="1238" y="425"/>
                    </a:lnTo>
                    <a:lnTo>
                      <a:pt x="1237" y="434"/>
                    </a:lnTo>
                    <a:lnTo>
                      <a:pt x="1235" y="444"/>
                    </a:lnTo>
                    <a:lnTo>
                      <a:pt x="1233" y="454"/>
                    </a:lnTo>
                    <a:lnTo>
                      <a:pt x="1228" y="463"/>
                    </a:lnTo>
                    <a:lnTo>
                      <a:pt x="1223" y="470"/>
                    </a:lnTo>
                    <a:lnTo>
                      <a:pt x="1217" y="478"/>
                    </a:lnTo>
                    <a:lnTo>
                      <a:pt x="1212" y="485"/>
                    </a:lnTo>
                    <a:lnTo>
                      <a:pt x="1206" y="493"/>
                    </a:lnTo>
                    <a:lnTo>
                      <a:pt x="1200" y="500"/>
                    </a:lnTo>
                    <a:lnTo>
                      <a:pt x="1193" y="509"/>
                    </a:lnTo>
                    <a:lnTo>
                      <a:pt x="1186" y="516"/>
                    </a:lnTo>
                    <a:lnTo>
                      <a:pt x="1186" y="521"/>
                    </a:lnTo>
                    <a:lnTo>
                      <a:pt x="1185" y="527"/>
                    </a:lnTo>
                    <a:lnTo>
                      <a:pt x="1184" y="533"/>
                    </a:lnTo>
                    <a:lnTo>
                      <a:pt x="1182" y="540"/>
                    </a:lnTo>
                    <a:lnTo>
                      <a:pt x="1180" y="547"/>
                    </a:lnTo>
                    <a:lnTo>
                      <a:pt x="1178" y="554"/>
                    </a:lnTo>
                    <a:lnTo>
                      <a:pt x="1175" y="563"/>
                    </a:lnTo>
                    <a:lnTo>
                      <a:pt x="1173" y="570"/>
                    </a:lnTo>
                    <a:lnTo>
                      <a:pt x="1165" y="575"/>
                    </a:lnTo>
                    <a:lnTo>
                      <a:pt x="1159" y="580"/>
                    </a:lnTo>
                    <a:lnTo>
                      <a:pt x="1154" y="586"/>
                    </a:lnTo>
                    <a:lnTo>
                      <a:pt x="1146" y="595"/>
                    </a:lnTo>
                    <a:lnTo>
                      <a:pt x="1137" y="610"/>
                    </a:lnTo>
                    <a:lnTo>
                      <a:pt x="1125" y="629"/>
                    </a:lnTo>
                    <a:lnTo>
                      <a:pt x="1107" y="656"/>
                    </a:lnTo>
                    <a:lnTo>
                      <a:pt x="1085" y="692"/>
                    </a:lnTo>
                    <a:lnTo>
                      <a:pt x="1080" y="704"/>
                    </a:lnTo>
                    <a:lnTo>
                      <a:pt x="1075" y="718"/>
                    </a:lnTo>
                    <a:lnTo>
                      <a:pt x="1069" y="730"/>
                    </a:lnTo>
                    <a:lnTo>
                      <a:pt x="1064" y="743"/>
                    </a:lnTo>
                    <a:lnTo>
                      <a:pt x="1058" y="755"/>
                    </a:lnTo>
                    <a:lnTo>
                      <a:pt x="1052" y="769"/>
                    </a:lnTo>
                    <a:lnTo>
                      <a:pt x="1045" y="781"/>
                    </a:lnTo>
                    <a:lnTo>
                      <a:pt x="1038" y="793"/>
                    </a:lnTo>
                    <a:lnTo>
                      <a:pt x="1031" y="796"/>
                    </a:lnTo>
                    <a:lnTo>
                      <a:pt x="1023" y="800"/>
                    </a:lnTo>
                    <a:lnTo>
                      <a:pt x="1015" y="803"/>
                    </a:lnTo>
                    <a:lnTo>
                      <a:pt x="1008" y="809"/>
                    </a:lnTo>
                    <a:lnTo>
                      <a:pt x="1000" y="813"/>
                    </a:lnTo>
                    <a:lnTo>
                      <a:pt x="993" y="818"/>
                    </a:lnTo>
                    <a:lnTo>
                      <a:pt x="985" y="823"/>
                    </a:lnTo>
                    <a:lnTo>
                      <a:pt x="978" y="828"/>
                    </a:lnTo>
                    <a:lnTo>
                      <a:pt x="968" y="838"/>
                    </a:lnTo>
                    <a:lnTo>
                      <a:pt x="961" y="848"/>
                    </a:lnTo>
                    <a:lnTo>
                      <a:pt x="955" y="859"/>
                    </a:lnTo>
                    <a:lnTo>
                      <a:pt x="951" y="869"/>
                    </a:lnTo>
                    <a:lnTo>
                      <a:pt x="948" y="879"/>
                    </a:lnTo>
                    <a:lnTo>
                      <a:pt x="945" y="890"/>
                    </a:lnTo>
                    <a:lnTo>
                      <a:pt x="941" y="902"/>
                    </a:lnTo>
                    <a:lnTo>
                      <a:pt x="937" y="916"/>
                    </a:lnTo>
                    <a:lnTo>
                      <a:pt x="928" y="926"/>
                    </a:lnTo>
                    <a:lnTo>
                      <a:pt x="921" y="936"/>
                    </a:lnTo>
                    <a:lnTo>
                      <a:pt x="913" y="946"/>
                    </a:lnTo>
                    <a:lnTo>
                      <a:pt x="907" y="956"/>
                    </a:lnTo>
                    <a:lnTo>
                      <a:pt x="900" y="967"/>
                    </a:lnTo>
                    <a:lnTo>
                      <a:pt x="894" y="977"/>
                    </a:lnTo>
                    <a:lnTo>
                      <a:pt x="886" y="987"/>
                    </a:lnTo>
                    <a:lnTo>
                      <a:pt x="877" y="997"/>
                    </a:lnTo>
                    <a:lnTo>
                      <a:pt x="874" y="1013"/>
                    </a:lnTo>
                    <a:lnTo>
                      <a:pt x="871" y="1028"/>
                    </a:lnTo>
                    <a:lnTo>
                      <a:pt x="866" y="1043"/>
                    </a:lnTo>
                    <a:lnTo>
                      <a:pt x="862" y="1058"/>
                    </a:lnTo>
                    <a:lnTo>
                      <a:pt x="858" y="1075"/>
                    </a:lnTo>
                    <a:lnTo>
                      <a:pt x="853" y="1091"/>
                    </a:lnTo>
                    <a:lnTo>
                      <a:pt x="848" y="1108"/>
                    </a:lnTo>
                    <a:lnTo>
                      <a:pt x="843" y="1126"/>
                    </a:lnTo>
                    <a:lnTo>
                      <a:pt x="841" y="1129"/>
                    </a:lnTo>
                    <a:lnTo>
                      <a:pt x="838" y="1131"/>
                    </a:lnTo>
                    <a:lnTo>
                      <a:pt x="835" y="1134"/>
                    </a:lnTo>
                    <a:lnTo>
                      <a:pt x="832" y="1136"/>
                    </a:lnTo>
                    <a:lnTo>
                      <a:pt x="829" y="1139"/>
                    </a:lnTo>
                    <a:lnTo>
                      <a:pt x="826" y="1141"/>
                    </a:lnTo>
                    <a:lnTo>
                      <a:pt x="821" y="1144"/>
                    </a:lnTo>
                    <a:lnTo>
                      <a:pt x="816" y="1146"/>
                    </a:lnTo>
                    <a:lnTo>
                      <a:pt x="808" y="1145"/>
                    </a:lnTo>
                    <a:lnTo>
                      <a:pt x="798" y="1141"/>
                    </a:lnTo>
                    <a:lnTo>
                      <a:pt x="787" y="1135"/>
                    </a:lnTo>
                    <a:lnTo>
                      <a:pt x="775" y="1127"/>
                    </a:lnTo>
                    <a:lnTo>
                      <a:pt x="746" y="1105"/>
                    </a:lnTo>
                    <a:lnTo>
                      <a:pt x="715" y="1081"/>
                    </a:lnTo>
                    <a:lnTo>
                      <a:pt x="685" y="1055"/>
                    </a:lnTo>
                    <a:lnTo>
                      <a:pt x="656" y="1031"/>
                    </a:lnTo>
                    <a:lnTo>
                      <a:pt x="633" y="1011"/>
                    </a:lnTo>
                    <a:lnTo>
                      <a:pt x="614" y="99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3" name="Freeform 12"/>
              <p:cNvSpPr>
                <a:spLocks/>
              </p:cNvSpPr>
              <p:nvPr/>
            </p:nvSpPr>
            <p:spPr bwMode="auto">
              <a:xfrm>
                <a:off x="3297" y="3933"/>
                <a:ext cx="296" cy="233"/>
              </a:xfrm>
              <a:custGeom>
                <a:avLst/>
                <a:gdLst/>
                <a:ahLst/>
                <a:cxnLst>
                  <a:cxn ang="0">
                    <a:pos x="235" y="898"/>
                  </a:cxn>
                  <a:cxn ang="0">
                    <a:pos x="155" y="832"/>
                  </a:cxn>
                  <a:cxn ang="0">
                    <a:pos x="33" y="743"/>
                  </a:cxn>
                  <a:cxn ang="0">
                    <a:pos x="6" y="693"/>
                  </a:cxn>
                  <a:cxn ang="0">
                    <a:pos x="0" y="644"/>
                  </a:cxn>
                  <a:cxn ang="0">
                    <a:pos x="57" y="580"/>
                  </a:cxn>
                  <a:cxn ang="0">
                    <a:pos x="99" y="517"/>
                  </a:cxn>
                  <a:cxn ang="0">
                    <a:pos x="112" y="448"/>
                  </a:cxn>
                  <a:cxn ang="0">
                    <a:pos x="152" y="374"/>
                  </a:cxn>
                  <a:cxn ang="0">
                    <a:pos x="221" y="217"/>
                  </a:cxn>
                  <a:cxn ang="0">
                    <a:pos x="254" y="107"/>
                  </a:cxn>
                  <a:cxn ang="0">
                    <a:pos x="285" y="38"/>
                  </a:cxn>
                  <a:cxn ang="0">
                    <a:pos x="309" y="0"/>
                  </a:cxn>
                  <a:cxn ang="0">
                    <a:pos x="341" y="31"/>
                  </a:cxn>
                  <a:cxn ang="0">
                    <a:pos x="390" y="60"/>
                  </a:cxn>
                  <a:cxn ang="0">
                    <a:pos x="462" y="76"/>
                  </a:cxn>
                  <a:cxn ang="0">
                    <a:pos x="492" y="95"/>
                  </a:cxn>
                  <a:cxn ang="0">
                    <a:pos x="519" y="118"/>
                  </a:cxn>
                  <a:cxn ang="0">
                    <a:pos x="565" y="139"/>
                  </a:cxn>
                  <a:cxn ang="0">
                    <a:pos x="610" y="152"/>
                  </a:cxn>
                  <a:cxn ang="0">
                    <a:pos x="659" y="163"/>
                  </a:cxn>
                  <a:cxn ang="0">
                    <a:pos x="678" y="189"/>
                  </a:cxn>
                  <a:cxn ang="0">
                    <a:pos x="774" y="241"/>
                  </a:cxn>
                  <a:cxn ang="0">
                    <a:pos x="975" y="328"/>
                  </a:cxn>
                  <a:cxn ang="0">
                    <a:pos x="1036" y="346"/>
                  </a:cxn>
                  <a:cxn ang="0">
                    <a:pos x="1067" y="350"/>
                  </a:cxn>
                  <a:cxn ang="0">
                    <a:pos x="1101" y="329"/>
                  </a:cxn>
                  <a:cxn ang="0">
                    <a:pos x="1116" y="288"/>
                  </a:cxn>
                  <a:cxn ang="0">
                    <a:pos x="1122" y="237"/>
                  </a:cxn>
                  <a:cxn ang="0">
                    <a:pos x="1136" y="218"/>
                  </a:cxn>
                  <a:cxn ang="0">
                    <a:pos x="1148" y="203"/>
                  </a:cxn>
                  <a:cxn ang="0">
                    <a:pos x="1165" y="192"/>
                  </a:cxn>
                  <a:cxn ang="0">
                    <a:pos x="1175" y="201"/>
                  </a:cxn>
                  <a:cxn ang="0">
                    <a:pos x="1183" y="227"/>
                  </a:cxn>
                  <a:cxn ang="0">
                    <a:pos x="1175" y="278"/>
                  </a:cxn>
                  <a:cxn ang="0">
                    <a:pos x="1152" y="336"/>
                  </a:cxn>
                  <a:cxn ang="0">
                    <a:pos x="1116" y="407"/>
                  </a:cxn>
                  <a:cxn ang="0">
                    <a:pos x="1110" y="458"/>
                  </a:cxn>
                  <a:cxn ang="0">
                    <a:pos x="1096" y="498"/>
                  </a:cxn>
                  <a:cxn ang="0">
                    <a:pos x="1075" y="528"/>
                  </a:cxn>
                  <a:cxn ang="0">
                    <a:pos x="1038" y="647"/>
                  </a:cxn>
                  <a:cxn ang="0">
                    <a:pos x="997" y="765"/>
                  </a:cxn>
                  <a:cxn ang="0">
                    <a:pos x="971" y="789"/>
                  </a:cxn>
                  <a:cxn ang="0">
                    <a:pos x="954" y="799"/>
                  </a:cxn>
                  <a:cxn ang="0">
                    <a:pos x="941" y="793"/>
                  </a:cxn>
                  <a:cxn ang="0">
                    <a:pos x="952" y="595"/>
                  </a:cxn>
                  <a:cxn ang="0">
                    <a:pos x="927" y="549"/>
                  </a:cxn>
                  <a:cxn ang="0">
                    <a:pos x="866" y="549"/>
                  </a:cxn>
                  <a:cxn ang="0">
                    <a:pos x="793" y="509"/>
                  </a:cxn>
                  <a:cxn ang="0">
                    <a:pos x="706" y="458"/>
                  </a:cxn>
                  <a:cxn ang="0">
                    <a:pos x="602" y="407"/>
                  </a:cxn>
                  <a:cxn ang="0">
                    <a:pos x="543" y="368"/>
                  </a:cxn>
                  <a:cxn ang="0">
                    <a:pos x="444" y="299"/>
                  </a:cxn>
                  <a:cxn ang="0">
                    <a:pos x="325" y="285"/>
                  </a:cxn>
                  <a:cxn ang="0">
                    <a:pos x="233" y="319"/>
                  </a:cxn>
                  <a:cxn ang="0">
                    <a:pos x="185" y="420"/>
                  </a:cxn>
                  <a:cxn ang="0">
                    <a:pos x="186" y="455"/>
                  </a:cxn>
                  <a:cxn ang="0">
                    <a:pos x="202" y="494"/>
                  </a:cxn>
                  <a:cxn ang="0">
                    <a:pos x="210" y="596"/>
                  </a:cxn>
                  <a:cxn ang="0">
                    <a:pos x="233" y="689"/>
                  </a:cxn>
                  <a:cxn ang="0">
                    <a:pos x="270" y="894"/>
                  </a:cxn>
                  <a:cxn ang="0">
                    <a:pos x="261" y="932"/>
                  </a:cxn>
                </a:cxnLst>
                <a:rect l="0" t="0" r="r" b="b"/>
                <a:pathLst>
                  <a:path w="1184" h="932">
                    <a:moveTo>
                      <a:pt x="256" y="929"/>
                    </a:moveTo>
                    <a:lnTo>
                      <a:pt x="251" y="921"/>
                    </a:lnTo>
                    <a:lnTo>
                      <a:pt x="246" y="914"/>
                    </a:lnTo>
                    <a:lnTo>
                      <a:pt x="240" y="906"/>
                    </a:lnTo>
                    <a:lnTo>
                      <a:pt x="235" y="898"/>
                    </a:lnTo>
                    <a:lnTo>
                      <a:pt x="229" y="890"/>
                    </a:lnTo>
                    <a:lnTo>
                      <a:pt x="223" y="883"/>
                    </a:lnTo>
                    <a:lnTo>
                      <a:pt x="216" y="875"/>
                    </a:lnTo>
                    <a:lnTo>
                      <a:pt x="208" y="868"/>
                    </a:lnTo>
                    <a:lnTo>
                      <a:pt x="155" y="832"/>
                    </a:lnTo>
                    <a:lnTo>
                      <a:pt x="114" y="805"/>
                    </a:lnTo>
                    <a:lnTo>
                      <a:pt x="85" y="783"/>
                    </a:lnTo>
                    <a:lnTo>
                      <a:pt x="62" y="768"/>
                    </a:lnTo>
                    <a:lnTo>
                      <a:pt x="46" y="755"/>
                    </a:lnTo>
                    <a:lnTo>
                      <a:pt x="33" y="743"/>
                    </a:lnTo>
                    <a:lnTo>
                      <a:pt x="21" y="732"/>
                    </a:lnTo>
                    <a:lnTo>
                      <a:pt x="7" y="719"/>
                    </a:lnTo>
                    <a:lnTo>
                      <a:pt x="7" y="711"/>
                    </a:lnTo>
                    <a:lnTo>
                      <a:pt x="7" y="703"/>
                    </a:lnTo>
                    <a:lnTo>
                      <a:pt x="6" y="693"/>
                    </a:lnTo>
                    <a:lnTo>
                      <a:pt x="6" y="684"/>
                    </a:lnTo>
                    <a:lnTo>
                      <a:pt x="5" y="674"/>
                    </a:lnTo>
                    <a:lnTo>
                      <a:pt x="4" y="664"/>
                    </a:lnTo>
                    <a:lnTo>
                      <a:pt x="2" y="655"/>
                    </a:lnTo>
                    <a:lnTo>
                      <a:pt x="0" y="644"/>
                    </a:lnTo>
                    <a:lnTo>
                      <a:pt x="10" y="631"/>
                    </a:lnTo>
                    <a:lnTo>
                      <a:pt x="22" y="619"/>
                    </a:lnTo>
                    <a:lnTo>
                      <a:pt x="33" y="606"/>
                    </a:lnTo>
                    <a:lnTo>
                      <a:pt x="45" y="593"/>
                    </a:lnTo>
                    <a:lnTo>
                      <a:pt x="57" y="580"/>
                    </a:lnTo>
                    <a:lnTo>
                      <a:pt x="70" y="568"/>
                    </a:lnTo>
                    <a:lnTo>
                      <a:pt x="82" y="555"/>
                    </a:lnTo>
                    <a:lnTo>
                      <a:pt x="94" y="542"/>
                    </a:lnTo>
                    <a:lnTo>
                      <a:pt x="97" y="529"/>
                    </a:lnTo>
                    <a:lnTo>
                      <a:pt x="99" y="517"/>
                    </a:lnTo>
                    <a:lnTo>
                      <a:pt x="102" y="504"/>
                    </a:lnTo>
                    <a:lnTo>
                      <a:pt x="104" y="490"/>
                    </a:lnTo>
                    <a:lnTo>
                      <a:pt x="107" y="477"/>
                    </a:lnTo>
                    <a:lnTo>
                      <a:pt x="109" y="463"/>
                    </a:lnTo>
                    <a:lnTo>
                      <a:pt x="112" y="448"/>
                    </a:lnTo>
                    <a:lnTo>
                      <a:pt x="114" y="434"/>
                    </a:lnTo>
                    <a:lnTo>
                      <a:pt x="126" y="418"/>
                    </a:lnTo>
                    <a:lnTo>
                      <a:pt x="135" y="404"/>
                    </a:lnTo>
                    <a:lnTo>
                      <a:pt x="144" y="390"/>
                    </a:lnTo>
                    <a:lnTo>
                      <a:pt x="152" y="374"/>
                    </a:lnTo>
                    <a:lnTo>
                      <a:pt x="162" y="353"/>
                    </a:lnTo>
                    <a:lnTo>
                      <a:pt x="176" y="324"/>
                    </a:lnTo>
                    <a:lnTo>
                      <a:pt x="193" y="286"/>
                    </a:lnTo>
                    <a:lnTo>
                      <a:pt x="215" y="237"/>
                    </a:lnTo>
                    <a:lnTo>
                      <a:pt x="221" y="217"/>
                    </a:lnTo>
                    <a:lnTo>
                      <a:pt x="227" y="195"/>
                    </a:lnTo>
                    <a:lnTo>
                      <a:pt x="233" y="174"/>
                    </a:lnTo>
                    <a:lnTo>
                      <a:pt x="240" y="152"/>
                    </a:lnTo>
                    <a:lnTo>
                      <a:pt x="247" y="129"/>
                    </a:lnTo>
                    <a:lnTo>
                      <a:pt x="254" y="107"/>
                    </a:lnTo>
                    <a:lnTo>
                      <a:pt x="261" y="84"/>
                    </a:lnTo>
                    <a:lnTo>
                      <a:pt x="270" y="61"/>
                    </a:lnTo>
                    <a:lnTo>
                      <a:pt x="275" y="54"/>
                    </a:lnTo>
                    <a:lnTo>
                      <a:pt x="280" y="45"/>
                    </a:lnTo>
                    <a:lnTo>
                      <a:pt x="285" y="38"/>
                    </a:lnTo>
                    <a:lnTo>
                      <a:pt x="289" y="30"/>
                    </a:lnTo>
                    <a:lnTo>
                      <a:pt x="294" y="23"/>
                    </a:lnTo>
                    <a:lnTo>
                      <a:pt x="299" y="15"/>
                    </a:lnTo>
                    <a:lnTo>
                      <a:pt x="304" y="8"/>
                    </a:lnTo>
                    <a:lnTo>
                      <a:pt x="309" y="0"/>
                    </a:lnTo>
                    <a:lnTo>
                      <a:pt x="314" y="6"/>
                    </a:lnTo>
                    <a:lnTo>
                      <a:pt x="321" y="11"/>
                    </a:lnTo>
                    <a:lnTo>
                      <a:pt x="327" y="18"/>
                    </a:lnTo>
                    <a:lnTo>
                      <a:pt x="334" y="24"/>
                    </a:lnTo>
                    <a:lnTo>
                      <a:pt x="341" y="31"/>
                    </a:lnTo>
                    <a:lnTo>
                      <a:pt x="348" y="39"/>
                    </a:lnTo>
                    <a:lnTo>
                      <a:pt x="356" y="47"/>
                    </a:lnTo>
                    <a:lnTo>
                      <a:pt x="363" y="55"/>
                    </a:lnTo>
                    <a:lnTo>
                      <a:pt x="377" y="57"/>
                    </a:lnTo>
                    <a:lnTo>
                      <a:pt x="390" y="60"/>
                    </a:lnTo>
                    <a:lnTo>
                      <a:pt x="403" y="62"/>
                    </a:lnTo>
                    <a:lnTo>
                      <a:pt x="417" y="65"/>
                    </a:lnTo>
                    <a:lnTo>
                      <a:pt x="433" y="69"/>
                    </a:lnTo>
                    <a:lnTo>
                      <a:pt x="447" y="72"/>
                    </a:lnTo>
                    <a:lnTo>
                      <a:pt x="462" y="76"/>
                    </a:lnTo>
                    <a:lnTo>
                      <a:pt x="478" y="81"/>
                    </a:lnTo>
                    <a:lnTo>
                      <a:pt x="481" y="84"/>
                    </a:lnTo>
                    <a:lnTo>
                      <a:pt x="484" y="87"/>
                    </a:lnTo>
                    <a:lnTo>
                      <a:pt x="488" y="91"/>
                    </a:lnTo>
                    <a:lnTo>
                      <a:pt x="492" y="95"/>
                    </a:lnTo>
                    <a:lnTo>
                      <a:pt x="496" y="101"/>
                    </a:lnTo>
                    <a:lnTo>
                      <a:pt x="501" y="105"/>
                    </a:lnTo>
                    <a:lnTo>
                      <a:pt x="506" y="110"/>
                    </a:lnTo>
                    <a:lnTo>
                      <a:pt x="511" y="115"/>
                    </a:lnTo>
                    <a:lnTo>
                      <a:pt x="519" y="118"/>
                    </a:lnTo>
                    <a:lnTo>
                      <a:pt x="528" y="121"/>
                    </a:lnTo>
                    <a:lnTo>
                      <a:pt x="536" y="125"/>
                    </a:lnTo>
                    <a:lnTo>
                      <a:pt x="546" y="129"/>
                    </a:lnTo>
                    <a:lnTo>
                      <a:pt x="555" y="134"/>
                    </a:lnTo>
                    <a:lnTo>
                      <a:pt x="565" y="139"/>
                    </a:lnTo>
                    <a:lnTo>
                      <a:pt x="575" y="144"/>
                    </a:lnTo>
                    <a:lnTo>
                      <a:pt x="585" y="150"/>
                    </a:lnTo>
                    <a:lnTo>
                      <a:pt x="593" y="150"/>
                    </a:lnTo>
                    <a:lnTo>
                      <a:pt x="601" y="151"/>
                    </a:lnTo>
                    <a:lnTo>
                      <a:pt x="610" y="152"/>
                    </a:lnTo>
                    <a:lnTo>
                      <a:pt x="619" y="154"/>
                    </a:lnTo>
                    <a:lnTo>
                      <a:pt x="629" y="156"/>
                    </a:lnTo>
                    <a:lnTo>
                      <a:pt x="639" y="158"/>
                    </a:lnTo>
                    <a:lnTo>
                      <a:pt x="649" y="160"/>
                    </a:lnTo>
                    <a:lnTo>
                      <a:pt x="659" y="163"/>
                    </a:lnTo>
                    <a:lnTo>
                      <a:pt x="662" y="168"/>
                    </a:lnTo>
                    <a:lnTo>
                      <a:pt x="665" y="173"/>
                    </a:lnTo>
                    <a:lnTo>
                      <a:pt x="669" y="178"/>
                    </a:lnTo>
                    <a:lnTo>
                      <a:pt x="674" y="184"/>
                    </a:lnTo>
                    <a:lnTo>
                      <a:pt x="678" y="189"/>
                    </a:lnTo>
                    <a:lnTo>
                      <a:pt x="683" y="196"/>
                    </a:lnTo>
                    <a:lnTo>
                      <a:pt x="688" y="203"/>
                    </a:lnTo>
                    <a:lnTo>
                      <a:pt x="693" y="210"/>
                    </a:lnTo>
                    <a:lnTo>
                      <a:pt x="733" y="226"/>
                    </a:lnTo>
                    <a:lnTo>
                      <a:pt x="774" y="241"/>
                    </a:lnTo>
                    <a:lnTo>
                      <a:pt x="813" y="259"/>
                    </a:lnTo>
                    <a:lnTo>
                      <a:pt x="854" y="275"/>
                    </a:lnTo>
                    <a:lnTo>
                      <a:pt x="894" y="292"/>
                    </a:lnTo>
                    <a:lnTo>
                      <a:pt x="935" y="310"/>
                    </a:lnTo>
                    <a:lnTo>
                      <a:pt x="975" y="328"/>
                    </a:lnTo>
                    <a:lnTo>
                      <a:pt x="1015" y="345"/>
                    </a:lnTo>
                    <a:lnTo>
                      <a:pt x="1020" y="345"/>
                    </a:lnTo>
                    <a:lnTo>
                      <a:pt x="1026" y="345"/>
                    </a:lnTo>
                    <a:lnTo>
                      <a:pt x="1031" y="346"/>
                    </a:lnTo>
                    <a:lnTo>
                      <a:pt x="1036" y="346"/>
                    </a:lnTo>
                    <a:lnTo>
                      <a:pt x="1042" y="347"/>
                    </a:lnTo>
                    <a:lnTo>
                      <a:pt x="1048" y="349"/>
                    </a:lnTo>
                    <a:lnTo>
                      <a:pt x="1055" y="351"/>
                    </a:lnTo>
                    <a:lnTo>
                      <a:pt x="1062" y="353"/>
                    </a:lnTo>
                    <a:lnTo>
                      <a:pt x="1067" y="350"/>
                    </a:lnTo>
                    <a:lnTo>
                      <a:pt x="1074" y="346"/>
                    </a:lnTo>
                    <a:lnTo>
                      <a:pt x="1080" y="342"/>
                    </a:lnTo>
                    <a:lnTo>
                      <a:pt x="1087" y="338"/>
                    </a:lnTo>
                    <a:lnTo>
                      <a:pt x="1094" y="333"/>
                    </a:lnTo>
                    <a:lnTo>
                      <a:pt x="1101" y="329"/>
                    </a:lnTo>
                    <a:lnTo>
                      <a:pt x="1108" y="324"/>
                    </a:lnTo>
                    <a:lnTo>
                      <a:pt x="1116" y="319"/>
                    </a:lnTo>
                    <a:lnTo>
                      <a:pt x="1116" y="309"/>
                    </a:lnTo>
                    <a:lnTo>
                      <a:pt x="1116" y="299"/>
                    </a:lnTo>
                    <a:lnTo>
                      <a:pt x="1116" y="288"/>
                    </a:lnTo>
                    <a:lnTo>
                      <a:pt x="1117" y="278"/>
                    </a:lnTo>
                    <a:lnTo>
                      <a:pt x="1117" y="268"/>
                    </a:lnTo>
                    <a:lnTo>
                      <a:pt x="1118" y="258"/>
                    </a:lnTo>
                    <a:lnTo>
                      <a:pt x="1120" y="247"/>
                    </a:lnTo>
                    <a:lnTo>
                      <a:pt x="1122" y="237"/>
                    </a:lnTo>
                    <a:lnTo>
                      <a:pt x="1126" y="234"/>
                    </a:lnTo>
                    <a:lnTo>
                      <a:pt x="1128" y="231"/>
                    </a:lnTo>
                    <a:lnTo>
                      <a:pt x="1131" y="227"/>
                    </a:lnTo>
                    <a:lnTo>
                      <a:pt x="1133" y="223"/>
                    </a:lnTo>
                    <a:lnTo>
                      <a:pt x="1136" y="218"/>
                    </a:lnTo>
                    <a:lnTo>
                      <a:pt x="1138" y="214"/>
                    </a:lnTo>
                    <a:lnTo>
                      <a:pt x="1141" y="209"/>
                    </a:lnTo>
                    <a:lnTo>
                      <a:pt x="1143" y="204"/>
                    </a:lnTo>
                    <a:lnTo>
                      <a:pt x="1146" y="203"/>
                    </a:lnTo>
                    <a:lnTo>
                      <a:pt x="1148" y="203"/>
                    </a:lnTo>
                    <a:lnTo>
                      <a:pt x="1151" y="201"/>
                    </a:lnTo>
                    <a:lnTo>
                      <a:pt x="1154" y="200"/>
                    </a:lnTo>
                    <a:lnTo>
                      <a:pt x="1157" y="198"/>
                    </a:lnTo>
                    <a:lnTo>
                      <a:pt x="1161" y="194"/>
                    </a:lnTo>
                    <a:lnTo>
                      <a:pt x="1165" y="192"/>
                    </a:lnTo>
                    <a:lnTo>
                      <a:pt x="1169" y="189"/>
                    </a:lnTo>
                    <a:lnTo>
                      <a:pt x="1170" y="192"/>
                    </a:lnTo>
                    <a:lnTo>
                      <a:pt x="1171" y="195"/>
                    </a:lnTo>
                    <a:lnTo>
                      <a:pt x="1172" y="198"/>
                    </a:lnTo>
                    <a:lnTo>
                      <a:pt x="1175" y="201"/>
                    </a:lnTo>
                    <a:lnTo>
                      <a:pt x="1177" y="205"/>
                    </a:lnTo>
                    <a:lnTo>
                      <a:pt x="1179" y="208"/>
                    </a:lnTo>
                    <a:lnTo>
                      <a:pt x="1181" y="212"/>
                    </a:lnTo>
                    <a:lnTo>
                      <a:pt x="1184" y="217"/>
                    </a:lnTo>
                    <a:lnTo>
                      <a:pt x="1183" y="227"/>
                    </a:lnTo>
                    <a:lnTo>
                      <a:pt x="1182" y="237"/>
                    </a:lnTo>
                    <a:lnTo>
                      <a:pt x="1181" y="247"/>
                    </a:lnTo>
                    <a:lnTo>
                      <a:pt x="1179" y="258"/>
                    </a:lnTo>
                    <a:lnTo>
                      <a:pt x="1177" y="268"/>
                    </a:lnTo>
                    <a:lnTo>
                      <a:pt x="1175" y="278"/>
                    </a:lnTo>
                    <a:lnTo>
                      <a:pt x="1172" y="288"/>
                    </a:lnTo>
                    <a:lnTo>
                      <a:pt x="1169" y="299"/>
                    </a:lnTo>
                    <a:lnTo>
                      <a:pt x="1164" y="311"/>
                    </a:lnTo>
                    <a:lnTo>
                      <a:pt x="1158" y="324"/>
                    </a:lnTo>
                    <a:lnTo>
                      <a:pt x="1152" y="336"/>
                    </a:lnTo>
                    <a:lnTo>
                      <a:pt x="1146" y="350"/>
                    </a:lnTo>
                    <a:lnTo>
                      <a:pt x="1139" y="364"/>
                    </a:lnTo>
                    <a:lnTo>
                      <a:pt x="1131" y="377"/>
                    </a:lnTo>
                    <a:lnTo>
                      <a:pt x="1124" y="391"/>
                    </a:lnTo>
                    <a:lnTo>
                      <a:pt x="1116" y="407"/>
                    </a:lnTo>
                    <a:lnTo>
                      <a:pt x="1115" y="417"/>
                    </a:lnTo>
                    <a:lnTo>
                      <a:pt x="1115" y="427"/>
                    </a:lnTo>
                    <a:lnTo>
                      <a:pt x="1113" y="437"/>
                    </a:lnTo>
                    <a:lnTo>
                      <a:pt x="1112" y="447"/>
                    </a:lnTo>
                    <a:lnTo>
                      <a:pt x="1110" y="458"/>
                    </a:lnTo>
                    <a:lnTo>
                      <a:pt x="1107" y="468"/>
                    </a:lnTo>
                    <a:lnTo>
                      <a:pt x="1105" y="478"/>
                    </a:lnTo>
                    <a:lnTo>
                      <a:pt x="1103" y="488"/>
                    </a:lnTo>
                    <a:lnTo>
                      <a:pt x="1100" y="493"/>
                    </a:lnTo>
                    <a:lnTo>
                      <a:pt x="1096" y="498"/>
                    </a:lnTo>
                    <a:lnTo>
                      <a:pt x="1093" y="504"/>
                    </a:lnTo>
                    <a:lnTo>
                      <a:pt x="1089" y="510"/>
                    </a:lnTo>
                    <a:lnTo>
                      <a:pt x="1084" y="515"/>
                    </a:lnTo>
                    <a:lnTo>
                      <a:pt x="1079" y="521"/>
                    </a:lnTo>
                    <a:lnTo>
                      <a:pt x="1075" y="528"/>
                    </a:lnTo>
                    <a:lnTo>
                      <a:pt x="1069" y="535"/>
                    </a:lnTo>
                    <a:lnTo>
                      <a:pt x="1061" y="564"/>
                    </a:lnTo>
                    <a:lnTo>
                      <a:pt x="1054" y="591"/>
                    </a:lnTo>
                    <a:lnTo>
                      <a:pt x="1046" y="620"/>
                    </a:lnTo>
                    <a:lnTo>
                      <a:pt x="1038" y="647"/>
                    </a:lnTo>
                    <a:lnTo>
                      <a:pt x="1030" y="675"/>
                    </a:lnTo>
                    <a:lnTo>
                      <a:pt x="1020" y="704"/>
                    </a:lnTo>
                    <a:lnTo>
                      <a:pt x="1011" y="731"/>
                    </a:lnTo>
                    <a:lnTo>
                      <a:pt x="1002" y="760"/>
                    </a:lnTo>
                    <a:lnTo>
                      <a:pt x="997" y="765"/>
                    </a:lnTo>
                    <a:lnTo>
                      <a:pt x="992" y="770"/>
                    </a:lnTo>
                    <a:lnTo>
                      <a:pt x="987" y="775"/>
                    </a:lnTo>
                    <a:lnTo>
                      <a:pt x="982" y="780"/>
                    </a:lnTo>
                    <a:lnTo>
                      <a:pt x="977" y="784"/>
                    </a:lnTo>
                    <a:lnTo>
                      <a:pt x="971" y="789"/>
                    </a:lnTo>
                    <a:lnTo>
                      <a:pt x="966" y="794"/>
                    </a:lnTo>
                    <a:lnTo>
                      <a:pt x="961" y="799"/>
                    </a:lnTo>
                    <a:lnTo>
                      <a:pt x="959" y="799"/>
                    </a:lnTo>
                    <a:lnTo>
                      <a:pt x="956" y="799"/>
                    </a:lnTo>
                    <a:lnTo>
                      <a:pt x="954" y="799"/>
                    </a:lnTo>
                    <a:lnTo>
                      <a:pt x="951" y="799"/>
                    </a:lnTo>
                    <a:lnTo>
                      <a:pt x="949" y="798"/>
                    </a:lnTo>
                    <a:lnTo>
                      <a:pt x="946" y="797"/>
                    </a:lnTo>
                    <a:lnTo>
                      <a:pt x="944" y="795"/>
                    </a:lnTo>
                    <a:lnTo>
                      <a:pt x="941" y="793"/>
                    </a:lnTo>
                    <a:lnTo>
                      <a:pt x="946" y="728"/>
                    </a:lnTo>
                    <a:lnTo>
                      <a:pt x="949" y="679"/>
                    </a:lnTo>
                    <a:lnTo>
                      <a:pt x="951" y="642"/>
                    </a:lnTo>
                    <a:lnTo>
                      <a:pt x="952" y="615"/>
                    </a:lnTo>
                    <a:lnTo>
                      <a:pt x="952" y="595"/>
                    </a:lnTo>
                    <a:lnTo>
                      <a:pt x="952" y="579"/>
                    </a:lnTo>
                    <a:lnTo>
                      <a:pt x="950" y="565"/>
                    </a:lnTo>
                    <a:lnTo>
                      <a:pt x="948" y="549"/>
                    </a:lnTo>
                    <a:lnTo>
                      <a:pt x="938" y="549"/>
                    </a:lnTo>
                    <a:lnTo>
                      <a:pt x="927" y="549"/>
                    </a:lnTo>
                    <a:lnTo>
                      <a:pt x="915" y="549"/>
                    </a:lnTo>
                    <a:lnTo>
                      <a:pt x="903" y="549"/>
                    </a:lnTo>
                    <a:lnTo>
                      <a:pt x="892" y="549"/>
                    </a:lnTo>
                    <a:lnTo>
                      <a:pt x="879" y="549"/>
                    </a:lnTo>
                    <a:lnTo>
                      <a:pt x="866" y="549"/>
                    </a:lnTo>
                    <a:lnTo>
                      <a:pt x="854" y="549"/>
                    </a:lnTo>
                    <a:lnTo>
                      <a:pt x="839" y="539"/>
                    </a:lnTo>
                    <a:lnTo>
                      <a:pt x="824" y="529"/>
                    </a:lnTo>
                    <a:lnTo>
                      <a:pt x="808" y="519"/>
                    </a:lnTo>
                    <a:lnTo>
                      <a:pt x="793" y="509"/>
                    </a:lnTo>
                    <a:lnTo>
                      <a:pt x="777" y="498"/>
                    </a:lnTo>
                    <a:lnTo>
                      <a:pt x="760" y="488"/>
                    </a:lnTo>
                    <a:lnTo>
                      <a:pt x="744" y="478"/>
                    </a:lnTo>
                    <a:lnTo>
                      <a:pt x="727" y="468"/>
                    </a:lnTo>
                    <a:lnTo>
                      <a:pt x="706" y="458"/>
                    </a:lnTo>
                    <a:lnTo>
                      <a:pt x="686" y="447"/>
                    </a:lnTo>
                    <a:lnTo>
                      <a:pt x="665" y="437"/>
                    </a:lnTo>
                    <a:lnTo>
                      <a:pt x="645" y="427"/>
                    </a:lnTo>
                    <a:lnTo>
                      <a:pt x="624" y="417"/>
                    </a:lnTo>
                    <a:lnTo>
                      <a:pt x="602" y="407"/>
                    </a:lnTo>
                    <a:lnTo>
                      <a:pt x="581" y="396"/>
                    </a:lnTo>
                    <a:lnTo>
                      <a:pt x="558" y="386"/>
                    </a:lnTo>
                    <a:lnTo>
                      <a:pt x="553" y="379"/>
                    </a:lnTo>
                    <a:lnTo>
                      <a:pt x="549" y="374"/>
                    </a:lnTo>
                    <a:lnTo>
                      <a:pt x="543" y="368"/>
                    </a:lnTo>
                    <a:lnTo>
                      <a:pt x="534" y="360"/>
                    </a:lnTo>
                    <a:lnTo>
                      <a:pt x="521" y="351"/>
                    </a:lnTo>
                    <a:lnTo>
                      <a:pt x="502" y="337"/>
                    </a:lnTo>
                    <a:lnTo>
                      <a:pt x="478" y="321"/>
                    </a:lnTo>
                    <a:lnTo>
                      <a:pt x="444" y="299"/>
                    </a:lnTo>
                    <a:lnTo>
                      <a:pt x="421" y="295"/>
                    </a:lnTo>
                    <a:lnTo>
                      <a:pt x="397" y="293"/>
                    </a:lnTo>
                    <a:lnTo>
                      <a:pt x="374" y="290"/>
                    </a:lnTo>
                    <a:lnTo>
                      <a:pt x="349" y="288"/>
                    </a:lnTo>
                    <a:lnTo>
                      <a:pt x="325" y="285"/>
                    </a:lnTo>
                    <a:lnTo>
                      <a:pt x="299" y="283"/>
                    </a:lnTo>
                    <a:lnTo>
                      <a:pt x="275" y="280"/>
                    </a:lnTo>
                    <a:lnTo>
                      <a:pt x="249" y="278"/>
                    </a:lnTo>
                    <a:lnTo>
                      <a:pt x="241" y="299"/>
                    </a:lnTo>
                    <a:lnTo>
                      <a:pt x="233" y="319"/>
                    </a:lnTo>
                    <a:lnTo>
                      <a:pt x="224" y="339"/>
                    </a:lnTo>
                    <a:lnTo>
                      <a:pt x="214" y="360"/>
                    </a:lnTo>
                    <a:lnTo>
                      <a:pt x="205" y="379"/>
                    </a:lnTo>
                    <a:lnTo>
                      <a:pt x="195" y="400"/>
                    </a:lnTo>
                    <a:lnTo>
                      <a:pt x="185" y="420"/>
                    </a:lnTo>
                    <a:lnTo>
                      <a:pt x="175" y="440"/>
                    </a:lnTo>
                    <a:lnTo>
                      <a:pt x="178" y="443"/>
                    </a:lnTo>
                    <a:lnTo>
                      <a:pt x="181" y="446"/>
                    </a:lnTo>
                    <a:lnTo>
                      <a:pt x="183" y="451"/>
                    </a:lnTo>
                    <a:lnTo>
                      <a:pt x="186" y="455"/>
                    </a:lnTo>
                    <a:lnTo>
                      <a:pt x="189" y="460"/>
                    </a:lnTo>
                    <a:lnTo>
                      <a:pt x="193" y="465"/>
                    </a:lnTo>
                    <a:lnTo>
                      <a:pt x="197" y="470"/>
                    </a:lnTo>
                    <a:lnTo>
                      <a:pt x="202" y="474"/>
                    </a:lnTo>
                    <a:lnTo>
                      <a:pt x="202" y="494"/>
                    </a:lnTo>
                    <a:lnTo>
                      <a:pt x="203" y="515"/>
                    </a:lnTo>
                    <a:lnTo>
                      <a:pt x="204" y="535"/>
                    </a:lnTo>
                    <a:lnTo>
                      <a:pt x="206" y="556"/>
                    </a:lnTo>
                    <a:lnTo>
                      <a:pt x="208" y="576"/>
                    </a:lnTo>
                    <a:lnTo>
                      <a:pt x="210" y="596"/>
                    </a:lnTo>
                    <a:lnTo>
                      <a:pt x="213" y="617"/>
                    </a:lnTo>
                    <a:lnTo>
                      <a:pt x="215" y="637"/>
                    </a:lnTo>
                    <a:lnTo>
                      <a:pt x="223" y="656"/>
                    </a:lnTo>
                    <a:lnTo>
                      <a:pt x="228" y="672"/>
                    </a:lnTo>
                    <a:lnTo>
                      <a:pt x="233" y="689"/>
                    </a:lnTo>
                    <a:lnTo>
                      <a:pt x="237" y="710"/>
                    </a:lnTo>
                    <a:lnTo>
                      <a:pt x="243" y="738"/>
                    </a:lnTo>
                    <a:lnTo>
                      <a:pt x="249" y="776"/>
                    </a:lnTo>
                    <a:lnTo>
                      <a:pt x="258" y="828"/>
                    </a:lnTo>
                    <a:lnTo>
                      <a:pt x="270" y="894"/>
                    </a:lnTo>
                    <a:lnTo>
                      <a:pt x="267" y="909"/>
                    </a:lnTo>
                    <a:lnTo>
                      <a:pt x="265" y="918"/>
                    </a:lnTo>
                    <a:lnTo>
                      <a:pt x="263" y="925"/>
                    </a:lnTo>
                    <a:lnTo>
                      <a:pt x="262" y="930"/>
                    </a:lnTo>
                    <a:lnTo>
                      <a:pt x="261" y="932"/>
                    </a:lnTo>
                    <a:lnTo>
                      <a:pt x="259" y="932"/>
                    </a:lnTo>
                    <a:lnTo>
                      <a:pt x="258" y="931"/>
                    </a:lnTo>
                    <a:lnTo>
                      <a:pt x="256" y="92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4" name="Freeform 13"/>
              <p:cNvSpPr>
                <a:spLocks/>
              </p:cNvSpPr>
              <p:nvPr/>
            </p:nvSpPr>
            <p:spPr bwMode="auto">
              <a:xfrm>
                <a:off x="3405" y="3655"/>
                <a:ext cx="285" cy="266"/>
              </a:xfrm>
              <a:custGeom>
                <a:avLst/>
                <a:gdLst/>
                <a:ahLst/>
                <a:cxnLst>
                  <a:cxn ang="0">
                    <a:pos x="194" y="957"/>
                  </a:cxn>
                  <a:cxn ang="0">
                    <a:pos x="90" y="893"/>
                  </a:cxn>
                  <a:cxn ang="0">
                    <a:pos x="48" y="875"/>
                  </a:cxn>
                  <a:cxn ang="0">
                    <a:pos x="7" y="840"/>
                  </a:cxn>
                  <a:cxn ang="0">
                    <a:pos x="1" y="793"/>
                  </a:cxn>
                  <a:cxn ang="0">
                    <a:pos x="29" y="719"/>
                  </a:cxn>
                  <a:cxn ang="0">
                    <a:pos x="69" y="619"/>
                  </a:cxn>
                  <a:cxn ang="0">
                    <a:pos x="96" y="500"/>
                  </a:cxn>
                  <a:cxn ang="0">
                    <a:pos x="127" y="403"/>
                  </a:cxn>
                  <a:cxn ang="0">
                    <a:pos x="148" y="306"/>
                  </a:cxn>
                  <a:cxn ang="0">
                    <a:pos x="162" y="197"/>
                  </a:cxn>
                  <a:cxn ang="0">
                    <a:pos x="212" y="40"/>
                  </a:cxn>
                  <a:cxn ang="0">
                    <a:pos x="234" y="7"/>
                  </a:cxn>
                  <a:cxn ang="0">
                    <a:pos x="250" y="7"/>
                  </a:cxn>
                  <a:cxn ang="0">
                    <a:pos x="271" y="45"/>
                  </a:cxn>
                  <a:cxn ang="0">
                    <a:pos x="286" y="197"/>
                  </a:cxn>
                  <a:cxn ang="0">
                    <a:pos x="370" y="237"/>
                  </a:cxn>
                  <a:cxn ang="0">
                    <a:pos x="431" y="258"/>
                  </a:cxn>
                  <a:cxn ang="0">
                    <a:pos x="485" y="287"/>
                  </a:cxn>
                  <a:cxn ang="0">
                    <a:pos x="697" y="353"/>
                  </a:cxn>
                  <a:cxn ang="0">
                    <a:pos x="915" y="372"/>
                  </a:cxn>
                  <a:cxn ang="0">
                    <a:pos x="1038" y="365"/>
                  </a:cxn>
                  <a:cxn ang="0">
                    <a:pos x="1060" y="281"/>
                  </a:cxn>
                  <a:cxn ang="0">
                    <a:pos x="1095" y="255"/>
                  </a:cxn>
                  <a:cxn ang="0">
                    <a:pos x="1127" y="263"/>
                  </a:cxn>
                  <a:cxn ang="0">
                    <a:pos x="1135" y="306"/>
                  </a:cxn>
                  <a:cxn ang="0">
                    <a:pos x="1104" y="410"/>
                  </a:cxn>
                  <a:cxn ang="0">
                    <a:pos x="1069" y="470"/>
                  </a:cxn>
                  <a:cxn ang="0">
                    <a:pos x="1055" y="614"/>
                  </a:cxn>
                  <a:cxn ang="0">
                    <a:pos x="1038" y="715"/>
                  </a:cxn>
                  <a:cxn ang="0">
                    <a:pos x="1012" y="767"/>
                  </a:cxn>
                  <a:cxn ang="0">
                    <a:pos x="985" y="870"/>
                  </a:cxn>
                  <a:cxn ang="0">
                    <a:pos x="967" y="915"/>
                  </a:cxn>
                  <a:cxn ang="0">
                    <a:pos x="946" y="932"/>
                  </a:cxn>
                  <a:cxn ang="0">
                    <a:pos x="938" y="865"/>
                  </a:cxn>
                  <a:cxn ang="0">
                    <a:pos x="970" y="738"/>
                  </a:cxn>
                  <a:cxn ang="0">
                    <a:pos x="974" y="680"/>
                  </a:cxn>
                  <a:cxn ang="0">
                    <a:pos x="951" y="640"/>
                  </a:cxn>
                  <a:cxn ang="0">
                    <a:pos x="897" y="616"/>
                  </a:cxn>
                  <a:cxn ang="0">
                    <a:pos x="832" y="612"/>
                  </a:cxn>
                  <a:cxn ang="0">
                    <a:pos x="775" y="578"/>
                  </a:cxn>
                  <a:cxn ang="0">
                    <a:pos x="677" y="540"/>
                  </a:cxn>
                  <a:cxn ang="0">
                    <a:pos x="564" y="513"/>
                  </a:cxn>
                  <a:cxn ang="0">
                    <a:pos x="479" y="485"/>
                  </a:cxn>
                  <a:cxn ang="0">
                    <a:pos x="432" y="455"/>
                  </a:cxn>
                  <a:cxn ang="0">
                    <a:pos x="313" y="433"/>
                  </a:cxn>
                  <a:cxn ang="0">
                    <a:pos x="172" y="445"/>
                  </a:cxn>
                  <a:cxn ang="0">
                    <a:pos x="157" y="475"/>
                  </a:cxn>
                  <a:cxn ang="0">
                    <a:pos x="148" y="570"/>
                  </a:cxn>
                  <a:cxn ang="0">
                    <a:pos x="144" y="662"/>
                  </a:cxn>
                  <a:cxn ang="0">
                    <a:pos x="174" y="755"/>
                  </a:cxn>
                  <a:cxn ang="0">
                    <a:pos x="253" y="850"/>
                  </a:cxn>
                  <a:cxn ang="0">
                    <a:pos x="308" y="975"/>
                  </a:cxn>
                  <a:cxn ang="0">
                    <a:pos x="335" y="1050"/>
                  </a:cxn>
                  <a:cxn ang="0">
                    <a:pos x="329" y="1064"/>
                  </a:cxn>
                  <a:cxn ang="0">
                    <a:pos x="324" y="1059"/>
                  </a:cxn>
                </a:cxnLst>
                <a:rect l="0" t="0" r="r" b="b"/>
                <a:pathLst>
                  <a:path w="1142" h="1064">
                    <a:moveTo>
                      <a:pt x="322" y="1057"/>
                    </a:moveTo>
                    <a:lnTo>
                      <a:pt x="286" y="1028"/>
                    </a:lnTo>
                    <a:lnTo>
                      <a:pt x="258" y="1004"/>
                    </a:lnTo>
                    <a:lnTo>
                      <a:pt x="235" y="986"/>
                    </a:lnTo>
                    <a:lnTo>
                      <a:pt x="215" y="971"/>
                    </a:lnTo>
                    <a:lnTo>
                      <a:pt x="194" y="957"/>
                    </a:lnTo>
                    <a:lnTo>
                      <a:pt x="171" y="941"/>
                    </a:lnTo>
                    <a:lnTo>
                      <a:pt x="143" y="924"/>
                    </a:lnTo>
                    <a:lnTo>
                      <a:pt x="107" y="900"/>
                    </a:lnTo>
                    <a:lnTo>
                      <a:pt x="102" y="898"/>
                    </a:lnTo>
                    <a:lnTo>
                      <a:pt x="96" y="895"/>
                    </a:lnTo>
                    <a:lnTo>
                      <a:pt x="90" y="893"/>
                    </a:lnTo>
                    <a:lnTo>
                      <a:pt x="82" y="890"/>
                    </a:lnTo>
                    <a:lnTo>
                      <a:pt x="75" y="888"/>
                    </a:lnTo>
                    <a:lnTo>
                      <a:pt x="68" y="885"/>
                    </a:lnTo>
                    <a:lnTo>
                      <a:pt x="61" y="883"/>
                    </a:lnTo>
                    <a:lnTo>
                      <a:pt x="54" y="880"/>
                    </a:lnTo>
                    <a:lnTo>
                      <a:pt x="48" y="875"/>
                    </a:lnTo>
                    <a:lnTo>
                      <a:pt x="42" y="870"/>
                    </a:lnTo>
                    <a:lnTo>
                      <a:pt x="35" y="865"/>
                    </a:lnTo>
                    <a:lnTo>
                      <a:pt x="29" y="860"/>
                    </a:lnTo>
                    <a:lnTo>
                      <a:pt x="22" y="853"/>
                    </a:lnTo>
                    <a:lnTo>
                      <a:pt x="15" y="847"/>
                    </a:lnTo>
                    <a:lnTo>
                      <a:pt x="7" y="840"/>
                    </a:lnTo>
                    <a:lnTo>
                      <a:pt x="0" y="833"/>
                    </a:lnTo>
                    <a:lnTo>
                      <a:pt x="0" y="825"/>
                    </a:lnTo>
                    <a:lnTo>
                      <a:pt x="0" y="818"/>
                    </a:lnTo>
                    <a:lnTo>
                      <a:pt x="0" y="810"/>
                    </a:lnTo>
                    <a:lnTo>
                      <a:pt x="1" y="801"/>
                    </a:lnTo>
                    <a:lnTo>
                      <a:pt x="1" y="793"/>
                    </a:lnTo>
                    <a:lnTo>
                      <a:pt x="3" y="784"/>
                    </a:lnTo>
                    <a:lnTo>
                      <a:pt x="4" y="775"/>
                    </a:lnTo>
                    <a:lnTo>
                      <a:pt x="6" y="765"/>
                    </a:lnTo>
                    <a:lnTo>
                      <a:pt x="14" y="750"/>
                    </a:lnTo>
                    <a:lnTo>
                      <a:pt x="21" y="735"/>
                    </a:lnTo>
                    <a:lnTo>
                      <a:pt x="29" y="719"/>
                    </a:lnTo>
                    <a:lnTo>
                      <a:pt x="36" y="703"/>
                    </a:lnTo>
                    <a:lnTo>
                      <a:pt x="44" y="687"/>
                    </a:lnTo>
                    <a:lnTo>
                      <a:pt x="52" y="671"/>
                    </a:lnTo>
                    <a:lnTo>
                      <a:pt x="59" y="654"/>
                    </a:lnTo>
                    <a:lnTo>
                      <a:pt x="67" y="636"/>
                    </a:lnTo>
                    <a:lnTo>
                      <a:pt x="69" y="619"/>
                    </a:lnTo>
                    <a:lnTo>
                      <a:pt x="73" y="599"/>
                    </a:lnTo>
                    <a:lnTo>
                      <a:pt x="77" y="580"/>
                    </a:lnTo>
                    <a:lnTo>
                      <a:pt x="81" y="561"/>
                    </a:lnTo>
                    <a:lnTo>
                      <a:pt x="85" y="541"/>
                    </a:lnTo>
                    <a:lnTo>
                      <a:pt x="91" y="521"/>
                    </a:lnTo>
                    <a:lnTo>
                      <a:pt x="96" y="500"/>
                    </a:lnTo>
                    <a:lnTo>
                      <a:pt x="101" y="480"/>
                    </a:lnTo>
                    <a:lnTo>
                      <a:pt x="106" y="465"/>
                    </a:lnTo>
                    <a:lnTo>
                      <a:pt x="111" y="449"/>
                    </a:lnTo>
                    <a:lnTo>
                      <a:pt x="116" y="434"/>
                    </a:lnTo>
                    <a:lnTo>
                      <a:pt x="121" y="419"/>
                    </a:lnTo>
                    <a:lnTo>
                      <a:pt x="127" y="403"/>
                    </a:lnTo>
                    <a:lnTo>
                      <a:pt x="133" y="386"/>
                    </a:lnTo>
                    <a:lnTo>
                      <a:pt x="141" y="369"/>
                    </a:lnTo>
                    <a:lnTo>
                      <a:pt x="148" y="352"/>
                    </a:lnTo>
                    <a:lnTo>
                      <a:pt x="148" y="336"/>
                    </a:lnTo>
                    <a:lnTo>
                      <a:pt x="148" y="321"/>
                    </a:lnTo>
                    <a:lnTo>
                      <a:pt x="148" y="306"/>
                    </a:lnTo>
                    <a:lnTo>
                      <a:pt x="149" y="290"/>
                    </a:lnTo>
                    <a:lnTo>
                      <a:pt x="149" y="274"/>
                    </a:lnTo>
                    <a:lnTo>
                      <a:pt x="150" y="258"/>
                    </a:lnTo>
                    <a:lnTo>
                      <a:pt x="152" y="240"/>
                    </a:lnTo>
                    <a:lnTo>
                      <a:pt x="154" y="223"/>
                    </a:lnTo>
                    <a:lnTo>
                      <a:pt x="162" y="197"/>
                    </a:lnTo>
                    <a:lnTo>
                      <a:pt x="169" y="172"/>
                    </a:lnTo>
                    <a:lnTo>
                      <a:pt x="177" y="146"/>
                    </a:lnTo>
                    <a:lnTo>
                      <a:pt x="185" y="120"/>
                    </a:lnTo>
                    <a:lnTo>
                      <a:pt x="194" y="94"/>
                    </a:lnTo>
                    <a:lnTo>
                      <a:pt x="203" y="68"/>
                    </a:lnTo>
                    <a:lnTo>
                      <a:pt x="212" y="40"/>
                    </a:lnTo>
                    <a:lnTo>
                      <a:pt x="221" y="13"/>
                    </a:lnTo>
                    <a:lnTo>
                      <a:pt x="224" y="13"/>
                    </a:lnTo>
                    <a:lnTo>
                      <a:pt x="226" y="12"/>
                    </a:lnTo>
                    <a:lnTo>
                      <a:pt x="229" y="11"/>
                    </a:lnTo>
                    <a:lnTo>
                      <a:pt x="231" y="9"/>
                    </a:lnTo>
                    <a:lnTo>
                      <a:pt x="234" y="7"/>
                    </a:lnTo>
                    <a:lnTo>
                      <a:pt x="236" y="5"/>
                    </a:lnTo>
                    <a:lnTo>
                      <a:pt x="238" y="2"/>
                    </a:lnTo>
                    <a:lnTo>
                      <a:pt x="242" y="0"/>
                    </a:lnTo>
                    <a:lnTo>
                      <a:pt x="244" y="2"/>
                    </a:lnTo>
                    <a:lnTo>
                      <a:pt x="247" y="5"/>
                    </a:lnTo>
                    <a:lnTo>
                      <a:pt x="250" y="7"/>
                    </a:lnTo>
                    <a:lnTo>
                      <a:pt x="253" y="10"/>
                    </a:lnTo>
                    <a:lnTo>
                      <a:pt x="256" y="12"/>
                    </a:lnTo>
                    <a:lnTo>
                      <a:pt x="260" y="15"/>
                    </a:lnTo>
                    <a:lnTo>
                      <a:pt x="264" y="17"/>
                    </a:lnTo>
                    <a:lnTo>
                      <a:pt x="268" y="20"/>
                    </a:lnTo>
                    <a:lnTo>
                      <a:pt x="271" y="45"/>
                    </a:lnTo>
                    <a:lnTo>
                      <a:pt x="273" y="70"/>
                    </a:lnTo>
                    <a:lnTo>
                      <a:pt x="276" y="95"/>
                    </a:lnTo>
                    <a:lnTo>
                      <a:pt x="278" y="121"/>
                    </a:lnTo>
                    <a:lnTo>
                      <a:pt x="281" y="146"/>
                    </a:lnTo>
                    <a:lnTo>
                      <a:pt x="283" y="172"/>
                    </a:lnTo>
                    <a:lnTo>
                      <a:pt x="286" y="197"/>
                    </a:lnTo>
                    <a:lnTo>
                      <a:pt x="288" y="223"/>
                    </a:lnTo>
                    <a:lnTo>
                      <a:pt x="304" y="225"/>
                    </a:lnTo>
                    <a:lnTo>
                      <a:pt x="320" y="228"/>
                    </a:lnTo>
                    <a:lnTo>
                      <a:pt x="336" y="231"/>
                    </a:lnTo>
                    <a:lnTo>
                      <a:pt x="353" y="234"/>
                    </a:lnTo>
                    <a:lnTo>
                      <a:pt x="370" y="237"/>
                    </a:lnTo>
                    <a:lnTo>
                      <a:pt x="387" y="241"/>
                    </a:lnTo>
                    <a:lnTo>
                      <a:pt x="406" y="245"/>
                    </a:lnTo>
                    <a:lnTo>
                      <a:pt x="423" y="251"/>
                    </a:lnTo>
                    <a:lnTo>
                      <a:pt x="425" y="253"/>
                    </a:lnTo>
                    <a:lnTo>
                      <a:pt x="428" y="256"/>
                    </a:lnTo>
                    <a:lnTo>
                      <a:pt x="431" y="258"/>
                    </a:lnTo>
                    <a:lnTo>
                      <a:pt x="434" y="261"/>
                    </a:lnTo>
                    <a:lnTo>
                      <a:pt x="437" y="265"/>
                    </a:lnTo>
                    <a:lnTo>
                      <a:pt x="440" y="268"/>
                    </a:lnTo>
                    <a:lnTo>
                      <a:pt x="446" y="272"/>
                    </a:lnTo>
                    <a:lnTo>
                      <a:pt x="450" y="277"/>
                    </a:lnTo>
                    <a:lnTo>
                      <a:pt x="485" y="287"/>
                    </a:lnTo>
                    <a:lnTo>
                      <a:pt x="520" y="297"/>
                    </a:lnTo>
                    <a:lnTo>
                      <a:pt x="556" y="308"/>
                    </a:lnTo>
                    <a:lnTo>
                      <a:pt x="590" y="319"/>
                    </a:lnTo>
                    <a:lnTo>
                      <a:pt x="626" y="330"/>
                    </a:lnTo>
                    <a:lnTo>
                      <a:pt x="662" y="341"/>
                    </a:lnTo>
                    <a:lnTo>
                      <a:pt x="697" y="353"/>
                    </a:lnTo>
                    <a:lnTo>
                      <a:pt x="732" y="365"/>
                    </a:lnTo>
                    <a:lnTo>
                      <a:pt x="768" y="366"/>
                    </a:lnTo>
                    <a:lnTo>
                      <a:pt x="804" y="367"/>
                    </a:lnTo>
                    <a:lnTo>
                      <a:pt x="840" y="368"/>
                    </a:lnTo>
                    <a:lnTo>
                      <a:pt x="877" y="370"/>
                    </a:lnTo>
                    <a:lnTo>
                      <a:pt x="915" y="372"/>
                    </a:lnTo>
                    <a:lnTo>
                      <a:pt x="953" y="374"/>
                    </a:lnTo>
                    <a:lnTo>
                      <a:pt x="990" y="376"/>
                    </a:lnTo>
                    <a:lnTo>
                      <a:pt x="1028" y="379"/>
                    </a:lnTo>
                    <a:lnTo>
                      <a:pt x="1032" y="374"/>
                    </a:lnTo>
                    <a:lnTo>
                      <a:pt x="1035" y="370"/>
                    </a:lnTo>
                    <a:lnTo>
                      <a:pt x="1038" y="365"/>
                    </a:lnTo>
                    <a:lnTo>
                      <a:pt x="1041" y="357"/>
                    </a:lnTo>
                    <a:lnTo>
                      <a:pt x="1044" y="346"/>
                    </a:lnTo>
                    <a:lnTo>
                      <a:pt x="1047" y="331"/>
                    </a:lnTo>
                    <a:lnTo>
                      <a:pt x="1051" y="311"/>
                    </a:lnTo>
                    <a:lnTo>
                      <a:pt x="1055" y="284"/>
                    </a:lnTo>
                    <a:lnTo>
                      <a:pt x="1060" y="281"/>
                    </a:lnTo>
                    <a:lnTo>
                      <a:pt x="1065" y="278"/>
                    </a:lnTo>
                    <a:lnTo>
                      <a:pt x="1070" y="274"/>
                    </a:lnTo>
                    <a:lnTo>
                      <a:pt x="1076" y="270"/>
                    </a:lnTo>
                    <a:lnTo>
                      <a:pt x="1081" y="265"/>
                    </a:lnTo>
                    <a:lnTo>
                      <a:pt x="1087" y="260"/>
                    </a:lnTo>
                    <a:lnTo>
                      <a:pt x="1095" y="255"/>
                    </a:lnTo>
                    <a:lnTo>
                      <a:pt x="1102" y="251"/>
                    </a:lnTo>
                    <a:lnTo>
                      <a:pt x="1107" y="253"/>
                    </a:lnTo>
                    <a:lnTo>
                      <a:pt x="1112" y="255"/>
                    </a:lnTo>
                    <a:lnTo>
                      <a:pt x="1117" y="258"/>
                    </a:lnTo>
                    <a:lnTo>
                      <a:pt x="1122" y="260"/>
                    </a:lnTo>
                    <a:lnTo>
                      <a:pt x="1127" y="263"/>
                    </a:lnTo>
                    <a:lnTo>
                      <a:pt x="1132" y="265"/>
                    </a:lnTo>
                    <a:lnTo>
                      <a:pt x="1137" y="268"/>
                    </a:lnTo>
                    <a:lnTo>
                      <a:pt x="1142" y="270"/>
                    </a:lnTo>
                    <a:lnTo>
                      <a:pt x="1141" y="281"/>
                    </a:lnTo>
                    <a:lnTo>
                      <a:pt x="1138" y="292"/>
                    </a:lnTo>
                    <a:lnTo>
                      <a:pt x="1135" y="306"/>
                    </a:lnTo>
                    <a:lnTo>
                      <a:pt x="1130" y="320"/>
                    </a:lnTo>
                    <a:lnTo>
                      <a:pt x="1125" y="336"/>
                    </a:lnTo>
                    <a:lnTo>
                      <a:pt x="1119" y="355"/>
                    </a:lnTo>
                    <a:lnTo>
                      <a:pt x="1114" y="375"/>
                    </a:lnTo>
                    <a:lnTo>
                      <a:pt x="1109" y="399"/>
                    </a:lnTo>
                    <a:lnTo>
                      <a:pt x="1104" y="410"/>
                    </a:lnTo>
                    <a:lnTo>
                      <a:pt x="1099" y="420"/>
                    </a:lnTo>
                    <a:lnTo>
                      <a:pt x="1094" y="430"/>
                    </a:lnTo>
                    <a:lnTo>
                      <a:pt x="1087" y="440"/>
                    </a:lnTo>
                    <a:lnTo>
                      <a:pt x="1081" y="450"/>
                    </a:lnTo>
                    <a:lnTo>
                      <a:pt x="1075" y="461"/>
                    </a:lnTo>
                    <a:lnTo>
                      <a:pt x="1069" y="470"/>
                    </a:lnTo>
                    <a:lnTo>
                      <a:pt x="1062" y="480"/>
                    </a:lnTo>
                    <a:lnTo>
                      <a:pt x="1061" y="507"/>
                    </a:lnTo>
                    <a:lnTo>
                      <a:pt x="1060" y="532"/>
                    </a:lnTo>
                    <a:lnTo>
                      <a:pt x="1059" y="560"/>
                    </a:lnTo>
                    <a:lnTo>
                      <a:pt x="1057" y="586"/>
                    </a:lnTo>
                    <a:lnTo>
                      <a:pt x="1055" y="614"/>
                    </a:lnTo>
                    <a:lnTo>
                      <a:pt x="1053" y="641"/>
                    </a:lnTo>
                    <a:lnTo>
                      <a:pt x="1051" y="670"/>
                    </a:lnTo>
                    <a:lnTo>
                      <a:pt x="1048" y="697"/>
                    </a:lnTo>
                    <a:lnTo>
                      <a:pt x="1046" y="702"/>
                    </a:lnTo>
                    <a:lnTo>
                      <a:pt x="1041" y="709"/>
                    </a:lnTo>
                    <a:lnTo>
                      <a:pt x="1038" y="715"/>
                    </a:lnTo>
                    <a:lnTo>
                      <a:pt x="1033" y="722"/>
                    </a:lnTo>
                    <a:lnTo>
                      <a:pt x="1029" y="729"/>
                    </a:lnTo>
                    <a:lnTo>
                      <a:pt x="1024" y="736"/>
                    </a:lnTo>
                    <a:lnTo>
                      <a:pt x="1019" y="744"/>
                    </a:lnTo>
                    <a:lnTo>
                      <a:pt x="1015" y="751"/>
                    </a:lnTo>
                    <a:lnTo>
                      <a:pt x="1012" y="767"/>
                    </a:lnTo>
                    <a:lnTo>
                      <a:pt x="1008" y="783"/>
                    </a:lnTo>
                    <a:lnTo>
                      <a:pt x="1005" y="800"/>
                    </a:lnTo>
                    <a:lnTo>
                      <a:pt x="1001" y="817"/>
                    </a:lnTo>
                    <a:lnTo>
                      <a:pt x="996" y="834"/>
                    </a:lnTo>
                    <a:lnTo>
                      <a:pt x="990" y="851"/>
                    </a:lnTo>
                    <a:lnTo>
                      <a:pt x="985" y="870"/>
                    </a:lnTo>
                    <a:lnTo>
                      <a:pt x="981" y="887"/>
                    </a:lnTo>
                    <a:lnTo>
                      <a:pt x="978" y="892"/>
                    </a:lnTo>
                    <a:lnTo>
                      <a:pt x="976" y="897"/>
                    </a:lnTo>
                    <a:lnTo>
                      <a:pt x="973" y="902"/>
                    </a:lnTo>
                    <a:lnTo>
                      <a:pt x="970" y="909"/>
                    </a:lnTo>
                    <a:lnTo>
                      <a:pt x="967" y="915"/>
                    </a:lnTo>
                    <a:lnTo>
                      <a:pt x="963" y="921"/>
                    </a:lnTo>
                    <a:lnTo>
                      <a:pt x="959" y="927"/>
                    </a:lnTo>
                    <a:lnTo>
                      <a:pt x="954" y="935"/>
                    </a:lnTo>
                    <a:lnTo>
                      <a:pt x="952" y="934"/>
                    </a:lnTo>
                    <a:lnTo>
                      <a:pt x="949" y="933"/>
                    </a:lnTo>
                    <a:lnTo>
                      <a:pt x="946" y="932"/>
                    </a:lnTo>
                    <a:lnTo>
                      <a:pt x="944" y="930"/>
                    </a:lnTo>
                    <a:lnTo>
                      <a:pt x="939" y="928"/>
                    </a:lnTo>
                    <a:lnTo>
                      <a:pt x="936" y="926"/>
                    </a:lnTo>
                    <a:lnTo>
                      <a:pt x="932" y="924"/>
                    </a:lnTo>
                    <a:lnTo>
                      <a:pt x="927" y="921"/>
                    </a:lnTo>
                    <a:lnTo>
                      <a:pt x="938" y="865"/>
                    </a:lnTo>
                    <a:lnTo>
                      <a:pt x="947" y="823"/>
                    </a:lnTo>
                    <a:lnTo>
                      <a:pt x="953" y="792"/>
                    </a:lnTo>
                    <a:lnTo>
                      <a:pt x="958" y="770"/>
                    </a:lnTo>
                    <a:lnTo>
                      <a:pt x="962" y="756"/>
                    </a:lnTo>
                    <a:lnTo>
                      <a:pt x="966" y="745"/>
                    </a:lnTo>
                    <a:lnTo>
                      <a:pt x="970" y="738"/>
                    </a:lnTo>
                    <a:lnTo>
                      <a:pt x="974" y="731"/>
                    </a:lnTo>
                    <a:lnTo>
                      <a:pt x="974" y="721"/>
                    </a:lnTo>
                    <a:lnTo>
                      <a:pt x="974" y="711"/>
                    </a:lnTo>
                    <a:lnTo>
                      <a:pt x="974" y="700"/>
                    </a:lnTo>
                    <a:lnTo>
                      <a:pt x="974" y="690"/>
                    </a:lnTo>
                    <a:lnTo>
                      <a:pt x="974" y="680"/>
                    </a:lnTo>
                    <a:lnTo>
                      <a:pt x="974" y="670"/>
                    </a:lnTo>
                    <a:lnTo>
                      <a:pt x="974" y="661"/>
                    </a:lnTo>
                    <a:lnTo>
                      <a:pt x="974" y="650"/>
                    </a:lnTo>
                    <a:lnTo>
                      <a:pt x="967" y="647"/>
                    </a:lnTo>
                    <a:lnTo>
                      <a:pt x="959" y="643"/>
                    </a:lnTo>
                    <a:lnTo>
                      <a:pt x="951" y="640"/>
                    </a:lnTo>
                    <a:lnTo>
                      <a:pt x="944" y="635"/>
                    </a:lnTo>
                    <a:lnTo>
                      <a:pt x="934" y="631"/>
                    </a:lnTo>
                    <a:lnTo>
                      <a:pt x="926" y="626"/>
                    </a:lnTo>
                    <a:lnTo>
                      <a:pt x="917" y="621"/>
                    </a:lnTo>
                    <a:lnTo>
                      <a:pt x="907" y="616"/>
                    </a:lnTo>
                    <a:lnTo>
                      <a:pt x="897" y="616"/>
                    </a:lnTo>
                    <a:lnTo>
                      <a:pt x="886" y="616"/>
                    </a:lnTo>
                    <a:lnTo>
                      <a:pt x="876" y="616"/>
                    </a:lnTo>
                    <a:lnTo>
                      <a:pt x="866" y="615"/>
                    </a:lnTo>
                    <a:lnTo>
                      <a:pt x="855" y="615"/>
                    </a:lnTo>
                    <a:lnTo>
                      <a:pt x="844" y="614"/>
                    </a:lnTo>
                    <a:lnTo>
                      <a:pt x="832" y="612"/>
                    </a:lnTo>
                    <a:lnTo>
                      <a:pt x="819" y="610"/>
                    </a:lnTo>
                    <a:lnTo>
                      <a:pt x="812" y="604"/>
                    </a:lnTo>
                    <a:lnTo>
                      <a:pt x="804" y="598"/>
                    </a:lnTo>
                    <a:lnTo>
                      <a:pt x="795" y="591"/>
                    </a:lnTo>
                    <a:lnTo>
                      <a:pt x="785" y="585"/>
                    </a:lnTo>
                    <a:lnTo>
                      <a:pt x="775" y="578"/>
                    </a:lnTo>
                    <a:lnTo>
                      <a:pt x="766" y="570"/>
                    </a:lnTo>
                    <a:lnTo>
                      <a:pt x="756" y="563"/>
                    </a:lnTo>
                    <a:lnTo>
                      <a:pt x="746" y="556"/>
                    </a:lnTo>
                    <a:lnTo>
                      <a:pt x="718" y="550"/>
                    </a:lnTo>
                    <a:lnTo>
                      <a:pt x="696" y="545"/>
                    </a:lnTo>
                    <a:lnTo>
                      <a:pt x="677" y="540"/>
                    </a:lnTo>
                    <a:lnTo>
                      <a:pt x="660" y="535"/>
                    </a:lnTo>
                    <a:lnTo>
                      <a:pt x="644" y="531"/>
                    </a:lnTo>
                    <a:lnTo>
                      <a:pt x="626" y="527"/>
                    </a:lnTo>
                    <a:lnTo>
                      <a:pt x="607" y="524"/>
                    </a:lnTo>
                    <a:lnTo>
                      <a:pt x="584" y="521"/>
                    </a:lnTo>
                    <a:lnTo>
                      <a:pt x="564" y="513"/>
                    </a:lnTo>
                    <a:lnTo>
                      <a:pt x="549" y="506"/>
                    </a:lnTo>
                    <a:lnTo>
                      <a:pt x="535" y="500"/>
                    </a:lnTo>
                    <a:lnTo>
                      <a:pt x="523" y="495"/>
                    </a:lnTo>
                    <a:lnTo>
                      <a:pt x="511" y="492"/>
                    </a:lnTo>
                    <a:lnTo>
                      <a:pt x="497" y="489"/>
                    </a:lnTo>
                    <a:lnTo>
                      <a:pt x="479" y="485"/>
                    </a:lnTo>
                    <a:lnTo>
                      <a:pt x="457" y="480"/>
                    </a:lnTo>
                    <a:lnTo>
                      <a:pt x="452" y="474"/>
                    </a:lnTo>
                    <a:lnTo>
                      <a:pt x="448" y="469"/>
                    </a:lnTo>
                    <a:lnTo>
                      <a:pt x="444" y="464"/>
                    </a:lnTo>
                    <a:lnTo>
                      <a:pt x="438" y="460"/>
                    </a:lnTo>
                    <a:lnTo>
                      <a:pt x="432" y="455"/>
                    </a:lnTo>
                    <a:lnTo>
                      <a:pt x="423" y="449"/>
                    </a:lnTo>
                    <a:lnTo>
                      <a:pt x="412" y="442"/>
                    </a:lnTo>
                    <a:lnTo>
                      <a:pt x="396" y="433"/>
                    </a:lnTo>
                    <a:lnTo>
                      <a:pt x="368" y="433"/>
                    </a:lnTo>
                    <a:lnTo>
                      <a:pt x="341" y="433"/>
                    </a:lnTo>
                    <a:lnTo>
                      <a:pt x="313" y="433"/>
                    </a:lnTo>
                    <a:lnTo>
                      <a:pt x="285" y="434"/>
                    </a:lnTo>
                    <a:lnTo>
                      <a:pt x="258" y="435"/>
                    </a:lnTo>
                    <a:lnTo>
                      <a:pt x="229" y="436"/>
                    </a:lnTo>
                    <a:lnTo>
                      <a:pt x="202" y="437"/>
                    </a:lnTo>
                    <a:lnTo>
                      <a:pt x="174" y="440"/>
                    </a:lnTo>
                    <a:lnTo>
                      <a:pt x="172" y="445"/>
                    </a:lnTo>
                    <a:lnTo>
                      <a:pt x="169" y="450"/>
                    </a:lnTo>
                    <a:lnTo>
                      <a:pt x="167" y="456"/>
                    </a:lnTo>
                    <a:lnTo>
                      <a:pt x="164" y="461"/>
                    </a:lnTo>
                    <a:lnTo>
                      <a:pt x="162" y="465"/>
                    </a:lnTo>
                    <a:lnTo>
                      <a:pt x="159" y="470"/>
                    </a:lnTo>
                    <a:lnTo>
                      <a:pt x="157" y="475"/>
                    </a:lnTo>
                    <a:lnTo>
                      <a:pt x="154" y="480"/>
                    </a:lnTo>
                    <a:lnTo>
                      <a:pt x="154" y="498"/>
                    </a:lnTo>
                    <a:lnTo>
                      <a:pt x="153" y="516"/>
                    </a:lnTo>
                    <a:lnTo>
                      <a:pt x="152" y="534"/>
                    </a:lnTo>
                    <a:lnTo>
                      <a:pt x="150" y="551"/>
                    </a:lnTo>
                    <a:lnTo>
                      <a:pt x="148" y="570"/>
                    </a:lnTo>
                    <a:lnTo>
                      <a:pt x="146" y="587"/>
                    </a:lnTo>
                    <a:lnTo>
                      <a:pt x="144" y="606"/>
                    </a:lnTo>
                    <a:lnTo>
                      <a:pt x="141" y="623"/>
                    </a:lnTo>
                    <a:lnTo>
                      <a:pt x="141" y="635"/>
                    </a:lnTo>
                    <a:lnTo>
                      <a:pt x="142" y="648"/>
                    </a:lnTo>
                    <a:lnTo>
                      <a:pt x="144" y="662"/>
                    </a:lnTo>
                    <a:lnTo>
                      <a:pt x="145" y="675"/>
                    </a:lnTo>
                    <a:lnTo>
                      <a:pt x="147" y="688"/>
                    </a:lnTo>
                    <a:lnTo>
                      <a:pt x="149" y="702"/>
                    </a:lnTo>
                    <a:lnTo>
                      <a:pt x="152" y="717"/>
                    </a:lnTo>
                    <a:lnTo>
                      <a:pt x="154" y="731"/>
                    </a:lnTo>
                    <a:lnTo>
                      <a:pt x="174" y="755"/>
                    </a:lnTo>
                    <a:lnTo>
                      <a:pt x="191" y="775"/>
                    </a:lnTo>
                    <a:lnTo>
                      <a:pt x="205" y="791"/>
                    </a:lnTo>
                    <a:lnTo>
                      <a:pt x="216" y="807"/>
                    </a:lnTo>
                    <a:lnTo>
                      <a:pt x="227" y="821"/>
                    </a:lnTo>
                    <a:lnTo>
                      <a:pt x="239" y="835"/>
                    </a:lnTo>
                    <a:lnTo>
                      <a:pt x="253" y="850"/>
                    </a:lnTo>
                    <a:lnTo>
                      <a:pt x="268" y="867"/>
                    </a:lnTo>
                    <a:lnTo>
                      <a:pt x="276" y="887"/>
                    </a:lnTo>
                    <a:lnTo>
                      <a:pt x="283" y="909"/>
                    </a:lnTo>
                    <a:lnTo>
                      <a:pt x="292" y="930"/>
                    </a:lnTo>
                    <a:lnTo>
                      <a:pt x="300" y="952"/>
                    </a:lnTo>
                    <a:lnTo>
                      <a:pt x="308" y="975"/>
                    </a:lnTo>
                    <a:lnTo>
                      <a:pt x="317" y="997"/>
                    </a:lnTo>
                    <a:lnTo>
                      <a:pt x="326" y="1021"/>
                    </a:lnTo>
                    <a:lnTo>
                      <a:pt x="335" y="1043"/>
                    </a:lnTo>
                    <a:lnTo>
                      <a:pt x="335" y="1045"/>
                    </a:lnTo>
                    <a:lnTo>
                      <a:pt x="335" y="1048"/>
                    </a:lnTo>
                    <a:lnTo>
                      <a:pt x="335" y="1050"/>
                    </a:lnTo>
                    <a:lnTo>
                      <a:pt x="334" y="1053"/>
                    </a:lnTo>
                    <a:lnTo>
                      <a:pt x="334" y="1055"/>
                    </a:lnTo>
                    <a:lnTo>
                      <a:pt x="332" y="1059"/>
                    </a:lnTo>
                    <a:lnTo>
                      <a:pt x="331" y="1061"/>
                    </a:lnTo>
                    <a:lnTo>
                      <a:pt x="329" y="1064"/>
                    </a:lnTo>
                    <a:lnTo>
                      <a:pt x="329" y="1064"/>
                    </a:lnTo>
                    <a:lnTo>
                      <a:pt x="328" y="1064"/>
                    </a:lnTo>
                    <a:lnTo>
                      <a:pt x="328" y="1064"/>
                    </a:lnTo>
                    <a:lnTo>
                      <a:pt x="328" y="1063"/>
                    </a:lnTo>
                    <a:lnTo>
                      <a:pt x="327" y="1062"/>
                    </a:lnTo>
                    <a:lnTo>
                      <a:pt x="326" y="1061"/>
                    </a:lnTo>
                    <a:lnTo>
                      <a:pt x="324" y="1059"/>
                    </a:lnTo>
                    <a:lnTo>
                      <a:pt x="322" y="105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5" name="Freeform 14"/>
              <p:cNvSpPr>
                <a:spLocks/>
              </p:cNvSpPr>
              <p:nvPr/>
            </p:nvSpPr>
            <p:spPr bwMode="auto">
              <a:xfrm>
                <a:off x="3519" y="3165"/>
                <a:ext cx="230" cy="207"/>
              </a:xfrm>
              <a:custGeom>
                <a:avLst/>
                <a:gdLst/>
                <a:ahLst/>
                <a:cxnLst>
                  <a:cxn ang="0">
                    <a:pos x="681" y="816"/>
                  </a:cxn>
                  <a:cxn ang="0">
                    <a:pos x="671" y="792"/>
                  </a:cxn>
                  <a:cxn ang="0">
                    <a:pos x="669" y="755"/>
                  </a:cxn>
                  <a:cxn ang="0">
                    <a:pos x="713" y="721"/>
                  </a:cxn>
                  <a:cxn ang="0">
                    <a:pos x="800" y="684"/>
                  </a:cxn>
                  <a:cxn ang="0">
                    <a:pos x="827" y="643"/>
                  </a:cxn>
                  <a:cxn ang="0">
                    <a:pos x="856" y="532"/>
                  </a:cxn>
                  <a:cxn ang="0">
                    <a:pos x="840" y="420"/>
                  </a:cxn>
                  <a:cxn ang="0">
                    <a:pos x="768" y="335"/>
                  </a:cxn>
                  <a:cxn ang="0">
                    <a:pos x="680" y="284"/>
                  </a:cxn>
                  <a:cxn ang="0">
                    <a:pos x="584" y="276"/>
                  </a:cxn>
                  <a:cxn ang="0">
                    <a:pos x="387" y="277"/>
                  </a:cxn>
                  <a:cxn ang="0">
                    <a:pos x="255" y="291"/>
                  </a:cxn>
                  <a:cxn ang="0">
                    <a:pos x="223" y="305"/>
                  </a:cxn>
                  <a:cxn ang="0">
                    <a:pos x="176" y="328"/>
                  </a:cxn>
                  <a:cxn ang="0">
                    <a:pos x="113" y="376"/>
                  </a:cxn>
                  <a:cxn ang="0">
                    <a:pos x="87" y="417"/>
                  </a:cxn>
                  <a:cxn ang="0">
                    <a:pos x="67" y="473"/>
                  </a:cxn>
                  <a:cxn ang="0">
                    <a:pos x="64" y="600"/>
                  </a:cxn>
                  <a:cxn ang="0">
                    <a:pos x="86" y="710"/>
                  </a:cxn>
                  <a:cxn ang="0">
                    <a:pos x="101" y="773"/>
                  </a:cxn>
                  <a:cxn ang="0">
                    <a:pos x="88" y="779"/>
                  </a:cxn>
                  <a:cxn ang="0">
                    <a:pos x="65" y="771"/>
                  </a:cxn>
                  <a:cxn ang="0">
                    <a:pos x="27" y="728"/>
                  </a:cxn>
                  <a:cxn ang="0">
                    <a:pos x="10" y="643"/>
                  </a:cxn>
                  <a:cxn ang="0">
                    <a:pos x="2" y="560"/>
                  </a:cxn>
                  <a:cxn ang="0">
                    <a:pos x="15" y="544"/>
                  </a:cxn>
                  <a:cxn ang="0">
                    <a:pos x="15" y="496"/>
                  </a:cxn>
                  <a:cxn ang="0">
                    <a:pos x="20" y="427"/>
                  </a:cxn>
                  <a:cxn ang="0">
                    <a:pos x="39" y="382"/>
                  </a:cxn>
                  <a:cxn ang="0">
                    <a:pos x="55" y="332"/>
                  </a:cxn>
                  <a:cxn ang="0">
                    <a:pos x="64" y="277"/>
                  </a:cxn>
                  <a:cxn ang="0">
                    <a:pos x="101" y="200"/>
                  </a:cxn>
                  <a:cxn ang="0">
                    <a:pos x="137" y="156"/>
                  </a:cxn>
                  <a:cxn ang="0">
                    <a:pos x="152" y="148"/>
                  </a:cxn>
                  <a:cxn ang="0">
                    <a:pos x="171" y="125"/>
                  </a:cxn>
                  <a:cxn ang="0">
                    <a:pos x="195" y="88"/>
                  </a:cxn>
                  <a:cxn ang="0">
                    <a:pos x="346" y="14"/>
                  </a:cxn>
                  <a:cxn ang="0">
                    <a:pos x="419" y="1"/>
                  </a:cxn>
                  <a:cxn ang="0">
                    <a:pos x="496" y="5"/>
                  </a:cxn>
                  <a:cxn ang="0">
                    <a:pos x="561" y="18"/>
                  </a:cxn>
                  <a:cxn ang="0">
                    <a:pos x="614" y="39"/>
                  </a:cxn>
                  <a:cxn ang="0">
                    <a:pos x="634" y="65"/>
                  </a:cxn>
                  <a:cxn ang="0">
                    <a:pos x="691" y="100"/>
                  </a:cxn>
                  <a:cxn ang="0">
                    <a:pos x="766" y="150"/>
                  </a:cxn>
                  <a:cxn ang="0">
                    <a:pos x="805" y="215"/>
                  </a:cxn>
                  <a:cxn ang="0">
                    <a:pos x="843" y="305"/>
                  </a:cxn>
                  <a:cxn ang="0">
                    <a:pos x="868" y="429"/>
                  </a:cxn>
                  <a:cxn ang="0">
                    <a:pos x="905" y="509"/>
                  </a:cxn>
                  <a:cxn ang="0">
                    <a:pos x="920" y="553"/>
                  </a:cxn>
                  <a:cxn ang="0">
                    <a:pos x="920" y="705"/>
                  </a:cxn>
                  <a:cxn ang="0">
                    <a:pos x="912" y="774"/>
                  </a:cxn>
                  <a:cxn ang="0">
                    <a:pos x="894" y="793"/>
                  </a:cxn>
                  <a:cxn ang="0">
                    <a:pos x="799" y="788"/>
                  </a:cxn>
                  <a:cxn ang="0">
                    <a:pos x="731" y="813"/>
                  </a:cxn>
                  <a:cxn ang="0">
                    <a:pos x="699" y="827"/>
                  </a:cxn>
                </a:cxnLst>
                <a:rect l="0" t="0" r="r" b="b"/>
                <a:pathLst>
                  <a:path w="920" h="827">
                    <a:moveTo>
                      <a:pt x="692" y="827"/>
                    </a:moveTo>
                    <a:lnTo>
                      <a:pt x="690" y="825"/>
                    </a:lnTo>
                    <a:lnTo>
                      <a:pt x="687" y="822"/>
                    </a:lnTo>
                    <a:lnTo>
                      <a:pt x="684" y="819"/>
                    </a:lnTo>
                    <a:lnTo>
                      <a:pt x="681" y="816"/>
                    </a:lnTo>
                    <a:lnTo>
                      <a:pt x="679" y="813"/>
                    </a:lnTo>
                    <a:lnTo>
                      <a:pt x="676" y="809"/>
                    </a:lnTo>
                    <a:lnTo>
                      <a:pt x="674" y="805"/>
                    </a:lnTo>
                    <a:lnTo>
                      <a:pt x="671" y="800"/>
                    </a:lnTo>
                    <a:lnTo>
                      <a:pt x="671" y="792"/>
                    </a:lnTo>
                    <a:lnTo>
                      <a:pt x="671" y="785"/>
                    </a:lnTo>
                    <a:lnTo>
                      <a:pt x="671" y="777"/>
                    </a:lnTo>
                    <a:lnTo>
                      <a:pt x="671" y="770"/>
                    </a:lnTo>
                    <a:lnTo>
                      <a:pt x="670" y="762"/>
                    </a:lnTo>
                    <a:lnTo>
                      <a:pt x="669" y="755"/>
                    </a:lnTo>
                    <a:lnTo>
                      <a:pt x="667" y="746"/>
                    </a:lnTo>
                    <a:lnTo>
                      <a:pt x="665" y="739"/>
                    </a:lnTo>
                    <a:lnTo>
                      <a:pt x="680" y="733"/>
                    </a:lnTo>
                    <a:lnTo>
                      <a:pt x="697" y="728"/>
                    </a:lnTo>
                    <a:lnTo>
                      <a:pt x="713" y="721"/>
                    </a:lnTo>
                    <a:lnTo>
                      <a:pt x="729" y="715"/>
                    </a:lnTo>
                    <a:lnTo>
                      <a:pt x="747" y="708"/>
                    </a:lnTo>
                    <a:lnTo>
                      <a:pt x="764" y="700"/>
                    </a:lnTo>
                    <a:lnTo>
                      <a:pt x="781" y="692"/>
                    </a:lnTo>
                    <a:lnTo>
                      <a:pt x="800" y="684"/>
                    </a:lnTo>
                    <a:lnTo>
                      <a:pt x="803" y="677"/>
                    </a:lnTo>
                    <a:lnTo>
                      <a:pt x="807" y="670"/>
                    </a:lnTo>
                    <a:lnTo>
                      <a:pt x="813" y="662"/>
                    </a:lnTo>
                    <a:lnTo>
                      <a:pt x="819" y="654"/>
                    </a:lnTo>
                    <a:lnTo>
                      <a:pt x="827" y="643"/>
                    </a:lnTo>
                    <a:lnTo>
                      <a:pt x="838" y="630"/>
                    </a:lnTo>
                    <a:lnTo>
                      <a:pt x="848" y="615"/>
                    </a:lnTo>
                    <a:lnTo>
                      <a:pt x="860" y="596"/>
                    </a:lnTo>
                    <a:lnTo>
                      <a:pt x="858" y="561"/>
                    </a:lnTo>
                    <a:lnTo>
                      <a:pt x="856" y="532"/>
                    </a:lnTo>
                    <a:lnTo>
                      <a:pt x="854" y="510"/>
                    </a:lnTo>
                    <a:lnTo>
                      <a:pt x="852" y="489"/>
                    </a:lnTo>
                    <a:lnTo>
                      <a:pt x="849" y="469"/>
                    </a:lnTo>
                    <a:lnTo>
                      <a:pt x="845" y="446"/>
                    </a:lnTo>
                    <a:lnTo>
                      <a:pt x="840" y="420"/>
                    </a:lnTo>
                    <a:lnTo>
                      <a:pt x="833" y="386"/>
                    </a:lnTo>
                    <a:lnTo>
                      <a:pt x="817" y="374"/>
                    </a:lnTo>
                    <a:lnTo>
                      <a:pt x="802" y="361"/>
                    </a:lnTo>
                    <a:lnTo>
                      <a:pt x="785" y="349"/>
                    </a:lnTo>
                    <a:lnTo>
                      <a:pt x="768" y="335"/>
                    </a:lnTo>
                    <a:lnTo>
                      <a:pt x="751" y="323"/>
                    </a:lnTo>
                    <a:lnTo>
                      <a:pt x="733" y="310"/>
                    </a:lnTo>
                    <a:lnTo>
                      <a:pt x="716" y="298"/>
                    </a:lnTo>
                    <a:lnTo>
                      <a:pt x="699" y="284"/>
                    </a:lnTo>
                    <a:lnTo>
                      <a:pt x="680" y="284"/>
                    </a:lnTo>
                    <a:lnTo>
                      <a:pt x="662" y="283"/>
                    </a:lnTo>
                    <a:lnTo>
                      <a:pt x="644" y="282"/>
                    </a:lnTo>
                    <a:lnTo>
                      <a:pt x="624" y="280"/>
                    </a:lnTo>
                    <a:lnTo>
                      <a:pt x="604" y="278"/>
                    </a:lnTo>
                    <a:lnTo>
                      <a:pt x="584" y="276"/>
                    </a:lnTo>
                    <a:lnTo>
                      <a:pt x="564" y="274"/>
                    </a:lnTo>
                    <a:lnTo>
                      <a:pt x="544" y="271"/>
                    </a:lnTo>
                    <a:lnTo>
                      <a:pt x="477" y="273"/>
                    </a:lnTo>
                    <a:lnTo>
                      <a:pt x="426" y="275"/>
                    </a:lnTo>
                    <a:lnTo>
                      <a:pt x="387" y="277"/>
                    </a:lnTo>
                    <a:lnTo>
                      <a:pt x="357" y="279"/>
                    </a:lnTo>
                    <a:lnTo>
                      <a:pt x="331" y="281"/>
                    </a:lnTo>
                    <a:lnTo>
                      <a:pt x="309" y="283"/>
                    </a:lnTo>
                    <a:lnTo>
                      <a:pt x="284" y="287"/>
                    </a:lnTo>
                    <a:lnTo>
                      <a:pt x="255" y="291"/>
                    </a:lnTo>
                    <a:lnTo>
                      <a:pt x="250" y="294"/>
                    </a:lnTo>
                    <a:lnTo>
                      <a:pt x="244" y="297"/>
                    </a:lnTo>
                    <a:lnTo>
                      <a:pt x="238" y="300"/>
                    </a:lnTo>
                    <a:lnTo>
                      <a:pt x="230" y="302"/>
                    </a:lnTo>
                    <a:lnTo>
                      <a:pt x="223" y="305"/>
                    </a:lnTo>
                    <a:lnTo>
                      <a:pt x="216" y="307"/>
                    </a:lnTo>
                    <a:lnTo>
                      <a:pt x="209" y="310"/>
                    </a:lnTo>
                    <a:lnTo>
                      <a:pt x="201" y="312"/>
                    </a:lnTo>
                    <a:lnTo>
                      <a:pt x="189" y="320"/>
                    </a:lnTo>
                    <a:lnTo>
                      <a:pt x="176" y="328"/>
                    </a:lnTo>
                    <a:lnTo>
                      <a:pt x="163" y="337"/>
                    </a:lnTo>
                    <a:lnTo>
                      <a:pt x="151" y="347"/>
                    </a:lnTo>
                    <a:lnTo>
                      <a:pt x="139" y="357"/>
                    </a:lnTo>
                    <a:lnTo>
                      <a:pt x="125" y="366"/>
                    </a:lnTo>
                    <a:lnTo>
                      <a:pt x="113" y="376"/>
                    </a:lnTo>
                    <a:lnTo>
                      <a:pt x="101" y="386"/>
                    </a:lnTo>
                    <a:lnTo>
                      <a:pt x="98" y="394"/>
                    </a:lnTo>
                    <a:lnTo>
                      <a:pt x="94" y="402"/>
                    </a:lnTo>
                    <a:lnTo>
                      <a:pt x="91" y="410"/>
                    </a:lnTo>
                    <a:lnTo>
                      <a:pt x="87" y="417"/>
                    </a:lnTo>
                    <a:lnTo>
                      <a:pt x="81" y="425"/>
                    </a:lnTo>
                    <a:lnTo>
                      <a:pt x="76" y="432"/>
                    </a:lnTo>
                    <a:lnTo>
                      <a:pt x="72" y="439"/>
                    </a:lnTo>
                    <a:lnTo>
                      <a:pt x="67" y="448"/>
                    </a:lnTo>
                    <a:lnTo>
                      <a:pt x="67" y="473"/>
                    </a:lnTo>
                    <a:lnTo>
                      <a:pt x="67" y="499"/>
                    </a:lnTo>
                    <a:lnTo>
                      <a:pt x="66" y="524"/>
                    </a:lnTo>
                    <a:lnTo>
                      <a:pt x="66" y="550"/>
                    </a:lnTo>
                    <a:lnTo>
                      <a:pt x="65" y="575"/>
                    </a:lnTo>
                    <a:lnTo>
                      <a:pt x="64" y="600"/>
                    </a:lnTo>
                    <a:lnTo>
                      <a:pt x="62" y="625"/>
                    </a:lnTo>
                    <a:lnTo>
                      <a:pt x="60" y="651"/>
                    </a:lnTo>
                    <a:lnTo>
                      <a:pt x="71" y="676"/>
                    </a:lnTo>
                    <a:lnTo>
                      <a:pt x="79" y="694"/>
                    </a:lnTo>
                    <a:lnTo>
                      <a:pt x="86" y="710"/>
                    </a:lnTo>
                    <a:lnTo>
                      <a:pt x="91" y="722"/>
                    </a:lnTo>
                    <a:lnTo>
                      <a:pt x="94" y="733"/>
                    </a:lnTo>
                    <a:lnTo>
                      <a:pt x="96" y="744"/>
                    </a:lnTo>
                    <a:lnTo>
                      <a:pt x="98" y="757"/>
                    </a:lnTo>
                    <a:lnTo>
                      <a:pt x="101" y="773"/>
                    </a:lnTo>
                    <a:lnTo>
                      <a:pt x="98" y="773"/>
                    </a:lnTo>
                    <a:lnTo>
                      <a:pt x="96" y="774"/>
                    </a:lnTo>
                    <a:lnTo>
                      <a:pt x="93" y="775"/>
                    </a:lnTo>
                    <a:lnTo>
                      <a:pt x="91" y="777"/>
                    </a:lnTo>
                    <a:lnTo>
                      <a:pt x="88" y="779"/>
                    </a:lnTo>
                    <a:lnTo>
                      <a:pt x="86" y="781"/>
                    </a:lnTo>
                    <a:lnTo>
                      <a:pt x="82" y="784"/>
                    </a:lnTo>
                    <a:lnTo>
                      <a:pt x="80" y="786"/>
                    </a:lnTo>
                    <a:lnTo>
                      <a:pt x="72" y="779"/>
                    </a:lnTo>
                    <a:lnTo>
                      <a:pt x="65" y="771"/>
                    </a:lnTo>
                    <a:lnTo>
                      <a:pt x="58" y="763"/>
                    </a:lnTo>
                    <a:lnTo>
                      <a:pt x="50" y="755"/>
                    </a:lnTo>
                    <a:lnTo>
                      <a:pt x="43" y="746"/>
                    </a:lnTo>
                    <a:lnTo>
                      <a:pt x="35" y="738"/>
                    </a:lnTo>
                    <a:lnTo>
                      <a:pt x="27" y="728"/>
                    </a:lnTo>
                    <a:lnTo>
                      <a:pt x="20" y="719"/>
                    </a:lnTo>
                    <a:lnTo>
                      <a:pt x="17" y="701"/>
                    </a:lnTo>
                    <a:lnTo>
                      <a:pt x="15" y="682"/>
                    </a:lnTo>
                    <a:lnTo>
                      <a:pt x="12" y="663"/>
                    </a:lnTo>
                    <a:lnTo>
                      <a:pt x="10" y="643"/>
                    </a:lnTo>
                    <a:lnTo>
                      <a:pt x="7" y="623"/>
                    </a:lnTo>
                    <a:lnTo>
                      <a:pt x="5" y="604"/>
                    </a:lnTo>
                    <a:lnTo>
                      <a:pt x="2" y="583"/>
                    </a:lnTo>
                    <a:lnTo>
                      <a:pt x="0" y="563"/>
                    </a:lnTo>
                    <a:lnTo>
                      <a:pt x="2" y="560"/>
                    </a:lnTo>
                    <a:lnTo>
                      <a:pt x="5" y="558"/>
                    </a:lnTo>
                    <a:lnTo>
                      <a:pt x="7" y="555"/>
                    </a:lnTo>
                    <a:lnTo>
                      <a:pt x="10" y="552"/>
                    </a:lnTo>
                    <a:lnTo>
                      <a:pt x="12" y="549"/>
                    </a:lnTo>
                    <a:lnTo>
                      <a:pt x="15" y="544"/>
                    </a:lnTo>
                    <a:lnTo>
                      <a:pt x="17" y="540"/>
                    </a:lnTo>
                    <a:lnTo>
                      <a:pt x="20" y="535"/>
                    </a:lnTo>
                    <a:lnTo>
                      <a:pt x="17" y="520"/>
                    </a:lnTo>
                    <a:lnTo>
                      <a:pt x="16" y="508"/>
                    </a:lnTo>
                    <a:lnTo>
                      <a:pt x="15" y="496"/>
                    </a:lnTo>
                    <a:lnTo>
                      <a:pt x="15" y="486"/>
                    </a:lnTo>
                    <a:lnTo>
                      <a:pt x="15" y="476"/>
                    </a:lnTo>
                    <a:lnTo>
                      <a:pt x="16" y="463"/>
                    </a:lnTo>
                    <a:lnTo>
                      <a:pt x="17" y="448"/>
                    </a:lnTo>
                    <a:lnTo>
                      <a:pt x="20" y="427"/>
                    </a:lnTo>
                    <a:lnTo>
                      <a:pt x="22" y="419"/>
                    </a:lnTo>
                    <a:lnTo>
                      <a:pt x="26" y="411"/>
                    </a:lnTo>
                    <a:lnTo>
                      <a:pt x="29" y="402"/>
                    </a:lnTo>
                    <a:lnTo>
                      <a:pt x="35" y="392"/>
                    </a:lnTo>
                    <a:lnTo>
                      <a:pt x="39" y="382"/>
                    </a:lnTo>
                    <a:lnTo>
                      <a:pt x="44" y="373"/>
                    </a:lnTo>
                    <a:lnTo>
                      <a:pt x="49" y="363"/>
                    </a:lnTo>
                    <a:lnTo>
                      <a:pt x="53" y="353"/>
                    </a:lnTo>
                    <a:lnTo>
                      <a:pt x="54" y="342"/>
                    </a:lnTo>
                    <a:lnTo>
                      <a:pt x="55" y="332"/>
                    </a:lnTo>
                    <a:lnTo>
                      <a:pt x="56" y="322"/>
                    </a:lnTo>
                    <a:lnTo>
                      <a:pt x="58" y="311"/>
                    </a:lnTo>
                    <a:lnTo>
                      <a:pt x="60" y="300"/>
                    </a:lnTo>
                    <a:lnTo>
                      <a:pt x="62" y="288"/>
                    </a:lnTo>
                    <a:lnTo>
                      <a:pt x="64" y="277"/>
                    </a:lnTo>
                    <a:lnTo>
                      <a:pt x="67" y="265"/>
                    </a:lnTo>
                    <a:lnTo>
                      <a:pt x="78" y="242"/>
                    </a:lnTo>
                    <a:lnTo>
                      <a:pt x="87" y="225"/>
                    </a:lnTo>
                    <a:lnTo>
                      <a:pt x="94" y="211"/>
                    </a:lnTo>
                    <a:lnTo>
                      <a:pt x="101" y="200"/>
                    </a:lnTo>
                    <a:lnTo>
                      <a:pt x="107" y="190"/>
                    </a:lnTo>
                    <a:lnTo>
                      <a:pt x="114" y="180"/>
                    </a:lnTo>
                    <a:lnTo>
                      <a:pt x="123" y="170"/>
                    </a:lnTo>
                    <a:lnTo>
                      <a:pt x="133" y="156"/>
                    </a:lnTo>
                    <a:lnTo>
                      <a:pt x="137" y="156"/>
                    </a:lnTo>
                    <a:lnTo>
                      <a:pt x="140" y="155"/>
                    </a:lnTo>
                    <a:lnTo>
                      <a:pt x="142" y="154"/>
                    </a:lnTo>
                    <a:lnTo>
                      <a:pt x="145" y="152"/>
                    </a:lnTo>
                    <a:lnTo>
                      <a:pt x="148" y="150"/>
                    </a:lnTo>
                    <a:lnTo>
                      <a:pt x="152" y="148"/>
                    </a:lnTo>
                    <a:lnTo>
                      <a:pt x="156" y="145"/>
                    </a:lnTo>
                    <a:lnTo>
                      <a:pt x="161" y="142"/>
                    </a:lnTo>
                    <a:lnTo>
                      <a:pt x="164" y="137"/>
                    </a:lnTo>
                    <a:lnTo>
                      <a:pt x="167" y="131"/>
                    </a:lnTo>
                    <a:lnTo>
                      <a:pt x="171" y="125"/>
                    </a:lnTo>
                    <a:lnTo>
                      <a:pt x="175" y="118"/>
                    </a:lnTo>
                    <a:lnTo>
                      <a:pt x="179" y="111"/>
                    </a:lnTo>
                    <a:lnTo>
                      <a:pt x="185" y="104"/>
                    </a:lnTo>
                    <a:lnTo>
                      <a:pt x="190" y="96"/>
                    </a:lnTo>
                    <a:lnTo>
                      <a:pt x="195" y="88"/>
                    </a:lnTo>
                    <a:lnTo>
                      <a:pt x="244" y="64"/>
                    </a:lnTo>
                    <a:lnTo>
                      <a:pt x="280" y="45"/>
                    </a:lnTo>
                    <a:lnTo>
                      <a:pt x="309" y="31"/>
                    </a:lnTo>
                    <a:lnTo>
                      <a:pt x="329" y="21"/>
                    </a:lnTo>
                    <a:lnTo>
                      <a:pt x="346" y="14"/>
                    </a:lnTo>
                    <a:lnTo>
                      <a:pt x="360" y="9"/>
                    </a:lnTo>
                    <a:lnTo>
                      <a:pt x="373" y="5"/>
                    </a:lnTo>
                    <a:lnTo>
                      <a:pt x="390" y="0"/>
                    </a:lnTo>
                    <a:lnTo>
                      <a:pt x="405" y="0"/>
                    </a:lnTo>
                    <a:lnTo>
                      <a:pt x="419" y="1"/>
                    </a:lnTo>
                    <a:lnTo>
                      <a:pt x="434" y="1"/>
                    </a:lnTo>
                    <a:lnTo>
                      <a:pt x="450" y="1"/>
                    </a:lnTo>
                    <a:lnTo>
                      <a:pt x="465" y="2"/>
                    </a:lnTo>
                    <a:lnTo>
                      <a:pt x="480" y="3"/>
                    </a:lnTo>
                    <a:lnTo>
                      <a:pt x="496" y="5"/>
                    </a:lnTo>
                    <a:lnTo>
                      <a:pt x="510" y="7"/>
                    </a:lnTo>
                    <a:lnTo>
                      <a:pt x="523" y="10"/>
                    </a:lnTo>
                    <a:lnTo>
                      <a:pt x="535" y="12"/>
                    </a:lnTo>
                    <a:lnTo>
                      <a:pt x="548" y="15"/>
                    </a:lnTo>
                    <a:lnTo>
                      <a:pt x="561" y="18"/>
                    </a:lnTo>
                    <a:lnTo>
                      <a:pt x="573" y="21"/>
                    </a:lnTo>
                    <a:lnTo>
                      <a:pt x="585" y="25"/>
                    </a:lnTo>
                    <a:lnTo>
                      <a:pt x="599" y="29"/>
                    </a:lnTo>
                    <a:lnTo>
                      <a:pt x="611" y="34"/>
                    </a:lnTo>
                    <a:lnTo>
                      <a:pt x="614" y="39"/>
                    </a:lnTo>
                    <a:lnTo>
                      <a:pt x="617" y="45"/>
                    </a:lnTo>
                    <a:lnTo>
                      <a:pt x="621" y="50"/>
                    </a:lnTo>
                    <a:lnTo>
                      <a:pt x="625" y="55"/>
                    </a:lnTo>
                    <a:lnTo>
                      <a:pt x="630" y="60"/>
                    </a:lnTo>
                    <a:lnTo>
                      <a:pt x="634" y="65"/>
                    </a:lnTo>
                    <a:lnTo>
                      <a:pt x="640" y="70"/>
                    </a:lnTo>
                    <a:lnTo>
                      <a:pt x="645" y="74"/>
                    </a:lnTo>
                    <a:lnTo>
                      <a:pt x="660" y="82"/>
                    </a:lnTo>
                    <a:lnTo>
                      <a:pt x="675" y="91"/>
                    </a:lnTo>
                    <a:lnTo>
                      <a:pt x="691" y="100"/>
                    </a:lnTo>
                    <a:lnTo>
                      <a:pt x="705" y="110"/>
                    </a:lnTo>
                    <a:lnTo>
                      <a:pt x="720" y="119"/>
                    </a:lnTo>
                    <a:lnTo>
                      <a:pt x="735" y="129"/>
                    </a:lnTo>
                    <a:lnTo>
                      <a:pt x="751" y="139"/>
                    </a:lnTo>
                    <a:lnTo>
                      <a:pt x="766" y="150"/>
                    </a:lnTo>
                    <a:lnTo>
                      <a:pt x="773" y="162"/>
                    </a:lnTo>
                    <a:lnTo>
                      <a:pt x="781" y="175"/>
                    </a:lnTo>
                    <a:lnTo>
                      <a:pt x="789" y="187"/>
                    </a:lnTo>
                    <a:lnTo>
                      <a:pt x="797" y="201"/>
                    </a:lnTo>
                    <a:lnTo>
                      <a:pt x="805" y="215"/>
                    </a:lnTo>
                    <a:lnTo>
                      <a:pt x="814" y="228"/>
                    </a:lnTo>
                    <a:lnTo>
                      <a:pt x="823" y="242"/>
                    </a:lnTo>
                    <a:lnTo>
                      <a:pt x="833" y="258"/>
                    </a:lnTo>
                    <a:lnTo>
                      <a:pt x="839" y="281"/>
                    </a:lnTo>
                    <a:lnTo>
                      <a:pt x="843" y="305"/>
                    </a:lnTo>
                    <a:lnTo>
                      <a:pt x="848" y="329"/>
                    </a:lnTo>
                    <a:lnTo>
                      <a:pt x="853" y="354"/>
                    </a:lnTo>
                    <a:lnTo>
                      <a:pt x="858" y="378"/>
                    </a:lnTo>
                    <a:lnTo>
                      <a:pt x="863" y="404"/>
                    </a:lnTo>
                    <a:lnTo>
                      <a:pt x="868" y="429"/>
                    </a:lnTo>
                    <a:lnTo>
                      <a:pt x="873" y="455"/>
                    </a:lnTo>
                    <a:lnTo>
                      <a:pt x="884" y="474"/>
                    </a:lnTo>
                    <a:lnTo>
                      <a:pt x="893" y="489"/>
                    </a:lnTo>
                    <a:lnTo>
                      <a:pt x="900" y="501"/>
                    </a:lnTo>
                    <a:lnTo>
                      <a:pt x="905" y="509"/>
                    </a:lnTo>
                    <a:lnTo>
                      <a:pt x="909" y="514"/>
                    </a:lnTo>
                    <a:lnTo>
                      <a:pt x="912" y="517"/>
                    </a:lnTo>
                    <a:lnTo>
                      <a:pt x="916" y="520"/>
                    </a:lnTo>
                    <a:lnTo>
                      <a:pt x="920" y="522"/>
                    </a:lnTo>
                    <a:lnTo>
                      <a:pt x="920" y="553"/>
                    </a:lnTo>
                    <a:lnTo>
                      <a:pt x="920" y="583"/>
                    </a:lnTo>
                    <a:lnTo>
                      <a:pt x="920" y="614"/>
                    </a:lnTo>
                    <a:lnTo>
                      <a:pt x="920" y="644"/>
                    </a:lnTo>
                    <a:lnTo>
                      <a:pt x="920" y="675"/>
                    </a:lnTo>
                    <a:lnTo>
                      <a:pt x="920" y="705"/>
                    </a:lnTo>
                    <a:lnTo>
                      <a:pt x="920" y="735"/>
                    </a:lnTo>
                    <a:lnTo>
                      <a:pt x="920" y="766"/>
                    </a:lnTo>
                    <a:lnTo>
                      <a:pt x="918" y="769"/>
                    </a:lnTo>
                    <a:lnTo>
                      <a:pt x="915" y="771"/>
                    </a:lnTo>
                    <a:lnTo>
                      <a:pt x="912" y="774"/>
                    </a:lnTo>
                    <a:lnTo>
                      <a:pt x="910" y="777"/>
                    </a:lnTo>
                    <a:lnTo>
                      <a:pt x="906" y="780"/>
                    </a:lnTo>
                    <a:lnTo>
                      <a:pt x="903" y="784"/>
                    </a:lnTo>
                    <a:lnTo>
                      <a:pt x="899" y="788"/>
                    </a:lnTo>
                    <a:lnTo>
                      <a:pt x="894" y="793"/>
                    </a:lnTo>
                    <a:lnTo>
                      <a:pt x="865" y="791"/>
                    </a:lnTo>
                    <a:lnTo>
                      <a:pt x="843" y="789"/>
                    </a:lnTo>
                    <a:lnTo>
                      <a:pt x="825" y="788"/>
                    </a:lnTo>
                    <a:lnTo>
                      <a:pt x="811" y="788"/>
                    </a:lnTo>
                    <a:lnTo>
                      <a:pt x="799" y="788"/>
                    </a:lnTo>
                    <a:lnTo>
                      <a:pt x="788" y="789"/>
                    </a:lnTo>
                    <a:lnTo>
                      <a:pt x="775" y="791"/>
                    </a:lnTo>
                    <a:lnTo>
                      <a:pt x="759" y="793"/>
                    </a:lnTo>
                    <a:lnTo>
                      <a:pt x="744" y="805"/>
                    </a:lnTo>
                    <a:lnTo>
                      <a:pt x="731" y="813"/>
                    </a:lnTo>
                    <a:lnTo>
                      <a:pt x="722" y="819"/>
                    </a:lnTo>
                    <a:lnTo>
                      <a:pt x="715" y="823"/>
                    </a:lnTo>
                    <a:lnTo>
                      <a:pt x="710" y="825"/>
                    </a:lnTo>
                    <a:lnTo>
                      <a:pt x="704" y="827"/>
                    </a:lnTo>
                    <a:lnTo>
                      <a:pt x="699" y="827"/>
                    </a:lnTo>
                    <a:lnTo>
                      <a:pt x="692" y="82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6" name="Freeform 15"/>
              <p:cNvSpPr>
                <a:spLocks noEditPoints="1"/>
              </p:cNvSpPr>
              <p:nvPr/>
            </p:nvSpPr>
            <p:spPr bwMode="auto">
              <a:xfrm>
                <a:off x="3498" y="3420"/>
                <a:ext cx="219" cy="246"/>
              </a:xfrm>
              <a:custGeom>
                <a:avLst/>
                <a:gdLst/>
                <a:ahLst/>
                <a:cxnLst>
                  <a:cxn ang="0">
                    <a:pos x="298" y="962"/>
                  </a:cxn>
                  <a:cxn ang="0">
                    <a:pos x="214" y="933"/>
                  </a:cxn>
                  <a:cxn ang="0">
                    <a:pos x="116" y="847"/>
                  </a:cxn>
                  <a:cxn ang="0">
                    <a:pos x="50" y="762"/>
                  </a:cxn>
                  <a:cxn ang="0">
                    <a:pos x="20" y="661"/>
                  </a:cxn>
                  <a:cxn ang="0">
                    <a:pos x="3" y="551"/>
                  </a:cxn>
                  <a:cxn ang="0">
                    <a:pos x="1" y="453"/>
                  </a:cxn>
                  <a:cxn ang="0">
                    <a:pos x="20" y="356"/>
                  </a:cxn>
                  <a:cxn ang="0">
                    <a:pos x="52" y="257"/>
                  </a:cxn>
                  <a:cxn ang="0">
                    <a:pos x="97" y="194"/>
                  </a:cxn>
                  <a:cxn ang="0">
                    <a:pos x="197" y="96"/>
                  </a:cxn>
                  <a:cxn ang="0">
                    <a:pos x="324" y="29"/>
                  </a:cxn>
                  <a:cxn ang="0">
                    <a:pos x="401" y="6"/>
                  </a:cxn>
                  <a:cxn ang="0">
                    <a:pos x="497" y="2"/>
                  </a:cxn>
                  <a:cxn ang="0">
                    <a:pos x="581" y="23"/>
                  </a:cxn>
                  <a:cxn ang="0">
                    <a:pos x="660" y="68"/>
                  </a:cxn>
                  <a:cxn ang="0">
                    <a:pos x="757" y="153"/>
                  </a:cxn>
                  <a:cxn ang="0">
                    <a:pos x="830" y="252"/>
                  </a:cxn>
                  <a:cxn ang="0">
                    <a:pos x="858" y="330"/>
                  </a:cxn>
                  <a:cxn ang="0">
                    <a:pos x="875" y="413"/>
                  </a:cxn>
                  <a:cxn ang="0">
                    <a:pos x="877" y="501"/>
                  </a:cxn>
                  <a:cxn ang="0">
                    <a:pos x="863" y="633"/>
                  </a:cxn>
                  <a:cxn ang="0">
                    <a:pos x="845" y="704"/>
                  </a:cxn>
                  <a:cxn ang="0">
                    <a:pos x="795" y="772"/>
                  </a:cxn>
                  <a:cxn ang="0">
                    <a:pos x="740" y="836"/>
                  </a:cxn>
                  <a:cxn ang="0">
                    <a:pos x="660" y="909"/>
                  </a:cxn>
                  <a:cxn ang="0">
                    <a:pos x="596" y="944"/>
                  </a:cxn>
                  <a:cxn ang="0">
                    <a:pos x="468" y="978"/>
                  </a:cxn>
                  <a:cxn ang="0">
                    <a:pos x="395" y="982"/>
                  </a:cxn>
                  <a:cxn ang="0">
                    <a:pos x="393" y="751"/>
                  </a:cxn>
                  <a:cxn ang="0">
                    <a:pos x="312" y="724"/>
                  </a:cxn>
                  <a:cxn ang="0">
                    <a:pos x="226" y="680"/>
                  </a:cxn>
                  <a:cxn ang="0">
                    <a:pos x="157" y="610"/>
                  </a:cxn>
                  <a:cxn ang="0">
                    <a:pos x="99" y="521"/>
                  </a:cxn>
                  <a:cxn ang="0">
                    <a:pos x="88" y="488"/>
                  </a:cxn>
                  <a:cxn ang="0">
                    <a:pos x="84" y="419"/>
                  </a:cxn>
                  <a:cxn ang="0">
                    <a:pos x="88" y="377"/>
                  </a:cxn>
                  <a:cxn ang="0">
                    <a:pos x="123" y="312"/>
                  </a:cxn>
                  <a:cxn ang="0">
                    <a:pos x="195" y="248"/>
                  </a:cxn>
                  <a:cxn ang="0">
                    <a:pos x="286" y="216"/>
                  </a:cxn>
                  <a:cxn ang="0">
                    <a:pos x="387" y="210"/>
                  </a:cxn>
                  <a:cxn ang="0">
                    <a:pos x="508" y="228"/>
                  </a:cxn>
                  <a:cxn ang="0">
                    <a:pos x="634" y="268"/>
                  </a:cxn>
                  <a:cxn ang="0">
                    <a:pos x="699" y="302"/>
                  </a:cxn>
                  <a:cxn ang="0">
                    <a:pos x="754" y="357"/>
                  </a:cxn>
                  <a:cxn ang="0">
                    <a:pos x="786" y="424"/>
                  </a:cxn>
                  <a:cxn ang="0">
                    <a:pos x="798" y="500"/>
                  </a:cxn>
                  <a:cxn ang="0">
                    <a:pos x="792" y="575"/>
                  </a:cxn>
                  <a:cxn ang="0">
                    <a:pos x="767" y="634"/>
                  </a:cxn>
                  <a:cxn ang="0">
                    <a:pos x="729" y="675"/>
                  </a:cxn>
                  <a:cxn ang="0">
                    <a:pos x="667" y="711"/>
                  </a:cxn>
                  <a:cxn ang="0">
                    <a:pos x="547" y="744"/>
                  </a:cxn>
                </a:cxnLst>
                <a:rect l="0" t="0" r="r" b="b"/>
                <a:pathLst>
                  <a:path w="878" h="983">
                    <a:moveTo>
                      <a:pt x="395" y="982"/>
                    </a:moveTo>
                    <a:lnTo>
                      <a:pt x="375" y="978"/>
                    </a:lnTo>
                    <a:lnTo>
                      <a:pt x="351" y="973"/>
                    </a:lnTo>
                    <a:lnTo>
                      <a:pt x="325" y="968"/>
                    </a:lnTo>
                    <a:lnTo>
                      <a:pt x="298" y="962"/>
                    </a:lnTo>
                    <a:lnTo>
                      <a:pt x="271" y="955"/>
                    </a:lnTo>
                    <a:lnTo>
                      <a:pt x="246" y="947"/>
                    </a:lnTo>
                    <a:lnTo>
                      <a:pt x="235" y="943"/>
                    </a:lnTo>
                    <a:lnTo>
                      <a:pt x="224" y="937"/>
                    </a:lnTo>
                    <a:lnTo>
                      <a:pt x="214" y="933"/>
                    </a:lnTo>
                    <a:lnTo>
                      <a:pt x="206" y="927"/>
                    </a:lnTo>
                    <a:lnTo>
                      <a:pt x="187" y="912"/>
                    </a:lnTo>
                    <a:lnTo>
                      <a:pt x="164" y="894"/>
                    </a:lnTo>
                    <a:lnTo>
                      <a:pt x="141" y="871"/>
                    </a:lnTo>
                    <a:lnTo>
                      <a:pt x="116" y="847"/>
                    </a:lnTo>
                    <a:lnTo>
                      <a:pt x="94" y="821"/>
                    </a:lnTo>
                    <a:lnTo>
                      <a:pt x="74" y="797"/>
                    </a:lnTo>
                    <a:lnTo>
                      <a:pt x="64" y="784"/>
                    </a:lnTo>
                    <a:lnTo>
                      <a:pt x="56" y="773"/>
                    </a:lnTo>
                    <a:lnTo>
                      <a:pt x="50" y="762"/>
                    </a:lnTo>
                    <a:lnTo>
                      <a:pt x="45" y="752"/>
                    </a:lnTo>
                    <a:lnTo>
                      <a:pt x="37" y="728"/>
                    </a:lnTo>
                    <a:lnTo>
                      <a:pt x="31" y="705"/>
                    </a:lnTo>
                    <a:lnTo>
                      <a:pt x="25" y="683"/>
                    </a:lnTo>
                    <a:lnTo>
                      <a:pt x="20" y="661"/>
                    </a:lnTo>
                    <a:lnTo>
                      <a:pt x="15" y="639"/>
                    </a:lnTo>
                    <a:lnTo>
                      <a:pt x="11" y="616"/>
                    </a:lnTo>
                    <a:lnTo>
                      <a:pt x="8" y="593"/>
                    </a:lnTo>
                    <a:lnTo>
                      <a:pt x="5" y="568"/>
                    </a:lnTo>
                    <a:lnTo>
                      <a:pt x="3" y="551"/>
                    </a:lnTo>
                    <a:lnTo>
                      <a:pt x="1" y="531"/>
                    </a:lnTo>
                    <a:lnTo>
                      <a:pt x="0" y="512"/>
                    </a:lnTo>
                    <a:lnTo>
                      <a:pt x="0" y="493"/>
                    </a:lnTo>
                    <a:lnTo>
                      <a:pt x="0" y="473"/>
                    </a:lnTo>
                    <a:lnTo>
                      <a:pt x="1" y="453"/>
                    </a:lnTo>
                    <a:lnTo>
                      <a:pt x="3" y="432"/>
                    </a:lnTo>
                    <a:lnTo>
                      <a:pt x="7" y="412"/>
                    </a:lnTo>
                    <a:lnTo>
                      <a:pt x="10" y="394"/>
                    </a:lnTo>
                    <a:lnTo>
                      <a:pt x="14" y="375"/>
                    </a:lnTo>
                    <a:lnTo>
                      <a:pt x="20" y="356"/>
                    </a:lnTo>
                    <a:lnTo>
                      <a:pt x="24" y="335"/>
                    </a:lnTo>
                    <a:lnTo>
                      <a:pt x="30" y="316"/>
                    </a:lnTo>
                    <a:lnTo>
                      <a:pt x="36" y="296"/>
                    </a:lnTo>
                    <a:lnTo>
                      <a:pt x="44" y="276"/>
                    </a:lnTo>
                    <a:lnTo>
                      <a:pt x="52" y="257"/>
                    </a:lnTo>
                    <a:lnTo>
                      <a:pt x="56" y="249"/>
                    </a:lnTo>
                    <a:lnTo>
                      <a:pt x="62" y="240"/>
                    </a:lnTo>
                    <a:lnTo>
                      <a:pt x="69" y="229"/>
                    </a:lnTo>
                    <a:lnTo>
                      <a:pt x="78" y="218"/>
                    </a:lnTo>
                    <a:lnTo>
                      <a:pt x="97" y="194"/>
                    </a:lnTo>
                    <a:lnTo>
                      <a:pt x="118" y="169"/>
                    </a:lnTo>
                    <a:lnTo>
                      <a:pt x="141" y="146"/>
                    </a:lnTo>
                    <a:lnTo>
                      <a:pt x="163" y="124"/>
                    </a:lnTo>
                    <a:lnTo>
                      <a:pt x="183" y="107"/>
                    </a:lnTo>
                    <a:lnTo>
                      <a:pt x="197" y="96"/>
                    </a:lnTo>
                    <a:lnTo>
                      <a:pt x="222" y="81"/>
                    </a:lnTo>
                    <a:lnTo>
                      <a:pt x="247" y="67"/>
                    </a:lnTo>
                    <a:lnTo>
                      <a:pt x="273" y="53"/>
                    </a:lnTo>
                    <a:lnTo>
                      <a:pt x="298" y="41"/>
                    </a:lnTo>
                    <a:lnTo>
                      <a:pt x="324" y="29"/>
                    </a:lnTo>
                    <a:lnTo>
                      <a:pt x="349" y="19"/>
                    </a:lnTo>
                    <a:lnTo>
                      <a:pt x="362" y="15"/>
                    </a:lnTo>
                    <a:lnTo>
                      <a:pt x="376" y="11"/>
                    </a:lnTo>
                    <a:lnTo>
                      <a:pt x="389" y="8"/>
                    </a:lnTo>
                    <a:lnTo>
                      <a:pt x="401" y="6"/>
                    </a:lnTo>
                    <a:lnTo>
                      <a:pt x="422" y="3"/>
                    </a:lnTo>
                    <a:lnTo>
                      <a:pt x="442" y="1"/>
                    </a:lnTo>
                    <a:lnTo>
                      <a:pt x="461" y="0"/>
                    </a:lnTo>
                    <a:lnTo>
                      <a:pt x="480" y="0"/>
                    </a:lnTo>
                    <a:lnTo>
                      <a:pt x="497" y="2"/>
                    </a:lnTo>
                    <a:lnTo>
                      <a:pt x="514" y="4"/>
                    </a:lnTo>
                    <a:lnTo>
                      <a:pt x="532" y="7"/>
                    </a:lnTo>
                    <a:lnTo>
                      <a:pt x="548" y="12"/>
                    </a:lnTo>
                    <a:lnTo>
                      <a:pt x="564" y="17"/>
                    </a:lnTo>
                    <a:lnTo>
                      <a:pt x="581" y="23"/>
                    </a:lnTo>
                    <a:lnTo>
                      <a:pt x="596" y="30"/>
                    </a:lnTo>
                    <a:lnTo>
                      <a:pt x="612" y="39"/>
                    </a:lnTo>
                    <a:lnTo>
                      <a:pt x="629" y="48"/>
                    </a:lnTo>
                    <a:lnTo>
                      <a:pt x="644" y="58"/>
                    </a:lnTo>
                    <a:lnTo>
                      <a:pt x="660" y="68"/>
                    </a:lnTo>
                    <a:lnTo>
                      <a:pt x="677" y="80"/>
                    </a:lnTo>
                    <a:lnTo>
                      <a:pt x="700" y="98"/>
                    </a:lnTo>
                    <a:lnTo>
                      <a:pt x="720" y="116"/>
                    </a:lnTo>
                    <a:lnTo>
                      <a:pt x="740" y="133"/>
                    </a:lnTo>
                    <a:lnTo>
                      <a:pt x="757" y="153"/>
                    </a:lnTo>
                    <a:lnTo>
                      <a:pt x="774" y="172"/>
                    </a:lnTo>
                    <a:lnTo>
                      <a:pt x="790" y="192"/>
                    </a:lnTo>
                    <a:lnTo>
                      <a:pt x="807" y="213"/>
                    </a:lnTo>
                    <a:lnTo>
                      <a:pt x="825" y="237"/>
                    </a:lnTo>
                    <a:lnTo>
                      <a:pt x="830" y="252"/>
                    </a:lnTo>
                    <a:lnTo>
                      <a:pt x="835" y="267"/>
                    </a:lnTo>
                    <a:lnTo>
                      <a:pt x="841" y="282"/>
                    </a:lnTo>
                    <a:lnTo>
                      <a:pt x="846" y="298"/>
                    </a:lnTo>
                    <a:lnTo>
                      <a:pt x="852" y="314"/>
                    </a:lnTo>
                    <a:lnTo>
                      <a:pt x="858" y="330"/>
                    </a:lnTo>
                    <a:lnTo>
                      <a:pt x="864" y="348"/>
                    </a:lnTo>
                    <a:lnTo>
                      <a:pt x="871" y="365"/>
                    </a:lnTo>
                    <a:lnTo>
                      <a:pt x="872" y="380"/>
                    </a:lnTo>
                    <a:lnTo>
                      <a:pt x="874" y="397"/>
                    </a:lnTo>
                    <a:lnTo>
                      <a:pt x="875" y="413"/>
                    </a:lnTo>
                    <a:lnTo>
                      <a:pt x="877" y="430"/>
                    </a:lnTo>
                    <a:lnTo>
                      <a:pt x="878" y="448"/>
                    </a:lnTo>
                    <a:lnTo>
                      <a:pt x="878" y="465"/>
                    </a:lnTo>
                    <a:lnTo>
                      <a:pt x="878" y="482"/>
                    </a:lnTo>
                    <a:lnTo>
                      <a:pt x="877" y="501"/>
                    </a:lnTo>
                    <a:lnTo>
                      <a:pt x="875" y="520"/>
                    </a:lnTo>
                    <a:lnTo>
                      <a:pt x="872" y="545"/>
                    </a:lnTo>
                    <a:lnTo>
                      <a:pt x="870" y="573"/>
                    </a:lnTo>
                    <a:lnTo>
                      <a:pt x="867" y="604"/>
                    </a:lnTo>
                    <a:lnTo>
                      <a:pt x="863" y="633"/>
                    </a:lnTo>
                    <a:lnTo>
                      <a:pt x="858" y="662"/>
                    </a:lnTo>
                    <a:lnTo>
                      <a:pt x="855" y="674"/>
                    </a:lnTo>
                    <a:lnTo>
                      <a:pt x="852" y="685"/>
                    </a:lnTo>
                    <a:lnTo>
                      <a:pt x="849" y="696"/>
                    </a:lnTo>
                    <a:lnTo>
                      <a:pt x="845" y="704"/>
                    </a:lnTo>
                    <a:lnTo>
                      <a:pt x="834" y="723"/>
                    </a:lnTo>
                    <a:lnTo>
                      <a:pt x="824" y="738"/>
                    </a:lnTo>
                    <a:lnTo>
                      <a:pt x="813" y="752"/>
                    </a:lnTo>
                    <a:lnTo>
                      <a:pt x="804" y="763"/>
                    </a:lnTo>
                    <a:lnTo>
                      <a:pt x="795" y="772"/>
                    </a:lnTo>
                    <a:lnTo>
                      <a:pt x="787" y="781"/>
                    </a:lnTo>
                    <a:lnTo>
                      <a:pt x="780" y="790"/>
                    </a:lnTo>
                    <a:lnTo>
                      <a:pt x="773" y="798"/>
                    </a:lnTo>
                    <a:lnTo>
                      <a:pt x="756" y="818"/>
                    </a:lnTo>
                    <a:lnTo>
                      <a:pt x="740" y="836"/>
                    </a:lnTo>
                    <a:lnTo>
                      <a:pt x="725" y="853"/>
                    </a:lnTo>
                    <a:lnTo>
                      <a:pt x="708" y="868"/>
                    </a:lnTo>
                    <a:lnTo>
                      <a:pt x="692" y="882"/>
                    </a:lnTo>
                    <a:lnTo>
                      <a:pt x="677" y="896"/>
                    </a:lnTo>
                    <a:lnTo>
                      <a:pt x="660" y="909"/>
                    </a:lnTo>
                    <a:lnTo>
                      <a:pt x="644" y="921"/>
                    </a:lnTo>
                    <a:lnTo>
                      <a:pt x="635" y="926"/>
                    </a:lnTo>
                    <a:lnTo>
                      <a:pt x="625" y="932"/>
                    </a:lnTo>
                    <a:lnTo>
                      <a:pt x="611" y="937"/>
                    </a:lnTo>
                    <a:lnTo>
                      <a:pt x="596" y="944"/>
                    </a:lnTo>
                    <a:lnTo>
                      <a:pt x="562" y="955"/>
                    </a:lnTo>
                    <a:lnTo>
                      <a:pt x="525" y="966"/>
                    </a:lnTo>
                    <a:lnTo>
                      <a:pt x="505" y="970"/>
                    </a:lnTo>
                    <a:lnTo>
                      <a:pt x="487" y="974"/>
                    </a:lnTo>
                    <a:lnTo>
                      <a:pt x="468" y="978"/>
                    </a:lnTo>
                    <a:lnTo>
                      <a:pt x="450" y="980"/>
                    </a:lnTo>
                    <a:lnTo>
                      <a:pt x="434" y="982"/>
                    </a:lnTo>
                    <a:lnTo>
                      <a:pt x="419" y="983"/>
                    </a:lnTo>
                    <a:lnTo>
                      <a:pt x="406" y="983"/>
                    </a:lnTo>
                    <a:lnTo>
                      <a:pt x="395" y="982"/>
                    </a:lnTo>
                    <a:close/>
                    <a:moveTo>
                      <a:pt x="455" y="758"/>
                    </a:moveTo>
                    <a:lnTo>
                      <a:pt x="440" y="758"/>
                    </a:lnTo>
                    <a:lnTo>
                      <a:pt x="425" y="757"/>
                    </a:lnTo>
                    <a:lnTo>
                      <a:pt x="408" y="754"/>
                    </a:lnTo>
                    <a:lnTo>
                      <a:pt x="393" y="751"/>
                    </a:lnTo>
                    <a:lnTo>
                      <a:pt x="377" y="748"/>
                    </a:lnTo>
                    <a:lnTo>
                      <a:pt x="360" y="743"/>
                    </a:lnTo>
                    <a:lnTo>
                      <a:pt x="344" y="736"/>
                    </a:lnTo>
                    <a:lnTo>
                      <a:pt x="328" y="730"/>
                    </a:lnTo>
                    <a:lnTo>
                      <a:pt x="312" y="724"/>
                    </a:lnTo>
                    <a:lnTo>
                      <a:pt x="295" y="716"/>
                    </a:lnTo>
                    <a:lnTo>
                      <a:pt x="278" y="708"/>
                    </a:lnTo>
                    <a:lnTo>
                      <a:pt x="259" y="700"/>
                    </a:lnTo>
                    <a:lnTo>
                      <a:pt x="242" y="691"/>
                    </a:lnTo>
                    <a:lnTo>
                      <a:pt x="226" y="680"/>
                    </a:lnTo>
                    <a:lnTo>
                      <a:pt x="210" y="671"/>
                    </a:lnTo>
                    <a:lnTo>
                      <a:pt x="196" y="661"/>
                    </a:lnTo>
                    <a:lnTo>
                      <a:pt x="182" y="644"/>
                    </a:lnTo>
                    <a:lnTo>
                      <a:pt x="169" y="627"/>
                    </a:lnTo>
                    <a:lnTo>
                      <a:pt x="157" y="610"/>
                    </a:lnTo>
                    <a:lnTo>
                      <a:pt x="146" y="594"/>
                    </a:lnTo>
                    <a:lnTo>
                      <a:pt x="136" y="577"/>
                    </a:lnTo>
                    <a:lnTo>
                      <a:pt x="125" y="560"/>
                    </a:lnTo>
                    <a:lnTo>
                      <a:pt x="112" y="541"/>
                    </a:lnTo>
                    <a:lnTo>
                      <a:pt x="99" y="521"/>
                    </a:lnTo>
                    <a:lnTo>
                      <a:pt x="96" y="515"/>
                    </a:lnTo>
                    <a:lnTo>
                      <a:pt x="93" y="510"/>
                    </a:lnTo>
                    <a:lnTo>
                      <a:pt x="91" y="505"/>
                    </a:lnTo>
                    <a:lnTo>
                      <a:pt x="90" y="499"/>
                    </a:lnTo>
                    <a:lnTo>
                      <a:pt x="88" y="488"/>
                    </a:lnTo>
                    <a:lnTo>
                      <a:pt x="88" y="475"/>
                    </a:lnTo>
                    <a:lnTo>
                      <a:pt x="88" y="462"/>
                    </a:lnTo>
                    <a:lnTo>
                      <a:pt x="88" y="449"/>
                    </a:lnTo>
                    <a:lnTo>
                      <a:pt x="86" y="434"/>
                    </a:lnTo>
                    <a:lnTo>
                      <a:pt x="84" y="419"/>
                    </a:lnTo>
                    <a:lnTo>
                      <a:pt x="83" y="412"/>
                    </a:lnTo>
                    <a:lnTo>
                      <a:pt x="83" y="404"/>
                    </a:lnTo>
                    <a:lnTo>
                      <a:pt x="84" y="396"/>
                    </a:lnTo>
                    <a:lnTo>
                      <a:pt x="86" y="387"/>
                    </a:lnTo>
                    <a:lnTo>
                      <a:pt x="88" y="377"/>
                    </a:lnTo>
                    <a:lnTo>
                      <a:pt x="91" y="368"/>
                    </a:lnTo>
                    <a:lnTo>
                      <a:pt x="95" y="359"/>
                    </a:lnTo>
                    <a:lnTo>
                      <a:pt x="100" y="350"/>
                    </a:lnTo>
                    <a:lnTo>
                      <a:pt x="110" y="329"/>
                    </a:lnTo>
                    <a:lnTo>
                      <a:pt x="123" y="312"/>
                    </a:lnTo>
                    <a:lnTo>
                      <a:pt x="135" y="296"/>
                    </a:lnTo>
                    <a:lnTo>
                      <a:pt x="149" y="281"/>
                    </a:lnTo>
                    <a:lnTo>
                      <a:pt x="163" y="268"/>
                    </a:lnTo>
                    <a:lnTo>
                      <a:pt x="179" y="257"/>
                    </a:lnTo>
                    <a:lnTo>
                      <a:pt x="195" y="248"/>
                    </a:lnTo>
                    <a:lnTo>
                      <a:pt x="212" y="239"/>
                    </a:lnTo>
                    <a:lnTo>
                      <a:pt x="230" y="231"/>
                    </a:lnTo>
                    <a:lnTo>
                      <a:pt x="248" y="225"/>
                    </a:lnTo>
                    <a:lnTo>
                      <a:pt x="266" y="220"/>
                    </a:lnTo>
                    <a:lnTo>
                      <a:pt x="286" y="216"/>
                    </a:lnTo>
                    <a:lnTo>
                      <a:pt x="305" y="213"/>
                    </a:lnTo>
                    <a:lnTo>
                      <a:pt x="326" y="211"/>
                    </a:lnTo>
                    <a:lnTo>
                      <a:pt x="346" y="210"/>
                    </a:lnTo>
                    <a:lnTo>
                      <a:pt x="366" y="210"/>
                    </a:lnTo>
                    <a:lnTo>
                      <a:pt x="387" y="210"/>
                    </a:lnTo>
                    <a:lnTo>
                      <a:pt x="409" y="212"/>
                    </a:lnTo>
                    <a:lnTo>
                      <a:pt x="434" y="215"/>
                    </a:lnTo>
                    <a:lnTo>
                      <a:pt x="458" y="218"/>
                    </a:lnTo>
                    <a:lnTo>
                      <a:pt x="484" y="223"/>
                    </a:lnTo>
                    <a:lnTo>
                      <a:pt x="508" y="228"/>
                    </a:lnTo>
                    <a:lnTo>
                      <a:pt x="531" y="233"/>
                    </a:lnTo>
                    <a:lnTo>
                      <a:pt x="552" y="240"/>
                    </a:lnTo>
                    <a:lnTo>
                      <a:pt x="587" y="252"/>
                    </a:lnTo>
                    <a:lnTo>
                      <a:pt x="619" y="263"/>
                    </a:lnTo>
                    <a:lnTo>
                      <a:pt x="634" y="268"/>
                    </a:lnTo>
                    <a:lnTo>
                      <a:pt x="648" y="274"/>
                    </a:lnTo>
                    <a:lnTo>
                      <a:pt x="661" y="280"/>
                    </a:lnTo>
                    <a:lnTo>
                      <a:pt x="675" y="287"/>
                    </a:lnTo>
                    <a:lnTo>
                      <a:pt x="687" y="294"/>
                    </a:lnTo>
                    <a:lnTo>
                      <a:pt x="699" y="302"/>
                    </a:lnTo>
                    <a:lnTo>
                      <a:pt x="710" y="311"/>
                    </a:lnTo>
                    <a:lnTo>
                      <a:pt x="721" y="320"/>
                    </a:lnTo>
                    <a:lnTo>
                      <a:pt x="733" y="331"/>
                    </a:lnTo>
                    <a:lnTo>
                      <a:pt x="744" y="344"/>
                    </a:lnTo>
                    <a:lnTo>
                      <a:pt x="754" y="357"/>
                    </a:lnTo>
                    <a:lnTo>
                      <a:pt x="764" y="372"/>
                    </a:lnTo>
                    <a:lnTo>
                      <a:pt x="770" y="383"/>
                    </a:lnTo>
                    <a:lnTo>
                      <a:pt x="777" y="397"/>
                    </a:lnTo>
                    <a:lnTo>
                      <a:pt x="782" y="410"/>
                    </a:lnTo>
                    <a:lnTo>
                      <a:pt x="786" y="424"/>
                    </a:lnTo>
                    <a:lnTo>
                      <a:pt x="790" y="439"/>
                    </a:lnTo>
                    <a:lnTo>
                      <a:pt x="793" y="454"/>
                    </a:lnTo>
                    <a:lnTo>
                      <a:pt x="796" y="469"/>
                    </a:lnTo>
                    <a:lnTo>
                      <a:pt x="797" y="484"/>
                    </a:lnTo>
                    <a:lnTo>
                      <a:pt x="798" y="500"/>
                    </a:lnTo>
                    <a:lnTo>
                      <a:pt x="798" y="515"/>
                    </a:lnTo>
                    <a:lnTo>
                      <a:pt x="798" y="530"/>
                    </a:lnTo>
                    <a:lnTo>
                      <a:pt x="797" y="546"/>
                    </a:lnTo>
                    <a:lnTo>
                      <a:pt x="794" y="561"/>
                    </a:lnTo>
                    <a:lnTo>
                      <a:pt x="792" y="575"/>
                    </a:lnTo>
                    <a:lnTo>
                      <a:pt x="788" y="590"/>
                    </a:lnTo>
                    <a:lnTo>
                      <a:pt x="783" y="604"/>
                    </a:lnTo>
                    <a:lnTo>
                      <a:pt x="779" y="614"/>
                    </a:lnTo>
                    <a:lnTo>
                      <a:pt x="773" y="625"/>
                    </a:lnTo>
                    <a:lnTo>
                      <a:pt x="767" y="634"/>
                    </a:lnTo>
                    <a:lnTo>
                      <a:pt x="760" y="644"/>
                    </a:lnTo>
                    <a:lnTo>
                      <a:pt x="753" y="653"/>
                    </a:lnTo>
                    <a:lnTo>
                      <a:pt x="745" y="661"/>
                    </a:lnTo>
                    <a:lnTo>
                      <a:pt x="737" y="668"/>
                    </a:lnTo>
                    <a:lnTo>
                      <a:pt x="729" y="675"/>
                    </a:lnTo>
                    <a:lnTo>
                      <a:pt x="719" y="682"/>
                    </a:lnTo>
                    <a:lnTo>
                      <a:pt x="709" y="689"/>
                    </a:lnTo>
                    <a:lnTo>
                      <a:pt x="699" y="695"/>
                    </a:lnTo>
                    <a:lnTo>
                      <a:pt x="689" y="701"/>
                    </a:lnTo>
                    <a:lnTo>
                      <a:pt x="667" y="711"/>
                    </a:lnTo>
                    <a:lnTo>
                      <a:pt x="644" y="719"/>
                    </a:lnTo>
                    <a:lnTo>
                      <a:pt x="620" y="727"/>
                    </a:lnTo>
                    <a:lnTo>
                      <a:pt x="596" y="733"/>
                    </a:lnTo>
                    <a:lnTo>
                      <a:pt x="571" y="740"/>
                    </a:lnTo>
                    <a:lnTo>
                      <a:pt x="547" y="744"/>
                    </a:lnTo>
                    <a:lnTo>
                      <a:pt x="500" y="752"/>
                    </a:lnTo>
                    <a:lnTo>
                      <a:pt x="455" y="75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7" name="Freeform 16"/>
              <p:cNvSpPr>
                <a:spLocks/>
              </p:cNvSpPr>
              <p:nvPr/>
            </p:nvSpPr>
            <p:spPr bwMode="auto">
              <a:xfrm>
                <a:off x="3465" y="2503"/>
                <a:ext cx="255" cy="391"/>
              </a:xfrm>
              <a:custGeom>
                <a:avLst/>
                <a:gdLst/>
                <a:ahLst/>
                <a:cxnLst>
                  <a:cxn ang="0">
                    <a:pos x="181" y="1517"/>
                  </a:cxn>
                  <a:cxn ang="0">
                    <a:pos x="147" y="1176"/>
                  </a:cxn>
                  <a:cxn ang="0">
                    <a:pos x="149" y="1056"/>
                  </a:cxn>
                  <a:cxn ang="0">
                    <a:pos x="171" y="1067"/>
                  </a:cxn>
                  <a:cxn ang="0">
                    <a:pos x="195" y="1124"/>
                  </a:cxn>
                  <a:cxn ang="0">
                    <a:pos x="216" y="1165"/>
                  </a:cxn>
                  <a:cxn ang="0">
                    <a:pos x="273" y="1178"/>
                  </a:cxn>
                  <a:cxn ang="0">
                    <a:pos x="387" y="1124"/>
                  </a:cxn>
                  <a:cxn ang="0">
                    <a:pos x="517" y="1103"/>
                  </a:cxn>
                  <a:cxn ang="0">
                    <a:pos x="636" y="1033"/>
                  </a:cxn>
                  <a:cxn ang="0">
                    <a:pos x="753" y="1001"/>
                  </a:cxn>
                  <a:cxn ang="0">
                    <a:pos x="752" y="978"/>
                  </a:cxn>
                  <a:cxn ang="0">
                    <a:pos x="411" y="791"/>
                  </a:cxn>
                  <a:cxn ang="0">
                    <a:pos x="279" y="725"/>
                  </a:cxn>
                  <a:cxn ang="0">
                    <a:pos x="196" y="680"/>
                  </a:cxn>
                  <a:cxn ang="0">
                    <a:pos x="176" y="634"/>
                  </a:cxn>
                  <a:cxn ang="0">
                    <a:pos x="208" y="582"/>
                  </a:cxn>
                  <a:cxn ang="0">
                    <a:pos x="301" y="540"/>
                  </a:cxn>
                  <a:cxn ang="0">
                    <a:pos x="359" y="479"/>
                  </a:cxn>
                  <a:cxn ang="0">
                    <a:pos x="434" y="436"/>
                  </a:cxn>
                  <a:cxn ang="0">
                    <a:pos x="502" y="363"/>
                  </a:cxn>
                  <a:cxn ang="0">
                    <a:pos x="548" y="317"/>
                  </a:cxn>
                  <a:cxn ang="0">
                    <a:pos x="579" y="272"/>
                  </a:cxn>
                  <a:cxn ang="0">
                    <a:pos x="425" y="241"/>
                  </a:cxn>
                  <a:cxn ang="0">
                    <a:pos x="147" y="236"/>
                  </a:cxn>
                  <a:cxn ang="0">
                    <a:pos x="111" y="394"/>
                  </a:cxn>
                  <a:cxn ang="0">
                    <a:pos x="70" y="402"/>
                  </a:cxn>
                  <a:cxn ang="0">
                    <a:pos x="25" y="247"/>
                  </a:cxn>
                  <a:cxn ang="0">
                    <a:pos x="4" y="21"/>
                  </a:cxn>
                  <a:cxn ang="0">
                    <a:pos x="38" y="0"/>
                  </a:cxn>
                  <a:cxn ang="0">
                    <a:pos x="85" y="114"/>
                  </a:cxn>
                  <a:cxn ang="0">
                    <a:pos x="122" y="138"/>
                  </a:cxn>
                  <a:cxn ang="0">
                    <a:pos x="605" y="182"/>
                  </a:cxn>
                  <a:cxn ang="0">
                    <a:pos x="627" y="167"/>
                  </a:cxn>
                  <a:cxn ang="0">
                    <a:pos x="754" y="142"/>
                  </a:cxn>
                  <a:cxn ang="0">
                    <a:pos x="803" y="98"/>
                  </a:cxn>
                  <a:cxn ang="0">
                    <a:pos x="840" y="58"/>
                  </a:cxn>
                  <a:cxn ang="0">
                    <a:pos x="874" y="143"/>
                  </a:cxn>
                  <a:cxn ang="0">
                    <a:pos x="905" y="217"/>
                  </a:cxn>
                  <a:cxn ang="0">
                    <a:pos x="909" y="311"/>
                  </a:cxn>
                  <a:cxn ang="0">
                    <a:pos x="880" y="310"/>
                  </a:cxn>
                  <a:cxn ang="0">
                    <a:pos x="588" y="541"/>
                  </a:cxn>
                  <a:cxn ang="0">
                    <a:pos x="449" y="690"/>
                  </a:cxn>
                  <a:cxn ang="0">
                    <a:pos x="460" y="733"/>
                  </a:cxn>
                  <a:cxn ang="0">
                    <a:pos x="524" y="779"/>
                  </a:cxn>
                  <a:cxn ang="0">
                    <a:pos x="608" y="800"/>
                  </a:cxn>
                  <a:cxn ang="0">
                    <a:pos x="713" y="857"/>
                  </a:cxn>
                  <a:cxn ang="0">
                    <a:pos x="765" y="877"/>
                  </a:cxn>
                  <a:cxn ang="0">
                    <a:pos x="886" y="968"/>
                  </a:cxn>
                  <a:cxn ang="0">
                    <a:pos x="934" y="971"/>
                  </a:cxn>
                  <a:cxn ang="0">
                    <a:pos x="993" y="998"/>
                  </a:cxn>
                  <a:cxn ang="0">
                    <a:pos x="1016" y="1204"/>
                  </a:cxn>
                  <a:cxn ang="0">
                    <a:pos x="980" y="1188"/>
                  </a:cxn>
                  <a:cxn ang="0">
                    <a:pos x="897" y="1149"/>
                  </a:cxn>
                  <a:cxn ang="0">
                    <a:pos x="827" y="1184"/>
                  </a:cxn>
                  <a:cxn ang="0">
                    <a:pos x="696" y="1227"/>
                  </a:cxn>
                  <a:cxn ang="0">
                    <a:pos x="652" y="1253"/>
                  </a:cxn>
                  <a:cxn ang="0">
                    <a:pos x="385" y="1317"/>
                  </a:cxn>
                  <a:cxn ang="0">
                    <a:pos x="257" y="1430"/>
                  </a:cxn>
                  <a:cxn ang="0">
                    <a:pos x="231" y="1552"/>
                  </a:cxn>
                  <a:cxn ang="0">
                    <a:pos x="207" y="1554"/>
                  </a:cxn>
                </a:cxnLst>
                <a:rect l="0" t="0" r="r" b="b"/>
                <a:pathLst>
                  <a:path w="1021" h="1564">
                    <a:moveTo>
                      <a:pt x="202" y="1544"/>
                    </a:moveTo>
                    <a:lnTo>
                      <a:pt x="198" y="1542"/>
                    </a:lnTo>
                    <a:lnTo>
                      <a:pt x="196" y="1539"/>
                    </a:lnTo>
                    <a:lnTo>
                      <a:pt x="193" y="1537"/>
                    </a:lnTo>
                    <a:lnTo>
                      <a:pt x="191" y="1533"/>
                    </a:lnTo>
                    <a:lnTo>
                      <a:pt x="188" y="1529"/>
                    </a:lnTo>
                    <a:lnTo>
                      <a:pt x="186" y="1526"/>
                    </a:lnTo>
                    <a:lnTo>
                      <a:pt x="183" y="1521"/>
                    </a:lnTo>
                    <a:lnTo>
                      <a:pt x="181" y="1517"/>
                    </a:lnTo>
                    <a:lnTo>
                      <a:pt x="178" y="1476"/>
                    </a:lnTo>
                    <a:lnTo>
                      <a:pt x="175" y="1436"/>
                    </a:lnTo>
                    <a:lnTo>
                      <a:pt x="171" y="1395"/>
                    </a:lnTo>
                    <a:lnTo>
                      <a:pt x="167" y="1354"/>
                    </a:lnTo>
                    <a:lnTo>
                      <a:pt x="162" y="1313"/>
                    </a:lnTo>
                    <a:lnTo>
                      <a:pt x="158" y="1273"/>
                    </a:lnTo>
                    <a:lnTo>
                      <a:pt x="153" y="1233"/>
                    </a:lnTo>
                    <a:lnTo>
                      <a:pt x="147" y="1192"/>
                    </a:lnTo>
                    <a:lnTo>
                      <a:pt x="147" y="1176"/>
                    </a:lnTo>
                    <a:lnTo>
                      <a:pt x="147" y="1160"/>
                    </a:lnTo>
                    <a:lnTo>
                      <a:pt x="147" y="1144"/>
                    </a:lnTo>
                    <a:lnTo>
                      <a:pt x="147" y="1126"/>
                    </a:lnTo>
                    <a:lnTo>
                      <a:pt x="147" y="1109"/>
                    </a:lnTo>
                    <a:lnTo>
                      <a:pt x="147" y="1092"/>
                    </a:lnTo>
                    <a:lnTo>
                      <a:pt x="147" y="1073"/>
                    </a:lnTo>
                    <a:lnTo>
                      <a:pt x="147" y="1056"/>
                    </a:lnTo>
                    <a:lnTo>
                      <a:pt x="147" y="1056"/>
                    </a:lnTo>
                    <a:lnTo>
                      <a:pt x="149" y="1056"/>
                    </a:lnTo>
                    <a:lnTo>
                      <a:pt x="150" y="1056"/>
                    </a:lnTo>
                    <a:lnTo>
                      <a:pt x="152" y="1055"/>
                    </a:lnTo>
                    <a:lnTo>
                      <a:pt x="154" y="1054"/>
                    </a:lnTo>
                    <a:lnTo>
                      <a:pt x="156" y="1053"/>
                    </a:lnTo>
                    <a:lnTo>
                      <a:pt x="159" y="1052"/>
                    </a:lnTo>
                    <a:lnTo>
                      <a:pt x="161" y="1049"/>
                    </a:lnTo>
                    <a:lnTo>
                      <a:pt x="164" y="1055"/>
                    </a:lnTo>
                    <a:lnTo>
                      <a:pt x="167" y="1060"/>
                    </a:lnTo>
                    <a:lnTo>
                      <a:pt x="171" y="1067"/>
                    </a:lnTo>
                    <a:lnTo>
                      <a:pt x="175" y="1073"/>
                    </a:lnTo>
                    <a:lnTo>
                      <a:pt x="179" y="1081"/>
                    </a:lnTo>
                    <a:lnTo>
                      <a:pt x="184" y="1089"/>
                    </a:lnTo>
                    <a:lnTo>
                      <a:pt x="189" y="1096"/>
                    </a:lnTo>
                    <a:lnTo>
                      <a:pt x="194" y="1103"/>
                    </a:lnTo>
                    <a:lnTo>
                      <a:pt x="194" y="1108"/>
                    </a:lnTo>
                    <a:lnTo>
                      <a:pt x="194" y="1114"/>
                    </a:lnTo>
                    <a:lnTo>
                      <a:pt x="194" y="1119"/>
                    </a:lnTo>
                    <a:lnTo>
                      <a:pt x="195" y="1124"/>
                    </a:lnTo>
                    <a:lnTo>
                      <a:pt x="196" y="1130"/>
                    </a:lnTo>
                    <a:lnTo>
                      <a:pt x="197" y="1137"/>
                    </a:lnTo>
                    <a:lnTo>
                      <a:pt x="198" y="1144"/>
                    </a:lnTo>
                    <a:lnTo>
                      <a:pt x="202" y="1151"/>
                    </a:lnTo>
                    <a:lnTo>
                      <a:pt x="204" y="1153"/>
                    </a:lnTo>
                    <a:lnTo>
                      <a:pt x="207" y="1156"/>
                    </a:lnTo>
                    <a:lnTo>
                      <a:pt x="209" y="1159"/>
                    </a:lnTo>
                    <a:lnTo>
                      <a:pt x="212" y="1162"/>
                    </a:lnTo>
                    <a:lnTo>
                      <a:pt x="216" y="1165"/>
                    </a:lnTo>
                    <a:lnTo>
                      <a:pt x="219" y="1169"/>
                    </a:lnTo>
                    <a:lnTo>
                      <a:pt x="223" y="1173"/>
                    </a:lnTo>
                    <a:lnTo>
                      <a:pt x="228" y="1178"/>
                    </a:lnTo>
                    <a:lnTo>
                      <a:pt x="235" y="1178"/>
                    </a:lnTo>
                    <a:lnTo>
                      <a:pt x="243" y="1178"/>
                    </a:lnTo>
                    <a:lnTo>
                      <a:pt x="251" y="1178"/>
                    </a:lnTo>
                    <a:lnTo>
                      <a:pt x="259" y="1178"/>
                    </a:lnTo>
                    <a:lnTo>
                      <a:pt x="266" y="1178"/>
                    </a:lnTo>
                    <a:lnTo>
                      <a:pt x="273" y="1178"/>
                    </a:lnTo>
                    <a:lnTo>
                      <a:pt x="281" y="1178"/>
                    </a:lnTo>
                    <a:lnTo>
                      <a:pt x="288" y="1178"/>
                    </a:lnTo>
                    <a:lnTo>
                      <a:pt x="302" y="1170"/>
                    </a:lnTo>
                    <a:lnTo>
                      <a:pt x="315" y="1163"/>
                    </a:lnTo>
                    <a:lnTo>
                      <a:pt x="329" y="1155"/>
                    </a:lnTo>
                    <a:lnTo>
                      <a:pt x="343" y="1148"/>
                    </a:lnTo>
                    <a:lnTo>
                      <a:pt x="358" y="1140"/>
                    </a:lnTo>
                    <a:lnTo>
                      <a:pt x="373" y="1133"/>
                    </a:lnTo>
                    <a:lnTo>
                      <a:pt x="387" y="1124"/>
                    </a:lnTo>
                    <a:lnTo>
                      <a:pt x="403" y="1117"/>
                    </a:lnTo>
                    <a:lnTo>
                      <a:pt x="416" y="1116"/>
                    </a:lnTo>
                    <a:lnTo>
                      <a:pt x="429" y="1116"/>
                    </a:lnTo>
                    <a:lnTo>
                      <a:pt x="443" y="1114"/>
                    </a:lnTo>
                    <a:lnTo>
                      <a:pt x="458" y="1113"/>
                    </a:lnTo>
                    <a:lnTo>
                      <a:pt x="472" y="1111"/>
                    </a:lnTo>
                    <a:lnTo>
                      <a:pt x="487" y="1108"/>
                    </a:lnTo>
                    <a:lnTo>
                      <a:pt x="502" y="1106"/>
                    </a:lnTo>
                    <a:lnTo>
                      <a:pt x="517" y="1103"/>
                    </a:lnTo>
                    <a:lnTo>
                      <a:pt x="530" y="1096"/>
                    </a:lnTo>
                    <a:lnTo>
                      <a:pt x="542" y="1088"/>
                    </a:lnTo>
                    <a:lnTo>
                      <a:pt x="556" y="1081"/>
                    </a:lnTo>
                    <a:lnTo>
                      <a:pt x="568" y="1072"/>
                    </a:lnTo>
                    <a:lnTo>
                      <a:pt x="582" y="1063"/>
                    </a:lnTo>
                    <a:lnTo>
                      <a:pt x="595" y="1055"/>
                    </a:lnTo>
                    <a:lnTo>
                      <a:pt x="610" y="1046"/>
                    </a:lnTo>
                    <a:lnTo>
                      <a:pt x="625" y="1036"/>
                    </a:lnTo>
                    <a:lnTo>
                      <a:pt x="636" y="1033"/>
                    </a:lnTo>
                    <a:lnTo>
                      <a:pt x="647" y="1029"/>
                    </a:lnTo>
                    <a:lnTo>
                      <a:pt x="659" y="1025"/>
                    </a:lnTo>
                    <a:lnTo>
                      <a:pt x="671" y="1021"/>
                    </a:lnTo>
                    <a:lnTo>
                      <a:pt x="685" y="1016"/>
                    </a:lnTo>
                    <a:lnTo>
                      <a:pt x="703" y="1012"/>
                    </a:lnTo>
                    <a:lnTo>
                      <a:pt x="725" y="1007"/>
                    </a:lnTo>
                    <a:lnTo>
                      <a:pt x="753" y="1002"/>
                    </a:lnTo>
                    <a:lnTo>
                      <a:pt x="753" y="1001"/>
                    </a:lnTo>
                    <a:lnTo>
                      <a:pt x="753" y="1001"/>
                    </a:lnTo>
                    <a:lnTo>
                      <a:pt x="753" y="999"/>
                    </a:lnTo>
                    <a:lnTo>
                      <a:pt x="754" y="998"/>
                    </a:lnTo>
                    <a:lnTo>
                      <a:pt x="754" y="996"/>
                    </a:lnTo>
                    <a:lnTo>
                      <a:pt x="756" y="993"/>
                    </a:lnTo>
                    <a:lnTo>
                      <a:pt x="757" y="991"/>
                    </a:lnTo>
                    <a:lnTo>
                      <a:pt x="759" y="988"/>
                    </a:lnTo>
                    <a:lnTo>
                      <a:pt x="757" y="986"/>
                    </a:lnTo>
                    <a:lnTo>
                      <a:pt x="754" y="982"/>
                    </a:lnTo>
                    <a:lnTo>
                      <a:pt x="752" y="978"/>
                    </a:lnTo>
                    <a:lnTo>
                      <a:pt x="748" y="973"/>
                    </a:lnTo>
                    <a:lnTo>
                      <a:pt x="746" y="969"/>
                    </a:lnTo>
                    <a:lnTo>
                      <a:pt x="744" y="964"/>
                    </a:lnTo>
                    <a:lnTo>
                      <a:pt x="741" y="959"/>
                    </a:lnTo>
                    <a:lnTo>
                      <a:pt x="739" y="954"/>
                    </a:lnTo>
                    <a:lnTo>
                      <a:pt x="617" y="894"/>
                    </a:lnTo>
                    <a:lnTo>
                      <a:pt x="525" y="848"/>
                    </a:lnTo>
                    <a:lnTo>
                      <a:pt x="458" y="814"/>
                    </a:lnTo>
                    <a:lnTo>
                      <a:pt x="411" y="791"/>
                    </a:lnTo>
                    <a:lnTo>
                      <a:pt x="380" y="774"/>
                    </a:lnTo>
                    <a:lnTo>
                      <a:pt x="361" y="762"/>
                    </a:lnTo>
                    <a:lnTo>
                      <a:pt x="347" y="753"/>
                    </a:lnTo>
                    <a:lnTo>
                      <a:pt x="335" y="744"/>
                    </a:lnTo>
                    <a:lnTo>
                      <a:pt x="325" y="742"/>
                    </a:lnTo>
                    <a:lnTo>
                      <a:pt x="314" y="738"/>
                    </a:lnTo>
                    <a:lnTo>
                      <a:pt x="303" y="734"/>
                    </a:lnTo>
                    <a:lnTo>
                      <a:pt x="291" y="730"/>
                    </a:lnTo>
                    <a:lnTo>
                      <a:pt x="279" y="725"/>
                    </a:lnTo>
                    <a:lnTo>
                      <a:pt x="267" y="720"/>
                    </a:lnTo>
                    <a:lnTo>
                      <a:pt x="254" y="715"/>
                    </a:lnTo>
                    <a:lnTo>
                      <a:pt x="241" y="710"/>
                    </a:lnTo>
                    <a:lnTo>
                      <a:pt x="234" y="705"/>
                    </a:lnTo>
                    <a:lnTo>
                      <a:pt x="226" y="700"/>
                    </a:lnTo>
                    <a:lnTo>
                      <a:pt x="219" y="695"/>
                    </a:lnTo>
                    <a:lnTo>
                      <a:pt x="211" y="690"/>
                    </a:lnTo>
                    <a:lnTo>
                      <a:pt x="204" y="685"/>
                    </a:lnTo>
                    <a:lnTo>
                      <a:pt x="196" y="680"/>
                    </a:lnTo>
                    <a:lnTo>
                      <a:pt x="188" y="674"/>
                    </a:lnTo>
                    <a:lnTo>
                      <a:pt x="181" y="669"/>
                    </a:lnTo>
                    <a:lnTo>
                      <a:pt x="181" y="664"/>
                    </a:lnTo>
                    <a:lnTo>
                      <a:pt x="181" y="659"/>
                    </a:lnTo>
                    <a:lnTo>
                      <a:pt x="180" y="654"/>
                    </a:lnTo>
                    <a:lnTo>
                      <a:pt x="180" y="649"/>
                    </a:lnTo>
                    <a:lnTo>
                      <a:pt x="179" y="644"/>
                    </a:lnTo>
                    <a:lnTo>
                      <a:pt x="178" y="639"/>
                    </a:lnTo>
                    <a:lnTo>
                      <a:pt x="176" y="634"/>
                    </a:lnTo>
                    <a:lnTo>
                      <a:pt x="174" y="629"/>
                    </a:lnTo>
                    <a:lnTo>
                      <a:pt x="177" y="623"/>
                    </a:lnTo>
                    <a:lnTo>
                      <a:pt x="180" y="618"/>
                    </a:lnTo>
                    <a:lnTo>
                      <a:pt x="184" y="613"/>
                    </a:lnTo>
                    <a:lnTo>
                      <a:pt x="188" y="608"/>
                    </a:lnTo>
                    <a:lnTo>
                      <a:pt x="193" y="602"/>
                    </a:lnTo>
                    <a:lnTo>
                      <a:pt x="197" y="596"/>
                    </a:lnTo>
                    <a:lnTo>
                      <a:pt x="203" y="589"/>
                    </a:lnTo>
                    <a:lnTo>
                      <a:pt x="208" y="582"/>
                    </a:lnTo>
                    <a:lnTo>
                      <a:pt x="218" y="579"/>
                    </a:lnTo>
                    <a:lnTo>
                      <a:pt x="228" y="575"/>
                    </a:lnTo>
                    <a:lnTo>
                      <a:pt x="238" y="571"/>
                    </a:lnTo>
                    <a:lnTo>
                      <a:pt x="250" y="567"/>
                    </a:lnTo>
                    <a:lnTo>
                      <a:pt x="260" y="562"/>
                    </a:lnTo>
                    <a:lnTo>
                      <a:pt x="271" y="557"/>
                    </a:lnTo>
                    <a:lnTo>
                      <a:pt x="283" y="553"/>
                    </a:lnTo>
                    <a:lnTo>
                      <a:pt x="295" y="548"/>
                    </a:lnTo>
                    <a:lnTo>
                      <a:pt x="301" y="540"/>
                    </a:lnTo>
                    <a:lnTo>
                      <a:pt x="307" y="533"/>
                    </a:lnTo>
                    <a:lnTo>
                      <a:pt x="313" y="524"/>
                    </a:lnTo>
                    <a:lnTo>
                      <a:pt x="320" y="516"/>
                    </a:lnTo>
                    <a:lnTo>
                      <a:pt x="327" y="508"/>
                    </a:lnTo>
                    <a:lnTo>
                      <a:pt x="334" y="499"/>
                    </a:lnTo>
                    <a:lnTo>
                      <a:pt x="341" y="490"/>
                    </a:lnTo>
                    <a:lnTo>
                      <a:pt x="348" y="480"/>
                    </a:lnTo>
                    <a:lnTo>
                      <a:pt x="354" y="480"/>
                    </a:lnTo>
                    <a:lnTo>
                      <a:pt x="359" y="479"/>
                    </a:lnTo>
                    <a:lnTo>
                      <a:pt x="365" y="478"/>
                    </a:lnTo>
                    <a:lnTo>
                      <a:pt x="370" y="475"/>
                    </a:lnTo>
                    <a:lnTo>
                      <a:pt x="376" y="473"/>
                    </a:lnTo>
                    <a:lnTo>
                      <a:pt x="382" y="471"/>
                    </a:lnTo>
                    <a:lnTo>
                      <a:pt x="388" y="468"/>
                    </a:lnTo>
                    <a:lnTo>
                      <a:pt x="396" y="466"/>
                    </a:lnTo>
                    <a:lnTo>
                      <a:pt x="409" y="456"/>
                    </a:lnTo>
                    <a:lnTo>
                      <a:pt x="421" y="446"/>
                    </a:lnTo>
                    <a:lnTo>
                      <a:pt x="434" y="436"/>
                    </a:lnTo>
                    <a:lnTo>
                      <a:pt x="446" y="424"/>
                    </a:lnTo>
                    <a:lnTo>
                      <a:pt x="459" y="413"/>
                    </a:lnTo>
                    <a:lnTo>
                      <a:pt x="472" y="402"/>
                    </a:lnTo>
                    <a:lnTo>
                      <a:pt x="484" y="391"/>
                    </a:lnTo>
                    <a:lnTo>
                      <a:pt x="496" y="378"/>
                    </a:lnTo>
                    <a:lnTo>
                      <a:pt x="497" y="376"/>
                    </a:lnTo>
                    <a:lnTo>
                      <a:pt x="498" y="371"/>
                    </a:lnTo>
                    <a:lnTo>
                      <a:pt x="499" y="368"/>
                    </a:lnTo>
                    <a:lnTo>
                      <a:pt x="502" y="363"/>
                    </a:lnTo>
                    <a:lnTo>
                      <a:pt x="504" y="359"/>
                    </a:lnTo>
                    <a:lnTo>
                      <a:pt x="506" y="354"/>
                    </a:lnTo>
                    <a:lnTo>
                      <a:pt x="508" y="349"/>
                    </a:lnTo>
                    <a:lnTo>
                      <a:pt x="511" y="344"/>
                    </a:lnTo>
                    <a:lnTo>
                      <a:pt x="518" y="339"/>
                    </a:lnTo>
                    <a:lnTo>
                      <a:pt x="525" y="334"/>
                    </a:lnTo>
                    <a:lnTo>
                      <a:pt x="533" y="329"/>
                    </a:lnTo>
                    <a:lnTo>
                      <a:pt x="540" y="323"/>
                    </a:lnTo>
                    <a:lnTo>
                      <a:pt x="548" y="317"/>
                    </a:lnTo>
                    <a:lnTo>
                      <a:pt x="556" y="311"/>
                    </a:lnTo>
                    <a:lnTo>
                      <a:pt x="563" y="304"/>
                    </a:lnTo>
                    <a:lnTo>
                      <a:pt x="571" y="297"/>
                    </a:lnTo>
                    <a:lnTo>
                      <a:pt x="571" y="294"/>
                    </a:lnTo>
                    <a:lnTo>
                      <a:pt x="572" y="291"/>
                    </a:lnTo>
                    <a:lnTo>
                      <a:pt x="573" y="287"/>
                    </a:lnTo>
                    <a:lnTo>
                      <a:pt x="575" y="283"/>
                    </a:lnTo>
                    <a:lnTo>
                      <a:pt x="577" y="278"/>
                    </a:lnTo>
                    <a:lnTo>
                      <a:pt x="579" y="272"/>
                    </a:lnTo>
                    <a:lnTo>
                      <a:pt x="582" y="268"/>
                    </a:lnTo>
                    <a:lnTo>
                      <a:pt x="584" y="263"/>
                    </a:lnTo>
                    <a:lnTo>
                      <a:pt x="562" y="260"/>
                    </a:lnTo>
                    <a:lnTo>
                      <a:pt x="539" y="257"/>
                    </a:lnTo>
                    <a:lnTo>
                      <a:pt x="516" y="255"/>
                    </a:lnTo>
                    <a:lnTo>
                      <a:pt x="493" y="252"/>
                    </a:lnTo>
                    <a:lnTo>
                      <a:pt x="471" y="248"/>
                    </a:lnTo>
                    <a:lnTo>
                      <a:pt x="448" y="245"/>
                    </a:lnTo>
                    <a:lnTo>
                      <a:pt x="425" y="241"/>
                    </a:lnTo>
                    <a:lnTo>
                      <a:pt x="403" y="236"/>
                    </a:lnTo>
                    <a:lnTo>
                      <a:pt x="342" y="234"/>
                    </a:lnTo>
                    <a:lnTo>
                      <a:pt x="296" y="232"/>
                    </a:lnTo>
                    <a:lnTo>
                      <a:pt x="262" y="231"/>
                    </a:lnTo>
                    <a:lnTo>
                      <a:pt x="235" y="231"/>
                    </a:lnTo>
                    <a:lnTo>
                      <a:pt x="213" y="231"/>
                    </a:lnTo>
                    <a:lnTo>
                      <a:pt x="193" y="232"/>
                    </a:lnTo>
                    <a:lnTo>
                      <a:pt x="172" y="234"/>
                    </a:lnTo>
                    <a:lnTo>
                      <a:pt x="147" y="236"/>
                    </a:lnTo>
                    <a:lnTo>
                      <a:pt x="142" y="245"/>
                    </a:lnTo>
                    <a:lnTo>
                      <a:pt x="139" y="253"/>
                    </a:lnTo>
                    <a:lnTo>
                      <a:pt x="136" y="263"/>
                    </a:lnTo>
                    <a:lnTo>
                      <a:pt x="133" y="276"/>
                    </a:lnTo>
                    <a:lnTo>
                      <a:pt x="130" y="293"/>
                    </a:lnTo>
                    <a:lnTo>
                      <a:pt x="126" y="316"/>
                    </a:lnTo>
                    <a:lnTo>
                      <a:pt x="120" y="349"/>
                    </a:lnTo>
                    <a:lnTo>
                      <a:pt x="114" y="392"/>
                    </a:lnTo>
                    <a:lnTo>
                      <a:pt x="111" y="394"/>
                    </a:lnTo>
                    <a:lnTo>
                      <a:pt x="108" y="397"/>
                    </a:lnTo>
                    <a:lnTo>
                      <a:pt x="104" y="399"/>
                    </a:lnTo>
                    <a:lnTo>
                      <a:pt x="100" y="402"/>
                    </a:lnTo>
                    <a:lnTo>
                      <a:pt x="94" y="404"/>
                    </a:lnTo>
                    <a:lnTo>
                      <a:pt x="90" y="407"/>
                    </a:lnTo>
                    <a:lnTo>
                      <a:pt x="85" y="409"/>
                    </a:lnTo>
                    <a:lnTo>
                      <a:pt x="80" y="412"/>
                    </a:lnTo>
                    <a:lnTo>
                      <a:pt x="75" y="407"/>
                    </a:lnTo>
                    <a:lnTo>
                      <a:pt x="70" y="402"/>
                    </a:lnTo>
                    <a:lnTo>
                      <a:pt x="65" y="397"/>
                    </a:lnTo>
                    <a:lnTo>
                      <a:pt x="60" y="392"/>
                    </a:lnTo>
                    <a:lnTo>
                      <a:pt x="55" y="387"/>
                    </a:lnTo>
                    <a:lnTo>
                      <a:pt x="50" y="382"/>
                    </a:lnTo>
                    <a:lnTo>
                      <a:pt x="44" y="377"/>
                    </a:lnTo>
                    <a:lnTo>
                      <a:pt x="39" y="371"/>
                    </a:lnTo>
                    <a:lnTo>
                      <a:pt x="35" y="331"/>
                    </a:lnTo>
                    <a:lnTo>
                      <a:pt x="30" y="289"/>
                    </a:lnTo>
                    <a:lnTo>
                      <a:pt x="25" y="247"/>
                    </a:lnTo>
                    <a:lnTo>
                      <a:pt x="20" y="204"/>
                    </a:lnTo>
                    <a:lnTo>
                      <a:pt x="15" y="161"/>
                    </a:lnTo>
                    <a:lnTo>
                      <a:pt x="10" y="118"/>
                    </a:lnTo>
                    <a:lnTo>
                      <a:pt x="5" y="76"/>
                    </a:lnTo>
                    <a:lnTo>
                      <a:pt x="0" y="33"/>
                    </a:lnTo>
                    <a:lnTo>
                      <a:pt x="0" y="30"/>
                    </a:lnTo>
                    <a:lnTo>
                      <a:pt x="1" y="28"/>
                    </a:lnTo>
                    <a:lnTo>
                      <a:pt x="2" y="25"/>
                    </a:lnTo>
                    <a:lnTo>
                      <a:pt x="4" y="21"/>
                    </a:lnTo>
                    <a:lnTo>
                      <a:pt x="6" y="18"/>
                    </a:lnTo>
                    <a:lnTo>
                      <a:pt x="8" y="14"/>
                    </a:lnTo>
                    <a:lnTo>
                      <a:pt x="11" y="10"/>
                    </a:lnTo>
                    <a:lnTo>
                      <a:pt x="13" y="5"/>
                    </a:lnTo>
                    <a:lnTo>
                      <a:pt x="20" y="3"/>
                    </a:lnTo>
                    <a:lnTo>
                      <a:pt x="25" y="1"/>
                    </a:lnTo>
                    <a:lnTo>
                      <a:pt x="29" y="0"/>
                    </a:lnTo>
                    <a:lnTo>
                      <a:pt x="34" y="0"/>
                    </a:lnTo>
                    <a:lnTo>
                      <a:pt x="38" y="0"/>
                    </a:lnTo>
                    <a:lnTo>
                      <a:pt x="44" y="1"/>
                    </a:lnTo>
                    <a:lnTo>
                      <a:pt x="51" y="3"/>
                    </a:lnTo>
                    <a:lnTo>
                      <a:pt x="60" y="5"/>
                    </a:lnTo>
                    <a:lnTo>
                      <a:pt x="67" y="39"/>
                    </a:lnTo>
                    <a:lnTo>
                      <a:pt x="72" y="64"/>
                    </a:lnTo>
                    <a:lnTo>
                      <a:pt x="76" y="83"/>
                    </a:lnTo>
                    <a:lnTo>
                      <a:pt x="79" y="97"/>
                    </a:lnTo>
                    <a:lnTo>
                      <a:pt x="82" y="106"/>
                    </a:lnTo>
                    <a:lnTo>
                      <a:pt x="85" y="114"/>
                    </a:lnTo>
                    <a:lnTo>
                      <a:pt x="89" y="120"/>
                    </a:lnTo>
                    <a:lnTo>
                      <a:pt x="93" y="128"/>
                    </a:lnTo>
                    <a:lnTo>
                      <a:pt x="96" y="128"/>
                    </a:lnTo>
                    <a:lnTo>
                      <a:pt x="100" y="129"/>
                    </a:lnTo>
                    <a:lnTo>
                      <a:pt x="104" y="130"/>
                    </a:lnTo>
                    <a:lnTo>
                      <a:pt x="108" y="132"/>
                    </a:lnTo>
                    <a:lnTo>
                      <a:pt x="113" y="134"/>
                    </a:lnTo>
                    <a:lnTo>
                      <a:pt x="117" y="136"/>
                    </a:lnTo>
                    <a:lnTo>
                      <a:pt x="122" y="138"/>
                    </a:lnTo>
                    <a:lnTo>
                      <a:pt x="127" y="141"/>
                    </a:lnTo>
                    <a:lnTo>
                      <a:pt x="185" y="146"/>
                    </a:lnTo>
                    <a:lnTo>
                      <a:pt x="244" y="151"/>
                    </a:lnTo>
                    <a:lnTo>
                      <a:pt x="304" y="156"/>
                    </a:lnTo>
                    <a:lnTo>
                      <a:pt x="363" y="161"/>
                    </a:lnTo>
                    <a:lnTo>
                      <a:pt x="423" y="166"/>
                    </a:lnTo>
                    <a:lnTo>
                      <a:pt x="483" y="171"/>
                    </a:lnTo>
                    <a:lnTo>
                      <a:pt x="544" y="177"/>
                    </a:lnTo>
                    <a:lnTo>
                      <a:pt x="605" y="182"/>
                    </a:lnTo>
                    <a:lnTo>
                      <a:pt x="605" y="182"/>
                    </a:lnTo>
                    <a:lnTo>
                      <a:pt x="605" y="181"/>
                    </a:lnTo>
                    <a:lnTo>
                      <a:pt x="605" y="179"/>
                    </a:lnTo>
                    <a:lnTo>
                      <a:pt x="606" y="178"/>
                    </a:lnTo>
                    <a:lnTo>
                      <a:pt x="606" y="176"/>
                    </a:lnTo>
                    <a:lnTo>
                      <a:pt x="608" y="172"/>
                    </a:lnTo>
                    <a:lnTo>
                      <a:pt x="609" y="170"/>
                    </a:lnTo>
                    <a:lnTo>
                      <a:pt x="611" y="168"/>
                    </a:lnTo>
                    <a:lnTo>
                      <a:pt x="627" y="167"/>
                    </a:lnTo>
                    <a:lnTo>
                      <a:pt x="642" y="166"/>
                    </a:lnTo>
                    <a:lnTo>
                      <a:pt x="659" y="165"/>
                    </a:lnTo>
                    <a:lnTo>
                      <a:pt x="676" y="163"/>
                    </a:lnTo>
                    <a:lnTo>
                      <a:pt x="693" y="161"/>
                    </a:lnTo>
                    <a:lnTo>
                      <a:pt x="711" y="159"/>
                    </a:lnTo>
                    <a:lnTo>
                      <a:pt x="728" y="157"/>
                    </a:lnTo>
                    <a:lnTo>
                      <a:pt x="745" y="154"/>
                    </a:lnTo>
                    <a:lnTo>
                      <a:pt x="750" y="148"/>
                    </a:lnTo>
                    <a:lnTo>
                      <a:pt x="754" y="142"/>
                    </a:lnTo>
                    <a:lnTo>
                      <a:pt x="758" y="138"/>
                    </a:lnTo>
                    <a:lnTo>
                      <a:pt x="762" y="135"/>
                    </a:lnTo>
                    <a:lnTo>
                      <a:pt x="767" y="132"/>
                    </a:lnTo>
                    <a:lnTo>
                      <a:pt x="773" y="129"/>
                    </a:lnTo>
                    <a:lnTo>
                      <a:pt x="781" y="125"/>
                    </a:lnTo>
                    <a:lnTo>
                      <a:pt x="792" y="120"/>
                    </a:lnTo>
                    <a:lnTo>
                      <a:pt x="795" y="113"/>
                    </a:lnTo>
                    <a:lnTo>
                      <a:pt x="798" y="105"/>
                    </a:lnTo>
                    <a:lnTo>
                      <a:pt x="803" y="98"/>
                    </a:lnTo>
                    <a:lnTo>
                      <a:pt x="807" y="90"/>
                    </a:lnTo>
                    <a:lnTo>
                      <a:pt x="812" y="83"/>
                    </a:lnTo>
                    <a:lnTo>
                      <a:pt x="816" y="75"/>
                    </a:lnTo>
                    <a:lnTo>
                      <a:pt x="821" y="67"/>
                    </a:lnTo>
                    <a:lnTo>
                      <a:pt x="826" y="59"/>
                    </a:lnTo>
                    <a:lnTo>
                      <a:pt x="829" y="59"/>
                    </a:lnTo>
                    <a:lnTo>
                      <a:pt x="832" y="59"/>
                    </a:lnTo>
                    <a:lnTo>
                      <a:pt x="836" y="59"/>
                    </a:lnTo>
                    <a:lnTo>
                      <a:pt x="840" y="58"/>
                    </a:lnTo>
                    <a:lnTo>
                      <a:pt x="845" y="58"/>
                    </a:lnTo>
                    <a:lnTo>
                      <a:pt x="849" y="56"/>
                    </a:lnTo>
                    <a:lnTo>
                      <a:pt x="855" y="55"/>
                    </a:lnTo>
                    <a:lnTo>
                      <a:pt x="860" y="53"/>
                    </a:lnTo>
                    <a:lnTo>
                      <a:pt x="863" y="70"/>
                    </a:lnTo>
                    <a:lnTo>
                      <a:pt x="865" y="89"/>
                    </a:lnTo>
                    <a:lnTo>
                      <a:pt x="868" y="106"/>
                    </a:lnTo>
                    <a:lnTo>
                      <a:pt x="871" y="125"/>
                    </a:lnTo>
                    <a:lnTo>
                      <a:pt x="874" y="143"/>
                    </a:lnTo>
                    <a:lnTo>
                      <a:pt x="878" y="162"/>
                    </a:lnTo>
                    <a:lnTo>
                      <a:pt x="882" y="182"/>
                    </a:lnTo>
                    <a:lnTo>
                      <a:pt x="886" y="202"/>
                    </a:lnTo>
                    <a:lnTo>
                      <a:pt x="889" y="204"/>
                    </a:lnTo>
                    <a:lnTo>
                      <a:pt x="892" y="207"/>
                    </a:lnTo>
                    <a:lnTo>
                      <a:pt x="894" y="209"/>
                    </a:lnTo>
                    <a:lnTo>
                      <a:pt x="897" y="212"/>
                    </a:lnTo>
                    <a:lnTo>
                      <a:pt x="900" y="214"/>
                    </a:lnTo>
                    <a:lnTo>
                      <a:pt x="905" y="217"/>
                    </a:lnTo>
                    <a:lnTo>
                      <a:pt x="909" y="219"/>
                    </a:lnTo>
                    <a:lnTo>
                      <a:pt x="914" y="222"/>
                    </a:lnTo>
                    <a:lnTo>
                      <a:pt x="914" y="235"/>
                    </a:lnTo>
                    <a:lnTo>
                      <a:pt x="914" y="248"/>
                    </a:lnTo>
                    <a:lnTo>
                      <a:pt x="913" y="260"/>
                    </a:lnTo>
                    <a:lnTo>
                      <a:pt x="913" y="273"/>
                    </a:lnTo>
                    <a:lnTo>
                      <a:pt x="912" y="286"/>
                    </a:lnTo>
                    <a:lnTo>
                      <a:pt x="911" y="298"/>
                    </a:lnTo>
                    <a:lnTo>
                      <a:pt x="909" y="311"/>
                    </a:lnTo>
                    <a:lnTo>
                      <a:pt x="907" y="323"/>
                    </a:lnTo>
                    <a:lnTo>
                      <a:pt x="905" y="323"/>
                    </a:lnTo>
                    <a:lnTo>
                      <a:pt x="902" y="322"/>
                    </a:lnTo>
                    <a:lnTo>
                      <a:pt x="898" y="321"/>
                    </a:lnTo>
                    <a:lnTo>
                      <a:pt x="896" y="319"/>
                    </a:lnTo>
                    <a:lnTo>
                      <a:pt x="892" y="317"/>
                    </a:lnTo>
                    <a:lnTo>
                      <a:pt x="889" y="315"/>
                    </a:lnTo>
                    <a:lnTo>
                      <a:pt x="885" y="313"/>
                    </a:lnTo>
                    <a:lnTo>
                      <a:pt x="880" y="310"/>
                    </a:lnTo>
                    <a:lnTo>
                      <a:pt x="847" y="336"/>
                    </a:lnTo>
                    <a:lnTo>
                      <a:pt x="815" y="361"/>
                    </a:lnTo>
                    <a:lnTo>
                      <a:pt x="781" y="387"/>
                    </a:lnTo>
                    <a:lnTo>
                      <a:pt x="748" y="412"/>
                    </a:lnTo>
                    <a:lnTo>
                      <a:pt x="715" y="438"/>
                    </a:lnTo>
                    <a:lnTo>
                      <a:pt x="680" y="463"/>
                    </a:lnTo>
                    <a:lnTo>
                      <a:pt x="646" y="488"/>
                    </a:lnTo>
                    <a:lnTo>
                      <a:pt x="611" y="513"/>
                    </a:lnTo>
                    <a:lnTo>
                      <a:pt x="588" y="541"/>
                    </a:lnTo>
                    <a:lnTo>
                      <a:pt x="571" y="562"/>
                    </a:lnTo>
                    <a:lnTo>
                      <a:pt x="556" y="580"/>
                    </a:lnTo>
                    <a:lnTo>
                      <a:pt x="540" y="596"/>
                    </a:lnTo>
                    <a:lnTo>
                      <a:pt x="524" y="612"/>
                    </a:lnTo>
                    <a:lnTo>
                      <a:pt x="506" y="631"/>
                    </a:lnTo>
                    <a:lnTo>
                      <a:pt x="481" y="654"/>
                    </a:lnTo>
                    <a:lnTo>
                      <a:pt x="449" y="683"/>
                    </a:lnTo>
                    <a:lnTo>
                      <a:pt x="449" y="686"/>
                    </a:lnTo>
                    <a:lnTo>
                      <a:pt x="449" y="690"/>
                    </a:lnTo>
                    <a:lnTo>
                      <a:pt x="449" y="693"/>
                    </a:lnTo>
                    <a:lnTo>
                      <a:pt x="449" y="698"/>
                    </a:lnTo>
                    <a:lnTo>
                      <a:pt x="449" y="702"/>
                    </a:lnTo>
                    <a:lnTo>
                      <a:pt x="449" y="707"/>
                    </a:lnTo>
                    <a:lnTo>
                      <a:pt x="449" y="712"/>
                    </a:lnTo>
                    <a:lnTo>
                      <a:pt x="449" y="717"/>
                    </a:lnTo>
                    <a:lnTo>
                      <a:pt x="453" y="722"/>
                    </a:lnTo>
                    <a:lnTo>
                      <a:pt x="456" y="727"/>
                    </a:lnTo>
                    <a:lnTo>
                      <a:pt x="460" y="733"/>
                    </a:lnTo>
                    <a:lnTo>
                      <a:pt x="464" y="738"/>
                    </a:lnTo>
                    <a:lnTo>
                      <a:pt x="469" y="744"/>
                    </a:lnTo>
                    <a:lnTo>
                      <a:pt x="473" y="750"/>
                    </a:lnTo>
                    <a:lnTo>
                      <a:pt x="478" y="757"/>
                    </a:lnTo>
                    <a:lnTo>
                      <a:pt x="483" y="764"/>
                    </a:lnTo>
                    <a:lnTo>
                      <a:pt x="493" y="767"/>
                    </a:lnTo>
                    <a:lnTo>
                      <a:pt x="504" y="770"/>
                    </a:lnTo>
                    <a:lnTo>
                      <a:pt x="514" y="774"/>
                    </a:lnTo>
                    <a:lnTo>
                      <a:pt x="524" y="779"/>
                    </a:lnTo>
                    <a:lnTo>
                      <a:pt x="534" y="784"/>
                    </a:lnTo>
                    <a:lnTo>
                      <a:pt x="544" y="789"/>
                    </a:lnTo>
                    <a:lnTo>
                      <a:pt x="554" y="793"/>
                    </a:lnTo>
                    <a:lnTo>
                      <a:pt x="564" y="798"/>
                    </a:lnTo>
                    <a:lnTo>
                      <a:pt x="572" y="798"/>
                    </a:lnTo>
                    <a:lnTo>
                      <a:pt x="580" y="799"/>
                    </a:lnTo>
                    <a:lnTo>
                      <a:pt x="589" y="799"/>
                    </a:lnTo>
                    <a:lnTo>
                      <a:pt x="598" y="799"/>
                    </a:lnTo>
                    <a:lnTo>
                      <a:pt x="608" y="800"/>
                    </a:lnTo>
                    <a:lnTo>
                      <a:pt x="618" y="801"/>
                    </a:lnTo>
                    <a:lnTo>
                      <a:pt x="628" y="803"/>
                    </a:lnTo>
                    <a:lnTo>
                      <a:pt x="638" y="805"/>
                    </a:lnTo>
                    <a:lnTo>
                      <a:pt x="661" y="818"/>
                    </a:lnTo>
                    <a:lnTo>
                      <a:pt x="677" y="830"/>
                    </a:lnTo>
                    <a:lnTo>
                      <a:pt x="690" y="838"/>
                    </a:lnTo>
                    <a:lnTo>
                      <a:pt x="699" y="844"/>
                    </a:lnTo>
                    <a:lnTo>
                      <a:pt x="707" y="850"/>
                    </a:lnTo>
                    <a:lnTo>
                      <a:pt x="713" y="857"/>
                    </a:lnTo>
                    <a:lnTo>
                      <a:pt x="719" y="864"/>
                    </a:lnTo>
                    <a:lnTo>
                      <a:pt x="725" y="873"/>
                    </a:lnTo>
                    <a:lnTo>
                      <a:pt x="730" y="873"/>
                    </a:lnTo>
                    <a:lnTo>
                      <a:pt x="735" y="873"/>
                    </a:lnTo>
                    <a:lnTo>
                      <a:pt x="741" y="873"/>
                    </a:lnTo>
                    <a:lnTo>
                      <a:pt x="746" y="873"/>
                    </a:lnTo>
                    <a:lnTo>
                      <a:pt x="753" y="874"/>
                    </a:lnTo>
                    <a:lnTo>
                      <a:pt x="759" y="875"/>
                    </a:lnTo>
                    <a:lnTo>
                      <a:pt x="765" y="877"/>
                    </a:lnTo>
                    <a:lnTo>
                      <a:pt x="773" y="880"/>
                    </a:lnTo>
                    <a:lnTo>
                      <a:pt x="806" y="902"/>
                    </a:lnTo>
                    <a:lnTo>
                      <a:pt x="831" y="919"/>
                    </a:lnTo>
                    <a:lnTo>
                      <a:pt x="849" y="932"/>
                    </a:lnTo>
                    <a:lnTo>
                      <a:pt x="863" y="942"/>
                    </a:lnTo>
                    <a:lnTo>
                      <a:pt x="871" y="949"/>
                    </a:lnTo>
                    <a:lnTo>
                      <a:pt x="877" y="955"/>
                    </a:lnTo>
                    <a:lnTo>
                      <a:pt x="882" y="961"/>
                    </a:lnTo>
                    <a:lnTo>
                      <a:pt x="886" y="968"/>
                    </a:lnTo>
                    <a:lnTo>
                      <a:pt x="891" y="968"/>
                    </a:lnTo>
                    <a:lnTo>
                      <a:pt x="896" y="968"/>
                    </a:lnTo>
                    <a:lnTo>
                      <a:pt x="902" y="968"/>
                    </a:lnTo>
                    <a:lnTo>
                      <a:pt x="907" y="968"/>
                    </a:lnTo>
                    <a:lnTo>
                      <a:pt x="912" y="969"/>
                    </a:lnTo>
                    <a:lnTo>
                      <a:pt x="917" y="970"/>
                    </a:lnTo>
                    <a:lnTo>
                      <a:pt x="922" y="972"/>
                    </a:lnTo>
                    <a:lnTo>
                      <a:pt x="927" y="974"/>
                    </a:lnTo>
                    <a:lnTo>
                      <a:pt x="934" y="971"/>
                    </a:lnTo>
                    <a:lnTo>
                      <a:pt x="942" y="968"/>
                    </a:lnTo>
                    <a:lnTo>
                      <a:pt x="949" y="964"/>
                    </a:lnTo>
                    <a:lnTo>
                      <a:pt x="958" y="960"/>
                    </a:lnTo>
                    <a:lnTo>
                      <a:pt x="965" y="956"/>
                    </a:lnTo>
                    <a:lnTo>
                      <a:pt x="972" y="951"/>
                    </a:lnTo>
                    <a:lnTo>
                      <a:pt x="980" y="946"/>
                    </a:lnTo>
                    <a:lnTo>
                      <a:pt x="987" y="941"/>
                    </a:lnTo>
                    <a:lnTo>
                      <a:pt x="990" y="969"/>
                    </a:lnTo>
                    <a:lnTo>
                      <a:pt x="993" y="998"/>
                    </a:lnTo>
                    <a:lnTo>
                      <a:pt x="997" y="1027"/>
                    </a:lnTo>
                    <a:lnTo>
                      <a:pt x="1001" y="1057"/>
                    </a:lnTo>
                    <a:lnTo>
                      <a:pt x="1007" y="1087"/>
                    </a:lnTo>
                    <a:lnTo>
                      <a:pt x="1011" y="1117"/>
                    </a:lnTo>
                    <a:lnTo>
                      <a:pt x="1016" y="1148"/>
                    </a:lnTo>
                    <a:lnTo>
                      <a:pt x="1021" y="1178"/>
                    </a:lnTo>
                    <a:lnTo>
                      <a:pt x="1019" y="1190"/>
                    </a:lnTo>
                    <a:lnTo>
                      <a:pt x="1017" y="1198"/>
                    </a:lnTo>
                    <a:lnTo>
                      <a:pt x="1016" y="1204"/>
                    </a:lnTo>
                    <a:lnTo>
                      <a:pt x="1014" y="1208"/>
                    </a:lnTo>
                    <a:lnTo>
                      <a:pt x="1012" y="1212"/>
                    </a:lnTo>
                    <a:lnTo>
                      <a:pt x="1009" y="1214"/>
                    </a:lnTo>
                    <a:lnTo>
                      <a:pt x="1006" y="1216"/>
                    </a:lnTo>
                    <a:lnTo>
                      <a:pt x="1000" y="1218"/>
                    </a:lnTo>
                    <a:lnTo>
                      <a:pt x="996" y="1211"/>
                    </a:lnTo>
                    <a:lnTo>
                      <a:pt x="990" y="1203"/>
                    </a:lnTo>
                    <a:lnTo>
                      <a:pt x="985" y="1196"/>
                    </a:lnTo>
                    <a:lnTo>
                      <a:pt x="980" y="1188"/>
                    </a:lnTo>
                    <a:lnTo>
                      <a:pt x="974" y="1178"/>
                    </a:lnTo>
                    <a:lnTo>
                      <a:pt x="968" y="1170"/>
                    </a:lnTo>
                    <a:lnTo>
                      <a:pt x="961" y="1161"/>
                    </a:lnTo>
                    <a:lnTo>
                      <a:pt x="954" y="1151"/>
                    </a:lnTo>
                    <a:lnTo>
                      <a:pt x="943" y="1151"/>
                    </a:lnTo>
                    <a:lnTo>
                      <a:pt x="932" y="1151"/>
                    </a:lnTo>
                    <a:lnTo>
                      <a:pt x="921" y="1151"/>
                    </a:lnTo>
                    <a:lnTo>
                      <a:pt x="910" y="1150"/>
                    </a:lnTo>
                    <a:lnTo>
                      <a:pt x="897" y="1149"/>
                    </a:lnTo>
                    <a:lnTo>
                      <a:pt x="885" y="1148"/>
                    </a:lnTo>
                    <a:lnTo>
                      <a:pt x="872" y="1147"/>
                    </a:lnTo>
                    <a:lnTo>
                      <a:pt x="860" y="1144"/>
                    </a:lnTo>
                    <a:lnTo>
                      <a:pt x="855" y="1150"/>
                    </a:lnTo>
                    <a:lnTo>
                      <a:pt x="849" y="1155"/>
                    </a:lnTo>
                    <a:lnTo>
                      <a:pt x="844" y="1162"/>
                    </a:lnTo>
                    <a:lnTo>
                      <a:pt x="839" y="1168"/>
                    </a:lnTo>
                    <a:lnTo>
                      <a:pt x="833" y="1175"/>
                    </a:lnTo>
                    <a:lnTo>
                      <a:pt x="827" y="1184"/>
                    </a:lnTo>
                    <a:lnTo>
                      <a:pt x="820" y="1191"/>
                    </a:lnTo>
                    <a:lnTo>
                      <a:pt x="813" y="1198"/>
                    </a:lnTo>
                    <a:lnTo>
                      <a:pt x="797" y="1201"/>
                    </a:lnTo>
                    <a:lnTo>
                      <a:pt x="781" y="1205"/>
                    </a:lnTo>
                    <a:lnTo>
                      <a:pt x="765" y="1208"/>
                    </a:lnTo>
                    <a:lnTo>
                      <a:pt x="748" y="1213"/>
                    </a:lnTo>
                    <a:lnTo>
                      <a:pt x="731" y="1217"/>
                    </a:lnTo>
                    <a:lnTo>
                      <a:pt x="714" y="1222"/>
                    </a:lnTo>
                    <a:lnTo>
                      <a:pt x="696" y="1227"/>
                    </a:lnTo>
                    <a:lnTo>
                      <a:pt x="678" y="1233"/>
                    </a:lnTo>
                    <a:lnTo>
                      <a:pt x="676" y="1235"/>
                    </a:lnTo>
                    <a:lnTo>
                      <a:pt x="673" y="1238"/>
                    </a:lnTo>
                    <a:lnTo>
                      <a:pt x="671" y="1240"/>
                    </a:lnTo>
                    <a:lnTo>
                      <a:pt x="668" y="1243"/>
                    </a:lnTo>
                    <a:lnTo>
                      <a:pt x="664" y="1245"/>
                    </a:lnTo>
                    <a:lnTo>
                      <a:pt x="661" y="1248"/>
                    </a:lnTo>
                    <a:lnTo>
                      <a:pt x="657" y="1250"/>
                    </a:lnTo>
                    <a:lnTo>
                      <a:pt x="652" y="1253"/>
                    </a:lnTo>
                    <a:lnTo>
                      <a:pt x="621" y="1258"/>
                    </a:lnTo>
                    <a:lnTo>
                      <a:pt x="591" y="1264"/>
                    </a:lnTo>
                    <a:lnTo>
                      <a:pt x="561" y="1270"/>
                    </a:lnTo>
                    <a:lnTo>
                      <a:pt x="530" y="1277"/>
                    </a:lnTo>
                    <a:lnTo>
                      <a:pt x="498" y="1285"/>
                    </a:lnTo>
                    <a:lnTo>
                      <a:pt x="467" y="1292"/>
                    </a:lnTo>
                    <a:lnTo>
                      <a:pt x="435" y="1299"/>
                    </a:lnTo>
                    <a:lnTo>
                      <a:pt x="403" y="1307"/>
                    </a:lnTo>
                    <a:lnTo>
                      <a:pt x="385" y="1317"/>
                    </a:lnTo>
                    <a:lnTo>
                      <a:pt x="368" y="1327"/>
                    </a:lnTo>
                    <a:lnTo>
                      <a:pt x="350" y="1338"/>
                    </a:lnTo>
                    <a:lnTo>
                      <a:pt x="332" y="1348"/>
                    </a:lnTo>
                    <a:lnTo>
                      <a:pt x="315" y="1359"/>
                    </a:lnTo>
                    <a:lnTo>
                      <a:pt x="296" y="1370"/>
                    </a:lnTo>
                    <a:lnTo>
                      <a:pt x="279" y="1382"/>
                    </a:lnTo>
                    <a:lnTo>
                      <a:pt x="262" y="1395"/>
                    </a:lnTo>
                    <a:lnTo>
                      <a:pt x="259" y="1413"/>
                    </a:lnTo>
                    <a:lnTo>
                      <a:pt x="257" y="1430"/>
                    </a:lnTo>
                    <a:lnTo>
                      <a:pt x="254" y="1449"/>
                    </a:lnTo>
                    <a:lnTo>
                      <a:pt x="252" y="1467"/>
                    </a:lnTo>
                    <a:lnTo>
                      <a:pt x="248" y="1486"/>
                    </a:lnTo>
                    <a:lnTo>
                      <a:pt x="246" y="1505"/>
                    </a:lnTo>
                    <a:lnTo>
                      <a:pt x="244" y="1524"/>
                    </a:lnTo>
                    <a:lnTo>
                      <a:pt x="241" y="1544"/>
                    </a:lnTo>
                    <a:lnTo>
                      <a:pt x="238" y="1547"/>
                    </a:lnTo>
                    <a:lnTo>
                      <a:pt x="235" y="1549"/>
                    </a:lnTo>
                    <a:lnTo>
                      <a:pt x="231" y="1552"/>
                    </a:lnTo>
                    <a:lnTo>
                      <a:pt x="227" y="1554"/>
                    </a:lnTo>
                    <a:lnTo>
                      <a:pt x="223" y="1557"/>
                    </a:lnTo>
                    <a:lnTo>
                      <a:pt x="218" y="1559"/>
                    </a:lnTo>
                    <a:lnTo>
                      <a:pt x="213" y="1562"/>
                    </a:lnTo>
                    <a:lnTo>
                      <a:pt x="208" y="1564"/>
                    </a:lnTo>
                    <a:lnTo>
                      <a:pt x="208" y="1562"/>
                    </a:lnTo>
                    <a:lnTo>
                      <a:pt x="208" y="1559"/>
                    </a:lnTo>
                    <a:lnTo>
                      <a:pt x="208" y="1557"/>
                    </a:lnTo>
                    <a:lnTo>
                      <a:pt x="207" y="1554"/>
                    </a:lnTo>
                    <a:lnTo>
                      <a:pt x="207" y="1552"/>
                    </a:lnTo>
                    <a:lnTo>
                      <a:pt x="205" y="1549"/>
                    </a:lnTo>
                    <a:lnTo>
                      <a:pt x="204" y="1547"/>
                    </a:lnTo>
                    <a:lnTo>
                      <a:pt x="202" y="15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8" name="Freeform 17"/>
              <p:cNvSpPr>
                <a:spLocks/>
              </p:cNvSpPr>
              <p:nvPr/>
            </p:nvSpPr>
            <p:spPr bwMode="auto">
              <a:xfrm>
                <a:off x="3440" y="2209"/>
                <a:ext cx="235" cy="289"/>
              </a:xfrm>
              <a:custGeom>
                <a:avLst/>
                <a:gdLst/>
                <a:ahLst/>
                <a:cxnLst>
                  <a:cxn ang="0">
                    <a:pos x="871" y="1091"/>
                  </a:cxn>
                  <a:cxn ang="0">
                    <a:pos x="774" y="1015"/>
                  </a:cxn>
                  <a:cxn ang="0">
                    <a:pos x="519" y="935"/>
                  </a:cxn>
                  <a:cxn ang="0">
                    <a:pos x="381" y="899"/>
                  </a:cxn>
                  <a:cxn ang="0">
                    <a:pos x="320" y="887"/>
                  </a:cxn>
                  <a:cxn ang="0">
                    <a:pos x="276" y="869"/>
                  </a:cxn>
                  <a:cxn ang="0">
                    <a:pos x="195" y="854"/>
                  </a:cxn>
                  <a:cxn ang="0">
                    <a:pos x="66" y="850"/>
                  </a:cxn>
                  <a:cxn ang="0">
                    <a:pos x="24" y="836"/>
                  </a:cxn>
                  <a:cxn ang="0">
                    <a:pos x="3" y="811"/>
                  </a:cxn>
                  <a:cxn ang="0">
                    <a:pos x="4" y="776"/>
                  </a:cxn>
                  <a:cxn ang="0">
                    <a:pos x="36" y="729"/>
                  </a:cxn>
                  <a:cxn ang="0">
                    <a:pos x="85" y="684"/>
                  </a:cxn>
                  <a:cxn ang="0">
                    <a:pos x="124" y="615"/>
                  </a:cxn>
                  <a:cxn ang="0">
                    <a:pos x="188" y="538"/>
                  </a:cxn>
                  <a:cxn ang="0">
                    <a:pos x="286" y="462"/>
                  </a:cxn>
                  <a:cxn ang="0">
                    <a:pos x="372" y="366"/>
                  </a:cxn>
                  <a:cxn ang="0">
                    <a:pos x="490" y="237"/>
                  </a:cxn>
                  <a:cxn ang="0">
                    <a:pos x="592" y="132"/>
                  </a:cxn>
                  <a:cxn ang="0">
                    <a:pos x="592" y="84"/>
                  </a:cxn>
                  <a:cxn ang="0">
                    <a:pos x="569" y="26"/>
                  </a:cxn>
                  <a:cxn ang="0">
                    <a:pos x="575" y="12"/>
                  </a:cxn>
                  <a:cxn ang="0">
                    <a:pos x="587" y="6"/>
                  </a:cxn>
                  <a:cxn ang="0">
                    <a:pos x="601" y="28"/>
                  </a:cxn>
                  <a:cxn ang="0">
                    <a:pos x="607" y="74"/>
                  </a:cxn>
                  <a:cxn ang="0">
                    <a:pos x="621" y="120"/>
                  </a:cxn>
                  <a:cxn ang="0">
                    <a:pos x="650" y="154"/>
                  </a:cxn>
                  <a:cxn ang="0">
                    <a:pos x="678" y="230"/>
                  </a:cxn>
                  <a:cxn ang="0">
                    <a:pos x="710" y="338"/>
                  </a:cxn>
                  <a:cxn ang="0">
                    <a:pos x="735" y="366"/>
                  </a:cxn>
                  <a:cxn ang="0">
                    <a:pos x="751" y="413"/>
                  </a:cxn>
                  <a:cxn ang="0">
                    <a:pos x="746" y="486"/>
                  </a:cxn>
                  <a:cxn ang="0">
                    <a:pos x="724" y="490"/>
                  </a:cxn>
                  <a:cxn ang="0">
                    <a:pos x="694" y="452"/>
                  </a:cxn>
                  <a:cxn ang="0">
                    <a:pos x="669" y="399"/>
                  </a:cxn>
                  <a:cxn ang="0">
                    <a:pos x="638" y="386"/>
                  </a:cxn>
                  <a:cxn ang="0">
                    <a:pos x="603" y="393"/>
                  </a:cxn>
                  <a:cxn ang="0">
                    <a:pos x="531" y="484"/>
                  </a:cxn>
                  <a:cxn ang="0">
                    <a:pos x="481" y="551"/>
                  </a:cxn>
                  <a:cxn ang="0">
                    <a:pos x="431" y="594"/>
                  </a:cxn>
                  <a:cxn ang="0">
                    <a:pos x="401" y="633"/>
                  </a:cxn>
                  <a:cxn ang="0">
                    <a:pos x="378" y="664"/>
                  </a:cxn>
                  <a:cxn ang="0">
                    <a:pos x="363" y="667"/>
                  </a:cxn>
                  <a:cxn ang="0">
                    <a:pos x="331" y="702"/>
                  </a:cxn>
                  <a:cxn ang="0">
                    <a:pos x="286" y="752"/>
                  </a:cxn>
                  <a:cxn ang="0">
                    <a:pos x="285" y="784"/>
                  </a:cxn>
                  <a:cxn ang="0">
                    <a:pos x="418" y="842"/>
                  </a:cxn>
                  <a:cxn ang="0">
                    <a:pos x="605" y="899"/>
                  </a:cxn>
                  <a:cxn ang="0">
                    <a:pos x="731" y="916"/>
                  </a:cxn>
                  <a:cxn ang="0">
                    <a:pos x="820" y="921"/>
                  </a:cxn>
                  <a:cxn ang="0">
                    <a:pos x="833" y="913"/>
                  </a:cxn>
                  <a:cxn ang="0">
                    <a:pos x="838" y="877"/>
                  </a:cxn>
                  <a:cxn ang="0">
                    <a:pos x="844" y="827"/>
                  </a:cxn>
                  <a:cxn ang="0">
                    <a:pos x="884" y="884"/>
                  </a:cxn>
                  <a:cxn ang="0">
                    <a:pos x="917" y="938"/>
                  </a:cxn>
                  <a:cxn ang="0">
                    <a:pos x="929" y="986"/>
                  </a:cxn>
                  <a:cxn ang="0">
                    <a:pos x="933" y="1062"/>
                  </a:cxn>
                  <a:cxn ang="0">
                    <a:pos x="932" y="1140"/>
                  </a:cxn>
                  <a:cxn ang="0">
                    <a:pos x="916" y="1156"/>
                  </a:cxn>
                </a:cxnLst>
                <a:rect l="0" t="0" r="r" b="b"/>
                <a:pathLst>
                  <a:path w="938" h="1156">
                    <a:moveTo>
                      <a:pt x="912" y="1152"/>
                    </a:moveTo>
                    <a:lnTo>
                      <a:pt x="902" y="1137"/>
                    </a:lnTo>
                    <a:lnTo>
                      <a:pt x="891" y="1122"/>
                    </a:lnTo>
                    <a:lnTo>
                      <a:pt x="881" y="1107"/>
                    </a:lnTo>
                    <a:lnTo>
                      <a:pt x="871" y="1091"/>
                    </a:lnTo>
                    <a:lnTo>
                      <a:pt x="860" y="1076"/>
                    </a:lnTo>
                    <a:lnTo>
                      <a:pt x="848" y="1061"/>
                    </a:lnTo>
                    <a:lnTo>
                      <a:pt x="836" y="1046"/>
                    </a:lnTo>
                    <a:lnTo>
                      <a:pt x="824" y="1030"/>
                    </a:lnTo>
                    <a:lnTo>
                      <a:pt x="774" y="1015"/>
                    </a:lnTo>
                    <a:lnTo>
                      <a:pt x="723" y="1000"/>
                    </a:lnTo>
                    <a:lnTo>
                      <a:pt x="673" y="984"/>
                    </a:lnTo>
                    <a:lnTo>
                      <a:pt x="622" y="968"/>
                    </a:lnTo>
                    <a:lnTo>
                      <a:pt x="571" y="953"/>
                    </a:lnTo>
                    <a:lnTo>
                      <a:pt x="519" y="935"/>
                    </a:lnTo>
                    <a:lnTo>
                      <a:pt x="467" y="919"/>
                    </a:lnTo>
                    <a:lnTo>
                      <a:pt x="415" y="902"/>
                    </a:lnTo>
                    <a:lnTo>
                      <a:pt x="404" y="901"/>
                    </a:lnTo>
                    <a:lnTo>
                      <a:pt x="393" y="900"/>
                    </a:lnTo>
                    <a:lnTo>
                      <a:pt x="381" y="899"/>
                    </a:lnTo>
                    <a:lnTo>
                      <a:pt x="370" y="897"/>
                    </a:lnTo>
                    <a:lnTo>
                      <a:pt x="358" y="895"/>
                    </a:lnTo>
                    <a:lnTo>
                      <a:pt x="345" y="892"/>
                    </a:lnTo>
                    <a:lnTo>
                      <a:pt x="333" y="890"/>
                    </a:lnTo>
                    <a:lnTo>
                      <a:pt x="320" y="887"/>
                    </a:lnTo>
                    <a:lnTo>
                      <a:pt x="313" y="885"/>
                    </a:lnTo>
                    <a:lnTo>
                      <a:pt x="304" y="881"/>
                    </a:lnTo>
                    <a:lnTo>
                      <a:pt x="295" y="877"/>
                    </a:lnTo>
                    <a:lnTo>
                      <a:pt x="286" y="873"/>
                    </a:lnTo>
                    <a:lnTo>
                      <a:pt x="276" y="869"/>
                    </a:lnTo>
                    <a:lnTo>
                      <a:pt x="267" y="864"/>
                    </a:lnTo>
                    <a:lnTo>
                      <a:pt x="257" y="859"/>
                    </a:lnTo>
                    <a:lnTo>
                      <a:pt x="246" y="854"/>
                    </a:lnTo>
                    <a:lnTo>
                      <a:pt x="221" y="854"/>
                    </a:lnTo>
                    <a:lnTo>
                      <a:pt x="195" y="854"/>
                    </a:lnTo>
                    <a:lnTo>
                      <a:pt x="170" y="854"/>
                    </a:lnTo>
                    <a:lnTo>
                      <a:pt x="144" y="853"/>
                    </a:lnTo>
                    <a:lnTo>
                      <a:pt x="119" y="852"/>
                    </a:lnTo>
                    <a:lnTo>
                      <a:pt x="92" y="851"/>
                    </a:lnTo>
                    <a:lnTo>
                      <a:pt x="66" y="850"/>
                    </a:lnTo>
                    <a:lnTo>
                      <a:pt x="38" y="847"/>
                    </a:lnTo>
                    <a:lnTo>
                      <a:pt x="35" y="845"/>
                    </a:lnTo>
                    <a:lnTo>
                      <a:pt x="32" y="841"/>
                    </a:lnTo>
                    <a:lnTo>
                      <a:pt x="28" y="839"/>
                    </a:lnTo>
                    <a:lnTo>
                      <a:pt x="24" y="836"/>
                    </a:lnTo>
                    <a:lnTo>
                      <a:pt x="19" y="832"/>
                    </a:lnTo>
                    <a:lnTo>
                      <a:pt x="14" y="829"/>
                    </a:lnTo>
                    <a:lnTo>
                      <a:pt x="10" y="825"/>
                    </a:lnTo>
                    <a:lnTo>
                      <a:pt x="5" y="820"/>
                    </a:lnTo>
                    <a:lnTo>
                      <a:pt x="3" y="811"/>
                    </a:lnTo>
                    <a:lnTo>
                      <a:pt x="1" y="804"/>
                    </a:lnTo>
                    <a:lnTo>
                      <a:pt x="0" y="798"/>
                    </a:lnTo>
                    <a:lnTo>
                      <a:pt x="1" y="791"/>
                    </a:lnTo>
                    <a:lnTo>
                      <a:pt x="2" y="784"/>
                    </a:lnTo>
                    <a:lnTo>
                      <a:pt x="4" y="776"/>
                    </a:lnTo>
                    <a:lnTo>
                      <a:pt x="7" y="766"/>
                    </a:lnTo>
                    <a:lnTo>
                      <a:pt x="11" y="752"/>
                    </a:lnTo>
                    <a:lnTo>
                      <a:pt x="19" y="745"/>
                    </a:lnTo>
                    <a:lnTo>
                      <a:pt x="27" y="736"/>
                    </a:lnTo>
                    <a:lnTo>
                      <a:pt x="36" y="729"/>
                    </a:lnTo>
                    <a:lnTo>
                      <a:pt x="45" y="721"/>
                    </a:lnTo>
                    <a:lnTo>
                      <a:pt x="55" y="712"/>
                    </a:lnTo>
                    <a:lnTo>
                      <a:pt x="65" y="704"/>
                    </a:lnTo>
                    <a:lnTo>
                      <a:pt x="75" y="695"/>
                    </a:lnTo>
                    <a:lnTo>
                      <a:pt x="85" y="684"/>
                    </a:lnTo>
                    <a:lnTo>
                      <a:pt x="92" y="671"/>
                    </a:lnTo>
                    <a:lnTo>
                      <a:pt x="101" y="658"/>
                    </a:lnTo>
                    <a:lnTo>
                      <a:pt x="108" y="644"/>
                    </a:lnTo>
                    <a:lnTo>
                      <a:pt x="116" y="629"/>
                    </a:lnTo>
                    <a:lnTo>
                      <a:pt x="124" y="615"/>
                    </a:lnTo>
                    <a:lnTo>
                      <a:pt x="133" y="600"/>
                    </a:lnTo>
                    <a:lnTo>
                      <a:pt x="142" y="584"/>
                    </a:lnTo>
                    <a:lnTo>
                      <a:pt x="153" y="569"/>
                    </a:lnTo>
                    <a:lnTo>
                      <a:pt x="170" y="554"/>
                    </a:lnTo>
                    <a:lnTo>
                      <a:pt x="188" y="538"/>
                    </a:lnTo>
                    <a:lnTo>
                      <a:pt x="208" y="523"/>
                    </a:lnTo>
                    <a:lnTo>
                      <a:pt x="227" y="508"/>
                    </a:lnTo>
                    <a:lnTo>
                      <a:pt x="246" y="493"/>
                    </a:lnTo>
                    <a:lnTo>
                      <a:pt x="267" y="477"/>
                    </a:lnTo>
                    <a:lnTo>
                      <a:pt x="286" y="462"/>
                    </a:lnTo>
                    <a:lnTo>
                      <a:pt x="307" y="447"/>
                    </a:lnTo>
                    <a:lnTo>
                      <a:pt x="322" y="427"/>
                    </a:lnTo>
                    <a:lnTo>
                      <a:pt x="338" y="407"/>
                    </a:lnTo>
                    <a:lnTo>
                      <a:pt x="355" y="386"/>
                    </a:lnTo>
                    <a:lnTo>
                      <a:pt x="372" y="366"/>
                    </a:lnTo>
                    <a:lnTo>
                      <a:pt x="388" y="346"/>
                    </a:lnTo>
                    <a:lnTo>
                      <a:pt x="406" y="325"/>
                    </a:lnTo>
                    <a:lnTo>
                      <a:pt x="424" y="305"/>
                    </a:lnTo>
                    <a:lnTo>
                      <a:pt x="441" y="284"/>
                    </a:lnTo>
                    <a:lnTo>
                      <a:pt x="490" y="237"/>
                    </a:lnTo>
                    <a:lnTo>
                      <a:pt x="527" y="202"/>
                    </a:lnTo>
                    <a:lnTo>
                      <a:pt x="554" y="175"/>
                    </a:lnTo>
                    <a:lnTo>
                      <a:pt x="572" y="157"/>
                    </a:lnTo>
                    <a:lnTo>
                      <a:pt x="584" y="143"/>
                    </a:lnTo>
                    <a:lnTo>
                      <a:pt x="592" y="132"/>
                    </a:lnTo>
                    <a:lnTo>
                      <a:pt x="597" y="124"/>
                    </a:lnTo>
                    <a:lnTo>
                      <a:pt x="603" y="115"/>
                    </a:lnTo>
                    <a:lnTo>
                      <a:pt x="600" y="105"/>
                    </a:lnTo>
                    <a:lnTo>
                      <a:pt x="596" y="95"/>
                    </a:lnTo>
                    <a:lnTo>
                      <a:pt x="592" y="84"/>
                    </a:lnTo>
                    <a:lnTo>
                      <a:pt x="588" y="73"/>
                    </a:lnTo>
                    <a:lnTo>
                      <a:pt x="584" y="62"/>
                    </a:lnTo>
                    <a:lnTo>
                      <a:pt x="579" y="51"/>
                    </a:lnTo>
                    <a:lnTo>
                      <a:pt x="574" y="40"/>
                    </a:lnTo>
                    <a:lnTo>
                      <a:pt x="569" y="26"/>
                    </a:lnTo>
                    <a:lnTo>
                      <a:pt x="569" y="24"/>
                    </a:lnTo>
                    <a:lnTo>
                      <a:pt x="570" y="21"/>
                    </a:lnTo>
                    <a:lnTo>
                      <a:pt x="571" y="19"/>
                    </a:lnTo>
                    <a:lnTo>
                      <a:pt x="573" y="16"/>
                    </a:lnTo>
                    <a:lnTo>
                      <a:pt x="575" y="12"/>
                    </a:lnTo>
                    <a:lnTo>
                      <a:pt x="577" y="9"/>
                    </a:lnTo>
                    <a:lnTo>
                      <a:pt x="580" y="5"/>
                    </a:lnTo>
                    <a:lnTo>
                      <a:pt x="582" y="0"/>
                    </a:lnTo>
                    <a:lnTo>
                      <a:pt x="585" y="3"/>
                    </a:lnTo>
                    <a:lnTo>
                      <a:pt x="587" y="6"/>
                    </a:lnTo>
                    <a:lnTo>
                      <a:pt x="590" y="10"/>
                    </a:lnTo>
                    <a:lnTo>
                      <a:pt x="592" y="14"/>
                    </a:lnTo>
                    <a:lnTo>
                      <a:pt x="595" y="19"/>
                    </a:lnTo>
                    <a:lnTo>
                      <a:pt x="597" y="23"/>
                    </a:lnTo>
                    <a:lnTo>
                      <a:pt x="601" y="28"/>
                    </a:lnTo>
                    <a:lnTo>
                      <a:pt x="603" y="33"/>
                    </a:lnTo>
                    <a:lnTo>
                      <a:pt x="603" y="44"/>
                    </a:lnTo>
                    <a:lnTo>
                      <a:pt x="604" y="54"/>
                    </a:lnTo>
                    <a:lnTo>
                      <a:pt x="605" y="64"/>
                    </a:lnTo>
                    <a:lnTo>
                      <a:pt x="607" y="74"/>
                    </a:lnTo>
                    <a:lnTo>
                      <a:pt x="609" y="84"/>
                    </a:lnTo>
                    <a:lnTo>
                      <a:pt x="611" y="95"/>
                    </a:lnTo>
                    <a:lnTo>
                      <a:pt x="614" y="105"/>
                    </a:lnTo>
                    <a:lnTo>
                      <a:pt x="616" y="115"/>
                    </a:lnTo>
                    <a:lnTo>
                      <a:pt x="621" y="120"/>
                    </a:lnTo>
                    <a:lnTo>
                      <a:pt x="626" y="126"/>
                    </a:lnTo>
                    <a:lnTo>
                      <a:pt x="631" y="132"/>
                    </a:lnTo>
                    <a:lnTo>
                      <a:pt x="637" y="140"/>
                    </a:lnTo>
                    <a:lnTo>
                      <a:pt x="642" y="147"/>
                    </a:lnTo>
                    <a:lnTo>
                      <a:pt x="650" y="154"/>
                    </a:lnTo>
                    <a:lnTo>
                      <a:pt x="656" y="162"/>
                    </a:lnTo>
                    <a:lnTo>
                      <a:pt x="663" y="169"/>
                    </a:lnTo>
                    <a:lnTo>
                      <a:pt x="668" y="190"/>
                    </a:lnTo>
                    <a:lnTo>
                      <a:pt x="673" y="210"/>
                    </a:lnTo>
                    <a:lnTo>
                      <a:pt x="678" y="230"/>
                    </a:lnTo>
                    <a:lnTo>
                      <a:pt x="684" y="252"/>
                    </a:lnTo>
                    <a:lnTo>
                      <a:pt x="690" y="272"/>
                    </a:lnTo>
                    <a:lnTo>
                      <a:pt x="696" y="294"/>
                    </a:lnTo>
                    <a:lnTo>
                      <a:pt x="703" y="316"/>
                    </a:lnTo>
                    <a:lnTo>
                      <a:pt x="710" y="338"/>
                    </a:lnTo>
                    <a:lnTo>
                      <a:pt x="715" y="344"/>
                    </a:lnTo>
                    <a:lnTo>
                      <a:pt x="720" y="349"/>
                    </a:lnTo>
                    <a:lnTo>
                      <a:pt x="725" y="354"/>
                    </a:lnTo>
                    <a:lnTo>
                      <a:pt x="730" y="360"/>
                    </a:lnTo>
                    <a:lnTo>
                      <a:pt x="735" y="366"/>
                    </a:lnTo>
                    <a:lnTo>
                      <a:pt x="740" y="372"/>
                    </a:lnTo>
                    <a:lnTo>
                      <a:pt x="745" y="378"/>
                    </a:lnTo>
                    <a:lnTo>
                      <a:pt x="751" y="386"/>
                    </a:lnTo>
                    <a:lnTo>
                      <a:pt x="751" y="399"/>
                    </a:lnTo>
                    <a:lnTo>
                      <a:pt x="751" y="413"/>
                    </a:lnTo>
                    <a:lnTo>
                      <a:pt x="751" y="426"/>
                    </a:lnTo>
                    <a:lnTo>
                      <a:pt x="750" y="442"/>
                    </a:lnTo>
                    <a:lnTo>
                      <a:pt x="748" y="456"/>
                    </a:lnTo>
                    <a:lnTo>
                      <a:pt x="747" y="471"/>
                    </a:lnTo>
                    <a:lnTo>
                      <a:pt x="746" y="486"/>
                    </a:lnTo>
                    <a:lnTo>
                      <a:pt x="743" y="502"/>
                    </a:lnTo>
                    <a:lnTo>
                      <a:pt x="738" y="499"/>
                    </a:lnTo>
                    <a:lnTo>
                      <a:pt x="733" y="497"/>
                    </a:lnTo>
                    <a:lnTo>
                      <a:pt x="729" y="494"/>
                    </a:lnTo>
                    <a:lnTo>
                      <a:pt x="724" y="490"/>
                    </a:lnTo>
                    <a:lnTo>
                      <a:pt x="719" y="487"/>
                    </a:lnTo>
                    <a:lnTo>
                      <a:pt x="714" y="483"/>
                    </a:lnTo>
                    <a:lnTo>
                      <a:pt x="709" y="479"/>
                    </a:lnTo>
                    <a:lnTo>
                      <a:pt x="704" y="474"/>
                    </a:lnTo>
                    <a:lnTo>
                      <a:pt x="694" y="452"/>
                    </a:lnTo>
                    <a:lnTo>
                      <a:pt x="687" y="434"/>
                    </a:lnTo>
                    <a:lnTo>
                      <a:pt x="682" y="422"/>
                    </a:lnTo>
                    <a:lnTo>
                      <a:pt x="677" y="412"/>
                    </a:lnTo>
                    <a:lnTo>
                      <a:pt x="673" y="405"/>
                    </a:lnTo>
                    <a:lnTo>
                      <a:pt x="669" y="399"/>
                    </a:lnTo>
                    <a:lnTo>
                      <a:pt x="663" y="393"/>
                    </a:lnTo>
                    <a:lnTo>
                      <a:pt x="657" y="386"/>
                    </a:lnTo>
                    <a:lnTo>
                      <a:pt x="651" y="386"/>
                    </a:lnTo>
                    <a:lnTo>
                      <a:pt x="645" y="386"/>
                    </a:lnTo>
                    <a:lnTo>
                      <a:pt x="638" y="386"/>
                    </a:lnTo>
                    <a:lnTo>
                      <a:pt x="632" y="386"/>
                    </a:lnTo>
                    <a:lnTo>
                      <a:pt x="625" y="387"/>
                    </a:lnTo>
                    <a:lnTo>
                      <a:pt x="618" y="388"/>
                    </a:lnTo>
                    <a:lnTo>
                      <a:pt x="610" y="391"/>
                    </a:lnTo>
                    <a:lnTo>
                      <a:pt x="603" y="393"/>
                    </a:lnTo>
                    <a:lnTo>
                      <a:pt x="580" y="420"/>
                    </a:lnTo>
                    <a:lnTo>
                      <a:pt x="563" y="440"/>
                    </a:lnTo>
                    <a:lnTo>
                      <a:pt x="550" y="458"/>
                    </a:lnTo>
                    <a:lnTo>
                      <a:pt x="539" y="472"/>
                    </a:lnTo>
                    <a:lnTo>
                      <a:pt x="531" y="484"/>
                    </a:lnTo>
                    <a:lnTo>
                      <a:pt x="522" y="499"/>
                    </a:lnTo>
                    <a:lnTo>
                      <a:pt x="513" y="515"/>
                    </a:lnTo>
                    <a:lnTo>
                      <a:pt x="502" y="535"/>
                    </a:lnTo>
                    <a:lnTo>
                      <a:pt x="491" y="543"/>
                    </a:lnTo>
                    <a:lnTo>
                      <a:pt x="481" y="551"/>
                    </a:lnTo>
                    <a:lnTo>
                      <a:pt x="472" y="559"/>
                    </a:lnTo>
                    <a:lnTo>
                      <a:pt x="462" y="567"/>
                    </a:lnTo>
                    <a:lnTo>
                      <a:pt x="452" y="575"/>
                    </a:lnTo>
                    <a:lnTo>
                      <a:pt x="441" y="583"/>
                    </a:lnTo>
                    <a:lnTo>
                      <a:pt x="431" y="594"/>
                    </a:lnTo>
                    <a:lnTo>
                      <a:pt x="421" y="603"/>
                    </a:lnTo>
                    <a:lnTo>
                      <a:pt x="416" y="611"/>
                    </a:lnTo>
                    <a:lnTo>
                      <a:pt x="411" y="618"/>
                    </a:lnTo>
                    <a:lnTo>
                      <a:pt x="406" y="626"/>
                    </a:lnTo>
                    <a:lnTo>
                      <a:pt x="401" y="633"/>
                    </a:lnTo>
                    <a:lnTo>
                      <a:pt x="395" y="641"/>
                    </a:lnTo>
                    <a:lnTo>
                      <a:pt x="390" y="649"/>
                    </a:lnTo>
                    <a:lnTo>
                      <a:pt x="386" y="657"/>
                    </a:lnTo>
                    <a:lnTo>
                      <a:pt x="381" y="664"/>
                    </a:lnTo>
                    <a:lnTo>
                      <a:pt x="378" y="664"/>
                    </a:lnTo>
                    <a:lnTo>
                      <a:pt x="376" y="664"/>
                    </a:lnTo>
                    <a:lnTo>
                      <a:pt x="373" y="664"/>
                    </a:lnTo>
                    <a:lnTo>
                      <a:pt x="370" y="665"/>
                    </a:lnTo>
                    <a:lnTo>
                      <a:pt x="367" y="666"/>
                    </a:lnTo>
                    <a:lnTo>
                      <a:pt x="363" y="667"/>
                    </a:lnTo>
                    <a:lnTo>
                      <a:pt x="359" y="669"/>
                    </a:lnTo>
                    <a:lnTo>
                      <a:pt x="354" y="671"/>
                    </a:lnTo>
                    <a:lnTo>
                      <a:pt x="346" y="681"/>
                    </a:lnTo>
                    <a:lnTo>
                      <a:pt x="338" y="691"/>
                    </a:lnTo>
                    <a:lnTo>
                      <a:pt x="331" y="702"/>
                    </a:lnTo>
                    <a:lnTo>
                      <a:pt x="323" y="712"/>
                    </a:lnTo>
                    <a:lnTo>
                      <a:pt x="315" y="722"/>
                    </a:lnTo>
                    <a:lnTo>
                      <a:pt x="306" y="732"/>
                    </a:lnTo>
                    <a:lnTo>
                      <a:pt x="296" y="741"/>
                    </a:lnTo>
                    <a:lnTo>
                      <a:pt x="286" y="752"/>
                    </a:lnTo>
                    <a:lnTo>
                      <a:pt x="286" y="758"/>
                    </a:lnTo>
                    <a:lnTo>
                      <a:pt x="286" y="764"/>
                    </a:lnTo>
                    <a:lnTo>
                      <a:pt x="286" y="770"/>
                    </a:lnTo>
                    <a:lnTo>
                      <a:pt x="286" y="777"/>
                    </a:lnTo>
                    <a:lnTo>
                      <a:pt x="285" y="784"/>
                    </a:lnTo>
                    <a:lnTo>
                      <a:pt x="284" y="791"/>
                    </a:lnTo>
                    <a:lnTo>
                      <a:pt x="282" y="799"/>
                    </a:lnTo>
                    <a:lnTo>
                      <a:pt x="280" y="807"/>
                    </a:lnTo>
                    <a:lnTo>
                      <a:pt x="358" y="826"/>
                    </a:lnTo>
                    <a:lnTo>
                      <a:pt x="418" y="842"/>
                    </a:lnTo>
                    <a:lnTo>
                      <a:pt x="465" y="855"/>
                    </a:lnTo>
                    <a:lnTo>
                      <a:pt x="503" y="866"/>
                    </a:lnTo>
                    <a:lnTo>
                      <a:pt x="535" y="876"/>
                    </a:lnTo>
                    <a:lnTo>
                      <a:pt x="568" y="886"/>
                    </a:lnTo>
                    <a:lnTo>
                      <a:pt x="605" y="899"/>
                    </a:lnTo>
                    <a:lnTo>
                      <a:pt x="650" y="915"/>
                    </a:lnTo>
                    <a:lnTo>
                      <a:pt x="670" y="915"/>
                    </a:lnTo>
                    <a:lnTo>
                      <a:pt x="690" y="915"/>
                    </a:lnTo>
                    <a:lnTo>
                      <a:pt x="711" y="915"/>
                    </a:lnTo>
                    <a:lnTo>
                      <a:pt x="731" y="916"/>
                    </a:lnTo>
                    <a:lnTo>
                      <a:pt x="753" y="917"/>
                    </a:lnTo>
                    <a:lnTo>
                      <a:pt x="773" y="918"/>
                    </a:lnTo>
                    <a:lnTo>
                      <a:pt x="795" y="919"/>
                    </a:lnTo>
                    <a:lnTo>
                      <a:pt x="818" y="922"/>
                    </a:lnTo>
                    <a:lnTo>
                      <a:pt x="820" y="921"/>
                    </a:lnTo>
                    <a:lnTo>
                      <a:pt x="823" y="920"/>
                    </a:lnTo>
                    <a:lnTo>
                      <a:pt x="825" y="919"/>
                    </a:lnTo>
                    <a:lnTo>
                      <a:pt x="828" y="917"/>
                    </a:lnTo>
                    <a:lnTo>
                      <a:pt x="830" y="915"/>
                    </a:lnTo>
                    <a:lnTo>
                      <a:pt x="833" y="913"/>
                    </a:lnTo>
                    <a:lnTo>
                      <a:pt x="835" y="911"/>
                    </a:lnTo>
                    <a:lnTo>
                      <a:pt x="838" y="908"/>
                    </a:lnTo>
                    <a:lnTo>
                      <a:pt x="838" y="898"/>
                    </a:lnTo>
                    <a:lnTo>
                      <a:pt x="838" y="887"/>
                    </a:lnTo>
                    <a:lnTo>
                      <a:pt x="838" y="877"/>
                    </a:lnTo>
                    <a:lnTo>
                      <a:pt x="838" y="867"/>
                    </a:lnTo>
                    <a:lnTo>
                      <a:pt x="839" y="857"/>
                    </a:lnTo>
                    <a:lnTo>
                      <a:pt x="840" y="847"/>
                    </a:lnTo>
                    <a:lnTo>
                      <a:pt x="842" y="836"/>
                    </a:lnTo>
                    <a:lnTo>
                      <a:pt x="844" y="827"/>
                    </a:lnTo>
                    <a:lnTo>
                      <a:pt x="853" y="837"/>
                    </a:lnTo>
                    <a:lnTo>
                      <a:pt x="860" y="849"/>
                    </a:lnTo>
                    <a:lnTo>
                      <a:pt x="868" y="860"/>
                    </a:lnTo>
                    <a:lnTo>
                      <a:pt x="876" y="872"/>
                    </a:lnTo>
                    <a:lnTo>
                      <a:pt x="884" y="884"/>
                    </a:lnTo>
                    <a:lnTo>
                      <a:pt x="892" y="897"/>
                    </a:lnTo>
                    <a:lnTo>
                      <a:pt x="902" y="909"/>
                    </a:lnTo>
                    <a:lnTo>
                      <a:pt x="912" y="922"/>
                    </a:lnTo>
                    <a:lnTo>
                      <a:pt x="914" y="929"/>
                    </a:lnTo>
                    <a:lnTo>
                      <a:pt x="917" y="938"/>
                    </a:lnTo>
                    <a:lnTo>
                      <a:pt x="919" y="947"/>
                    </a:lnTo>
                    <a:lnTo>
                      <a:pt x="922" y="957"/>
                    </a:lnTo>
                    <a:lnTo>
                      <a:pt x="924" y="966"/>
                    </a:lnTo>
                    <a:lnTo>
                      <a:pt x="927" y="976"/>
                    </a:lnTo>
                    <a:lnTo>
                      <a:pt x="929" y="986"/>
                    </a:lnTo>
                    <a:lnTo>
                      <a:pt x="932" y="997"/>
                    </a:lnTo>
                    <a:lnTo>
                      <a:pt x="932" y="1012"/>
                    </a:lnTo>
                    <a:lnTo>
                      <a:pt x="932" y="1028"/>
                    </a:lnTo>
                    <a:lnTo>
                      <a:pt x="932" y="1044"/>
                    </a:lnTo>
                    <a:lnTo>
                      <a:pt x="933" y="1062"/>
                    </a:lnTo>
                    <a:lnTo>
                      <a:pt x="933" y="1079"/>
                    </a:lnTo>
                    <a:lnTo>
                      <a:pt x="935" y="1097"/>
                    </a:lnTo>
                    <a:lnTo>
                      <a:pt x="936" y="1114"/>
                    </a:lnTo>
                    <a:lnTo>
                      <a:pt x="938" y="1132"/>
                    </a:lnTo>
                    <a:lnTo>
                      <a:pt x="932" y="1140"/>
                    </a:lnTo>
                    <a:lnTo>
                      <a:pt x="927" y="1148"/>
                    </a:lnTo>
                    <a:lnTo>
                      <a:pt x="923" y="1152"/>
                    </a:lnTo>
                    <a:lnTo>
                      <a:pt x="920" y="1155"/>
                    </a:lnTo>
                    <a:lnTo>
                      <a:pt x="918" y="1156"/>
                    </a:lnTo>
                    <a:lnTo>
                      <a:pt x="916" y="1156"/>
                    </a:lnTo>
                    <a:lnTo>
                      <a:pt x="914" y="1155"/>
                    </a:lnTo>
                    <a:lnTo>
                      <a:pt x="912" y="115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9" name="Freeform 18"/>
              <p:cNvSpPr>
                <a:spLocks/>
              </p:cNvSpPr>
              <p:nvPr/>
            </p:nvSpPr>
            <p:spPr bwMode="auto">
              <a:xfrm>
                <a:off x="3300" y="1995"/>
                <a:ext cx="248" cy="245"/>
              </a:xfrm>
              <a:custGeom>
                <a:avLst/>
                <a:gdLst/>
                <a:ahLst/>
                <a:cxnLst>
                  <a:cxn ang="0">
                    <a:pos x="264" y="903"/>
                  </a:cxn>
                  <a:cxn ang="0">
                    <a:pos x="219" y="837"/>
                  </a:cxn>
                  <a:cxn ang="0">
                    <a:pos x="167" y="737"/>
                  </a:cxn>
                  <a:cxn ang="0">
                    <a:pos x="151" y="661"/>
                  </a:cxn>
                  <a:cxn ang="0">
                    <a:pos x="136" y="647"/>
                  </a:cxn>
                  <a:cxn ang="0">
                    <a:pos x="121" y="626"/>
                  </a:cxn>
                  <a:cxn ang="0">
                    <a:pos x="98" y="588"/>
                  </a:cxn>
                  <a:cxn ang="0">
                    <a:pos x="73" y="501"/>
                  </a:cxn>
                  <a:cxn ang="0">
                    <a:pos x="49" y="461"/>
                  </a:cxn>
                  <a:cxn ang="0">
                    <a:pos x="19" y="368"/>
                  </a:cxn>
                  <a:cxn ang="0">
                    <a:pos x="0" y="327"/>
                  </a:cxn>
                  <a:cxn ang="0">
                    <a:pos x="6" y="312"/>
                  </a:cxn>
                  <a:cxn ang="0">
                    <a:pos x="20" y="308"/>
                  </a:cxn>
                  <a:cxn ang="0">
                    <a:pos x="58" y="325"/>
                  </a:cxn>
                  <a:cxn ang="0">
                    <a:pos x="116" y="364"/>
                  </a:cxn>
                  <a:cxn ang="0">
                    <a:pos x="166" y="359"/>
                  </a:cxn>
                  <a:cxn ang="0">
                    <a:pos x="487" y="221"/>
                  </a:cxn>
                  <a:cxn ang="0">
                    <a:pos x="640" y="151"/>
                  </a:cxn>
                  <a:cxn ang="0">
                    <a:pos x="653" y="139"/>
                  </a:cxn>
                  <a:cxn ang="0">
                    <a:pos x="699" y="129"/>
                  </a:cxn>
                  <a:cxn ang="0">
                    <a:pos x="726" y="101"/>
                  </a:cxn>
                  <a:cxn ang="0">
                    <a:pos x="747" y="56"/>
                  </a:cxn>
                  <a:cxn ang="0">
                    <a:pos x="765" y="3"/>
                  </a:cxn>
                  <a:cxn ang="0">
                    <a:pos x="783" y="3"/>
                  </a:cxn>
                  <a:cxn ang="0">
                    <a:pos x="894" y="184"/>
                  </a:cxn>
                  <a:cxn ang="0">
                    <a:pos x="965" y="334"/>
                  </a:cxn>
                  <a:cxn ang="0">
                    <a:pos x="976" y="398"/>
                  </a:cxn>
                  <a:cxn ang="0">
                    <a:pos x="986" y="403"/>
                  </a:cxn>
                  <a:cxn ang="0">
                    <a:pos x="987" y="419"/>
                  </a:cxn>
                  <a:cxn ang="0">
                    <a:pos x="967" y="401"/>
                  </a:cxn>
                  <a:cxn ang="0">
                    <a:pos x="934" y="343"/>
                  </a:cxn>
                  <a:cxn ang="0">
                    <a:pos x="889" y="285"/>
                  </a:cxn>
                  <a:cxn ang="0">
                    <a:pos x="837" y="275"/>
                  </a:cxn>
                  <a:cxn ang="0">
                    <a:pos x="794" y="289"/>
                  </a:cxn>
                  <a:cxn ang="0">
                    <a:pos x="634" y="360"/>
                  </a:cxn>
                  <a:cxn ang="0">
                    <a:pos x="604" y="385"/>
                  </a:cxn>
                  <a:cxn ang="0">
                    <a:pos x="562" y="398"/>
                  </a:cxn>
                  <a:cxn ang="0">
                    <a:pos x="536" y="412"/>
                  </a:cxn>
                  <a:cxn ang="0">
                    <a:pos x="515" y="427"/>
                  </a:cxn>
                  <a:cxn ang="0">
                    <a:pos x="443" y="454"/>
                  </a:cxn>
                  <a:cxn ang="0">
                    <a:pos x="399" y="484"/>
                  </a:cxn>
                  <a:cxn ang="0">
                    <a:pos x="346" y="510"/>
                  </a:cxn>
                  <a:cxn ang="0">
                    <a:pos x="284" y="541"/>
                  </a:cxn>
                  <a:cxn ang="0">
                    <a:pos x="243" y="598"/>
                  </a:cxn>
                  <a:cxn ang="0">
                    <a:pos x="230" y="648"/>
                  </a:cxn>
                  <a:cxn ang="0">
                    <a:pos x="225" y="709"/>
                  </a:cxn>
                  <a:cxn ang="0">
                    <a:pos x="265" y="793"/>
                  </a:cxn>
                  <a:cxn ang="0">
                    <a:pos x="369" y="861"/>
                  </a:cxn>
                  <a:cxn ang="0">
                    <a:pos x="494" y="898"/>
                  </a:cxn>
                  <a:cxn ang="0">
                    <a:pos x="586" y="921"/>
                  </a:cxn>
                  <a:cxn ang="0">
                    <a:pos x="599" y="933"/>
                  </a:cxn>
                  <a:cxn ang="0">
                    <a:pos x="594" y="944"/>
                  </a:cxn>
                  <a:cxn ang="0">
                    <a:pos x="540" y="949"/>
                  </a:cxn>
                  <a:cxn ang="0">
                    <a:pos x="495" y="961"/>
                  </a:cxn>
                  <a:cxn ang="0">
                    <a:pos x="451" y="974"/>
                  </a:cxn>
                  <a:cxn ang="0">
                    <a:pos x="326" y="978"/>
                  </a:cxn>
                </a:cxnLst>
                <a:rect l="0" t="0" r="r" b="b"/>
                <a:pathLst>
                  <a:path w="989" h="980">
                    <a:moveTo>
                      <a:pt x="303" y="980"/>
                    </a:moveTo>
                    <a:lnTo>
                      <a:pt x="295" y="966"/>
                    </a:lnTo>
                    <a:lnTo>
                      <a:pt x="288" y="951"/>
                    </a:lnTo>
                    <a:lnTo>
                      <a:pt x="280" y="934"/>
                    </a:lnTo>
                    <a:lnTo>
                      <a:pt x="272" y="919"/>
                    </a:lnTo>
                    <a:lnTo>
                      <a:pt x="264" y="903"/>
                    </a:lnTo>
                    <a:lnTo>
                      <a:pt x="255" y="886"/>
                    </a:lnTo>
                    <a:lnTo>
                      <a:pt x="246" y="869"/>
                    </a:lnTo>
                    <a:lnTo>
                      <a:pt x="236" y="852"/>
                    </a:lnTo>
                    <a:lnTo>
                      <a:pt x="229" y="848"/>
                    </a:lnTo>
                    <a:lnTo>
                      <a:pt x="224" y="842"/>
                    </a:lnTo>
                    <a:lnTo>
                      <a:pt x="219" y="837"/>
                    </a:lnTo>
                    <a:lnTo>
                      <a:pt x="213" y="829"/>
                    </a:lnTo>
                    <a:lnTo>
                      <a:pt x="205" y="818"/>
                    </a:lnTo>
                    <a:lnTo>
                      <a:pt x="196" y="802"/>
                    </a:lnTo>
                    <a:lnTo>
                      <a:pt x="184" y="779"/>
                    </a:lnTo>
                    <a:lnTo>
                      <a:pt x="169" y="751"/>
                    </a:lnTo>
                    <a:lnTo>
                      <a:pt x="167" y="737"/>
                    </a:lnTo>
                    <a:lnTo>
                      <a:pt x="164" y="725"/>
                    </a:lnTo>
                    <a:lnTo>
                      <a:pt x="162" y="712"/>
                    </a:lnTo>
                    <a:lnTo>
                      <a:pt x="159" y="700"/>
                    </a:lnTo>
                    <a:lnTo>
                      <a:pt x="157" y="686"/>
                    </a:lnTo>
                    <a:lnTo>
                      <a:pt x="153" y="674"/>
                    </a:lnTo>
                    <a:lnTo>
                      <a:pt x="151" y="661"/>
                    </a:lnTo>
                    <a:lnTo>
                      <a:pt x="148" y="649"/>
                    </a:lnTo>
                    <a:lnTo>
                      <a:pt x="146" y="649"/>
                    </a:lnTo>
                    <a:lnTo>
                      <a:pt x="143" y="649"/>
                    </a:lnTo>
                    <a:lnTo>
                      <a:pt x="141" y="649"/>
                    </a:lnTo>
                    <a:lnTo>
                      <a:pt x="138" y="648"/>
                    </a:lnTo>
                    <a:lnTo>
                      <a:pt x="136" y="647"/>
                    </a:lnTo>
                    <a:lnTo>
                      <a:pt x="133" y="646"/>
                    </a:lnTo>
                    <a:lnTo>
                      <a:pt x="131" y="643"/>
                    </a:lnTo>
                    <a:lnTo>
                      <a:pt x="129" y="641"/>
                    </a:lnTo>
                    <a:lnTo>
                      <a:pt x="126" y="636"/>
                    </a:lnTo>
                    <a:lnTo>
                      <a:pt x="123" y="631"/>
                    </a:lnTo>
                    <a:lnTo>
                      <a:pt x="121" y="626"/>
                    </a:lnTo>
                    <a:lnTo>
                      <a:pt x="118" y="621"/>
                    </a:lnTo>
                    <a:lnTo>
                      <a:pt x="115" y="616"/>
                    </a:lnTo>
                    <a:lnTo>
                      <a:pt x="111" y="611"/>
                    </a:lnTo>
                    <a:lnTo>
                      <a:pt x="107" y="606"/>
                    </a:lnTo>
                    <a:lnTo>
                      <a:pt x="101" y="601"/>
                    </a:lnTo>
                    <a:lnTo>
                      <a:pt x="98" y="588"/>
                    </a:lnTo>
                    <a:lnTo>
                      <a:pt x="95" y="574"/>
                    </a:lnTo>
                    <a:lnTo>
                      <a:pt x="91" y="561"/>
                    </a:lnTo>
                    <a:lnTo>
                      <a:pt x="87" y="546"/>
                    </a:lnTo>
                    <a:lnTo>
                      <a:pt x="83" y="531"/>
                    </a:lnTo>
                    <a:lnTo>
                      <a:pt x="78" y="516"/>
                    </a:lnTo>
                    <a:lnTo>
                      <a:pt x="73" y="501"/>
                    </a:lnTo>
                    <a:lnTo>
                      <a:pt x="68" y="485"/>
                    </a:lnTo>
                    <a:lnTo>
                      <a:pt x="65" y="480"/>
                    </a:lnTo>
                    <a:lnTo>
                      <a:pt x="62" y="475"/>
                    </a:lnTo>
                    <a:lnTo>
                      <a:pt x="58" y="471"/>
                    </a:lnTo>
                    <a:lnTo>
                      <a:pt x="53" y="466"/>
                    </a:lnTo>
                    <a:lnTo>
                      <a:pt x="49" y="461"/>
                    </a:lnTo>
                    <a:lnTo>
                      <a:pt x="44" y="456"/>
                    </a:lnTo>
                    <a:lnTo>
                      <a:pt x="39" y="451"/>
                    </a:lnTo>
                    <a:lnTo>
                      <a:pt x="34" y="446"/>
                    </a:lnTo>
                    <a:lnTo>
                      <a:pt x="28" y="412"/>
                    </a:lnTo>
                    <a:lnTo>
                      <a:pt x="23" y="386"/>
                    </a:lnTo>
                    <a:lnTo>
                      <a:pt x="19" y="368"/>
                    </a:lnTo>
                    <a:lnTo>
                      <a:pt x="15" y="355"/>
                    </a:lnTo>
                    <a:lnTo>
                      <a:pt x="12" y="346"/>
                    </a:lnTo>
                    <a:lnTo>
                      <a:pt x="9" y="339"/>
                    </a:lnTo>
                    <a:lnTo>
                      <a:pt x="6" y="334"/>
                    </a:lnTo>
                    <a:lnTo>
                      <a:pt x="0" y="330"/>
                    </a:lnTo>
                    <a:lnTo>
                      <a:pt x="0" y="327"/>
                    </a:lnTo>
                    <a:lnTo>
                      <a:pt x="0" y="325"/>
                    </a:lnTo>
                    <a:lnTo>
                      <a:pt x="1" y="322"/>
                    </a:lnTo>
                    <a:lnTo>
                      <a:pt x="1" y="320"/>
                    </a:lnTo>
                    <a:lnTo>
                      <a:pt x="2" y="317"/>
                    </a:lnTo>
                    <a:lnTo>
                      <a:pt x="3" y="315"/>
                    </a:lnTo>
                    <a:lnTo>
                      <a:pt x="6" y="312"/>
                    </a:lnTo>
                    <a:lnTo>
                      <a:pt x="8" y="310"/>
                    </a:lnTo>
                    <a:lnTo>
                      <a:pt x="10" y="310"/>
                    </a:lnTo>
                    <a:lnTo>
                      <a:pt x="13" y="310"/>
                    </a:lnTo>
                    <a:lnTo>
                      <a:pt x="15" y="309"/>
                    </a:lnTo>
                    <a:lnTo>
                      <a:pt x="18" y="309"/>
                    </a:lnTo>
                    <a:lnTo>
                      <a:pt x="20" y="308"/>
                    </a:lnTo>
                    <a:lnTo>
                      <a:pt x="23" y="307"/>
                    </a:lnTo>
                    <a:lnTo>
                      <a:pt x="25" y="305"/>
                    </a:lnTo>
                    <a:lnTo>
                      <a:pt x="28" y="303"/>
                    </a:lnTo>
                    <a:lnTo>
                      <a:pt x="38" y="311"/>
                    </a:lnTo>
                    <a:lnTo>
                      <a:pt x="47" y="318"/>
                    </a:lnTo>
                    <a:lnTo>
                      <a:pt x="58" y="325"/>
                    </a:lnTo>
                    <a:lnTo>
                      <a:pt x="68" y="333"/>
                    </a:lnTo>
                    <a:lnTo>
                      <a:pt x="78" y="340"/>
                    </a:lnTo>
                    <a:lnTo>
                      <a:pt x="88" y="349"/>
                    </a:lnTo>
                    <a:lnTo>
                      <a:pt x="98" y="356"/>
                    </a:lnTo>
                    <a:lnTo>
                      <a:pt x="109" y="364"/>
                    </a:lnTo>
                    <a:lnTo>
                      <a:pt x="116" y="364"/>
                    </a:lnTo>
                    <a:lnTo>
                      <a:pt x="124" y="364"/>
                    </a:lnTo>
                    <a:lnTo>
                      <a:pt x="131" y="364"/>
                    </a:lnTo>
                    <a:lnTo>
                      <a:pt x="139" y="363"/>
                    </a:lnTo>
                    <a:lnTo>
                      <a:pt x="147" y="362"/>
                    </a:lnTo>
                    <a:lnTo>
                      <a:pt x="157" y="361"/>
                    </a:lnTo>
                    <a:lnTo>
                      <a:pt x="166" y="359"/>
                    </a:lnTo>
                    <a:lnTo>
                      <a:pt x="176" y="357"/>
                    </a:lnTo>
                    <a:lnTo>
                      <a:pt x="261" y="322"/>
                    </a:lnTo>
                    <a:lnTo>
                      <a:pt x="330" y="291"/>
                    </a:lnTo>
                    <a:lnTo>
                      <a:pt x="389" y="266"/>
                    </a:lnTo>
                    <a:lnTo>
                      <a:pt x="440" y="243"/>
                    </a:lnTo>
                    <a:lnTo>
                      <a:pt x="487" y="221"/>
                    </a:lnTo>
                    <a:lnTo>
                      <a:pt x="534" y="200"/>
                    </a:lnTo>
                    <a:lnTo>
                      <a:pt x="583" y="177"/>
                    </a:lnTo>
                    <a:lnTo>
                      <a:pt x="639" y="154"/>
                    </a:lnTo>
                    <a:lnTo>
                      <a:pt x="639" y="154"/>
                    </a:lnTo>
                    <a:lnTo>
                      <a:pt x="639" y="153"/>
                    </a:lnTo>
                    <a:lnTo>
                      <a:pt x="640" y="151"/>
                    </a:lnTo>
                    <a:lnTo>
                      <a:pt x="640" y="150"/>
                    </a:lnTo>
                    <a:lnTo>
                      <a:pt x="641" y="148"/>
                    </a:lnTo>
                    <a:lnTo>
                      <a:pt x="642" y="145"/>
                    </a:lnTo>
                    <a:lnTo>
                      <a:pt x="644" y="143"/>
                    </a:lnTo>
                    <a:lnTo>
                      <a:pt x="646" y="140"/>
                    </a:lnTo>
                    <a:lnTo>
                      <a:pt x="653" y="139"/>
                    </a:lnTo>
                    <a:lnTo>
                      <a:pt x="662" y="138"/>
                    </a:lnTo>
                    <a:lnTo>
                      <a:pt x="669" y="137"/>
                    </a:lnTo>
                    <a:lnTo>
                      <a:pt x="676" y="135"/>
                    </a:lnTo>
                    <a:lnTo>
                      <a:pt x="684" y="133"/>
                    </a:lnTo>
                    <a:lnTo>
                      <a:pt x="691" y="131"/>
                    </a:lnTo>
                    <a:lnTo>
                      <a:pt x="699" y="129"/>
                    </a:lnTo>
                    <a:lnTo>
                      <a:pt x="706" y="126"/>
                    </a:lnTo>
                    <a:lnTo>
                      <a:pt x="710" y="121"/>
                    </a:lnTo>
                    <a:lnTo>
                      <a:pt x="713" y="116"/>
                    </a:lnTo>
                    <a:lnTo>
                      <a:pt x="717" y="111"/>
                    </a:lnTo>
                    <a:lnTo>
                      <a:pt x="721" y="106"/>
                    </a:lnTo>
                    <a:lnTo>
                      <a:pt x="726" y="101"/>
                    </a:lnTo>
                    <a:lnTo>
                      <a:pt x="730" y="96"/>
                    </a:lnTo>
                    <a:lnTo>
                      <a:pt x="735" y="90"/>
                    </a:lnTo>
                    <a:lnTo>
                      <a:pt x="740" y="85"/>
                    </a:lnTo>
                    <a:lnTo>
                      <a:pt x="742" y="75"/>
                    </a:lnTo>
                    <a:lnTo>
                      <a:pt x="745" y="65"/>
                    </a:lnTo>
                    <a:lnTo>
                      <a:pt x="747" y="56"/>
                    </a:lnTo>
                    <a:lnTo>
                      <a:pt x="750" y="46"/>
                    </a:lnTo>
                    <a:lnTo>
                      <a:pt x="752" y="35"/>
                    </a:lnTo>
                    <a:lnTo>
                      <a:pt x="755" y="25"/>
                    </a:lnTo>
                    <a:lnTo>
                      <a:pt x="757" y="15"/>
                    </a:lnTo>
                    <a:lnTo>
                      <a:pt x="761" y="5"/>
                    </a:lnTo>
                    <a:lnTo>
                      <a:pt x="765" y="3"/>
                    </a:lnTo>
                    <a:lnTo>
                      <a:pt x="769" y="1"/>
                    </a:lnTo>
                    <a:lnTo>
                      <a:pt x="771" y="0"/>
                    </a:lnTo>
                    <a:lnTo>
                      <a:pt x="774" y="0"/>
                    </a:lnTo>
                    <a:lnTo>
                      <a:pt x="776" y="0"/>
                    </a:lnTo>
                    <a:lnTo>
                      <a:pt x="779" y="1"/>
                    </a:lnTo>
                    <a:lnTo>
                      <a:pt x="783" y="3"/>
                    </a:lnTo>
                    <a:lnTo>
                      <a:pt x="787" y="5"/>
                    </a:lnTo>
                    <a:lnTo>
                      <a:pt x="807" y="41"/>
                    </a:lnTo>
                    <a:lnTo>
                      <a:pt x="829" y="76"/>
                    </a:lnTo>
                    <a:lnTo>
                      <a:pt x="850" y="112"/>
                    </a:lnTo>
                    <a:lnTo>
                      <a:pt x="872" y="148"/>
                    </a:lnTo>
                    <a:lnTo>
                      <a:pt x="894" y="184"/>
                    </a:lnTo>
                    <a:lnTo>
                      <a:pt x="917" y="221"/>
                    </a:lnTo>
                    <a:lnTo>
                      <a:pt x="939" y="258"/>
                    </a:lnTo>
                    <a:lnTo>
                      <a:pt x="962" y="296"/>
                    </a:lnTo>
                    <a:lnTo>
                      <a:pt x="963" y="309"/>
                    </a:lnTo>
                    <a:lnTo>
                      <a:pt x="964" y="321"/>
                    </a:lnTo>
                    <a:lnTo>
                      <a:pt x="965" y="334"/>
                    </a:lnTo>
                    <a:lnTo>
                      <a:pt x="966" y="347"/>
                    </a:lnTo>
                    <a:lnTo>
                      <a:pt x="968" y="360"/>
                    </a:lnTo>
                    <a:lnTo>
                      <a:pt x="971" y="372"/>
                    </a:lnTo>
                    <a:lnTo>
                      <a:pt x="973" y="385"/>
                    </a:lnTo>
                    <a:lnTo>
                      <a:pt x="976" y="398"/>
                    </a:lnTo>
                    <a:lnTo>
                      <a:pt x="976" y="398"/>
                    </a:lnTo>
                    <a:lnTo>
                      <a:pt x="977" y="398"/>
                    </a:lnTo>
                    <a:lnTo>
                      <a:pt x="978" y="398"/>
                    </a:lnTo>
                    <a:lnTo>
                      <a:pt x="980" y="399"/>
                    </a:lnTo>
                    <a:lnTo>
                      <a:pt x="982" y="400"/>
                    </a:lnTo>
                    <a:lnTo>
                      <a:pt x="984" y="401"/>
                    </a:lnTo>
                    <a:lnTo>
                      <a:pt x="986" y="403"/>
                    </a:lnTo>
                    <a:lnTo>
                      <a:pt x="989" y="405"/>
                    </a:lnTo>
                    <a:lnTo>
                      <a:pt x="989" y="407"/>
                    </a:lnTo>
                    <a:lnTo>
                      <a:pt x="989" y="410"/>
                    </a:lnTo>
                    <a:lnTo>
                      <a:pt x="988" y="413"/>
                    </a:lnTo>
                    <a:lnTo>
                      <a:pt x="988" y="416"/>
                    </a:lnTo>
                    <a:lnTo>
                      <a:pt x="987" y="419"/>
                    </a:lnTo>
                    <a:lnTo>
                      <a:pt x="986" y="422"/>
                    </a:lnTo>
                    <a:lnTo>
                      <a:pt x="984" y="427"/>
                    </a:lnTo>
                    <a:lnTo>
                      <a:pt x="982" y="431"/>
                    </a:lnTo>
                    <a:lnTo>
                      <a:pt x="977" y="421"/>
                    </a:lnTo>
                    <a:lnTo>
                      <a:pt x="972" y="411"/>
                    </a:lnTo>
                    <a:lnTo>
                      <a:pt x="967" y="401"/>
                    </a:lnTo>
                    <a:lnTo>
                      <a:pt x="962" y="390"/>
                    </a:lnTo>
                    <a:lnTo>
                      <a:pt x="956" y="380"/>
                    </a:lnTo>
                    <a:lnTo>
                      <a:pt x="951" y="371"/>
                    </a:lnTo>
                    <a:lnTo>
                      <a:pt x="947" y="361"/>
                    </a:lnTo>
                    <a:lnTo>
                      <a:pt x="942" y="351"/>
                    </a:lnTo>
                    <a:lnTo>
                      <a:pt x="934" y="343"/>
                    </a:lnTo>
                    <a:lnTo>
                      <a:pt x="927" y="333"/>
                    </a:lnTo>
                    <a:lnTo>
                      <a:pt x="919" y="325"/>
                    </a:lnTo>
                    <a:lnTo>
                      <a:pt x="912" y="316"/>
                    </a:lnTo>
                    <a:lnTo>
                      <a:pt x="904" y="306"/>
                    </a:lnTo>
                    <a:lnTo>
                      <a:pt x="896" y="296"/>
                    </a:lnTo>
                    <a:lnTo>
                      <a:pt x="889" y="285"/>
                    </a:lnTo>
                    <a:lnTo>
                      <a:pt x="881" y="275"/>
                    </a:lnTo>
                    <a:lnTo>
                      <a:pt x="874" y="275"/>
                    </a:lnTo>
                    <a:lnTo>
                      <a:pt x="865" y="275"/>
                    </a:lnTo>
                    <a:lnTo>
                      <a:pt x="856" y="275"/>
                    </a:lnTo>
                    <a:lnTo>
                      <a:pt x="847" y="275"/>
                    </a:lnTo>
                    <a:lnTo>
                      <a:pt x="837" y="275"/>
                    </a:lnTo>
                    <a:lnTo>
                      <a:pt x="828" y="275"/>
                    </a:lnTo>
                    <a:lnTo>
                      <a:pt x="818" y="275"/>
                    </a:lnTo>
                    <a:lnTo>
                      <a:pt x="807" y="275"/>
                    </a:lnTo>
                    <a:lnTo>
                      <a:pt x="804" y="280"/>
                    </a:lnTo>
                    <a:lnTo>
                      <a:pt x="801" y="284"/>
                    </a:lnTo>
                    <a:lnTo>
                      <a:pt x="794" y="289"/>
                    </a:lnTo>
                    <a:lnTo>
                      <a:pt x="781" y="296"/>
                    </a:lnTo>
                    <a:lnTo>
                      <a:pt x="762" y="305"/>
                    </a:lnTo>
                    <a:lnTo>
                      <a:pt x="733" y="318"/>
                    </a:lnTo>
                    <a:lnTo>
                      <a:pt x="692" y="334"/>
                    </a:lnTo>
                    <a:lnTo>
                      <a:pt x="639" y="357"/>
                    </a:lnTo>
                    <a:lnTo>
                      <a:pt x="634" y="360"/>
                    </a:lnTo>
                    <a:lnTo>
                      <a:pt x="629" y="363"/>
                    </a:lnTo>
                    <a:lnTo>
                      <a:pt x="624" y="367"/>
                    </a:lnTo>
                    <a:lnTo>
                      <a:pt x="619" y="371"/>
                    </a:lnTo>
                    <a:lnTo>
                      <a:pt x="614" y="376"/>
                    </a:lnTo>
                    <a:lnTo>
                      <a:pt x="610" y="381"/>
                    </a:lnTo>
                    <a:lnTo>
                      <a:pt x="604" y="385"/>
                    </a:lnTo>
                    <a:lnTo>
                      <a:pt x="599" y="390"/>
                    </a:lnTo>
                    <a:lnTo>
                      <a:pt x="591" y="391"/>
                    </a:lnTo>
                    <a:lnTo>
                      <a:pt x="584" y="392"/>
                    </a:lnTo>
                    <a:lnTo>
                      <a:pt x="576" y="394"/>
                    </a:lnTo>
                    <a:lnTo>
                      <a:pt x="569" y="396"/>
                    </a:lnTo>
                    <a:lnTo>
                      <a:pt x="562" y="398"/>
                    </a:lnTo>
                    <a:lnTo>
                      <a:pt x="553" y="400"/>
                    </a:lnTo>
                    <a:lnTo>
                      <a:pt x="546" y="402"/>
                    </a:lnTo>
                    <a:lnTo>
                      <a:pt x="538" y="405"/>
                    </a:lnTo>
                    <a:lnTo>
                      <a:pt x="538" y="407"/>
                    </a:lnTo>
                    <a:lnTo>
                      <a:pt x="537" y="410"/>
                    </a:lnTo>
                    <a:lnTo>
                      <a:pt x="536" y="412"/>
                    </a:lnTo>
                    <a:lnTo>
                      <a:pt x="534" y="415"/>
                    </a:lnTo>
                    <a:lnTo>
                      <a:pt x="532" y="417"/>
                    </a:lnTo>
                    <a:lnTo>
                      <a:pt x="530" y="420"/>
                    </a:lnTo>
                    <a:lnTo>
                      <a:pt x="528" y="422"/>
                    </a:lnTo>
                    <a:lnTo>
                      <a:pt x="525" y="425"/>
                    </a:lnTo>
                    <a:lnTo>
                      <a:pt x="515" y="427"/>
                    </a:lnTo>
                    <a:lnTo>
                      <a:pt x="503" y="431"/>
                    </a:lnTo>
                    <a:lnTo>
                      <a:pt x="492" y="435"/>
                    </a:lnTo>
                    <a:lnTo>
                      <a:pt x="481" y="439"/>
                    </a:lnTo>
                    <a:lnTo>
                      <a:pt x="469" y="444"/>
                    </a:lnTo>
                    <a:lnTo>
                      <a:pt x="456" y="449"/>
                    </a:lnTo>
                    <a:lnTo>
                      <a:pt x="443" y="454"/>
                    </a:lnTo>
                    <a:lnTo>
                      <a:pt x="431" y="459"/>
                    </a:lnTo>
                    <a:lnTo>
                      <a:pt x="426" y="464"/>
                    </a:lnTo>
                    <a:lnTo>
                      <a:pt x="420" y="469"/>
                    </a:lnTo>
                    <a:lnTo>
                      <a:pt x="414" y="474"/>
                    </a:lnTo>
                    <a:lnTo>
                      <a:pt x="406" y="479"/>
                    </a:lnTo>
                    <a:lnTo>
                      <a:pt x="399" y="484"/>
                    </a:lnTo>
                    <a:lnTo>
                      <a:pt x="392" y="489"/>
                    </a:lnTo>
                    <a:lnTo>
                      <a:pt x="385" y="495"/>
                    </a:lnTo>
                    <a:lnTo>
                      <a:pt x="377" y="500"/>
                    </a:lnTo>
                    <a:lnTo>
                      <a:pt x="367" y="503"/>
                    </a:lnTo>
                    <a:lnTo>
                      <a:pt x="356" y="506"/>
                    </a:lnTo>
                    <a:lnTo>
                      <a:pt x="346" y="510"/>
                    </a:lnTo>
                    <a:lnTo>
                      <a:pt x="336" y="514"/>
                    </a:lnTo>
                    <a:lnTo>
                      <a:pt x="325" y="518"/>
                    </a:lnTo>
                    <a:lnTo>
                      <a:pt x="314" y="523"/>
                    </a:lnTo>
                    <a:lnTo>
                      <a:pt x="302" y="528"/>
                    </a:lnTo>
                    <a:lnTo>
                      <a:pt x="290" y="533"/>
                    </a:lnTo>
                    <a:lnTo>
                      <a:pt x="284" y="541"/>
                    </a:lnTo>
                    <a:lnTo>
                      <a:pt x="279" y="550"/>
                    </a:lnTo>
                    <a:lnTo>
                      <a:pt x="272" y="559"/>
                    </a:lnTo>
                    <a:lnTo>
                      <a:pt x="266" y="568"/>
                    </a:lnTo>
                    <a:lnTo>
                      <a:pt x="259" y="578"/>
                    </a:lnTo>
                    <a:lnTo>
                      <a:pt x="251" y="587"/>
                    </a:lnTo>
                    <a:lnTo>
                      <a:pt x="243" y="598"/>
                    </a:lnTo>
                    <a:lnTo>
                      <a:pt x="236" y="608"/>
                    </a:lnTo>
                    <a:lnTo>
                      <a:pt x="236" y="616"/>
                    </a:lnTo>
                    <a:lnTo>
                      <a:pt x="235" y="623"/>
                    </a:lnTo>
                    <a:lnTo>
                      <a:pt x="233" y="631"/>
                    </a:lnTo>
                    <a:lnTo>
                      <a:pt x="232" y="639"/>
                    </a:lnTo>
                    <a:lnTo>
                      <a:pt x="230" y="648"/>
                    </a:lnTo>
                    <a:lnTo>
                      <a:pt x="228" y="657"/>
                    </a:lnTo>
                    <a:lnTo>
                      <a:pt x="225" y="666"/>
                    </a:lnTo>
                    <a:lnTo>
                      <a:pt x="223" y="675"/>
                    </a:lnTo>
                    <a:lnTo>
                      <a:pt x="223" y="686"/>
                    </a:lnTo>
                    <a:lnTo>
                      <a:pt x="224" y="698"/>
                    </a:lnTo>
                    <a:lnTo>
                      <a:pt x="225" y="709"/>
                    </a:lnTo>
                    <a:lnTo>
                      <a:pt x="227" y="721"/>
                    </a:lnTo>
                    <a:lnTo>
                      <a:pt x="229" y="733"/>
                    </a:lnTo>
                    <a:lnTo>
                      <a:pt x="231" y="746"/>
                    </a:lnTo>
                    <a:lnTo>
                      <a:pt x="233" y="758"/>
                    </a:lnTo>
                    <a:lnTo>
                      <a:pt x="236" y="771"/>
                    </a:lnTo>
                    <a:lnTo>
                      <a:pt x="265" y="793"/>
                    </a:lnTo>
                    <a:lnTo>
                      <a:pt x="287" y="810"/>
                    </a:lnTo>
                    <a:lnTo>
                      <a:pt x="305" y="824"/>
                    </a:lnTo>
                    <a:lnTo>
                      <a:pt x="321" y="834"/>
                    </a:lnTo>
                    <a:lnTo>
                      <a:pt x="335" y="843"/>
                    </a:lnTo>
                    <a:lnTo>
                      <a:pt x="350" y="852"/>
                    </a:lnTo>
                    <a:lnTo>
                      <a:pt x="369" y="861"/>
                    </a:lnTo>
                    <a:lnTo>
                      <a:pt x="390" y="872"/>
                    </a:lnTo>
                    <a:lnTo>
                      <a:pt x="416" y="877"/>
                    </a:lnTo>
                    <a:lnTo>
                      <a:pt x="437" y="882"/>
                    </a:lnTo>
                    <a:lnTo>
                      <a:pt x="456" y="887"/>
                    </a:lnTo>
                    <a:lnTo>
                      <a:pt x="475" y="892"/>
                    </a:lnTo>
                    <a:lnTo>
                      <a:pt x="494" y="898"/>
                    </a:lnTo>
                    <a:lnTo>
                      <a:pt x="518" y="903"/>
                    </a:lnTo>
                    <a:lnTo>
                      <a:pt x="545" y="908"/>
                    </a:lnTo>
                    <a:lnTo>
                      <a:pt x="579" y="913"/>
                    </a:lnTo>
                    <a:lnTo>
                      <a:pt x="581" y="916"/>
                    </a:lnTo>
                    <a:lnTo>
                      <a:pt x="584" y="918"/>
                    </a:lnTo>
                    <a:lnTo>
                      <a:pt x="586" y="921"/>
                    </a:lnTo>
                    <a:lnTo>
                      <a:pt x="589" y="923"/>
                    </a:lnTo>
                    <a:lnTo>
                      <a:pt x="591" y="926"/>
                    </a:lnTo>
                    <a:lnTo>
                      <a:pt x="594" y="928"/>
                    </a:lnTo>
                    <a:lnTo>
                      <a:pt x="596" y="931"/>
                    </a:lnTo>
                    <a:lnTo>
                      <a:pt x="599" y="933"/>
                    </a:lnTo>
                    <a:lnTo>
                      <a:pt x="599" y="933"/>
                    </a:lnTo>
                    <a:lnTo>
                      <a:pt x="599" y="934"/>
                    </a:lnTo>
                    <a:lnTo>
                      <a:pt x="598" y="935"/>
                    </a:lnTo>
                    <a:lnTo>
                      <a:pt x="598" y="937"/>
                    </a:lnTo>
                    <a:lnTo>
                      <a:pt x="597" y="939"/>
                    </a:lnTo>
                    <a:lnTo>
                      <a:pt x="596" y="941"/>
                    </a:lnTo>
                    <a:lnTo>
                      <a:pt x="594" y="944"/>
                    </a:lnTo>
                    <a:lnTo>
                      <a:pt x="592" y="946"/>
                    </a:lnTo>
                    <a:lnTo>
                      <a:pt x="582" y="946"/>
                    </a:lnTo>
                    <a:lnTo>
                      <a:pt x="572" y="946"/>
                    </a:lnTo>
                    <a:lnTo>
                      <a:pt x="562" y="948"/>
                    </a:lnTo>
                    <a:lnTo>
                      <a:pt x="551" y="948"/>
                    </a:lnTo>
                    <a:lnTo>
                      <a:pt x="540" y="949"/>
                    </a:lnTo>
                    <a:lnTo>
                      <a:pt x="529" y="950"/>
                    </a:lnTo>
                    <a:lnTo>
                      <a:pt x="517" y="952"/>
                    </a:lnTo>
                    <a:lnTo>
                      <a:pt x="504" y="954"/>
                    </a:lnTo>
                    <a:lnTo>
                      <a:pt x="502" y="956"/>
                    </a:lnTo>
                    <a:lnTo>
                      <a:pt x="498" y="959"/>
                    </a:lnTo>
                    <a:lnTo>
                      <a:pt x="495" y="961"/>
                    </a:lnTo>
                    <a:lnTo>
                      <a:pt x="490" y="964"/>
                    </a:lnTo>
                    <a:lnTo>
                      <a:pt x="486" y="966"/>
                    </a:lnTo>
                    <a:lnTo>
                      <a:pt x="481" y="969"/>
                    </a:lnTo>
                    <a:lnTo>
                      <a:pt x="476" y="971"/>
                    </a:lnTo>
                    <a:lnTo>
                      <a:pt x="472" y="974"/>
                    </a:lnTo>
                    <a:lnTo>
                      <a:pt x="451" y="974"/>
                    </a:lnTo>
                    <a:lnTo>
                      <a:pt x="431" y="974"/>
                    </a:lnTo>
                    <a:lnTo>
                      <a:pt x="411" y="974"/>
                    </a:lnTo>
                    <a:lnTo>
                      <a:pt x="390" y="975"/>
                    </a:lnTo>
                    <a:lnTo>
                      <a:pt x="369" y="975"/>
                    </a:lnTo>
                    <a:lnTo>
                      <a:pt x="347" y="977"/>
                    </a:lnTo>
                    <a:lnTo>
                      <a:pt x="326" y="978"/>
                    </a:lnTo>
                    <a:lnTo>
                      <a:pt x="303" y="9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0" name="Freeform 19"/>
              <p:cNvSpPr>
                <a:spLocks/>
              </p:cNvSpPr>
              <p:nvPr/>
            </p:nvSpPr>
            <p:spPr bwMode="auto">
              <a:xfrm>
                <a:off x="3144" y="1728"/>
                <a:ext cx="266" cy="298"/>
              </a:xfrm>
              <a:custGeom>
                <a:avLst/>
                <a:gdLst/>
                <a:ahLst/>
                <a:cxnLst>
                  <a:cxn ang="0">
                    <a:pos x="476" y="1180"/>
                  </a:cxn>
                  <a:cxn ang="0">
                    <a:pos x="440" y="1116"/>
                  </a:cxn>
                  <a:cxn ang="0">
                    <a:pos x="354" y="976"/>
                  </a:cxn>
                  <a:cxn ang="0">
                    <a:pos x="253" y="853"/>
                  </a:cxn>
                  <a:cxn ang="0">
                    <a:pos x="216" y="795"/>
                  </a:cxn>
                  <a:cxn ang="0">
                    <a:pos x="184" y="757"/>
                  </a:cxn>
                  <a:cxn ang="0">
                    <a:pos x="145" y="720"/>
                  </a:cxn>
                  <a:cxn ang="0">
                    <a:pos x="119" y="678"/>
                  </a:cxn>
                  <a:cxn ang="0">
                    <a:pos x="51" y="607"/>
                  </a:cxn>
                  <a:cxn ang="0">
                    <a:pos x="10" y="538"/>
                  </a:cxn>
                  <a:cxn ang="0">
                    <a:pos x="3" y="488"/>
                  </a:cxn>
                  <a:cxn ang="0">
                    <a:pos x="29" y="498"/>
                  </a:cxn>
                  <a:cxn ang="0">
                    <a:pos x="60" y="551"/>
                  </a:cxn>
                  <a:cxn ang="0">
                    <a:pos x="105" y="587"/>
                  </a:cxn>
                  <a:cxn ang="0">
                    <a:pos x="255" y="531"/>
                  </a:cxn>
                  <a:cxn ang="0">
                    <a:pos x="618" y="226"/>
                  </a:cxn>
                  <a:cxn ang="0">
                    <a:pos x="685" y="123"/>
                  </a:cxn>
                  <a:cxn ang="0">
                    <a:pos x="682" y="65"/>
                  </a:cxn>
                  <a:cxn ang="0">
                    <a:pos x="682" y="13"/>
                  </a:cxn>
                  <a:cxn ang="0">
                    <a:pos x="696" y="2"/>
                  </a:cxn>
                  <a:cxn ang="0">
                    <a:pos x="713" y="12"/>
                  </a:cxn>
                  <a:cxn ang="0">
                    <a:pos x="734" y="37"/>
                  </a:cxn>
                  <a:cxn ang="0">
                    <a:pos x="749" y="76"/>
                  </a:cxn>
                  <a:cxn ang="0">
                    <a:pos x="774" y="91"/>
                  </a:cxn>
                  <a:cxn ang="0">
                    <a:pos x="829" y="152"/>
                  </a:cxn>
                  <a:cxn ang="0">
                    <a:pos x="1008" y="421"/>
                  </a:cxn>
                  <a:cxn ang="0">
                    <a:pos x="1062" y="522"/>
                  </a:cxn>
                  <a:cxn ang="0">
                    <a:pos x="1057" y="532"/>
                  </a:cxn>
                  <a:cxn ang="0">
                    <a:pos x="1029" y="529"/>
                  </a:cxn>
                  <a:cxn ang="0">
                    <a:pos x="997" y="498"/>
                  </a:cxn>
                  <a:cxn ang="0">
                    <a:pos x="960" y="456"/>
                  </a:cxn>
                  <a:cxn ang="0">
                    <a:pos x="950" y="425"/>
                  </a:cxn>
                  <a:cxn ang="0">
                    <a:pos x="910" y="381"/>
                  </a:cxn>
                  <a:cxn ang="0">
                    <a:pos x="854" y="352"/>
                  </a:cxn>
                  <a:cxn ang="0">
                    <a:pos x="785" y="346"/>
                  </a:cxn>
                  <a:cxn ang="0">
                    <a:pos x="728" y="396"/>
                  </a:cxn>
                  <a:cxn ang="0">
                    <a:pos x="694" y="413"/>
                  </a:cxn>
                  <a:cxn ang="0">
                    <a:pos x="668" y="437"/>
                  </a:cxn>
                  <a:cxn ang="0">
                    <a:pos x="635" y="479"/>
                  </a:cxn>
                  <a:cxn ang="0">
                    <a:pos x="574" y="514"/>
                  </a:cxn>
                  <a:cxn ang="0">
                    <a:pos x="498" y="587"/>
                  </a:cxn>
                  <a:cxn ang="0">
                    <a:pos x="459" y="617"/>
                  </a:cxn>
                  <a:cxn ang="0">
                    <a:pos x="413" y="640"/>
                  </a:cxn>
                  <a:cxn ang="0">
                    <a:pos x="342" y="712"/>
                  </a:cxn>
                  <a:cxn ang="0">
                    <a:pos x="322" y="743"/>
                  </a:cxn>
                  <a:cxn ang="0">
                    <a:pos x="316" y="791"/>
                  </a:cxn>
                  <a:cxn ang="0">
                    <a:pos x="330" y="862"/>
                  </a:cxn>
                  <a:cxn ang="0">
                    <a:pos x="380" y="918"/>
                  </a:cxn>
                  <a:cxn ang="0">
                    <a:pos x="459" y="968"/>
                  </a:cxn>
                  <a:cxn ang="0">
                    <a:pos x="604" y="1023"/>
                  </a:cxn>
                  <a:cxn ang="0">
                    <a:pos x="789" y="1077"/>
                  </a:cxn>
                  <a:cxn ang="0">
                    <a:pos x="789" y="1099"/>
                  </a:cxn>
                  <a:cxn ang="0">
                    <a:pos x="710" y="1124"/>
                  </a:cxn>
                  <a:cxn ang="0">
                    <a:pos x="650" y="1153"/>
                  </a:cxn>
                  <a:cxn ang="0">
                    <a:pos x="603" y="1186"/>
                  </a:cxn>
                  <a:cxn ang="0">
                    <a:pos x="508" y="1190"/>
                  </a:cxn>
                </a:cxnLst>
                <a:rect l="0" t="0" r="r" b="b"/>
                <a:pathLst>
                  <a:path w="1062" h="1192">
                    <a:moveTo>
                      <a:pt x="491" y="1192"/>
                    </a:moveTo>
                    <a:lnTo>
                      <a:pt x="488" y="1190"/>
                    </a:lnTo>
                    <a:lnTo>
                      <a:pt x="486" y="1187"/>
                    </a:lnTo>
                    <a:lnTo>
                      <a:pt x="483" y="1185"/>
                    </a:lnTo>
                    <a:lnTo>
                      <a:pt x="480" y="1182"/>
                    </a:lnTo>
                    <a:lnTo>
                      <a:pt x="476" y="1180"/>
                    </a:lnTo>
                    <a:lnTo>
                      <a:pt x="472" y="1177"/>
                    </a:lnTo>
                    <a:lnTo>
                      <a:pt x="468" y="1175"/>
                    </a:lnTo>
                    <a:lnTo>
                      <a:pt x="463" y="1172"/>
                    </a:lnTo>
                    <a:lnTo>
                      <a:pt x="454" y="1149"/>
                    </a:lnTo>
                    <a:lnTo>
                      <a:pt x="447" y="1131"/>
                    </a:lnTo>
                    <a:lnTo>
                      <a:pt x="440" y="1116"/>
                    </a:lnTo>
                    <a:lnTo>
                      <a:pt x="432" y="1099"/>
                    </a:lnTo>
                    <a:lnTo>
                      <a:pt x="421" y="1081"/>
                    </a:lnTo>
                    <a:lnTo>
                      <a:pt x="409" y="1060"/>
                    </a:lnTo>
                    <a:lnTo>
                      <a:pt x="392" y="1032"/>
                    </a:lnTo>
                    <a:lnTo>
                      <a:pt x="369" y="996"/>
                    </a:lnTo>
                    <a:lnTo>
                      <a:pt x="354" y="976"/>
                    </a:lnTo>
                    <a:lnTo>
                      <a:pt x="338" y="956"/>
                    </a:lnTo>
                    <a:lnTo>
                      <a:pt x="321" y="935"/>
                    </a:lnTo>
                    <a:lnTo>
                      <a:pt x="305" y="915"/>
                    </a:lnTo>
                    <a:lnTo>
                      <a:pt x="288" y="894"/>
                    </a:lnTo>
                    <a:lnTo>
                      <a:pt x="270" y="874"/>
                    </a:lnTo>
                    <a:lnTo>
                      <a:pt x="253" y="853"/>
                    </a:lnTo>
                    <a:lnTo>
                      <a:pt x="235" y="833"/>
                    </a:lnTo>
                    <a:lnTo>
                      <a:pt x="233" y="826"/>
                    </a:lnTo>
                    <a:lnTo>
                      <a:pt x="229" y="818"/>
                    </a:lnTo>
                    <a:lnTo>
                      <a:pt x="224" y="811"/>
                    </a:lnTo>
                    <a:lnTo>
                      <a:pt x="220" y="802"/>
                    </a:lnTo>
                    <a:lnTo>
                      <a:pt x="216" y="795"/>
                    </a:lnTo>
                    <a:lnTo>
                      <a:pt x="211" y="787"/>
                    </a:lnTo>
                    <a:lnTo>
                      <a:pt x="206" y="780"/>
                    </a:lnTo>
                    <a:lnTo>
                      <a:pt x="201" y="772"/>
                    </a:lnTo>
                    <a:lnTo>
                      <a:pt x="196" y="767"/>
                    </a:lnTo>
                    <a:lnTo>
                      <a:pt x="190" y="762"/>
                    </a:lnTo>
                    <a:lnTo>
                      <a:pt x="184" y="757"/>
                    </a:lnTo>
                    <a:lnTo>
                      <a:pt x="176" y="751"/>
                    </a:lnTo>
                    <a:lnTo>
                      <a:pt x="170" y="745"/>
                    </a:lnTo>
                    <a:lnTo>
                      <a:pt x="162" y="739"/>
                    </a:lnTo>
                    <a:lnTo>
                      <a:pt x="155" y="732"/>
                    </a:lnTo>
                    <a:lnTo>
                      <a:pt x="148" y="725"/>
                    </a:lnTo>
                    <a:lnTo>
                      <a:pt x="145" y="720"/>
                    </a:lnTo>
                    <a:lnTo>
                      <a:pt x="142" y="714"/>
                    </a:lnTo>
                    <a:lnTo>
                      <a:pt x="138" y="707"/>
                    </a:lnTo>
                    <a:lnTo>
                      <a:pt x="134" y="700"/>
                    </a:lnTo>
                    <a:lnTo>
                      <a:pt x="129" y="693"/>
                    </a:lnTo>
                    <a:lnTo>
                      <a:pt x="123" y="686"/>
                    </a:lnTo>
                    <a:lnTo>
                      <a:pt x="119" y="678"/>
                    </a:lnTo>
                    <a:lnTo>
                      <a:pt x="114" y="671"/>
                    </a:lnTo>
                    <a:lnTo>
                      <a:pt x="101" y="658"/>
                    </a:lnTo>
                    <a:lnTo>
                      <a:pt x="89" y="645"/>
                    </a:lnTo>
                    <a:lnTo>
                      <a:pt x="76" y="632"/>
                    </a:lnTo>
                    <a:lnTo>
                      <a:pt x="63" y="620"/>
                    </a:lnTo>
                    <a:lnTo>
                      <a:pt x="51" y="607"/>
                    </a:lnTo>
                    <a:lnTo>
                      <a:pt x="39" y="594"/>
                    </a:lnTo>
                    <a:lnTo>
                      <a:pt x="25" y="581"/>
                    </a:lnTo>
                    <a:lnTo>
                      <a:pt x="13" y="569"/>
                    </a:lnTo>
                    <a:lnTo>
                      <a:pt x="13" y="559"/>
                    </a:lnTo>
                    <a:lnTo>
                      <a:pt x="12" y="548"/>
                    </a:lnTo>
                    <a:lnTo>
                      <a:pt x="10" y="538"/>
                    </a:lnTo>
                    <a:lnTo>
                      <a:pt x="9" y="528"/>
                    </a:lnTo>
                    <a:lnTo>
                      <a:pt x="7" y="518"/>
                    </a:lnTo>
                    <a:lnTo>
                      <a:pt x="5" y="508"/>
                    </a:lnTo>
                    <a:lnTo>
                      <a:pt x="2" y="497"/>
                    </a:lnTo>
                    <a:lnTo>
                      <a:pt x="0" y="487"/>
                    </a:lnTo>
                    <a:lnTo>
                      <a:pt x="3" y="488"/>
                    </a:lnTo>
                    <a:lnTo>
                      <a:pt x="6" y="488"/>
                    </a:lnTo>
                    <a:lnTo>
                      <a:pt x="10" y="490"/>
                    </a:lnTo>
                    <a:lnTo>
                      <a:pt x="14" y="491"/>
                    </a:lnTo>
                    <a:lnTo>
                      <a:pt x="18" y="493"/>
                    </a:lnTo>
                    <a:lnTo>
                      <a:pt x="23" y="496"/>
                    </a:lnTo>
                    <a:lnTo>
                      <a:pt x="29" y="498"/>
                    </a:lnTo>
                    <a:lnTo>
                      <a:pt x="34" y="501"/>
                    </a:lnTo>
                    <a:lnTo>
                      <a:pt x="39" y="512"/>
                    </a:lnTo>
                    <a:lnTo>
                      <a:pt x="44" y="521"/>
                    </a:lnTo>
                    <a:lnTo>
                      <a:pt x="49" y="531"/>
                    </a:lnTo>
                    <a:lnTo>
                      <a:pt x="54" y="541"/>
                    </a:lnTo>
                    <a:lnTo>
                      <a:pt x="60" y="551"/>
                    </a:lnTo>
                    <a:lnTo>
                      <a:pt x="66" y="562"/>
                    </a:lnTo>
                    <a:lnTo>
                      <a:pt x="73" y="572"/>
                    </a:lnTo>
                    <a:lnTo>
                      <a:pt x="81" y="582"/>
                    </a:lnTo>
                    <a:lnTo>
                      <a:pt x="90" y="584"/>
                    </a:lnTo>
                    <a:lnTo>
                      <a:pt x="97" y="586"/>
                    </a:lnTo>
                    <a:lnTo>
                      <a:pt x="105" y="587"/>
                    </a:lnTo>
                    <a:lnTo>
                      <a:pt x="115" y="587"/>
                    </a:lnTo>
                    <a:lnTo>
                      <a:pt x="128" y="587"/>
                    </a:lnTo>
                    <a:lnTo>
                      <a:pt x="144" y="586"/>
                    </a:lnTo>
                    <a:lnTo>
                      <a:pt x="165" y="584"/>
                    </a:lnTo>
                    <a:lnTo>
                      <a:pt x="195" y="582"/>
                    </a:lnTo>
                    <a:lnTo>
                      <a:pt x="255" y="531"/>
                    </a:lnTo>
                    <a:lnTo>
                      <a:pt x="315" y="481"/>
                    </a:lnTo>
                    <a:lnTo>
                      <a:pt x="376" y="430"/>
                    </a:lnTo>
                    <a:lnTo>
                      <a:pt x="437" y="379"/>
                    </a:lnTo>
                    <a:lnTo>
                      <a:pt x="497" y="328"/>
                    </a:lnTo>
                    <a:lnTo>
                      <a:pt x="557" y="277"/>
                    </a:lnTo>
                    <a:lnTo>
                      <a:pt x="618" y="226"/>
                    </a:lnTo>
                    <a:lnTo>
                      <a:pt x="678" y="176"/>
                    </a:lnTo>
                    <a:lnTo>
                      <a:pt x="678" y="166"/>
                    </a:lnTo>
                    <a:lnTo>
                      <a:pt x="680" y="156"/>
                    </a:lnTo>
                    <a:lnTo>
                      <a:pt x="681" y="144"/>
                    </a:lnTo>
                    <a:lnTo>
                      <a:pt x="683" y="134"/>
                    </a:lnTo>
                    <a:lnTo>
                      <a:pt x="685" y="123"/>
                    </a:lnTo>
                    <a:lnTo>
                      <a:pt x="687" y="112"/>
                    </a:lnTo>
                    <a:lnTo>
                      <a:pt x="690" y="100"/>
                    </a:lnTo>
                    <a:lnTo>
                      <a:pt x="692" y="87"/>
                    </a:lnTo>
                    <a:lnTo>
                      <a:pt x="688" y="78"/>
                    </a:lnTo>
                    <a:lnTo>
                      <a:pt x="685" y="71"/>
                    </a:lnTo>
                    <a:lnTo>
                      <a:pt x="682" y="65"/>
                    </a:lnTo>
                    <a:lnTo>
                      <a:pt x="681" y="58"/>
                    </a:lnTo>
                    <a:lnTo>
                      <a:pt x="680" y="51"/>
                    </a:lnTo>
                    <a:lnTo>
                      <a:pt x="678" y="40"/>
                    </a:lnTo>
                    <a:lnTo>
                      <a:pt x="678" y="29"/>
                    </a:lnTo>
                    <a:lnTo>
                      <a:pt x="678" y="13"/>
                    </a:lnTo>
                    <a:lnTo>
                      <a:pt x="682" y="13"/>
                    </a:lnTo>
                    <a:lnTo>
                      <a:pt x="684" y="12"/>
                    </a:lnTo>
                    <a:lnTo>
                      <a:pt x="686" y="11"/>
                    </a:lnTo>
                    <a:lnTo>
                      <a:pt x="689" y="9"/>
                    </a:lnTo>
                    <a:lnTo>
                      <a:pt x="691" y="7"/>
                    </a:lnTo>
                    <a:lnTo>
                      <a:pt x="694" y="5"/>
                    </a:lnTo>
                    <a:lnTo>
                      <a:pt x="696" y="2"/>
                    </a:lnTo>
                    <a:lnTo>
                      <a:pt x="699" y="0"/>
                    </a:lnTo>
                    <a:lnTo>
                      <a:pt x="701" y="2"/>
                    </a:lnTo>
                    <a:lnTo>
                      <a:pt x="704" y="5"/>
                    </a:lnTo>
                    <a:lnTo>
                      <a:pt x="707" y="7"/>
                    </a:lnTo>
                    <a:lnTo>
                      <a:pt x="710" y="10"/>
                    </a:lnTo>
                    <a:lnTo>
                      <a:pt x="713" y="12"/>
                    </a:lnTo>
                    <a:lnTo>
                      <a:pt x="716" y="15"/>
                    </a:lnTo>
                    <a:lnTo>
                      <a:pt x="721" y="17"/>
                    </a:lnTo>
                    <a:lnTo>
                      <a:pt x="725" y="20"/>
                    </a:lnTo>
                    <a:lnTo>
                      <a:pt x="728" y="25"/>
                    </a:lnTo>
                    <a:lnTo>
                      <a:pt x="731" y="31"/>
                    </a:lnTo>
                    <a:lnTo>
                      <a:pt x="734" y="37"/>
                    </a:lnTo>
                    <a:lnTo>
                      <a:pt x="736" y="44"/>
                    </a:lnTo>
                    <a:lnTo>
                      <a:pt x="739" y="52"/>
                    </a:lnTo>
                    <a:lnTo>
                      <a:pt x="741" y="59"/>
                    </a:lnTo>
                    <a:lnTo>
                      <a:pt x="743" y="66"/>
                    </a:lnTo>
                    <a:lnTo>
                      <a:pt x="746" y="74"/>
                    </a:lnTo>
                    <a:lnTo>
                      <a:pt x="749" y="76"/>
                    </a:lnTo>
                    <a:lnTo>
                      <a:pt x="752" y="79"/>
                    </a:lnTo>
                    <a:lnTo>
                      <a:pt x="756" y="81"/>
                    </a:lnTo>
                    <a:lnTo>
                      <a:pt x="760" y="84"/>
                    </a:lnTo>
                    <a:lnTo>
                      <a:pt x="764" y="86"/>
                    </a:lnTo>
                    <a:lnTo>
                      <a:pt x="769" y="89"/>
                    </a:lnTo>
                    <a:lnTo>
                      <a:pt x="774" y="91"/>
                    </a:lnTo>
                    <a:lnTo>
                      <a:pt x="779" y="94"/>
                    </a:lnTo>
                    <a:lnTo>
                      <a:pt x="790" y="105"/>
                    </a:lnTo>
                    <a:lnTo>
                      <a:pt x="800" y="116"/>
                    </a:lnTo>
                    <a:lnTo>
                      <a:pt x="810" y="127"/>
                    </a:lnTo>
                    <a:lnTo>
                      <a:pt x="819" y="139"/>
                    </a:lnTo>
                    <a:lnTo>
                      <a:pt x="829" y="152"/>
                    </a:lnTo>
                    <a:lnTo>
                      <a:pt x="840" y="164"/>
                    </a:lnTo>
                    <a:lnTo>
                      <a:pt x="850" y="176"/>
                    </a:lnTo>
                    <a:lnTo>
                      <a:pt x="860" y="189"/>
                    </a:lnTo>
                    <a:lnTo>
                      <a:pt x="924" y="290"/>
                    </a:lnTo>
                    <a:lnTo>
                      <a:pt x="972" y="366"/>
                    </a:lnTo>
                    <a:lnTo>
                      <a:pt x="1008" y="421"/>
                    </a:lnTo>
                    <a:lnTo>
                      <a:pt x="1032" y="460"/>
                    </a:lnTo>
                    <a:lnTo>
                      <a:pt x="1046" y="485"/>
                    </a:lnTo>
                    <a:lnTo>
                      <a:pt x="1055" y="500"/>
                    </a:lnTo>
                    <a:lnTo>
                      <a:pt x="1059" y="512"/>
                    </a:lnTo>
                    <a:lnTo>
                      <a:pt x="1062" y="521"/>
                    </a:lnTo>
                    <a:lnTo>
                      <a:pt x="1062" y="522"/>
                    </a:lnTo>
                    <a:lnTo>
                      <a:pt x="1061" y="523"/>
                    </a:lnTo>
                    <a:lnTo>
                      <a:pt x="1061" y="524"/>
                    </a:lnTo>
                    <a:lnTo>
                      <a:pt x="1061" y="526"/>
                    </a:lnTo>
                    <a:lnTo>
                      <a:pt x="1060" y="528"/>
                    </a:lnTo>
                    <a:lnTo>
                      <a:pt x="1059" y="530"/>
                    </a:lnTo>
                    <a:lnTo>
                      <a:pt x="1057" y="532"/>
                    </a:lnTo>
                    <a:lnTo>
                      <a:pt x="1055" y="535"/>
                    </a:lnTo>
                    <a:lnTo>
                      <a:pt x="1050" y="534"/>
                    </a:lnTo>
                    <a:lnTo>
                      <a:pt x="1045" y="534"/>
                    </a:lnTo>
                    <a:lnTo>
                      <a:pt x="1040" y="532"/>
                    </a:lnTo>
                    <a:lnTo>
                      <a:pt x="1035" y="531"/>
                    </a:lnTo>
                    <a:lnTo>
                      <a:pt x="1029" y="529"/>
                    </a:lnTo>
                    <a:lnTo>
                      <a:pt x="1024" y="526"/>
                    </a:lnTo>
                    <a:lnTo>
                      <a:pt x="1019" y="524"/>
                    </a:lnTo>
                    <a:lnTo>
                      <a:pt x="1014" y="521"/>
                    </a:lnTo>
                    <a:lnTo>
                      <a:pt x="1009" y="514"/>
                    </a:lnTo>
                    <a:lnTo>
                      <a:pt x="1003" y="507"/>
                    </a:lnTo>
                    <a:lnTo>
                      <a:pt x="997" y="498"/>
                    </a:lnTo>
                    <a:lnTo>
                      <a:pt x="991" y="491"/>
                    </a:lnTo>
                    <a:lnTo>
                      <a:pt x="984" y="483"/>
                    </a:lnTo>
                    <a:lnTo>
                      <a:pt x="975" y="476"/>
                    </a:lnTo>
                    <a:lnTo>
                      <a:pt x="968" y="468"/>
                    </a:lnTo>
                    <a:lnTo>
                      <a:pt x="961" y="461"/>
                    </a:lnTo>
                    <a:lnTo>
                      <a:pt x="960" y="456"/>
                    </a:lnTo>
                    <a:lnTo>
                      <a:pt x="960" y="450"/>
                    </a:lnTo>
                    <a:lnTo>
                      <a:pt x="958" y="445"/>
                    </a:lnTo>
                    <a:lnTo>
                      <a:pt x="957" y="440"/>
                    </a:lnTo>
                    <a:lnTo>
                      <a:pt x="955" y="435"/>
                    </a:lnTo>
                    <a:lnTo>
                      <a:pt x="952" y="430"/>
                    </a:lnTo>
                    <a:lnTo>
                      <a:pt x="950" y="425"/>
                    </a:lnTo>
                    <a:lnTo>
                      <a:pt x="948" y="420"/>
                    </a:lnTo>
                    <a:lnTo>
                      <a:pt x="940" y="412"/>
                    </a:lnTo>
                    <a:lnTo>
                      <a:pt x="933" y="405"/>
                    </a:lnTo>
                    <a:lnTo>
                      <a:pt x="924" y="396"/>
                    </a:lnTo>
                    <a:lnTo>
                      <a:pt x="917" y="389"/>
                    </a:lnTo>
                    <a:lnTo>
                      <a:pt x="910" y="381"/>
                    </a:lnTo>
                    <a:lnTo>
                      <a:pt x="902" y="374"/>
                    </a:lnTo>
                    <a:lnTo>
                      <a:pt x="895" y="367"/>
                    </a:lnTo>
                    <a:lnTo>
                      <a:pt x="887" y="359"/>
                    </a:lnTo>
                    <a:lnTo>
                      <a:pt x="876" y="357"/>
                    </a:lnTo>
                    <a:lnTo>
                      <a:pt x="865" y="354"/>
                    </a:lnTo>
                    <a:lnTo>
                      <a:pt x="854" y="352"/>
                    </a:lnTo>
                    <a:lnTo>
                      <a:pt x="843" y="348"/>
                    </a:lnTo>
                    <a:lnTo>
                      <a:pt x="831" y="346"/>
                    </a:lnTo>
                    <a:lnTo>
                      <a:pt x="818" y="343"/>
                    </a:lnTo>
                    <a:lnTo>
                      <a:pt x="805" y="341"/>
                    </a:lnTo>
                    <a:lnTo>
                      <a:pt x="793" y="338"/>
                    </a:lnTo>
                    <a:lnTo>
                      <a:pt x="785" y="346"/>
                    </a:lnTo>
                    <a:lnTo>
                      <a:pt x="776" y="354"/>
                    </a:lnTo>
                    <a:lnTo>
                      <a:pt x="767" y="362"/>
                    </a:lnTo>
                    <a:lnTo>
                      <a:pt x="758" y="370"/>
                    </a:lnTo>
                    <a:lnTo>
                      <a:pt x="749" y="378"/>
                    </a:lnTo>
                    <a:lnTo>
                      <a:pt x="739" y="387"/>
                    </a:lnTo>
                    <a:lnTo>
                      <a:pt x="728" y="396"/>
                    </a:lnTo>
                    <a:lnTo>
                      <a:pt x="719" y="407"/>
                    </a:lnTo>
                    <a:lnTo>
                      <a:pt x="714" y="407"/>
                    </a:lnTo>
                    <a:lnTo>
                      <a:pt x="709" y="408"/>
                    </a:lnTo>
                    <a:lnTo>
                      <a:pt x="704" y="409"/>
                    </a:lnTo>
                    <a:lnTo>
                      <a:pt x="699" y="411"/>
                    </a:lnTo>
                    <a:lnTo>
                      <a:pt x="694" y="413"/>
                    </a:lnTo>
                    <a:lnTo>
                      <a:pt x="689" y="415"/>
                    </a:lnTo>
                    <a:lnTo>
                      <a:pt x="684" y="417"/>
                    </a:lnTo>
                    <a:lnTo>
                      <a:pt x="678" y="420"/>
                    </a:lnTo>
                    <a:lnTo>
                      <a:pt x="675" y="425"/>
                    </a:lnTo>
                    <a:lnTo>
                      <a:pt x="672" y="431"/>
                    </a:lnTo>
                    <a:lnTo>
                      <a:pt x="668" y="437"/>
                    </a:lnTo>
                    <a:lnTo>
                      <a:pt x="664" y="444"/>
                    </a:lnTo>
                    <a:lnTo>
                      <a:pt x="660" y="452"/>
                    </a:lnTo>
                    <a:lnTo>
                      <a:pt x="655" y="459"/>
                    </a:lnTo>
                    <a:lnTo>
                      <a:pt x="650" y="467"/>
                    </a:lnTo>
                    <a:lnTo>
                      <a:pt x="645" y="474"/>
                    </a:lnTo>
                    <a:lnTo>
                      <a:pt x="635" y="479"/>
                    </a:lnTo>
                    <a:lnTo>
                      <a:pt x="624" y="484"/>
                    </a:lnTo>
                    <a:lnTo>
                      <a:pt x="614" y="489"/>
                    </a:lnTo>
                    <a:lnTo>
                      <a:pt x="605" y="495"/>
                    </a:lnTo>
                    <a:lnTo>
                      <a:pt x="595" y="501"/>
                    </a:lnTo>
                    <a:lnTo>
                      <a:pt x="585" y="508"/>
                    </a:lnTo>
                    <a:lnTo>
                      <a:pt x="574" y="514"/>
                    </a:lnTo>
                    <a:lnTo>
                      <a:pt x="564" y="521"/>
                    </a:lnTo>
                    <a:lnTo>
                      <a:pt x="548" y="540"/>
                    </a:lnTo>
                    <a:lnTo>
                      <a:pt x="533" y="556"/>
                    </a:lnTo>
                    <a:lnTo>
                      <a:pt x="519" y="568"/>
                    </a:lnTo>
                    <a:lnTo>
                      <a:pt x="508" y="578"/>
                    </a:lnTo>
                    <a:lnTo>
                      <a:pt x="498" y="587"/>
                    </a:lnTo>
                    <a:lnTo>
                      <a:pt x="490" y="594"/>
                    </a:lnTo>
                    <a:lnTo>
                      <a:pt x="483" y="603"/>
                    </a:lnTo>
                    <a:lnTo>
                      <a:pt x="476" y="610"/>
                    </a:lnTo>
                    <a:lnTo>
                      <a:pt x="471" y="612"/>
                    </a:lnTo>
                    <a:lnTo>
                      <a:pt x="465" y="615"/>
                    </a:lnTo>
                    <a:lnTo>
                      <a:pt x="459" y="617"/>
                    </a:lnTo>
                    <a:lnTo>
                      <a:pt x="453" y="620"/>
                    </a:lnTo>
                    <a:lnTo>
                      <a:pt x="446" y="622"/>
                    </a:lnTo>
                    <a:lnTo>
                      <a:pt x="438" y="625"/>
                    </a:lnTo>
                    <a:lnTo>
                      <a:pt x="431" y="627"/>
                    </a:lnTo>
                    <a:lnTo>
                      <a:pt x="423" y="630"/>
                    </a:lnTo>
                    <a:lnTo>
                      <a:pt x="413" y="640"/>
                    </a:lnTo>
                    <a:lnTo>
                      <a:pt x="402" y="651"/>
                    </a:lnTo>
                    <a:lnTo>
                      <a:pt x="391" y="663"/>
                    </a:lnTo>
                    <a:lnTo>
                      <a:pt x="379" y="675"/>
                    </a:lnTo>
                    <a:lnTo>
                      <a:pt x="366" y="687"/>
                    </a:lnTo>
                    <a:lnTo>
                      <a:pt x="354" y="699"/>
                    </a:lnTo>
                    <a:lnTo>
                      <a:pt x="342" y="712"/>
                    </a:lnTo>
                    <a:lnTo>
                      <a:pt x="330" y="725"/>
                    </a:lnTo>
                    <a:lnTo>
                      <a:pt x="329" y="728"/>
                    </a:lnTo>
                    <a:lnTo>
                      <a:pt x="327" y="731"/>
                    </a:lnTo>
                    <a:lnTo>
                      <a:pt x="326" y="735"/>
                    </a:lnTo>
                    <a:lnTo>
                      <a:pt x="324" y="739"/>
                    </a:lnTo>
                    <a:lnTo>
                      <a:pt x="322" y="743"/>
                    </a:lnTo>
                    <a:lnTo>
                      <a:pt x="320" y="748"/>
                    </a:lnTo>
                    <a:lnTo>
                      <a:pt x="318" y="754"/>
                    </a:lnTo>
                    <a:lnTo>
                      <a:pt x="315" y="759"/>
                    </a:lnTo>
                    <a:lnTo>
                      <a:pt x="315" y="769"/>
                    </a:lnTo>
                    <a:lnTo>
                      <a:pt x="315" y="780"/>
                    </a:lnTo>
                    <a:lnTo>
                      <a:pt x="316" y="791"/>
                    </a:lnTo>
                    <a:lnTo>
                      <a:pt x="316" y="803"/>
                    </a:lnTo>
                    <a:lnTo>
                      <a:pt x="317" y="816"/>
                    </a:lnTo>
                    <a:lnTo>
                      <a:pt x="318" y="828"/>
                    </a:lnTo>
                    <a:lnTo>
                      <a:pt x="320" y="841"/>
                    </a:lnTo>
                    <a:lnTo>
                      <a:pt x="322" y="853"/>
                    </a:lnTo>
                    <a:lnTo>
                      <a:pt x="330" y="862"/>
                    </a:lnTo>
                    <a:lnTo>
                      <a:pt x="338" y="870"/>
                    </a:lnTo>
                    <a:lnTo>
                      <a:pt x="346" y="879"/>
                    </a:lnTo>
                    <a:lnTo>
                      <a:pt x="353" y="888"/>
                    </a:lnTo>
                    <a:lnTo>
                      <a:pt x="362" y="898"/>
                    </a:lnTo>
                    <a:lnTo>
                      <a:pt x="370" y="908"/>
                    </a:lnTo>
                    <a:lnTo>
                      <a:pt x="380" y="918"/>
                    </a:lnTo>
                    <a:lnTo>
                      <a:pt x="390" y="928"/>
                    </a:lnTo>
                    <a:lnTo>
                      <a:pt x="402" y="936"/>
                    </a:lnTo>
                    <a:lnTo>
                      <a:pt x="416" y="943"/>
                    </a:lnTo>
                    <a:lnTo>
                      <a:pt x="430" y="951"/>
                    </a:lnTo>
                    <a:lnTo>
                      <a:pt x="444" y="960"/>
                    </a:lnTo>
                    <a:lnTo>
                      <a:pt x="459" y="968"/>
                    </a:lnTo>
                    <a:lnTo>
                      <a:pt x="473" y="977"/>
                    </a:lnTo>
                    <a:lnTo>
                      <a:pt x="489" y="986"/>
                    </a:lnTo>
                    <a:lnTo>
                      <a:pt x="504" y="996"/>
                    </a:lnTo>
                    <a:lnTo>
                      <a:pt x="536" y="1006"/>
                    </a:lnTo>
                    <a:lnTo>
                      <a:pt x="568" y="1015"/>
                    </a:lnTo>
                    <a:lnTo>
                      <a:pt x="604" y="1023"/>
                    </a:lnTo>
                    <a:lnTo>
                      <a:pt x="640" y="1031"/>
                    </a:lnTo>
                    <a:lnTo>
                      <a:pt x="676" y="1039"/>
                    </a:lnTo>
                    <a:lnTo>
                      <a:pt x="713" y="1048"/>
                    </a:lnTo>
                    <a:lnTo>
                      <a:pt x="750" y="1059"/>
                    </a:lnTo>
                    <a:lnTo>
                      <a:pt x="786" y="1071"/>
                    </a:lnTo>
                    <a:lnTo>
                      <a:pt x="789" y="1077"/>
                    </a:lnTo>
                    <a:lnTo>
                      <a:pt x="790" y="1082"/>
                    </a:lnTo>
                    <a:lnTo>
                      <a:pt x="791" y="1086"/>
                    </a:lnTo>
                    <a:lnTo>
                      <a:pt x="791" y="1090"/>
                    </a:lnTo>
                    <a:lnTo>
                      <a:pt x="791" y="1093"/>
                    </a:lnTo>
                    <a:lnTo>
                      <a:pt x="790" y="1096"/>
                    </a:lnTo>
                    <a:lnTo>
                      <a:pt x="789" y="1099"/>
                    </a:lnTo>
                    <a:lnTo>
                      <a:pt x="786" y="1104"/>
                    </a:lnTo>
                    <a:lnTo>
                      <a:pt x="771" y="1108"/>
                    </a:lnTo>
                    <a:lnTo>
                      <a:pt x="756" y="1111"/>
                    </a:lnTo>
                    <a:lnTo>
                      <a:pt x="741" y="1115"/>
                    </a:lnTo>
                    <a:lnTo>
                      <a:pt x="725" y="1119"/>
                    </a:lnTo>
                    <a:lnTo>
                      <a:pt x="710" y="1124"/>
                    </a:lnTo>
                    <a:lnTo>
                      <a:pt x="696" y="1128"/>
                    </a:lnTo>
                    <a:lnTo>
                      <a:pt x="681" y="1133"/>
                    </a:lnTo>
                    <a:lnTo>
                      <a:pt x="665" y="1138"/>
                    </a:lnTo>
                    <a:lnTo>
                      <a:pt x="660" y="1143"/>
                    </a:lnTo>
                    <a:lnTo>
                      <a:pt x="655" y="1148"/>
                    </a:lnTo>
                    <a:lnTo>
                      <a:pt x="650" y="1153"/>
                    </a:lnTo>
                    <a:lnTo>
                      <a:pt x="644" y="1160"/>
                    </a:lnTo>
                    <a:lnTo>
                      <a:pt x="639" y="1166"/>
                    </a:lnTo>
                    <a:lnTo>
                      <a:pt x="632" y="1172"/>
                    </a:lnTo>
                    <a:lnTo>
                      <a:pt x="625" y="1178"/>
                    </a:lnTo>
                    <a:lnTo>
                      <a:pt x="618" y="1186"/>
                    </a:lnTo>
                    <a:lnTo>
                      <a:pt x="603" y="1186"/>
                    </a:lnTo>
                    <a:lnTo>
                      <a:pt x="588" y="1186"/>
                    </a:lnTo>
                    <a:lnTo>
                      <a:pt x="572" y="1186"/>
                    </a:lnTo>
                    <a:lnTo>
                      <a:pt x="557" y="1186"/>
                    </a:lnTo>
                    <a:lnTo>
                      <a:pt x="541" y="1187"/>
                    </a:lnTo>
                    <a:lnTo>
                      <a:pt x="524" y="1188"/>
                    </a:lnTo>
                    <a:lnTo>
                      <a:pt x="508" y="1190"/>
                    </a:lnTo>
                    <a:lnTo>
                      <a:pt x="491" y="119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1" name="Freeform 20"/>
              <p:cNvSpPr>
                <a:spLocks/>
              </p:cNvSpPr>
              <p:nvPr/>
            </p:nvSpPr>
            <p:spPr bwMode="auto">
              <a:xfrm>
                <a:off x="3022" y="1565"/>
                <a:ext cx="278" cy="278"/>
              </a:xfrm>
              <a:custGeom>
                <a:avLst/>
                <a:gdLst/>
                <a:ahLst/>
                <a:cxnLst>
                  <a:cxn ang="0">
                    <a:pos x="342" y="1100"/>
                  </a:cxn>
                  <a:cxn ang="0">
                    <a:pos x="318" y="1081"/>
                  </a:cxn>
                  <a:cxn ang="0">
                    <a:pos x="290" y="1030"/>
                  </a:cxn>
                  <a:cxn ang="0">
                    <a:pos x="230" y="972"/>
                  </a:cxn>
                  <a:cxn ang="0">
                    <a:pos x="148" y="908"/>
                  </a:cxn>
                  <a:cxn ang="0">
                    <a:pos x="129" y="868"/>
                  </a:cxn>
                  <a:cxn ang="0">
                    <a:pos x="88" y="824"/>
                  </a:cxn>
                  <a:cxn ang="0">
                    <a:pos x="15" y="776"/>
                  </a:cxn>
                  <a:cxn ang="0">
                    <a:pos x="1" y="725"/>
                  </a:cxn>
                  <a:cxn ang="0">
                    <a:pos x="13" y="682"/>
                  </a:cxn>
                  <a:cxn ang="0">
                    <a:pos x="38" y="680"/>
                  </a:cxn>
                  <a:cxn ang="0">
                    <a:pos x="61" y="700"/>
                  </a:cxn>
                  <a:cxn ang="0">
                    <a:pos x="74" y="725"/>
                  </a:cxn>
                  <a:cxn ang="0">
                    <a:pos x="102" y="742"/>
                  </a:cxn>
                  <a:cxn ang="0">
                    <a:pos x="130" y="759"/>
                  </a:cxn>
                  <a:cxn ang="0">
                    <a:pos x="168" y="759"/>
                  </a:cxn>
                  <a:cxn ang="0">
                    <a:pos x="226" y="697"/>
                  </a:cxn>
                  <a:cxn ang="0">
                    <a:pos x="292" y="629"/>
                  </a:cxn>
                  <a:cxn ang="0">
                    <a:pos x="346" y="588"/>
                  </a:cxn>
                  <a:cxn ang="0">
                    <a:pos x="373" y="561"/>
                  </a:cxn>
                  <a:cxn ang="0">
                    <a:pos x="383" y="542"/>
                  </a:cxn>
                  <a:cxn ang="0">
                    <a:pos x="410" y="523"/>
                  </a:cxn>
                  <a:cxn ang="0">
                    <a:pos x="441" y="492"/>
                  </a:cxn>
                  <a:cxn ang="0">
                    <a:pos x="477" y="451"/>
                  </a:cxn>
                  <a:cxn ang="0">
                    <a:pos x="508" y="426"/>
                  </a:cxn>
                  <a:cxn ang="0">
                    <a:pos x="553" y="388"/>
                  </a:cxn>
                  <a:cxn ang="0">
                    <a:pos x="632" y="300"/>
                  </a:cxn>
                  <a:cxn ang="0">
                    <a:pos x="665" y="226"/>
                  </a:cxn>
                  <a:cxn ang="0">
                    <a:pos x="658" y="162"/>
                  </a:cxn>
                  <a:cxn ang="0">
                    <a:pos x="620" y="130"/>
                  </a:cxn>
                  <a:cxn ang="0">
                    <a:pos x="590" y="82"/>
                  </a:cxn>
                  <a:cxn ang="0">
                    <a:pos x="581" y="19"/>
                  </a:cxn>
                  <a:cxn ang="0">
                    <a:pos x="608" y="6"/>
                  </a:cxn>
                  <a:cxn ang="0">
                    <a:pos x="656" y="22"/>
                  </a:cxn>
                  <a:cxn ang="0">
                    <a:pos x="747" y="137"/>
                  </a:cxn>
                  <a:cxn ang="0">
                    <a:pos x="794" y="183"/>
                  </a:cxn>
                  <a:cxn ang="0">
                    <a:pos x="806" y="189"/>
                  </a:cxn>
                  <a:cxn ang="0">
                    <a:pos x="834" y="229"/>
                  </a:cxn>
                  <a:cxn ang="0">
                    <a:pos x="858" y="258"/>
                  </a:cxn>
                  <a:cxn ang="0">
                    <a:pos x="872" y="262"/>
                  </a:cxn>
                  <a:cxn ang="0">
                    <a:pos x="925" y="326"/>
                  </a:cxn>
                  <a:cxn ang="0">
                    <a:pos x="978" y="393"/>
                  </a:cxn>
                  <a:cxn ang="0">
                    <a:pos x="993" y="402"/>
                  </a:cxn>
                  <a:cxn ang="0">
                    <a:pos x="1054" y="486"/>
                  </a:cxn>
                  <a:cxn ang="0">
                    <a:pos x="1115" y="576"/>
                  </a:cxn>
                  <a:cxn ang="0">
                    <a:pos x="1078" y="582"/>
                  </a:cxn>
                  <a:cxn ang="0">
                    <a:pos x="1024" y="564"/>
                  </a:cxn>
                  <a:cxn ang="0">
                    <a:pos x="939" y="501"/>
                  </a:cxn>
                  <a:cxn ang="0">
                    <a:pos x="901" y="467"/>
                  </a:cxn>
                  <a:cxn ang="0">
                    <a:pos x="873" y="440"/>
                  </a:cxn>
                  <a:cxn ang="0">
                    <a:pos x="833" y="437"/>
                  </a:cxn>
                  <a:cxn ang="0">
                    <a:pos x="753" y="493"/>
                  </a:cxn>
                  <a:cxn ang="0">
                    <a:pos x="652" y="576"/>
                  </a:cxn>
                  <a:cxn ang="0">
                    <a:pos x="571" y="684"/>
                  </a:cxn>
                  <a:cxn ang="0">
                    <a:pos x="466" y="792"/>
                  </a:cxn>
                  <a:cxn ang="0">
                    <a:pos x="403" y="852"/>
                  </a:cxn>
                  <a:cxn ang="0">
                    <a:pos x="379" y="903"/>
                  </a:cxn>
                  <a:cxn ang="0">
                    <a:pos x="363" y="955"/>
                  </a:cxn>
                  <a:cxn ang="0">
                    <a:pos x="365" y="1018"/>
                  </a:cxn>
                  <a:cxn ang="0">
                    <a:pos x="390" y="1070"/>
                  </a:cxn>
                  <a:cxn ang="0">
                    <a:pos x="397" y="1097"/>
                  </a:cxn>
                  <a:cxn ang="0">
                    <a:pos x="363" y="1109"/>
                  </a:cxn>
                </a:cxnLst>
                <a:rect l="0" t="0" r="r" b="b"/>
                <a:pathLst>
                  <a:path w="1115" h="1109">
                    <a:moveTo>
                      <a:pt x="356" y="1105"/>
                    </a:moveTo>
                    <a:lnTo>
                      <a:pt x="353" y="1105"/>
                    </a:lnTo>
                    <a:lnTo>
                      <a:pt x="350" y="1104"/>
                    </a:lnTo>
                    <a:lnTo>
                      <a:pt x="346" y="1103"/>
                    </a:lnTo>
                    <a:lnTo>
                      <a:pt x="342" y="1100"/>
                    </a:lnTo>
                    <a:lnTo>
                      <a:pt x="338" y="1098"/>
                    </a:lnTo>
                    <a:lnTo>
                      <a:pt x="333" y="1096"/>
                    </a:lnTo>
                    <a:lnTo>
                      <a:pt x="328" y="1093"/>
                    </a:lnTo>
                    <a:lnTo>
                      <a:pt x="323" y="1091"/>
                    </a:lnTo>
                    <a:lnTo>
                      <a:pt x="318" y="1081"/>
                    </a:lnTo>
                    <a:lnTo>
                      <a:pt x="312" y="1071"/>
                    </a:lnTo>
                    <a:lnTo>
                      <a:pt x="307" y="1061"/>
                    </a:lnTo>
                    <a:lnTo>
                      <a:pt x="301" y="1050"/>
                    </a:lnTo>
                    <a:lnTo>
                      <a:pt x="296" y="1040"/>
                    </a:lnTo>
                    <a:lnTo>
                      <a:pt x="290" y="1030"/>
                    </a:lnTo>
                    <a:lnTo>
                      <a:pt x="283" y="1020"/>
                    </a:lnTo>
                    <a:lnTo>
                      <a:pt x="276" y="1010"/>
                    </a:lnTo>
                    <a:lnTo>
                      <a:pt x="260" y="997"/>
                    </a:lnTo>
                    <a:lnTo>
                      <a:pt x="245" y="984"/>
                    </a:lnTo>
                    <a:lnTo>
                      <a:pt x="230" y="972"/>
                    </a:lnTo>
                    <a:lnTo>
                      <a:pt x="214" y="959"/>
                    </a:lnTo>
                    <a:lnTo>
                      <a:pt x="198" y="946"/>
                    </a:lnTo>
                    <a:lnTo>
                      <a:pt x="182" y="933"/>
                    </a:lnTo>
                    <a:lnTo>
                      <a:pt x="165" y="921"/>
                    </a:lnTo>
                    <a:lnTo>
                      <a:pt x="148" y="908"/>
                    </a:lnTo>
                    <a:lnTo>
                      <a:pt x="145" y="900"/>
                    </a:lnTo>
                    <a:lnTo>
                      <a:pt x="142" y="892"/>
                    </a:lnTo>
                    <a:lnTo>
                      <a:pt x="138" y="885"/>
                    </a:lnTo>
                    <a:lnTo>
                      <a:pt x="134" y="877"/>
                    </a:lnTo>
                    <a:lnTo>
                      <a:pt x="129" y="868"/>
                    </a:lnTo>
                    <a:lnTo>
                      <a:pt x="125" y="860"/>
                    </a:lnTo>
                    <a:lnTo>
                      <a:pt x="120" y="851"/>
                    </a:lnTo>
                    <a:lnTo>
                      <a:pt x="114" y="840"/>
                    </a:lnTo>
                    <a:lnTo>
                      <a:pt x="101" y="832"/>
                    </a:lnTo>
                    <a:lnTo>
                      <a:pt x="88" y="824"/>
                    </a:lnTo>
                    <a:lnTo>
                      <a:pt x="74" y="815"/>
                    </a:lnTo>
                    <a:lnTo>
                      <a:pt x="59" y="806"/>
                    </a:lnTo>
                    <a:lnTo>
                      <a:pt x="45" y="795"/>
                    </a:lnTo>
                    <a:lnTo>
                      <a:pt x="30" y="786"/>
                    </a:lnTo>
                    <a:lnTo>
                      <a:pt x="15" y="776"/>
                    </a:lnTo>
                    <a:lnTo>
                      <a:pt x="0" y="766"/>
                    </a:lnTo>
                    <a:lnTo>
                      <a:pt x="0" y="756"/>
                    </a:lnTo>
                    <a:lnTo>
                      <a:pt x="0" y="745"/>
                    </a:lnTo>
                    <a:lnTo>
                      <a:pt x="0" y="735"/>
                    </a:lnTo>
                    <a:lnTo>
                      <a:pt x="1" y="725"/>
                    </a:lnTo>
                    <a:lnTo>
                      <a:pt x="1" y="715"/>
                    </a:lnTo>
                    <a:lnTo>
                      <a:pt x="3" y="705"/>
                    </a:lnTo>
                    <a:lnTo>
                      <a:pt x="4" y="694"/>
                    </a:lnTo>
                    <a:lnTo>
                      <a:pt x="6" y="684"/>
                    </a:lnTo>
                    <a:lnTo>
                      <a:pt x="13" y="682"/>
                    </a:lnTo>
                    <a:lnTo>
                      <a:pt x="19" y="680"/>
                    </a:lnTo>
                    <a:lnTo>
                      <a:pt x="24" y="679"/>
                    </a:lnTo>
                    <a:lnTo>
                      <a:pt x="28" y="679"/>
                    </a:lnTo>
                    <a:lnTo>
                      <a:pt x="33" y="679"/>
                    </a:lnTo>
                    <a:lnTo>
                      <a:pt x="38" y="680"/>
                    </a:lnTo>
                    <a:lnTo>
                      <a:pt x="45" y="682"/>
                    </a:lnTo>
                    <a:lnTo>
                      <a:pt x="54" y="684"/>
                    </a:lnTo>
                    <a:lnTo>
                      <a:pt x="56" y="689"/>
                    </a:lnTo>
                    <a:lnTo>
                      <a:pt x="58" y="694"/>
                    </a:lnTo>
                    <a:lnTo>
                      <a:pt x="61" y="700"/>
                    </a:lnTo>
                    <a:lnTo>
                      <a:pt x="63" y="705"/>
                    </a:lnTo>
                    <a:lnTo>
                      <a:pt x="67" y="710"/>
                    </a:lnTo>
                    <a:lnTo>
                      <a:pt x="69" y="715"/>
                    </a:lnTo>
                    <a:lnTo>
                      <a:pt x="72" y="720"/>
                    </a:lnTo>
                    <a:lnTo>
                      <a:pt x="74" y="725"/>
                    </a:lnTo>
                    <a:lnTo>
                      <a:pt x="83" y="729"/>
                    </a:lnTo>
                    <a:lnTo>
                      <a:pt x="90" y="733"/>
                    </a:lnTo>
                    <a:lnTo>
                      <a:pt x="95" y="736"/>
                    </a:lnTo>
                    <a:lnTo>
                      <a:pt x="99" y="739"/>
                    </a:lnTo>
                    <a:lnTo>
                      <a:pt x="102" y="742"/>
                    </a:lnTo>
                    <a:lnTo>
                      <a:pt x="106" y="746"/>
                    </a:lnTo>
                    <a:lnTo>
                      <a:pt x="109" y="753"/>
                    </a:lnTo>
                    <a:lnTo>
                      <a:pt x="114" y="759"/>
                    </a:lnTo>
                    <a:lnTo>
                      <a:pt x="122" y="759"/>
                    </a:lnTo>
                    <a:lnTo>
                      <a:pt x="130" y="759"/>
                    </a:lnTo>
                    <a:lnTo>
                      <a:pt x="137" y="759"/>
                    </a:lnTo>
                    <a:lnTo>
                      <a:pt x="144" y="759"/>
                    </a:lnTo>
                    <a:lnTo>
                      <a:pt x="152" y="759"/>
                    </a:lnTo>
                    <a:lnTo>
                      <a:pt x="159" y="759"/>
                    </a:lnTo>
                    <a:lnTo>
                      <a:pt x="168" y="759"/>
                    </a:lnTo>
                    <a:lnTo>
                      <a:pt x="175" y="759"/>
                    </a:lnTo>
                    <a:lnTo>
                      <a:pt x="187" y="743"/>
                    </a:lnTo>
                    <a:lnTo>
                      <a:pt x="200" y="728"/>
                    </a:lnTo>
                    <a:lnTo>
                      <a:pt x="213" y="713"/>
                    </a:lnTo>
                    <a:lnTo>
                      <a:pt x="226" y="697"/>
                    </a:lnTo>
                    <a:lnTo>
                      <a:pt x="239" y="682"/>
                    </a:lnTo>
                    <a:lnTo>
                      <a:pt x="253" y="667"/>
                    </a:lnTo>
                    <a:lnTo>
                      <a:pt x="268" y="653"/>
                    </a:lnTo>
                    <a:lnTo>
                      <a:pt x="283" y="637"/>
                    </a:lnTo>
                    <a:lnTo>
                      <a:pt x="292" y="629"/>
                    </a:lnTo>
                    <a:lnTo>
                      <a:pt x="302" y="622"/>
                    </a:lnTo>
                    <a:lnTo>
                      <a:pt x="313" y="614"/>
                    </a:lnTo>
                    <a:lnTo>
                      <a:pt x="324" y="606"/>
                    </a:lnTo>
                    <a:lnTo>
                      <a:pt x="335" y="597"/>
                    </a:lnTo>
                    <a:lnTo>
                      <a:pt x="346" y="588"/>
                    </a:lnTo>
                    <a:lnTo>
                      <a:pt x="357" y="579"/>
                    </a:lnTo>
                    <a:lnTo>
                      <a:pt x="370" y="569"/>
                    </a:lnTo>
                    <a:lnTo>
                      <a:pt x="370" y="567"/>
                    </a:lnTo>
                    <a:lnTo>
                      <a:pt x="371" y="564"/>
                    </a:lnTo>
                    <a:lnTo>
                      <a:pt x="373" y="561"/>
                    </a:lnTo>
                    <a:lnTo>
                      <a:pt x="374" y="558"/>
                    </a:lnTo>
                    <a:lnTo>
                      <a:pt x="376" y="555"/>
                    </a:lnTo>
                    <a:lnTo>
                      <a:pt x="378" y="551"/>
                    </a:lnTo>
                    <a:lnTo>
                      <a:pt x="381" y="546"/>
                    </a:lnTo>
                    <a:lnTo>
                      <a:pt x="383" y="542"/>
                    </a:lnTo>
                    <a:lnTo>
                      <a:pt x="388" y="539"/>
                    </a:lnTo>
                    <a:lnTo>
                      <a:pt x="393" y="535"/>
                    </a:lnTo>
                    <a:lnTo>
                      <a:pt x="399" y="532"/>
                    </a:lnTo>
                    <a:lnTo>
                      <a:pt x="404" y="527"/>
                    </a:lnTo>
                    <a:lnTo>
                      <a:pt x="410" y="523"/>
                    </a:lnTo>
                    <a:lnTo>
                      <a:pt x="416" y="518"/>
                    </a:lnTo>
                    <a:lnTo>
                      <a:pt x="423" y="513"/>
                    </a:lnTo>
                    <a:lnTo>
                      <a:pt x="430" y="508"/>
                    </a:lnTo>
                    <a:lnTo>
                      <a:pt x="436" y="501"/>
                    </a:lnTo>
                    <a:lnTo>
                      <a:pt x="441" y="492"/>
                    </a:lnTo>
                    <a:lnTo>
                      <a:pt x="448" y="485"/>
                    </a:lnTo>
                    <a:lnTo>
                      <a:pt x="454" y="477"/>
                    </a:lnTo>
                    <a:lnTo>
                      <a:pt x="461" y="468"/>
                    </a:lnTo>
                    <a:lnTo>
                      <a:pt x="469" y="460"/>
                    </a:lnTo>
                    <a:lnTo>
                      <a:pt x="477" y="451"/>
                    </a:lnTo>
                    <a:lnTo>
                      <a:pt x="484" y="440"/>
                    </a:lnTo>
                    <a:lnTo>
                      <a:pt x="489" y="437"/>
                    </a:lnTo>
                    <a:lnTo>
                      <a:pt x="495" y="434"/>
                    </a:lnTo>
                    <a:lnTo>
                      <a:pt x="501" y="430"/>
                    </a:lnTo>
                    <a:lnTo>
                      <a:pt x="508" y="426"/>
                    </a:lnTo>
                    <a:lnTo>
                      <a:pt x="515" y="421"/>
                    </a:lnTo>
                    <a:lnTo>
                      <a:pt x="523" y="417"/>
                    </a:lnTo>
                    <a:lnTo>
                      <a:pt x="530" y="412"/>
                    </a:lnTo>
                    <a:lnTo>
                      <a:pt x="538" y="407"/>
                    </a:lnTo>
                    <a:lnTo>
                      <a:pt x="553" y="388"/>
                    </a:lnTo>
                    <a:lnTo>
                      <a:pt x="569" y="371"/>
                    </a:lnTo>
                    <a:lnTo>
                      <a:pt x="584" y="353"/>
                    </a:lnTo>
                    <a:lnTo>
                      <a:pt x="599" y="335"/>
                    </a:lnTo>
                    <a:lnTo>
                      <a:pt x="615" y="317"/>
                    </a:lnTo>
                    <a:lnTo>
                      <a:pt x="632" y="300"/>
                    </a:lnTo>
                    <a:lnTo>
                      <a:pt x="648" y="282"/>
                    </a:lnTo>
                    <a:lnTo>
                      <a:pt x="665" y="264"/>
                    </a:lnTo>
                    <a:lnTo>
                      <a:pt x="665" y="252"/>
                    </a:lnTo>
                    <a:lnTo>
                      <a:pt x="665" y="238"/>
                    </a:lnTo>
                    <a:lnTo>
                      <a:pt x="665" y="226"/>
                    </a:lnTo>
                    <a:lnTo>
                      <a:pt x="664" y="213"/>
                    </a:lnTo>
                    <a:lnTo>
                      <a:pt x="663" y="201"/>
                    </a:lnTo>
                    <a:lnTo>
                      <a:pt x="662" y="187"/>
                    </a:lnTo>
                    <a:lnTo>
                      <a:pt x="661" y="175"/>
                    </a:lnTo>
                    <a:lnTo>
                      <a:pt x="658" y="162"/>
                    </a:lnTo>
                    <a:lnTo>
                      <a:pt x="651" y="157"/>
                    </a:lnTo>
                    <a:lnTo>
                      <a:pt x="643" y="151"/>
                    </a:lnTo>
                    <a:lnTo>
                      <a:pt x="636" y="144"/>
                    </a:lnTo>
                    <a:lnTo>
                      <a:pt x="628" y="137"/>
                    </a:lnTo>
                    <a:lnTo>
                      <a:pt x="620" y="130"/>
                    </a:lnTo>
                    <a:lnTo>
                      <a:pt x="610" y="123"/>
                    </a:lnTo>
                    <a:lnTo>
                      <a:pt x="601" y="116"/>
                    </a:lnTo>
                    <a:lnTo>
                      <a:pt x="592" y="108"/>
                    </a:lnTo>
                    <a:lnTo>
                      <a:pt x="591" y="96"/>
                    </a:lnTo>
                    <a:lnTo>
                      <a:pt x="590" y="82"/>
                    </a:lnTo>
                    <a:lnTo>
                      <a:pt x="589" y="70"/>
                    </a:lnTo>
                    <a:lnTo>
                      <a:pt x="587" y="57"/>
                    </a:lnTo>
                    <a:lnTo>
                      <a:pt x="585" y="45"/>
                    </a:lnTo>
                    <a:lnTo>
                      <a:pt x="583" y="32"/>
                    </a:lnTo>
                    <a:lnTo>
                      <a:pt x="581" y="19"/>
                    </a:lnTo>
                    <a:lnTo>
                      <a:pt x="578" y="7"/>
                    </a:lnTo>
                    <a:lnTo>
                      <a:pt x="586" y="7"/>
                    </a:lnTo>
                    <a:lnTo>
                      <a:pt x="593" y="7"/>
                    </a:lnTo>
                    <a:lnTo>
                      <a:pt x="601" y="6"/>
                    </a:lnTo>
                    <a:lnTo>
                      <a:pt x="608" y="6"/>
                    </a:lnTo>
                    <a:lnTo>
                      <a:pt x="615" y="5"/>
                    </a:lnTo>
                    <a:lnTo>
                      <a:pt x="624" y="4"/>
                    </a:lnTo>
                    <a:lnTo>
                      <a:pt x="631" y="2"/>
                    </a:lnTo>
                    <a:lnTo>
                      <a:pt x="639" y="0"/>
                    </a:lnTo>
                    <a:lnTo>
                      <a:pt x="656" y="22"/>
                    </a:lnTo>
                    <a:lnTo>
                      <a:pt x="674" y="46"/>
                    </a:lnTo>
                    <a:lnTo>
                      <a:pt x="692" y="68"/>
                    </a:lnTo>
                    <a:lnTo>
                      <a:pt x="710" y="91"/>
                    </a:lnTo>
                    <a:lnTo>
                      <a:pt x="729" y="114"/>
                    </a:lnTo>
                    <a:lnTo>
                      <a:pt x="747" y="137"/>
                    </a:lnTo>
                    <a:lnTo>
                      <a:pt x="766" y="160"/>
                    </a:lnTo>
                    <a:lnTo>
                      <a:pt x="787" y="182"/>
                    </a:lnTo>
                    <a:lnTo>
                      <a:pt x="789" y="182"/>
                    </a:lnTo>
                    <a:lnTo>
                      <a:pt x="792" y="182"/>
                    </a:lnTo>
                    <a:lnTo>
                      <a:pt x="794" y="183"/>
                    </a:lnTo>
                    <a:lnTo>
                      <a:pt x="796" y="183"/>
                    </a:lnTo>
                    <a:lnTo>
                      <a:pt x="799" y="184"/>
                    </a:lnTo>
                    <a:lnTo>
                      <a:pt x="801" y="185"/>
                    </a:lnTo>
                    <a:lnTo>
                      <a:pt x="804" y="187"/>
                    </a:lnTo>
                    <a:lnTo>
                      <a:pt x="806" y="189"/>
                    </a:lnTo>
                    <a:lnTo>
                      <a:pt x="811" y="198"/>
                    </a:lnTo>
                    <a:lnTo>
                      <a:pt x="816" y="205"/>
                    </a:lnTo>
                    <a:lnTo>
                      <a:pt x="823" y="213"/>
                    </a:lnTo>
                    <a:lnTo>
                      <a:pt x="828" y="221"/>
                    </a:lnTo>
                    <a:lnTo>
                      <a:pt x="834" y="229"/>
                    </a:lnTo>
                    <a:lnTo>
                      <a:pt x="840" y="238"/>
                    </a:lnTo>
                    <a:lnTo>
                      <a:pt x="846" y="248"/>
                    </a:lnTo>
                    <a:lnTo>
                      <a:pt x="853" y="257"/>
                    </a:lnTo>
                    <a:lnTo>
                      <a:pt x="856" y="257"/>
                    </a:lnTo>
                    <a:lnTo>
                      <a:pt x="858" y="258"/>
                    </a:lnTo>
                    <a:lnTo>
                      <a:pt x="861" y="258"/>
                    </a:lnTo>
                    <a:lnTo>
                      <a:pt x="863" y="258"/>
                    </a:lnTo>
                    <a:lnTo>
                      <a:pt x="866" y="259"/>
                    </a:lnTo>
                    <a:lnTo>
                      <a:pt x="868" y="260"/>
                    </a:lnTo>
                    <a:lnTo>
                      <a:pt x="872" y="262"/>
                    </a:lnTo>
                    <a:lnTo>
                      <a:pt x="874" y="264"/>
                    </a:lnTo>
                    <a:lnTo>
                      <a:pt x="887" y="279"/>
                    </a:lnTo>
                    <a:lnTo>
                      <a:pt x="899" y="294"/>
                    </a:lnTo>
                    <a:lnTo>
                      <a:pt x="911" y="310"/>
                    </a:lnTo>
                    <a:lnTo>
                      <a:pt x="925" y="326"/>
                    </a:lnTo>
                    <a:lnTo>
                      <a:pt x="937" y="341"/>
                    </a:lnTo>
                    <a:lnTo>
                      <a:pt x="949" y="359"/>
                    </a:lnTo>
                    <a:lnTo>
                      <a:pt x="962" y="375"/>
                    </a:lnTo>
                    <a:lnTo>
                      <a:pt x="975" y="392"/>
                    </a:lnTo>
                    <a:lnTo>
                      <a:pt x="978" y="393"/>
                    </a:lnTo>
                    <a:lnTo>
                      <a:pt x="980" y="394"/>
                    </a:lnTo>
                    <a:lnTo>
                      <a:pt x="983" y="395"/>
                    </a:lnTo>
                    <a:lnTo>
                      <a:pt x="986" y="398"/>
                    </a:lnTo>
                    <a:lnTo>
                      <a:pt x="989" y="400"/>
                    </a:lnTo>
                    <a:lnTo>
                      <a:pt x="993" y="402"/>
                    </a:lnTo>
                    <a:lnTo>
                      <a:pt x="997" y="404"/>
                    </a:lnTo>
                    <a:lnTo>
                      <a:pt x="1001" y="407"/>
                    </a:lnTo>
                    <a:lnTo>
                      <a:pt x="1021" y="437"/>
                    </a:lnTo>
                    <a:lnTo>
                      <a:pt x="1038" y="464"/>
                    </a:lnTo>
                    <a:lnTo>
                      <a:pt x="1054" y="486"/>
                    </a:lnTo>
                    <a:lnTo>
                      <a:pt x="1068" y="507"/>
                    </a:lnTo>
                    <a:lnTo>
                      <a:pt x="1082" y="525"/>
                    </a:lnTo>
                    <a:lnTo>
                      <a:pt x="1094" y="541"/>
                    </a:lnTo>
                    <a:lnTo>
                      <a:pt x="1105" y="559"/>
                    </a:lnTo>
                    <a:lnTo>
                      <a:pt x="1115" y="576"/>
                    </a:lnTo>
                    <a:lnTo>
                      <a:pt x="1108" y="576"/>
                    </a:lnTo>
                    <a:lnTo>
                      <a:pt x="1101" y="577"/>
                    </a:lnTo>
                    <a:lnTo>
                      <a:pt x="1093" y="578"/>
                    </a:lnTo>
                    <a:lnTo>
                      <a:pt x="1086" y="580"/>
                    </a:lnTo>
                    <a:lnTo>
                      <a:pt x="1078" y="582"/>
                    </a:lnTo>
                    <a:lnTo>
                      <a:pt x="1071" y="584"/>
                    </a:lnTo>
                    <a:lnTo>
                      <a:pt x="1062" y="587"/>
                    </a:lnTo>
                    <a:lnTo>
                      <a:pt x="1055" y="589"/>
                    </a:lnTo>
                    <a:lnTo>
                      <a:pt x="1040" y="577"/>
                    </a:lnTo>
                    <a:lnTo>
                      <a:pt x="1024" y="564"/>
                    </a:lnTo>
                    <a:lnTo>
                      <a:pt x="1007" y="552"/>
                    </a:lnTo>
                    <a:lnTo>
                      <a:pt x="991" y="538"/>
                    </a:lnTo>
                    <a:lnTo>
                      <a:pt x="974" y="526"/>
                    </a:lnTo>
                    <a:lnTo>
                      <a:pt x="956" y="513"/>
                    </a:lnTo>
                    <a:lnTo>
                      <a:pt x="939" y="501"/>
                    </a:lnTo>
                    <a:lnTo>
                      <a:pt x="921" y="487"/>
                    </a:lnTo>
                    <a:lnTo>
                      <a:pt x="915" y="482"/>
                    </a:lnTo>
                    <a:lnTo>
                      <a:pt x="910" y="477"/>
                    </a:lnTo>
                    <a:lnTo>
                      <a:pt x="906" y="472"/>
                    </a:lnTo>
                    <a:lnTo>
                      <a:pt x="901" y="467"/>
                    </a:lnTo>
                    <a:lnTo>
                      <a:pt x="896" y="461"/>
                    </a:lnTo>
                    <a:lnTo>
                      <a:pt x="891" y="455"/>
                    </a:lnTo>
                    <a:lnTo>
                      <a:pt x="886" y="448"/>
                    </a:lnTo>
                    <a:lnTo>
                      <a:pt x="881" y="440"/>
                    </a:lnTo>
                    <a:lnTo>
                      <a:pt x="873" y="440"/>
                    </a:lnTo>
                    <a:lnTo>
                      <a:pt x="865" y="440"/>
                    </a:lnTo>
                    <a:lnTo>
                      <a:pt x="857" y="440"/>
                    </a:lnTo>
                    <a:lnTo>
                      <a:pt x="849" y="439"/>
                    </a:lnTo>
                    <a:lnTo>
                      <a:pt x="841" y="438"/>
                    </a:lnTo>
                    <a:lnTo>
                      <a:pt x="833" y="437"/>
                    </a:lnTo>
                    <a:lnTo>
                      <a:pt x="824" y="435"/>
                    </a:lnTo>
                    <a:lnTo>
                      <a:pt x="813" y="433"/>
                    </a:lnTo>
                    <a:lnTo>
                      <a:pt x="789" y="458"/>
                    </a:lnTo>
                    <a:lnTo>
                      <a:pt x="770" y="478"/>
                    </a:lnTo>
                    <a:lnTo>
                      <a:pt x="753" y="493"/>
                    </a:lnTo>
                    <a:lnTo>
                      <a:pt x="738" y="507"/>
                    </a:lnTo>
                    <a:lnTo>
                      <a:pt x="722" y="521"/>
                    </a:lnTo>
                    <a:lnTo>
                      <a:pt x="703" y="535"/>
                    </a:lnTo>
                    <a:lnTo>
                      <a:pt x="681" y="554"/>
                    </a:lnTo>
                    <a:lnTo>
                      <a:pt x="652" y="576"/>
                    </a:lnTo>
                    <a:lnTo>
                      <a:pt x="637" y="596"/>
                    </a:lnTo>
                    <a:lnTo>
                      <a:pt x="621" y="618"/>
                    </a:lnTo>
                    <a:lnTo>
                      <a:pt x="604" y="639"/>
                    </a:lnTo>
                    <a:lnTo>
                      <a:pt x="587" y="662"/>
                    </a:lnTo>
                    <a:lnTo>
                      <a:pt x="571" y="684"/>
                    </a:lnTo>
                    <a:lnTo>
                      <a:pt x="553" y="707"/>
                    </a:lnTo>
                    <a:lnTo>
                      <a:pt x="535" y="729"/>
                    </a:lnTo>
                    <a:lnTo>
                      <a:pt x="517" y="753"/>
                    </a:lnTo>
                    <a:lnTo>
                      <a:pt x="489" y="775"/>
                    </a:lnTo>
                    <a:lnTo>
                      <a:pt x="466" y="792"/>
                    </a:lnTo>
                    <a:lnTo>
                      <a:pt x="449" y="806"/>
                    </a:lnTo>
                    <a:lnTo>
                      <a:pt x="436" y="817"/>
                    </a:lnTo>
                    <a:lnTo>
                      <a:pt x="425" y="828"/>
                    </a:lnTo>
                    <a:lnTo>
                      <a:pt x="414" y="839"/>
                    </a:lnTo>
                    <a:lnTo>
                      <a:pt x="403" y="852"/>
                    </a:lnTo>
                    <a:lnTo>
                      <a:pt x="390" y="867"/>
                    </a:lnTo>
                    <a:lnTo>
                      <a:pt x="387" y="875"/>
                    </a:lnTo>
                    <a:lnTo>
                      <a:pt x="385" y="884"/>
                    </a:lnTo>
                    <a:lnTo>
                      <a:pt x="382" y="892"/>
                    </a:lnTo>
                    <a:lnTo>
                      <a:pt x="379" y="903"/>
                    </a:lnTo>
                    <a:lnTo>
                      <a:pt x="376" y="912"/>
                    </a:lnTo>
                    <a:lnTo>
                      <a:pt x="372" y="922"/>
                    </a:lnTo>
                    <a:lnTo>
                      <a:pt x="368" y="932"/>
                    </a:lnTo>
                    <a:lnTo>
                      <a:pt x="363" y="942"/>
                    </a:lnTo>
                    <a:lnTo>
                      <a:pt x="363" y="955"/>
                    </a:lnTo>
                    <a:lnTo>
                      <a:pt x="363" y="968"/>
                    </a:lnTo>
                    <a:lnTo>
                      <a:pt x="363" y="980"/>
                    </a:lnTo>
                    <a:lnTo>
                      <a:pt x="363" y="992"/>
                    </a:lnTo>
                    <a:lnTo>
                      <a:pt x="364" y="1006"/>
                    </a:lnTo>
                    <a:lnTo>
                      <a:pt x="365" y="1018"/>
                    </a:lnTo>
                    <a:lnTo>
                      <a:pt x="368" y="1031"/>
                    </a:lnTo>
                    <a:lnTo>
                      <a:pt x="370" y="1043"/>
                    </a:lnTo>
                    <a:lnTo>
                      <a:pt x="379" y="1055"/>
                    </a:lnTo>
                    <a:lnTo>
                      <a:pt x="385" y="1064"/>
                    </a:lnTo>
                    <a:lnTo>
                      <a:pt x="390" y="1070"/>
                    </a:lnTo>
                    <a:lnTo>
                      <a:pt x="393" y="1076"/>
                    </a:lnTo>
                    <a:lnTo>
                      <a:pt x="395" y="1081"/>
                    </a:lnTo>
                    <a:lnTo>
                      <a:pt x="396" y="1085"/>
                    </a:lnTo>
                    <a:lnTo>
                      <a:pt x="396" y="1091"/>
                    </a:lnTo>
                    <a:lnTo>
                      <a:pt x="397" y="1097"/>
                    </a:lnTo>
                    <a:lnTo>
                      <a:pt x="386" y="1103"/>
                    </a:lnTo>
                    <a:lnTo>
                      <a:pt x="377" y="1106"/>
                    </a:lnTo>
                    <a:lnTo>
                      <a:pt x="371" y="1108"/>
                    </a:lnTo>
                    <a:lnTo>
                      <a:pt x="366" y="1109"/>
                    </a:lnTo>
                    <a:lnTo>
                      <a:pt x="363" y="1109"/>
                    </a:lnTo>
                    <a:lnTo>
                      <a:pt x="360" y="1109"/>
                    </a:lnTo>
                    <a:lnTo>
                      <a:pt x="358" y="1107"/>
                    </a:lnTo>
                    <a:lnTo>
                      <a:pt x="356" y="110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2" name="Freeform 21"/>
              <p:cNvSpPr>
                <a:spLocks/>
              </p:cNvSpPr>
              <p:nvPr/>
            </p:nvSpPr>
            <p:spPr bwMode="auto">
              <a:xfrm>
                <a:off x="2840" y="1437"/>
                <a:ext cx="253" cy="286"/>
              </a:xfrm>
              <a:custGeom>
                <a:avLst/>
                <a:gdLst/>
                <a:ahLst/>
                <a:cxnLst>
                  <a:cxn ang="0">
                    <a:pos x="529" y="1108"/>
                  </a:cxn>
                  <a:cxn ang="0">
                    <a:pos x="446" y="1045"/>
                  </a:cxn>
                  <a:cxn ang="0">
                    <a:pos x="389" y="986"/>
                  </a:cxn>
                  <a:cxn ang="0">
                    <a:pos x="308" y="936"/>
                  </a:cxn>
                  <a:cxn ang="0">
                    <a:pos x="177" y="849"/>
                  </a:cxn>
                  <a:cxn ang="0">
                    <a:pos x="69" y="758"/>
                  </a:cxn>
                  <a:cxn ang="0">
                    <a:pos x="20" y="698"/>
                  </a:cxn>
                  <a:cxn ang="0">
                    <a:pos x="3" y="617"/>
                  </a:cxn>
                  <a:cxn ang="0">
                    <a:pos x="0" y="503"/>
                  </a:cxn>
                  <a:cxn ang="0">
                    <a:pos x="41" y="270"/>
                  </a:cxn>
                  <a:cxn ang="0">
                    <a:pos x="81" y="163"/>
                  </a:cxn>
                  <a:cxn ang="0">
                    <a:pos x="124" y="118"/>
                  </a:cxn>
                  <a:cxn ang="0">
                    <a:pos x="202" y="70"/>
                  </a:cxn>
                  <a:cxn ang="0">
                    <a:pos x="414" y="0"/>
                  </a:cxn>
                  <a:cxn ang="0">
                    <a:pos x="537" y="8"/>
                  </a:cxn>
                  <a:cxn ang="0">
                    <a:pos x="701" y="36"/>
                  </a:cxn>
                  <a:cxn ang="0">
                    <a:pos x="834" y="89"/>
                  </a:cxn>
                  <a:cxn ang="0">
                    <a:pos x="918" y="187"/>
                  </a:cxn>
                  <a:cxn ang="0">
                    <a:pos x="978" y="252"/>
                  </a:cxn>
                  <a:cxn ang="0">
                    <a:pos x="1013" y="289"/>
                  </a:cxn>
                  <a:cxn ang="0">
                    <a:pos x="970" y="346"/>
                  </a:cxn>
                  <a:cxn ang="0">
                    <a:pos x="867" y="414"/>
                  </a:cxn>
                  <a:cxn ang="0">
                    <a:pos x="854" y="400"/>
                  </a:cxn>
                  <a:cxn ang="0">
                    <a:pos x="824" y="186"/>
                  </a:cxn>
                  <a:cxn ang="0">
                    <a:pos x="736" y="116"/>
                  </a:cxn>
                  <a:cxn ang="0">
                    <a:pos x="618" y="101"/>
                  </a:cxn>
                  <a:cxn ang="0">
                    <a:pos x="523" y="123"/>
                  </a:cxn>
                  <a:cxn ang="0">
                    <a:pos x="416" y="196"/>
                  </a:cxn>
                  <a:cxn ang="0">
                    <a:pos x="288" y="338"/>
                  </a:cxn>
                  <a:cxn ang="0">
                    <a:pos x="213" y="483"/>
                  </a:cxn>
                  <a:cxn ang="0">
                    <a:pos x="195" y="549"/>
                  </a:cxn>
                  <a:cxn ang="0">
                    <a:pos x="191" y="715"/>
                  </a:cxn>
                  <a:cxn ang="0">
                    <a:pos x="212" y="816"/>
                  </a:cxn>
                  <a:cxn ang="0">
                    <a:pos x="270" y="877"/>
                  </a:cxn>
                  <a:cxn ang="0">
                    <a:pos x="344" y="888"/>
                  </a:cxn>
                  <a:cxn ang="0">
                    <a:pos x="423" y="871"/>
                  </a:cxn>
                  <a:cxn ang="0">
                    <a:pos x="518" y="758"/>
                  </a:cxn>
                  <a:cxn ang="0">
                    <a:pos x="561" y="691"/>
                  </a:cxn>
                  <a:cxn ang="0">
                    <a:pos x="578" y="631"/>
                  </a:cxn>
                  <a:cxn ang="0">
                    <a:pos x="556" y="520"/>
                  </a:cxn>
                  <a:cxn ang="0">
                    <a:pos x="566" y="493"/>
                  </a:cxn>
                  <a:cxn ang="0">
                    <a:pos x="647" y="528"/>
                  </a:cxn>
                  <a:cxn ang="0">
                    <a:pos x="694" y="567"/>
                  </a:cxn>
                  <a:cxn ang="0">
                    <a:pos x="727" y="589"/>
                  </a:cxn>
                  <a:cxn ang="0">
                    <a:pos x="806" y="649"/>
                  </a:cxn>
                  <a:cxn ang="0">
                    <a:pos x="895" y="702"/>
                  </a:cxn>
                  <a:cxn ang="0">
                    <a:pos x="901" y="773"/>
                  </a:cxn>
                  <a:cxn ang="0">
                    <a:pos x="889" y="778"/>
                  </a:cxn>
                  <a:cxn ang="0">
                    <a:pos x="818" y="741"/>
                  </a:cxn>
                  <a:cxn ang="0">
                    <a:pos x="754" y="745"/>
                  </a:cxn>
                  <a:cxn ang="0">
                    <a:pos x="661" y="843"/>
                  </a:cxn>
                  <a:cxn ang="0">
                    <a:pos x="589" y="932"/>
                  </a:cxn>
                  <a:cxn ang="0">
                    <a:pos x="571" y="976"/>
                  </a:cxn>
                  <a:cxn ang="0">
                    <a:pos x="570" y="1068"/>
                  </a:cxn>
                  <a:cxn ang="0">
                    <a:pos x="618" y="1098"/>
                  </a:cxn>
                  <a:cxn ang="0">
                    <a:pos x="618" y="1121"/>
                  </a:cxn>
                  <a:cxn ang="0">
                    <a:pos x="601" y="1141"/>
                  </a:cxn>
                  <a:cxn ang="0">
                    <a:pos x="585" y="1144"/>
                  </a:cxn>
                </a:cxnLst>
                <a:rect l="0" t="0" r="r" b="b"/>
                <a:pathLst>
                  <a:path w="1013" h="1146">
                    <a:moveTo>
                      <a:pt x="578" y="1139"/>
                    </a:moveTo>
                    <a:lnTo>
                      <a:pt x="576" y="1135"/>
                    </a:lnTo>
                    <a:lnTo>
                      <a:pt x="573" y="1131"/>
                    </a:lnTo>
                    <a:lnTo>
                      <a:pt x="568" y="1127"/>
                    </a:lnTo>
                    <a:lnTo>
                      <a:pt x="560" y="1123"/>
                    </a:lnTo>
                    <a:lnTo>
                      <a:pt x="548" y="1117"/>
                    </a:lnTo>
                    <a:lnTo>
                      <a:pt x="529" y="1108"/>
                    </a:lnTo>
                    <a:lnTo>
                      <a:pt x="504" y="1098"/>
                    </a:lnTo>
                    <a:lnTo>
                      <a:pt x="471" y="1085"/>
                    </a:lnTo>
                    <a:lnTo>
                      <a:pt x="466" y="1078"/>
                    </a:lnTo>
                    <a:lnTo>
                      <a:pt x="461" y="1070"/>
                    </a:lnTo>
                    <a:lnTo>
                      <a:pt x="456" y="1061"/>
                    </a:lnTo>
                    <a:lnTo>
                      <a:pt x="451" y="1053"/>
                    </a:lnTo>
                    <a:lnTo>
                      <a:pt x="446" y="1045"/>
                    </a:lnTo>
                    <a:lnTo>
                      <a:pt x="440" y="1036"/>
                    </a:lnTo>
                    <a:lnTo>
                      <a:pt x="435" y="1027"/>
                    </a:lnTo>
                    <a:lnTo>
                      <a:pt x="430" y="1018"/>
                    </a:lnTo>
                    <a:lnTo>
                      <a:pt x="420" y="1009"/>
                    </a:lnTo>
                    <a:lnTo>
                      <a:pt x="410" y="1002"/>
                    </a:lnTo>
                    <a:lnTo>
                      <a:pt x="400" y="994"/>
                    </a:lnTo>
                    <a:lnTo>
                      <a:pt x="389" y="986"/>
                    </a:lnTo>
                    <a:lnTo>
                      <a:pt x="378" y="978"/>
                    </a:lnTo>
                    <a:lnTo>
                      <a:pt x="367" y="969"/>
                    </a:lnTo>
                    <a:lnTo>
                      <a:pt x="355" y="959"/>
                    </a:lnTo>
                    <a:lnTo>
                      <a:pt x="343" y="949"/>
                    </a:lnTo>
                    <a:lnTo>
                      <a:pt x="329" y="945"/>
                    </a:lnTo>
                    <a:lnTo>
                      <a:pt x="318" y="941"/>
                    </a:lnTo>
                    <a:lnTo>
                      <a:pt x="308" y="936"/>
                    </a:lnTo>
                    <a:lnTo>
                      <a:pt x="296" y="930"/>
                    </a:lnTo>
                    <a:lnTo>
                      <a:pt x="281" y="922"/>
                    </a:lnTo>
                    <a:lnTo>
                      <a:pt x="264" y="910"/>
                    </a:lnTo>
                    <a:lnTo>
                      <a:pt x="239" y="895"/>
                    </a:lnTo>
                    <a:lnTo>
                      <a:pt x="209" y="875"/>
                    </a:lnTo>
                    <a:lnTo>
                      <a:pt x="194" y="863"/>
                    </a:lnTo>
                    <a:lnTo>
                      <a:pt x="177" y="849"/>
                    </a:lnTo>
                    <a:lnTo>
                      <a:pt x="161" y="836"/>
                    </a:lnTo>
                    <a:lnTo>
                      <a:pt x="144" y="823"/>
                    </a:lnTo>
                    <a:lnTo>
                      <a:pt x="126" y="809"/>
                    </a:lnTo>
                    <a:lnTo>
                      <a:pt x="109" y="796"/>
                    </a:lnTo>
                    <a:lnTo>
                      <a:pt x="92" y="781"/>
                    </a:lnTo>
                    <a:lnTo>
                      <a:pt x="74" y="767"/>
                    </a:lnTo>
                    <a:lnTo>
                      <a:pt x="69" y="758"/>
                    </a:lnTo>
                    <a:lnTo>
                      <a:pt x="63" y="751"/>
                    </a:lnTo>
                    <a:lnTo>
                      <a:pt x="57" y="743"/>
                    </a:lnTo>
                    <a:lnTo>
                      <a:pt x="50" y="735"/>
                    </a:lnTo>
                    <a:lnTo>
                      <a:pt x="43" y="727"/>
                    </a:lnTo>
                    <a:lnTo>
                      <a:pt x="35" y="718"/>
                    </a:lnTo>
                    <a:lnTo>
                      <a:pt x="28" y="708"/>
                    </a:lnTo>
                    <a:lnTo>
                      <a:pt x="20" y="698"/>
                    </a:lnTo>
                    <a:lnTo>
                      <a:pt x="18" y="688"/>
                    </a:lnTo>
                    <a:lnTo>
                      <a:pt x="15" y="677"/>
                    </a:lnTo>
                    <a:lnTo>
                      <a:pt x="13" y="666"/>
                    </a:lnTo>
                    <a:lnTo>
                      <a:pt x="10" y="653"/>
                    </a:lnTo>
                    <a:lnTo>
                      <a:pt x="8" y="641"/>
                    </a:lnTo>
                    <a:lnTo>
                      <a:pt x="5" y="629"/>
                    </a:lnTo>
                    <a:lnTo>
                      <a:pt x="3" y="617"/>
                    </a:lnTo>
                    <a:lnTo>
                      <a:pt x="0" y="603"/>
                    </a:lnTo>
                    <a:lnTo>
                      <a:pt x="0" y="588"/>
                    </a:lnTo>
                    <a:lnTo>
                      <a:pt x="0" y="572"/>
                    </a:lnTo>
                    <a:lnTo>
                      <a:pt x="0" y="555"/>
                    </a:lnTo>
                    <a:lnTo>
                      <a:pt x="0" y="538"/>
                    </a:lnTo>
                    <a:lnTo>
                      <a:pt x="0" y="521"/>
                    </a:lnTo>
                    <a:lnTo>
                      <a:pt x="0" y="503"/>
                    </a:lnTo>
                    <a:lnTo>
                      <a:pt x="0" y="486"/>
                    </a:lnTo>
                    <a:lnTo>
                      <a:pt x="0" y="468"/>
                    </a:lnTo>
                    <a:lnTo>
                      <a:pt x="11" y="407"/>
                    </a:lnTo>
                    <a:lnTo>
                      <a:pt x="20" y="361"/>
                    </a:lnTo>
                    <a:lnTo>
                      <a:pt x="27" y="325"/>
                    </a:lnTo>
                    <a:lnTo>
                      <a:pt x="33" y="295"/>
                    </a:lnTo>
                    <a:lnTo>
                      <a:pt x="41" y="270"/>
                    </a:lnTo>
                    <a:lnTo>
                      <a:pt x="48" y="245"/>
                    </a:lnTo>
                    <a:lnTo>
                      <a:pt x="56" y="218"/>
                    </a:lnTo>
                    <a:lnTo>
                      <a:pt x="67" y="183"/>
                    </a:lnTo>
                    <a:lnTo>
                      <a:pt x="70" y="178"/>
                    </a:lnTo>
                    <a:lnTo>
                      <a:pt x="73" y="173"/>
                    </a:lnTo>
                    <a:lnTo>
                      <a:pt x="77" y="168"/>
                    </a:lnTo>
                    <a:lnTo>
                      <a:pt x="81" y="163"/>
                    </a:lnTo>
                    <a:lnTo>
                      <a:pt x="86" y="156"/>
                    </a:lnTo>
                    <a:lnTo>
                      <a:pt x="91" y="150"/>
                    </a:lnTo>
                    <a:lnTo>
                      <a:pt x="96" y="143"/>
                    </a:lnTo>
                    <a:lnTo>
                      <a:pt x="101" y="136"/>
                    </a:lnTo>
                    <a:lnTo>
                      <a:pt x="109" y="131"/>
                    </a:lnTo>
                    <a:lnTo>
                      <a:pt x="116" y="125"/>
                    </a:lnTo>
                    <a:lnTo>
                      <a:pt x="124" y="118"/>
                    </a:lnTo>
                    <a:lnTo>
                      <a:pt x="132" y="112"/>
                    </a:lnTo>
                    <a:lnTo>
                      <a:pt x="141" y="104"/>
                    </a:lnTo>
                    <a:lnTo>
                      <a:pt x="149" y="97"/>
                    </a:lnTo>
                    <a:lnTo>
                      <a:pt x="159" y="89"/>
                    </a:lnTo>
                    <a:lnTo>
                      <a:pt x="168" y="82"/>
                    </a:lnTo>
                    <a:lnTo>
                      <a:pt x="185" y="76"/>
                    </a:lnTo>
                    <a:lnTo>
                      <a:pt x="202" y="70"/>
                    </a:lnTo>
                    <a:lnTo>
                      <a:pt x="220" y="63"/>
                    </a:lnTo>
                    <a:lnTo>
                      <a:pt x="243" y="53"/>
                    </a:lnTo>
                    <a:lnTo>
                      <a:pt x="269" y="43"/>
                    </a:lnTo>
                    <a:lnTo>
                      <a:pt x="303" y="31"/>
                    </a:lnTo>
                    <a:lnTo>
                      <a:pt x="345" y="17"/>
                    </a:lnTo>
                    <a:lnTo>
                      <a:pt x="397" y="0"/>
                    </a:lnTo>
                    <a:lnTo>
                      <a:pt x="414" y="0"/>
                    </a:lnTo>
                    <a:lnTo>
                      <a:pt x="432" y="0"/>
                    </a:lnTo>
                    <a:lnTo>
                      <a:pt x="450" y="0"/>
                    </a:lnTo>
                    <a:lnTo>
                      <a:pt x="467" y="1"/>
                    </a:lnTo>
                    <a:lnTo>
                      <a:pt x="485" y="2"/>
                    </a:lnTo>
                    <a:lnTo>
                      <a:pt x="503" y="3"/>
                    </a:lnTo>
                    <a:lnTo>
                      <a:pt x="520" y="4"/>
                    </a:lnTo>
                    <a:lnTo>
                      <a:pt x="537" y="8"/>
                    </a:lnTo>
                    <a:lnTo>
                      <a:pt x="561" y="10"/>
                    </a:lnTo>
                    <a:lnTo>
                      <a:pt x="583" y="14"/>
                    </a:lnTo>
                    <a:lnTo>
                      <a:pt x="606" y="18"/>
                    </a:lnTo>
                    <a:lnTo>
                      <a:pt x="629" y="22"/>
                    </a:lnTo>
                    <a:lnTo>
                      <a:pt x="653" y="26"/>
                    </a:lnTo>
                    <a:lnTo>
                      <a:pt x="677" y="31"/>
                    </a:lnTo>
                    <a:lnTo>
                      <a:pt x="701" y="36"/>
                    </a:lnTo>
                    <a:lnTo>
                      <a:pt x="726" y="41"/>
                    </a:lnTo>
                    <a:lnTo>
                      <a:pt x="755" y="52"/>
                    </a:lnTo>
                    <a:lnTo>
                      <a:pt x="777" y="62"/>
                    </a:lnTo>
                    <a:lnTo>
                      <a:pt x="795" y="69"/>
                    </a:lnTo>
                    <a:lnTo>
                      <a:pt x="809" y="75"/>
                    </a:lnTo>
                    <a:lnTo>
                      <a:pt x="822" y="81"/>
                    </a:lnTo>
                    <a:lnTo>
                      <a:pt x="834" y="89"/>
                    </a:lnTo>
                    <a:lnTo>
                      <a:pt x="850" y="97"/>
                    </a:lnTo>
                    <a:lnTo>
                      <a:pt x="867" y="109"/>
                    </a:lnTo>
                    <a:lnTo>
                      <a:pt x="877" y="124"/>
                    </a:lnTo>
                    <a:lnTo>
                      <a:pt x="887" y="139"/>
                    </a:lnTo>
                    <a:lnTo>
                      <a:pt x="898" y="155"/>
                    </a:lnTo>
                    <a:lnTo>
                      <a:pt x="908" y="171"/>
                    </a:lnTo>
                    <a:lnTo>
                      <a:pt x="918" y="187"/>
                    </a:lnTo>
                    <a:lnTo>
                      <a:pt x="927" y="203"/>
                    </a:lnTo>
                    <a:lnTo>
                      <a:pt x="937" y="220"/>
                    </a:lnTo>
                    <a:lnTo>
                      <a:pt x="948" y="238"/>
                    </a:lnTo>
                    <a:lnTo>
                      <a:pt x="956" y="240"/>
                    </a:lnTo>
                    <a:lnTo>
                      <a:pt x="963" y="244"/>
                    </a:lnTo>
                    <a:lnTo>
                      <a:pt x="970" y="247"/>
                    </a:lnTo>
                    <a:lnTo>
                      <a:pt x="978" y="252"/>
                    </a:lnTo>
                    <a:lnTo>
                      <a:pt x="985" y="256"/>
                    </a:lnTo>
                    <a:lnTo>
                      <a:pt x="994" y="262"/>
                    </a:lnTo>
                    <a:lnTo>
                      <a:pt x="1001" y="267"/>
                    </a:lnTo>
                    <a:lnTo>
                      <a:pt x="1009" y="272"/>
                    </a:lnTo>
                    <a:lnTo>
                      <a:pt x="1011" y="278"/>
                    </a:lnTo>
                    <a:lnTo>
                      <a:pt x="1012" y="284"/>
                    </a:lnTo>
                    <a:lnTo>
                      <a:pt x="1013" y="289"/>
                    </a:lnTo>
                    <a:lnTo>
                      <a:pt x="1013" y="293"/>
                    </a:lnTo>
                    <a:lnTo>
                      <a:pt x="1012" y="299"/>
                    </a:lnTo>
                    <a:lnTo>
                      <a:pt x="1009" y="305"/>
                    </a:lnTo>
                    <a:lnTo>
                      <a:pt x="1006" y="315"/>
                    </a:lnTo>
                    <a:lnTo>
                      <a:pt x="1002" y="326"/>
                    </a:lnTo>
                    <a:lnTo>
                      <a:pt x="986" y="336"/>
                    </a:lnTo>
                    <a:lnTo>
                      <a:pt x="970" y="346"/>
                    </a:lnTo>
                    <a:lnTo>
                      <a:pt x="954" y="356"/>
                    </a:lnTo>
                    <a:lnTo>
                      <a:pt x="937" y="368"/>
                    </a:lnTo>
                    <a:lnTo>
                      <a:pt x="920" y="378"/>
                    </a:lnTo>
                    <a:lnTo>
                      <a:pt x="903" y="390"/>
                    </a:lnTo>
                    <a:lnTo>
                      <a:pt x="884" y="401"/>
                    </a:lnTo>
                    <a:lnTo>
                      <a:pt x="867" y="414"/>
                    </a:lnTo>
                    <a:lnTo>
                      <a:pt x="867" y="414"/>
                    </a:lnTo>
                    <a:lnTo>
                      <a:pt x="866" y="413"/>
                    </a:lnTo>
                    <a:lnTo>
                      <a:pt x="865" y="412"/>
                    </a:lnTo>
                    <a:lnTo>
                      <a:pt x="863" y="410"/>
                    </a:lnTo>
                    <a:lnTo>
                      <a:pt x="861" y="407"/>
                    </a:lnTo>
                    <a:lnTo>
                      <a:pt x="859" y="405"/>
                    </a:lnTo>
                    <a:lnTo>
                      <a:pt x="856" y="403"/>
                    </a:lnTo>
                    <a:lnTo>
                      <a:pt x="854" y="400"/>
                    </a:lnTo>
                    <a:lnTo>
                      <a:pt x="847" y="335"/>
                    </a:lnTo>
                    <a:lnTo>
                      <a:pt x="841" y="286"/>
                    </a:lnTo>
                    <a:lnTo>
                      <a:pt x="837" y="250"/>
                    </a:lnTo>
                    <a:lnTo>
                      <a:pt x="834" y="225"/>
                    </a:lnTo>
                    <a:lnTo>
                      <a:pt x="831" y="208"/>
                    </a:lnTo>
                    <a:lnTo>
                      <a:pt x="828" y="195"/>
                    </a:lnTo>
                    <a:lnTo>
                      <a:pt x="824" y="186"/>
                    </a:lnTo>
                    <a:lnTo>
                      <a:pt x="820" y="177"/>
                    </a:lnTo>
                    <a:lnTo>
                      <a:pt x="807" y="167"/>
                    </a:lnTo>
                    <a:lnTo>
                      <a:pt x="794" y="156"/>
                    </a:lnTo>
                    <a:lnTo>
                      <a:pt x="780" y="146"/>
                    </a:lnTo>
                    <a:lnTo>
                      <a:pt x="766" y="136"/>
                    </a:lnTo>
                    <a:lnTo>
                      <a:pt x="751" y="126"/>
                    </a:lnTo>
                    <a:lnTo>
                      <a:pt x="736" y="116"/>
                    </a:lnTo>
                    <a:lnTo>
                      <a:pt x="721" y="105"/>
                    </a:lnTo>
                    <a:lnTo>
                      <a:pt x="706" y="95"/>
                    </a:lnTo>
                    <a:lnTo>
                      <a:pt x="688" y="95"/>
                    </a:lnTo>
                    <a:lnTo>
                      <a:pt x="671" y="96"/>
                    </a:lnTo>
                    <a:lnTo>
                      <a:pt x="653" y="97"/>
                    </a:lnTo>
                    <a:lnTo>
                      <a:pt x="635" y="99"/>
                    </a:lnTo>
                    <a:lnTo>
                      <a:pt x="618" y="101"/>
                    </a:lnTo>
                    <a:lnTo>
                      <a:pt x="600" y="103"/>
                    </a:lnTo>
                    <a:lnTo>
                      <a:pt x="582" y="106"/>
                    </a:lnTo>
                    <a:lnTo>
                      <a:pt x="565" y="109"/>
                    </a:lnTo>
                    <a:lnTo>
                      <a:pt x="555" y="112"/>
                    </a:lnTo>
                    <a:lnTo>
                      <a:pt x="545" y="115"/>
                    </a:lnTo>
                    <a:lnTo>
                      <a:pt x="534" y="119"/>
                    </a:lnTo>
                    <a:lnTo>
                      <a:pt x="523" y="123"/>
                    </a:lnTo>
                    <a:lnTo>
                      <a:pt x="513" y="128"/>
                    </a:lnTo>
                    <a:lnTo>
                      <a:pt x="502" y="133"/>
                    </a:lnTo>
                    <a:lnTo>
                      <a:pt x="489" y="138"/>
                    </a:lnTo>
                    <a:lnTo>
                      <a:pt x="477" y="143"/>
                    </a:lnTo>
                    <a:lnTo>
                      <a:pt x="457" y="161"/>
                    </a:lnTo>
                    <a:lnTo>
                      <a:pt x="436" y="179"/>
                    </a:lnTo>
                    <a:lnTo>
                      <a:pt x="416" y="196"/>
                    </a:lnTo>
                    <a:lnTo>
                      <a:pt x="396" y="215"/>
                    </a:lnTo>
                    <a:lnTo>
                      <a:pt x="375" y="233"/>
                    </a:lnTo>
                    <a:lnTo>
                      <a:pt x="354" y="252"/>
                    </a:lnTo>
                    <a:lnTo>
                      <a:pt x="331" y="272"/>
                    </a:lnTo>
                    <a:lnTo>
                      <a:pt x="309" y="292"/>
                    </a:lnTo>
                    <a:lnTo>
                      <a:pt x="299" y="315"/>
                    </a:lnTo>
                    <a:lnTo>
                      <a:pt x="288" y="338"/>
                    </a:lnTo>
                    <a:lnTo>
                      <a:pt x="276" y="361"/>
                    </a:lnTo>
                    <a:lnTo>
                      <a:pt x="265" y="383"/>
                    </a:lnTo>
                    <a:lnTo>
                      <a:pt x="253" y="406"/>
                    </a:lnTo>
                    <a:lnTo>
                      <a:pt x="241" y="429"/>
                    </a:lnTo>
                    <a:lnTo>
                      <a:pt x="228" y="452"/>
                    </a:lnTo>
                    <a:lnTo>
                      <a:pt x="215" y="475"/>
                    </a:lnTo>
                    <a:lnTo>
                      <a:pt x="213" y="483"/>
                    </a:lnTo>
                    <a:lnTo>
                      <a:pt x="210" y="491"/>
                    </a:lnTo>
                    <a:lnTo>
                      <a:pt x="208" y="500"/>
                    </a:lnTo>
                    <a:lnTo>
                      <a:pt x="205" y="509"/>
                    </a:lnTo>
                    <a:lnTo>
                      <a:pt x="203" y="520"/>
                    </a:lnTo>
                    <a:lnTo>
                      <a:pt x="200" y="529"/>
                    </a:lnTo>
                    <a:lnTo>
                      <a:pt x="198" y="539"/>
                    </a:lnTo>
                    <a:lnTo>
                      <a:pt x="195" y="549"/>
                    </a:lnTo>
                    <a:lnTo>
                      <a:pt x="195" y="573"/>
                    </a:lnTo>
                    <a:lnTo>
                      <a:pt x="195" y="595"/>
                    </a:lnTo>
                    <a:lnTo>
                      <a:pt x="195" y="619"/>
                    </a:lnTo>
                    <a:lnTo>
                      <a:pt x="195" y="642"/>
                    </a:lnTo>
                    <a:lnTo>
                      <a:pt x="194" y="666"/>
                    </a:lnTo>
                    <a:lnTo>
                      <a:pt x="193" y="690"/>
                    </a:lnTo>
                    <a:lnTo>
                      <a:pt x="191" y="715"/>
                    </a:lnTo>
                    <a:lnTo>
                      <a:pt x="188" y="739"/>
                    </a:lnTo>
                    <a:lnTo>
                      <a:pt x="192" y="752"/>
                    </a:lnTo>
                    <a:lnTo>
                      <a:pt x="195" y="765"/>
                    </a:lnTo>
                    <a:lnTo>
                      <a:pt x="199" y="778"/>
                    </a:lnTo>
                    <a:lnTo>
                      <a:pt x="203" y="790"/>
                    </a:lnTo>
                    <a:lnTo>
                      <a:pt x="207" y="803"/>
                    </a:lnTo>
                    <a:lnTo>
                      <a:pt x="212" y="816"/>
                    </a:lnTo>
                    <a:lnTo>
                      <a:pt x="217" y="828"/>
                    </a:lnTo>
                    <a:lnTo>
                      <a:pt x="222" y="841"/>
                    </a:lnTo>
                    <a:lnTo>
                      <a:pt x="235" y="852"/>
                    </a:lnTo>
                    <a:lnTo>
                      <a:pt x="246" y="860"/>
                    </a:lnTo>
                    <a:lnTo>
                      <a:pt x="255" y="868"/>
                    </a:lnTo>
                    <a:lnTo>
                      <a:pt x="262" y="873"/>
                    </a:lnTo>
                    <a:lnTo>
                      <a:pt x="270" y="877"/>
                    </a:lnTo>
                    <a:lnTo>
                      <a:pt x="278" y="880"/>
                    </a:lnTo>
                    <a:lnTo>
                      <a:pt x="289" y="884"/>
                    </a:lnTo>
                    <a:lnTo>
                      <a:pt x="303" y="888"/>
                    </a:lnTo>
                    <a:lnTo>
                      <a:pt x="313" y="888"/>
                    </a:lnTo>
                    <a:lnTo>
                      <a:pt x="323" y="888"/>
                    </a:lnTo>
                    <a:lnTo>
                      <a:pt x="333" y="888"/>
                    </a:lnTo>
                    <a:lnTo>
                      <a:pt x="344" y="888"/>
                    </a:lnTo>
                    <a:lnTo>
                      <a:pt x="355" y="888"/>
                    </a:lnTo>
                    <a:lnTo>
                      <a:pt x="366" y="888"/>
                    </a:lnTo>
                    <a:lnTo>
                      <a:pt x="377" y="888"/>
                    </a:lnTo>
                    <a:lnTo>
                      <a:pt x="389" y="888"/>
                    </a:lnTo>
                    <a:lnTo>
                      <a:pt x="404" y="882"/>
                    </a:lnTo>
                    <a:lnTo>
                      <a:pt x="414" y="876"/>
                    </a:lnTo>
                    <a:lnTo>
                      <a:pt x="423" y="871"/>
                    </a:lnTo>
                    <a:lnTo>
                      <a:pt x="432" y="864"/>
                    </a:lnTo>
                    <a:lnTo>
                      <a:pt x="443" y="856"/>
                    </a:lnTo>
                    <a:lnTo>
                      <a:pt x="455" y="845"/>
                    </a:lnTo>
                    <a:lnTo>
                      <a:pt x="471" y="832"/>
                    </a:lnTo>
                    <a:lnTo>
                      <a:pt x="490" y="814"/>
                    </a:lnTo>
                    <a:lnTo>
                      <a:pt x="507" y="783"/>
                    </a:lnTo>
                    <a:lnTo>
                      <a:pt x="518" y="758"/>
                    </a:lnTo>
                    <a:lnTo>
                      <a:pt x="527" y="741"/>
                    </a:lnTo>
                    <a:lnTo>
                      <a:pt x="534" y="728"/>
                    </a:lnTo>
                    <a:lnTo>
                      <a:pt x="540" y="719"/>
                    </a:lnTo>
                    <a:lnTo>
                      <a:pt x="546" y="712"/>
                    </a:lnTo>
                    <a:lnTo>
                      <a:pt x="552" y="705"/>
                    </a:lnTo>
                    <a:lnTo>
                      <a:pt x="558" y="698"/>
                    </a:lnTo>
                    <a:lnTo>
                      <a:pt x="561" y="691"/>
                    </a:lnTo>
                    <a:lnTo>
                      <a:pt x="563" y="683"/>
                    </a:lnTo>
                    <a:lnTo>
                      <a:pt x="566" y="676"/>
                    </a:lnTo>
                    <a:lnTo>
                      <a:pt x="568" y="668"/>
                    </a:lnTo>
                    <a:lnTo>
                      <a:pt x="570" y="658"/>
                    </a:lnTo>
                    <a:lnTo>
                      <a:pt x="573" y="650"/>
                    </a:lnTo>
                    <a:lnTo>
                      <a:pt x="575" y="641"/>
                    </a:lnTo>
                    <a:lnTo>
                      <a:pt x="578" y="631"/>
                    </a:lnTo>
                    <a:lnTo>
                      <a:pt x="575" y="616"/>
                    </a:lnTo>
                    <a:lnTo>
                      <a:pt x="573" y="600"/>
                    </a:lnTo>
                    <a:lnTo>
                      <a:pt x="570" y="585"/>
                    </a:lnTo>
                    <a:lnTo>
                      <a:pt x="567" y="569"/>
                    </a:lnTo>
                    <a:lnTo>
                      <a:pt x="564" y="553"/>
                    </a:lnTo>
                    <a:lnTo>
                      <a:pt x="560" y="536"/>
                    </a:lnTo>
                    <a:lnTo>
                      <a:pt x="556" y="520"/>
                    </a:lnTo>
                    <a:lnTo>
                      <a:pt x="552" y="502"/>
                    </a:lnTo>
                    <a:lnTo>
                      <a:pt x="554" y="501"/>
                    </a:lnTo>
                    <a:lnTo>
                      <a:pt x="557" y="501"/>
                    </a:lnTo>
                    <a:lnTo>
                      <a:pt x="559" y="499"/>
                    </a:lnTo>
                    <a:lnTo>
                      <a:pt x="561" y="498"/>
                    </a:lnTo>
                    <a:lnTo>
                      <a:pt x="564" y="496"/>
                    </a:lnTo>
                    <a:lnTo>
                      <a:pt x="566" y="493"/>
                    </a:lnTo>
                    <a:lnTo>
                      <a:pt x="569" y="491"/>
                    </a:lnTo>
                    <a:lnTo>
                      <a:pt x="571" y="488"/>
                    </a:lnTo>
                    <a:lnTo>
                      <a:pt x="586" y="496"/>
                    </a:lnTo>
                    <a:lnTo>
                      <a:pt x="602" y="503"/>
                    </a:lnTo>
                    <a:lnTo>
                      <a:pt x="617" y="512"/>
                    </a:lnTo>
                    <a:lnTo>
                      <a:pt x="632" y="520"/>
                    </a:lnTo>
                    <a:lnTo>
                      <a:pt x="647" y="528"/>
                    </a:lnTo>
                    <a:lnTo>
                      <a:pt x="662" y="537"/>
                    </a:lnTo>
                    <a:lnTo>
                      <a:pt x="677" y="546"/>
                    </a:lnTo>
                    <a:lnTo>
                      <a:pt x="693" y="556"/>
                    </a:lnTo>
                    <a:lnTo>
                      <a:pt x="693" y="558"/>
                    </a:lnTo>
                    <a:lnTo>
                      <a:pt x="693" y="562"/>
                    </a:lnTo>
                    <a:lnTo>
                      <a:pt x="693" y="564"/>
                    </a:lnTo>
                    <a:lnTo>
                      <a:pt x="694" y="567"/>
                    </a:lnTo>
                    <a:lnTo>
                      <a:pt x="695" y="569"/>
                    </a:lnTo>
                    <a:lnTo>
                      <a:pt x="696" y="572"/>
                    </a:lnTo>
                    <a:lnTo>
                      <a:pt x="697" y="574"/>
                    </a:lnTo>
                    <a:lnTo>
                      <a:pt x="700" y="577"/>
                    </a:lnTo>
                    <a:lnTo>
                      <a:pt x="710" y="581"/>
                    </a:lnTo>
                    <a:lnTo>
                      <a:pt x="719" y="585"/>
                    </a:lnTo>
                    <a:lnTo>
                      <a:pt x="727" y="589"/>
                    </a:lnTo>
                    <a:lnTo>
                      <a:pt x="734" y="594"/>
                    </a:lnTo>
                    <a:lnTo>
                      <a:pt x="743" y="601"/>
                    </a:lnTo>
                    <a:lnTo>
                      <a:pt x="752" y="609"/>
                    </a:lnTo>
                    <a:lnTo>
                      <a:pt x="764" y="622"/>
                    </a:lnTo>
                    <a:lnTo>
                      <a:pt x="780" y="638"/>
                    </a:lnTo>
                    <a:lnTo>
                      <a:pt x="793" y="643"/>
                    </a:lnTo>
                    <a:lnTo>
                      <a:pt x="806" y="649"/>
                    </a:lnTo>
                    <a:lnTo>
                      <a:pt x="820" y="655"/>
                    </a:lnTo>
                    <a:lnTo>
                      <a:pt x="834" y="663"/>
                    </a:lnTo>
                    <a:lnTo>
                      <a:pt x="849" y="670"/>
                    </a:lnTo>
                    <a:lnTo>
                      <a:pt x="864" y="677"/>
                    </a:lnTo>
                    <a:lnTo>
                      <a:pt x="879" y="684"/>
                    </a:lnTo>
                    <a:lnTo>
                      <a:pt x="895" y="692"/>
                    </a:lnTo>
                    <a:lnTo>
                      <a:pt x="895" y="702"/>
                    </a:lnTo>
                    <a:lnTo>
                      <a:pt x="895" y="713"/>
                    </a:lnTo>
                    <a:lnTo>
                      <a:pt x="895" y="723"/>
                    </a:lnTo>
                    <a:lnTo>
                      <a:pt x="895" y="733"/>
                    </a:lnTo>
                    <a:lnTo>
                      <a:pt x="896" y="743"/>
                    </a:lnTo>
                    <a:lnTo>
                      <a:pt x="897" y="753"/>
                    </a:lnTo>
                    <a:lnTo>
                      <a:pt x="899" y="764"/>
                    </a:lnTo>
                    <a:lnTo>
                      <a:pt x="901" y="773"/>
                    </a:lnTo>
                    <a:lnTo>
                      <a:pt x="901" y="773"/>
                    </a:lnTo>
                    <a:lnTo>
                      <a:pt x="900" y="774"/>
                    </a:lnTo>
                    <a:lnTo>
                      <a:pt x="899" y="774"/>
                    </a:lnTo>
                    <a:lnTo>
                      <a:pt x="897" y="774"/>
                    </a:lnTo>
                    <a:lnTo>
                      <a:pt x="895" y="775"/>
                    </a:lnTo>
                    <a:lnTo>
                      <a:pt x="893" y="776"/>
                    </a:lnTo>
                    <a:lnTo>
                      <a:pt x="889" y="778"/>
                    </a:lnTo>
                    <a:lnTo>
                      <a:pt x="887" y="780"/>
                    </a:lnTo>
                    <a:lnTo>
                      <a:pt x="877" y="775"/>
                    </a:lnTo>
                    <a:lnTo>
                      <a:pt x="866" y="769"/>
                    </a:lnTo>
                    <a:lnTo>
                      <a:pt x="855" y="763"/>
                    </a:lnTo>
                    <a:lnTo>
                      <a:pt x="843" y="755"/>
                    </a:lnTo>
                    <a:lnTo>
                      <a:pt x="830" y="748"/>
                    </a:lnTo>
                    <a:lnTo>
                      <a:pt x="818" y="741"/>
                    </a:lnTo>
                    <a:lnTo>
                      <a:pt x="806" y="733"/>
                    </a:lnTo>
                    <a:lnTo>
                      <a:pt x="794" y="726"/>
                    </a:lnTo>
                    <a:lnTo>
                      <a:pt x="785" y="729"/>
                    </a:lnTo>
                    <a:lnTo>
                      <a:pt x="778" y="732"/>
                    </a:lnTo>
                    <a:lnTo>
                      <a:pt x="770" y="736"/>
                    </a:lnTo>
                    <a:lnTo>
                      <a:pt x="762" y="740"/>
                    </a:lnTo>
                    <a:lnTo>
                      <a:pt x="754" y="745"/>
                    </a:lnTo>
                    <a:lnTo>
                      <a:pt x="745" y="749"/>
                    </a:lnTo>
                    <a:lnTo>
                      <a:pt x="735" y="754"/>
                    </a:lnTo>
                    <a:lnTo>
                      <a:pt x="726" y="759"/>
                    </a:lnTo>
                    <a:lnTo>
                      <a:pt x="704" y="789"/>
                    </a:lnTo>
                    <a:lnTo>
                      <a:pt x="686" y="811"/>
                    </a:lnTo>
                    <a:lnTo>
                      <a:pt x="672" y="829"/>
                    </a:lnTo>
                    <a:lnTo>
                      <a:pt x="661" y="843"/>
                    </a:lnTo>
                    <a:lnTo>
                      <a:pt x="650" y="854"/>
                    </a:lnTo>
                    <a:lnTo>
                      <a:pt x="637" y="867"/>
                    </a:lnTo>
                    <a:lnTo>
                      <a:pt x="623" y="880"/>
                    </a:lnTo>
                    <a:lnTo>
                      <a:pt x="605" y="895"/>
                    </a:lnTo>
                    <a:lnTo>
                      <a:pt x="599" y="910"/>
                    </a:lnTo>
                    <a:lnTo>
                      <a:pt x="594" y="923"/>
                    </a:lnTo>
                    <a:lnTo>
                      <a:pt x="589" y="932"/>
                    </a:lnTo>
                    <a:lnTo>
                      <a:pt x="585" y="938"/>
                    </a:lnTo>
                    <a:lnTo>
                      <a:pt x="582" y="942"/>
                    </a:lnTo>
                    <a:lnTo>
                      <a:pt x="579" y="945"/>
                    </a:lnTo>
                    <a:lnTo>
                      <a:pt x="576" y="947"/>
                    </a:lnTo>
                    <a:lnTo>
                      <a:pt x="571" y="949"/>
                    </a:lnTo>
                    <a:lnTo>
                      <a:pt x="571" y="962"/>
                    </a:lnTo>
                    <a:lnTo>
                      <a:pt x="571" y="976"/>
                    </a:lnTo>
                    <a:lnTo>
                      <a:pt x="571" y="990"/>
                    </a:lnTo>
                    <a:lnTo>
                      <a:pt x="571" y="1004"/>
                    </a:lnTo>
                    <a:lnTo>
                      <a:pt x="570" y="1020"/>
                    </a:lnTo>
                    <a:lnTo>
                      <a:pt x="569" y="1034"/>
                    </a:lnTo>
                    <a:lnTo>
                      <a:pt x="567" y="1049"/>
                    </a:lnTo>
                    <a:lnTo>
                      <a:pt x="565" y="1065"/>
                    </a:lnTo>
                    <a:lnTo>
                      <a:pt x="570" y="1068"/>
                    </a:lnTo>
                    <a:lnTo>
                      <a:pt x="576" y="1071"/>
                    </a:lnTo>
                    <a:lnTo>
                      <a:pt x="582" y="1075"/>
                    </a:lnTo>
                    <a:lnTo>
                      <a:pt x="589" y="1079"/>
                    </a:lnTo>
                    <a:lnTo>
                      <a:pt x="597" y="1084"/>
                    </a:lnTo>
                    <a:lnTo>
                      <a:pt x="604" y="1089"/>
                    </a:lnTo>
                    <a:lnTo>
                      <a:pt x="611" y="1093"/>
                    </a:lnTo>
                    <a:lnTo>
                      <a:pt x="618" y="1098"/>
                    </a:lnTo>
                    <a:lnTo>
                      <a:pt x="618" y="1101"/>
                    </a:lnTo>
                    <a:lnTo>
                      <a:pt x="618" y="1104"/>
                    </a:lnTo>
                    <a:lnTo>
                      <a:pt x="618" y="1106"/>
                    </a:lnTo>
                    <a:lnTo>
                      <a:pt x="618" y="1109"/>
                    </a:lnTo>
                    <a:lnTo>
                      <a:pt x="618" y="1112"/>
                    </a:lnTo>
                    <a:lnTo>
                      <a:pt x="618" y="1117"/>
                    </a:lnTo>
                    <a:lnTo>
                      <a:pt x="618" y="1121"/>
                    </a:lnTo>
                    <a:lnTo>
                      <a:pt x="618" y="1126"/>
                    </a:lnTo>
                    <a:lnTo>
                      <a:pt x="616" y="1128"/>
                    </a:lnTo>
                    <a:lnTo>
                      <a:pt x="613" y="1131"/>
                    </a:lnTo>
                    <a:lnTo>
                      <a:pt x="611" y="1133"/>
                    </a:lnTo>
                    <a:lnTo>
                      <a:pt x="608" y="1136"/>
                    </a:lnTo>
                    <a:lnTo>
                      <a:pt x="604" y="1138"/>
                    </a:lnTo>
                    <a:lnTo>
                      <a:pt x="601" y="1141"/>
                    </a:lnTo>
                    <a:lnTo>
                      <a:pt x="597" y="1143"/>
                    </a:lnTo>
                    <a:lnTo>
                      <a:pt x="592" y="1146"/>
                    </a:lnTo>
                    <a:lnTo>
                      <a:pt x="592" y="1146"/>
                    </a:lnTo>
                    <a:lnTo>
                      <a:pt x="590" y="1146"/>
                    </a:lnTo>
                    <a:lnTo>
                      <a:pt x="589" y="1146"/>
                    </a:lnTo>
                    <a:lnTo>
                      <a:pt x="587" y="1145"/>
                    </a:lnTo>
                    <a:lnTo>
                      <a:pt x="585" y="1144"/>
                    </a:lnTo>
                    <a:lnTo>
                      <a:pt x="583" y="1143"/>
                    </a:lnTo>
                    <a:lnTo>
                      <a:pt x="580" y="1141"/>
                    </a:lnTo>
                    <a:lnTo>
                      <a:pt x="578" y="113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3" name="Freeform 22"/>
              <p:cNvSpPr>
                <a:spLocks/>
              </p:cNvSpPr>
              <p:nvPr/>
            </p:nvSpPr>
            <p:spPr bwMode="auto">
              <a:xfrm>
                <a:off x="2635" y="1304"/>
                <a:ext cx="230" cy="271"/>
              </a:xfrm>
              <a:custGeom>
                <a:avLst/>
                <a:gdLst/>
                <a:ahLst/>
                <a:cxnLst>
                  <a:cxn ang="0">
                    <a:pos x="459" y="1046"/>
                  </a:cxn>
                  <a:cxn ang="0">
                    <a:pos x="402" y="997"/>
                  </a:cxn>
                  <a:cxn ang="0">
                    <a:pos x="298" y="933"/>
                  </a:cxn>
                  <a:cxn ang="0">
                    <a:pos x="160" y="875"/>
                  </a:cxn>
                  <a:cxn ang="0">
                    <a:pos x="73" y="833"/>
                  </a:cxn>
                  <a:cxn ang="0">
                    <a:pos x="34" y="827"/>
                  </a:cxn>
                  <a:cxn ang="0">
                    <a:pos x="2" y="812"/>
                  </a:cxn>
                  <a:cxn ang="0">
                    <a:pos x="3" y="798"/>
                  </a:cxn>
                  <a:cxn ang="0">
                    <a:pos x="111" y="782"/>
                  </a:cxn>
                  <a:cxn ang="0">
                    <a:pos x="226" y="769"/>
                  </a:cxn>
                  <a:cxn ang="0">
                    <a:pos x="254" y="749"/>
                  </a:cxn>
                  <a:cxn ang="0">
                    <a:pos x="291" y="677"/>
                  </a:cxn>
                  <a:cxn ang="0">
                    <a:pos x="335" y="576"/>
                  </a:cxn>
                  <a:cxn ang="0">
                    <a:pos x="377" y="420"/>
                  </a:cxn>
                  <a:cxn ang="0">
                    <a:pos x="435" y="260"/>
                  </a:cxn>
                  <a:cxn ang="0">
                    <a:pos x="458" y="230"/>
                  </a:cxn>
                  <a:cxn ang="0">
                    <a:pos x="463" y="193"/>
                  </a:cxn>
                  <a:cxn ang="0">
                    <a:pos x="461" y="157"/>
                  </a:cxn>
                  <a:cxn ang="0">
                    <a:pos x="439" y="128"/>
                  </a:cxn>
                  <a:cxn ang="0">
                    <a:pos x="399" y="97"/>
                  </a:cxn>
                  <a:cxn ang="0">
                    <a:pos x="348" y="61"/>
                  </a:cxn>
                  <a:cxn ang="0">
                    <a:pos x="354" y="22"/>
                  </a:cxn>
                  <a:cxn ang="0">
                    <a:pos x="377" y="6"/>
                  </a:cxn>
                  <a:cxn ang="0">
                    <a:pos x="420" y="28"/>
                  </a:cxn>
                  <a:cxn ang="0">
                    <a:pos x="525" y="59"/>
                  </a:cxn>
                  <a:cxn ang="0">
                    <a:pos x="566" y="76"/>
                  </a:cxn>
                  <a:cxn ang="0">
                    <a:pos x="644" y="90"/>
                  </a:cxn>
                  <a:cxn ang="0">
                    <a:pos x="678" y="97"/>
                  </a:cxn>
                  <a:cxn ang="0">
                    <a:pos x="685" y="108"/>
                  </a:cxn>
                  <a:cxn ang="0">
                    <a:pos x="737" y="121"/>
                  </a:cxn>
                  <a:cxn ang="0">
                    <a:pos x="803" y="144"/>
                  </a:cxn>
                  <a:cxn ang="0">
                    <a:pos x="889" y="187"/>
                  </a:cxn>
                  <a:cxn ang="0">
                    <a:pos x="911" y="207"/>
                  </a:cxn>
                  <a:cxn ang="0">
                    <a:pos x="895" y="223"/>
                  </a:cxn>
                  <a:cxn ang="0">
                    <a:pos x="766" y="226"/>
                  </a:cxn>
                  <a:cxn ang="0">
                    <a:pos x="701" y="241"/>
                  </a:cxn>
                  <a:cxn ang="0">
                    <a:pos x="678" y="264"/>
                  </a:cxn>
                  <a:cxn ang="0">
                    <a:pos x="672" y="304"/>
                  </a:cxn>
                  <a:cxn ang="0">
                    <a:pos x="664" y="331"/>
                  </a:cxn>
                  <a:cxn ang="0">
                    <a:pos x="653" y="337"/>
                  </a:cxn>
                  <a:cxn ang="0">
                    <a:pos x="647" y="363"/>
                  </a:cxn>
                  <a:cxn ang="0">
                    <a:pos x="635" y="393"/>
                  </a:cxn>
                  <a:cxn ang="0">
                    <a:pos x="623" y="402"/>
                  </a:cxn>
                  <a:cxn ang="0">
                    <a:pos x="594" y="462"/>
                  </a:cxn>
                  <a:cxn ang="0">
                    <a:pos x="550" y="562"/>
                  </a:cxn>
                  <a:cxn ang="0">
                    <a:pos x="524" y="670"/>
                  </a:cxn>
                  <a:cxn ang="0">
                    <a:pos x="483" y="775"/>
                  </a:cxn>
                  <a:cxn ang="0">
                    <a:pos x="447" y="867"/>
                  </a:cxn>
                  <a:cxn ang="0">
                    <a:pos x="436" y="931"/>
                  </a:cxn>
                  <a:cxn ang="0">
                    <a:pos x="445" y="970"/>
                  </a:cxn>
                  <a:cxn ang="0">
                    <a:pos x="485" y="1014"/>
                  </a:cxn>
                  <a:cxn ang="0">
                    <a:pos x="503" y="1046"/>
                  </a:cxn>
                  <a:cxn ang="0">
                    <a:pos x="510" y="1077"/>
                  </a:cxn>
                  <a:cxn ang="0">
                    <a:pos x="495" y="1082"/>
                  </a:cxn>
                </a:cxnLst>
                <a:rect l="0" t="0" r="r" b="b"/>
                <a:pathLst>
                  <a:path w="920" h="1082">
                    <a:moveTo>
                      <a:pt x="490" y="1077"/>
                    </a:moveTo>
                    <a:lnTo>
                      <a:pt x="482" y="1070"/>
                    </a:lnTo>
                    <a:lnTo>
                      <a:pt x="475" y="1062"/>
                    </a:lnTo>
                    <a:lnTo>
                      <a:pt x="467" y="1054"/>
                    </a:lnTo>
                    <a:lnTo>
                      <a:pt x="459" y="1046"/>
                    </a:lnTo>
                    <a:lnTo>
                      <a:pt x="450" y="1037"/>
                    </a:lnTo>
                    <a:lnTo>
                      <a:pt x="441" y="1029"/>
                    </a:lnTo>
                    <a:lnTo>
                      <a:pt x="432" y="1019"/>
                    </a:lnTo>
                    <a:lnTo>
                      <a:pt x="423" y="1010"/>
                    </a:lnTo>
                    <a:lnTo>
                      <a:pt x="402" y="997"/>
                    </a:lnTo>
                    <a:lnTo>
                      <a:pt x="382" y="984"/>
                    </a:lnTo>
                    <a:lnTo>
                      <a:pt x="362" y="971"/>
                    </a:lnTo>
                    <a:lnTo>
                      <a:pt x="341" y="959"/>
                    </a:lnTo>
                    <a:lnTo>
                      <a:pt x="320" y="946"/>
                    </a:lnTo>
                    <a:lnTo>
                      <a:pt x="298" y="933"/>
                    </a:lnTo>
                    <a:lnTo>
                      <a:pt x="277" y="921"/>
                    </a:lnTo>
                    <a:lnTo>
                      <a:pt x="254" y="908"/>
                    </a:lnTo>
                    <a:lnTo>
                      <a:pt x="215" y="895"/>
                    </a:lnTo>
                    <a:lnTo>
                      <a:pt x="184" y="884"/>
                    </a:lnTo>
                    <a:lnTo>
                      <a:pt x="160" y="875"/>
                    </a:lnTo>
                    <a:lnTo>
                      <a:pt x="141" y="868"/>
                    </a:lnTo>
                    <a:lnTo>
                      <a:pt x="125" y="861"/>
                    </a:lnTo>
                    <a:lnTo>
                      <a:pt x="110" y="854"/>
                    </a:lnTo>
                    <a:lnTo>
                      <a:pt x="93" y="845"/>
                    </a:lnTo>
                    <a:lnTo>
                      <a:pt x="73" y="833"/>
                    </a:lnTo>
                    <a:lnTo>
                      <a:pt x="66" y="833"/>
                    </a:lnTo>
                    <a:lnTo>
                      <a:pt x="58" y="832"/>
                    </a:lnTo>
                    <a:lnTo>
                      <a:pt x="50" y="831"/>
                    </a:lnTo>
                    <a:lnTo>
                      <a:pt x="42" y="829"/>
                    </a:lnTo>
                    <a:lnTo>
                      <a:pt x="34" y="827"/>
                    </a:lnTo>
                    <a:lnTo>
                      <a:pt x="25" y="825"/>
                    </a:lnTo>
                    <a:lnTo>
                      <a:pt x="16" y="822"/>
                    </a:lnTo>
                    <a:lnTo>
                      <a:pt x="6" y="820"/>
                    </a:lnTo>
                    <a:lnTo>
                      <a:pt x="3" y="815"/>
                    </a:lnTo>
                    <a:lnTo>
                      <a:pt x="2" y="812"/>
                    </a:lnTo>
                    <a:lnTo>
                      <a:pt x="1" y="809"/>
                    </a:lnTo>
                    <a:lnTo>
                      <a:pt x="0" y="806"/>
                    </a:lnTo>
                    <a:lnTo>
                      <a:pt x="1" y="804"/>
                    </a:lnTo>
                    <a:lnTo>
                      <a:pt x="2" y="801"/>
                    </a:lnTo>
                    <a:lnTo>
                      <a:pt x="3" y="798"/>
                    </a:lnTo>
                    <a:lnTo>
                      <a:pt x="6" y="793"/>
                    </a:lnTo>
                    <a:lnTo>
                      <a:pt x="31" y="791"/>
                    </a:lnTo>
                    <a:lnTo>
                      <a:pt x="58" y="788"/>
                    </a:lnTo>
                    <a:lnTo>
                      <a:pt x="84" y="785"/>
                    </a:lnTo>
                    <a:lnTo>
                      <a:pt x="111" y="782"/>
                    </a:lnTo>
                    <a:lnTo>
                      <a:pt x="138" y="780"/>
                    </a:lnTo>
                    <a:lnTo>
                      <a:pt x="166" y="777"/>
                    </a:lnTo>
                    <a:lnTo>
                      <a:pt x="193" y="775"/>
                    </a:lnTo>
                    <a:lnTo>
                      <a:pt x="221" y="772"/>
                    </a:lnTo>
                    <a:lnTo>
                      <a:pt x="226" y="769"/>
                    </a:lnTo>
                    <a:lnTo>
                      <a:pt x="231" y="766"/>
                    </a:lnTo>
                    <a:lnTo>
                      <a:pt x="236" y="762"/>
                    </a:lnTo>
                    <a:lnTo>
                      <a:pt x="242" y="758"/>
                    </a:lnTo>
                    <a:lnTo>
                      <a:pt x="247" y="754"/>
                    </a:lnTo>
                    <a:lnTo>
                      <a:pt x="254" y="749"/>
                    </a:lnTo>
                    <a:lnTo>
                      <a:pt x="261" y="744"/>
                    </a:lnTo>
                    <a:lnTo>
                      <a:pt x="268" y="739"/>
                    </a:lnTo>
                    <a:lnTo>
                      <a:pt x="276" y="718"/>
                    </a:lnTo>
                    <a:lnTo>
                      <a:pt x="283" y="698"/>
                    </a:lnTo>
                    <a:lnTo>
                      <a:pt x="291" y="677"/>
                    </a:lnTo>
                    <a:lnTo>
                      <a:pt x="299" y="657"/>
                    </a:lnTo>
                    <a:lnTo>
                      <a:pt x="308" y="637"/>
                    </a:lnTo>
                    <a:lnTo>
                      <a:pt x="316" y="616"/>
                    </a:lnTo>
                    <a:lnTo>
                      <a:pt x="326" y="596"/>
                    </a:lnTo>
                    <a:lnTo>
                      <a:pt x="335" y="576"/>
                    </a:lnTo>
                    <a:lnTo>
                      <a:pt x="344" y="538"/>
                    </a:lnTo>
                    <a:lnTo>
                      <a:pt x="351" y="506"/>
                    </a:lnTo>
                    <a:lnTo>
                      <a:pt x="360" y="478"/>
                    </a:lnTo>
                    <a:lnTo>
                      <a:pt x="367" y="451"/>
                    </a:lnTo>
                    <a:lnTo>
                      <a:pt x="377" y="420"/>
                    </a:lnTo>
                    <a:lnTo>
                      <a:pt x="390" y="382"/>
                    </a:lnTo>
                    <a:lnTo>
                      <a:pt x="408" y="334"/>
                    </a:lnTo>
                    <a:lnTo>
                      <a:pt x="429" y="271"/>
                    </a:lnTo>
                    <a:lnTo>
                      <a:pt x="432" y="266"/>
                    </a:lnTo>
                    <a:lnTo>
                      <a:pt x="435" y="260"/>
                    </a:lnTo>
                    <a:lnTo>
                      <a:pt x="439" y="255"/>
                    </a:lnTo>
                    <a:lnTo>
                      <a:pt x="443" y="250"/>
                    </a:lnTo>
                    <a:lnTo>
                      <a:pt x="448" y="244"/>
                    </a:lnTo>
                    <a:lnTo>
                      <a:pt x="452" y="238"/>
                    </a:lnTo>
                    <a:lnTo>
                      <a:pt x="458" y="230"/>
                    </a:lnTo>
                    <a:lnTo>
                      <a:pt x="463" y="223"/>
                    </a:lnTo>
                    <a:lnTo>
                      <a:pt x="463" y="216"/>
                    </a:lnTo>
                    <a:lnTo>
                      <a:pt x="463" y="208"/>
                    </a:lnTo>
                    <a:lnTo>
                      <a:pt x="463" y="201"/>
                    </a:lnTo>
                    <a:lnTo>
                      <a:pt x="463" y="193"/>
                    </a:lnTo>
                    <a:lnTo>
                      <a:pt x="463" y="186"/>
                    </a:lnTo>
                    <a:lnTo>
                      <a:pt x="463" y="177"/>
                    </a:lnTo>
                    <a:lnTo>
                      <a:pt x="463" y="170"/>
                    </a:lnTo>
                    <a:lnTo>
                      <a:pt x="463" y="162"/>
                    </a:lnTo>
                    <a:lnTo>
                      <a:pt x="461" y="157"/>
                    </a:lnTo>
                    <a:lnTo>
                      <a:pt x="457" y="152"/>
                    </a:lnTo>
                    <a:lnTo>
                      <a:pt x="452" y="147"/>
                    </a:lnTo>
                    <a:lnTo>
                      <a:pt x="448" y="141"/>
                    </a:lnTo>
                    <a:lnTo>
                      <a:pt x="444" y="136"/>
                    </a:lnTo>
                    <a:lnTo>
                      <a:pt x="439" y="128"/>
                    </a:lnTo>
                    <a:lnTo>
                      <a:pt x="434" y="122"/>
                    </a:lnTo>
                    <a:lnTo>
                      <a:pt x="429" y="115"/>
                    </a:lnTo>
                    <a:lnTo>
                      <a:pt x="419" y="109"/>
                    </a:lnTo>
                    <a:lnTo>
                      <a:pt x="410" y="104"/>
                    </a:lnTo>
                    <a:lnTo>
                      <a:pt x="399" y="97"/>
                    </a:lnTo>
                    <a:lnTo>
                      <a:pt x="389" y="91"/>
                    </a:lnTo>
                    <a:lnTo>
                      <a:pt x="379" y="84"/>
                    </a:lnTo>
                    <a:lnTo>
                      <a:pt x="369" y="75"/>
                    </a:lnTo>
                    <a:lnTo>
                      <a:pt x="359" y="68"/>
                    </a:lnTo>
                    <a:lnTo>
                      <a:pt x="348" y="61"/>
                    </a:lnTo>
                    <a:lnTo>
                      <a:pt x="349" y="53"/>
                    </a:lnTo>
                    <a:lnTo>
                      <a:pt x="349" y="46"/>
                    </a:lnTo>
                    <a:lnTo>
                      <a:pt x="351" y="38"/>
                    </a:lnTo>
                    <a:lnTo>
                      <a:pt x="352" y="31"/>
                    </a:lnTo>
                    <a:lnTo>
                      <a:pt x="354" y="22"/>
                    </a:lnTo>
                    <a:lnTo>
                      <a:pt x="358" y="15"/>
                    </a:lnTo>
                    <a:lnTo>
                      <a:pt x="360" y="7"/>
                    </a:lnTo>
                    <a:lnTo>
                      <a:pt x="362" y="0"/>
                    </a:lnTo>
                    <a:lnTo>
                      <a:pt x="370" y="3"/>
                    </a:lnTo>
                    <a:lnTo>
                      <a:pt x="377" y="6"/>
                    </a:lnTo>
                    <a:lnTo>
                      <a:pt x="385" y="10"/>
                    </a:lnTo>
                    <a:lnTo>
                      <a:pt x="393" y="14"/>
                    </a:lnTo>
                    <a:lnTo>
                      <a:pt x="401" y="18"/>
                    </a:lnTo>
                    <a:lnTo>
                      <a:pt x="411" y="23"/>
                    </a:lnTo>
                    <a:lnTo>
                      <a:pt x="420" y="28"/>
                    </a:lnTo>
                    <a:lnTo>
                      <a:pt x="429" y="34"/>
                    </a:lnTo>
                    <a:lnTo>
                      <a:pt x="465" y="43"/>
                    </a:lnTo>
                    <a:lnTo>
                      <a:pt x="491" y="50"/>
                    </a:lnTo>
                    <a:lnTo>
                      <a:pt x="512" y="55"/>
                    </a:lnTo>
                    <a:lnTo>
                      <a:pt x="525" y="59"/>
                    </a:lnTo>
                    <a:lnTo>
                      <a:pt x="534" y="62"/>
                    </a:lnTo>
                    <a:lnTo>
                      <a:pt x="541" y="66"/>
                    </a:lnTo>
                    <a:lnTo>
                      <a:pt x="545" y="69"/>
                    </a:lnTo>
                    <a:lnTo>
                      <a:pt x="550" y="74"/>
                    </a:lnTo>
                    <a:lnTo>
                      <a:pt x="566" y="76"/>
                    </a:lnTo>
                    <a:lnTo>
                      <a:pt x="581" y="79"/>
                    </a:lnTo>
                    <a:lnTo>
                      <a:pt x="596" y="82"/>
                    </a:lnTo>
                    <a:lnTo>
                      <a:pt x="612" y="85"/>
                    </a:lnTo>
                    <a:lnTo>
                      <a:pt x="628" y="87"/>
                    </a:lnTo>
                    <a:lnTo>
                      <a:pt x="644" y="90"/>
                    </a:lnTo>
                    <a:lnTo>
                      <a:pt x="661" y="92"/>
                    </a:lnTo>
                    <a:lnTo>
                      <a:pt x="678" y="95"/>
                    </a:lnTo>
                    <a:lnTo>
                      <a:pt x="678" y="95"/>
                    </a:lnTo>
                    <a:lnTo>
                      <a:pt x="678" y="96"/>
                    </a:lnTo>
                    <a:lnTo>
                      <a:pt x="678" y="97"/>
                    </a:lnTo>
                    <a:lnTo>
                      <a:pt x="679" y="99"/>
                    </a:lnTo>
                    <a:lnTo>
                      <a:pt x="680" y="101"/>
                    </a:lnTo>
                    <a:lnTo>
                      <a:pt x="681" y="103"/>
                    </a:lnTo>
                    <a:lnTo>
                      <a:pt x="682" y="106"/>
                    </a:lnTo>
                    <a:lnTo>
                      <a:pt x="685" y="108"/>
                    </a:lnTo>
                    <a:lnTo>
                      <a:pt x="695" y="111"/>
                    </a:lnTo>
                    <a:lnTo>
                      <a:pt x="705" y="113"/>
                    </a:lnTo>
                    <a:lnTo>
                      <a:pt x="716" y="116"/>
                    </a:lnTo>
                    <a:lnTo>
                      <a:pt x="726" y="118"/>
                    </a:lnTo>
                    <a:lnTo>
                      <a:pt x="737" y="121"/>
                    </a:lnTo>
                    <a:lnTo>
                      <a:pt x="748" y="123"/>
                    </a:lnTo>
                    <a:lnTo>
                      <a:pt x="760" y="125"/>
                    </a:lnTo>
                    <a:lnTo>
                      <a:pt x="772" y="128"/>
                    </a:lnTo>
                    <a:lnTo>
                      <a:pt x="787" y="136"/>
                    </a:lnTo>
                    <a:lnTo>
                      <a:pt x="803" y="144"/>
                    </a:lnTo>
                    <a:lnTo>
                      <a:pt x="820" y="152"/>
                    </a:lnTo>
                    <a:lnTo>
                      <a:pt x="837" y="160"/>
                    </a:lnTo>
                    <a:lnTo>
                      <a:pt x="854" y="168"/>
                    </a:lnTo>
                    <a:lnTo>
                      <a:pt x="872" y="177"/>
                    </a:lnTo>
                    <a:lnTo>
                      <a:pt x="889" y="187"/>
                    </a:lnTo>
                    <a:lnTo>
                      <a:pt x="906" y="196"/>
                    </a:lnTo>
                    <a:lnTo>
                      <a:pt x="906" y="199"/>
                    </a:lnTo>
                    <a:lnTo>
                      <a:pt x="907" y="202"/>
                    </a:lnTo>
                    <a:lnTo>
                      <a:pt x="909" y="204"/>
                    </a:lnTo>
                    <a:lnTo>
                      <a:pt x="911" y="207"/>
                    </a:lnTo>
                    <a:lnTo>
                      <a:pt x="913" y="211"/>
                    </a:lnTo>
                    <a:lnTo>
                      <a:pt x="915" y="214"/>
                    </a:lnTo>
                    <a:lnTo>
                      <a:pt x="918" y="218"/>
                    </a:lnTo>
                    <a:lnTo>
                      <a:pt x="920" y="223"/>
                    </a:lnTo>
                    <a:lnTo>
                      <a:pt x="895" y="223"/>
                    </a:lnTo>
                    <a:lnTo>
                      <a:pt x="870" y="223"/>
                    </a:lnTo>
                    <a:lnTo>
                      <a:pt x="844" y="223"/>
                    </a:lnTo>
                    <a:lnTo>
                      <a:pt x="819" y="224"/>
                    </a:lnTo>
                    <a:lnTo>
                      <a:pt x="792" y="225"/>
                    </a:lnTo>
                    <a:lnTo>
                      <a:pt x="766" y="226"/>
                    </a:lnTo>
                    <a:lnTo>
                      <a:pt x="739" y="227"/>
                    </a:lnTo>
                    <a:lnTo>
                      <a:pt x="712" y="230"/>
                    </a:lnTo>
                    <a:lnTo>
                      <a:pt x="709" y="233"/>
                    </a:lnTo>
                    <a:lnTo>
                      <a:pt x="705" y="237"/>
                    </a:lnTo>
                    <a:lnTo>
                      <a:pt x="701" y="241"/>
                    </a:lnTo>
                    <a:lnTo>
                      <a:pt x="697" y="245"/>
                    </a:lnTo>
                    <a:lnTo>
                      <a:pt x="693" y="249"/>
                    </a:lnTo>
                    <a:lnTo>
                      <a:pt x="688" y="254"/>
                    </a:lnTo>
                    <a:lnTo>
                      <a:pt x="683" y="259"/>
                    </a:lnTo>
                    <a:lnTo>
                      <a:pt x="678" y="264"/>
                    </a:lnTo>
                    <a:lnTo>
                      <a:pt x="678" y="271"/>
                    </a:lnTo>
                    <a:lnTo>
                      <a:pt x="677" y="279"/>
                    </a:lnTo>
                    <a:lnTo>
                      <a:pt x="676" y="288"/>
                    </a:lnTo>
                    <a:lnTo>
                      <a:pt x="674" y="296"/>
                    </a:lnTo>
                    <a:lnTo>
                      <a:pt x="672" y="304"/>
                    </a:lnTo>
                    <a:lnTo>
                      <a:pt x="670" y="313"/>
                    </a:lnTo>
                    <a:lnTo>
                      <a:pt x="667" y="322"/>
                    </a:lnTo>
                    <a:lnTo>
                      <a:pt x="665" y="331"/>
                    </a:lnTo>
                    <a:lnTo>
                      <a:pt x="665" y="331"/>
                    </a:lnTo>
                    <a:lnTo>
                      <a:pt x="664" y="331"/>
                    </a:lnTo>
                    <a:lnTo>
                      <a:pt x="662" y="333"/>
                    </a:lnTo>
                    <a:lnTo>
                      <a:pt x="661" y="333"/>
                    </a:lnTo>
                    <a:lnTo>
                      <a:pt x="659" y="334"/>
                    </a:lnTo>
                    <a:lnTo>
                      <a:pt x="656" y="335"/>
                    </a:lnTo>
                    <a:lnTo>
                      <a:pt x="653" y="337"/>
                    </a:lnTo>
                    <a:lnTo>
                      <a:pt x="651" y="339"/>
                    </a:lnTo>
                    <a:lnTo>
                      <a:pt x="650" y="344"/>
                    </a:lnTo>
                    <a:lnTo>
                      <a:pt x="650" y="350"/>
                    </a:lnTo>
                    <a:lnTo>
                      <a:pt x="648" y="356"/>
                    </a:lnTo>
                    <a:lnTo>
                      <a:pt x="647" y="363"/>
                    </a:lnTo>
                    <a:lnTo>
                      <a:pt x="645" y="370"/>
                    </a:lnTo>
                    <a:lnTo>
                      <a:pt x="642" y="377"/>
                    </a:lnTo>
                    <a:lnTo>
                      <a:pt x="640" y="386"/>
                    </a:lnTo>
                    <a:lnTo>
                      <a:pt x="638" y="393"/>
                    </a:lnTo>
                    <a:lnTo>
                      <a:pt x="635" y="393"/>
                    </a:lnTo>
                    <a:lnTo>
                      <a:pt x="633" y="394"/>
                    </a:lnTo>
                    <a:lnTo>
                      <a:pt x="630" y="396"/>
                    </a:lnTo>
                    <a:lnTo>
                      <a:pt x="628" y="397"/>
                    </a:lnTo>
                    <a:lnTo>
                      <a:pt x="625" y="399"/>
                    </a:lnTo>
                    <a:lnTo>
                      <a:pt x="623" y="402"/>
                    </a:lnTo>
                    <a:lnTo>
                      <a:pt x="620" y="404"/>
                    </a:lnTo>
                    <a:lnTo>
                      <a:pt x="618" y="406"/>
                    </a:lnTo>
                    <a:lnTo>
                      <a:pt x="610" y="424"/>
                    </a:lnTo>
                    <a:lnTo>
                      <a:pt x="602" y="443"/>
                    </a:lnTo>
                    <a:lnTo>
                      <a:pt x="594" y="462"/>
                    </a:lnTo>
                    <a:lnTo>
                      <a:pt x="586" y="481"/>
                    </a:lnTo>
                    <a:lnTo>
                      <a:pt x="578" y="502"/>
                    </a:lnTo>
                    <a:lnTo>
                      <a:pt x="570" y="521"/>
                    </a:lnTo>
                    <a:lnTo>
                      <a:pt x="560" y="542"/>
                    </a:lnTo>
                    <a:lnTo>
                      <a:pt x="550" y="562"/>
                    </a:lnTo>
                    <a:lnTo>
                      <a:pt x="545" y="582"/>
                    </a:lnTo>
                    <a:lnTo>
                      <a:pt x="540" y="604"/>
                    </a:lnTo>
                    <a:lnTo>
                      <a:pt x="535" y="625"/>
                    </a:lnTo>
                    <a:lnTo>
                      <a:pt x="529" y="648"/>
                    </a:lnTo>
                    <a:lnTo>
                      <a:pt x="524" y="670"/>
                    </a:lnTo>
                    <a:lnTo>
                      <a:pt x="517" y="693"/>
                    </a:lnTo>
                    <a:lnTo>
                      <a:pt x="511" y="716"/>
                    </a:lnTo>
                    <a:lnTo>
                      <a:pt x="503" y="739"/>
                    </a:lnTo>
                    <a:lnTo>
                      <a:pt x="492" y="759"/>
                    </a:lnTo>
                    <a:lnTo>
                      <a:pt x="483" y="775"/>
                    </a:lnTo>
                    <a:lnTo>
                      <a:pt x="476" y="790"/>
                    </a:lnTo>
                    <a:lnTo>
                      <a:pt x="470" y="805"/>
                    </a:lnTo>
                    <a:lnTo>
                      <a:pt x="464" y="821"/>
                    </a:lnTo>
                    <a:lnTo>
                      <a:pt x="455" y="842"/>
                    </a:lnTo>
                    <a:lnTo>
                      <a:pt x="447" y="867"/>
                    </a:lnTo>
                    <a:lnTo>
                      <a:pt x="436" y="901"/>
                    </a:lnTo>
                    <a:lnTo>
                      <a:pt x="436" y="909"/>
                    </a:lnTo>
                    <a:lnTo>
                      <a:pt x="436" y="916"/>
                    </a:lnTo>
                    <a:lnTo>
                      <a:pt x="436" y="924"/>
                    </a:lnTo>
                    <a:lnTo>
                      <a:pt x="436" y="931"/>
                    </a:lnTo>
                    <a:lnTo>
                      <a:pt x="436" y="940"/>
                    </a:lnTo>
                    <a:lnTo>
                      <a:pt x="436" y="947"/>
                    </a:lnTo>
                    <a:lnTo>
                      <a:pt x="436" y="955"/>
                    </a:lnTo>
                    <a:lnTo>
                      <a:pt x="436" y="962"/>
                    </a:lnTo>
                    <a:lnTo>
                      <a:pt x="445" y="970"/>
                    </a:lnTo>
                    <a:lnTo>
                      <a:pt x="454" y="978"/>
                    </a:lnTo>
                    <a:lnTo>
                      <a:pt x="462" y="988"/>
                    </a:lnTo>
                    <a:lnTo>
                      <a:pt x="470" y="996"/>
                    </a:lnTo>
                    <a:lnTo>
                      <a:pt x="477" y="1005"/>
                    </a:lnTo>
                    <a:lnTo>
                      <a:pt x="485" y="1014"/>
                    </a:lnTo>
                    <a:lnTo>
                      <a:pt x="493" y="1022"/>
                    </a:lnTo>
                    <a:lnTo>
                      <a:pt x="503" y="1030"/>
                    </a:lnTo>
                    <a:lnTo>
                      <a:pt x="503" y="1035"/>
                    </a:lnTo>
                    <a:lnTo>
                      <a:pt x="503" y="1041"/>
                    </a:lnTo>
                    <a:lnTo>
                      <a:pt x="503" y="1046"/>
                    </a:lnTo>
                    <a:lnTo>
                      <a:pt x="504" y="1051"/>
                    </a:lnTo>
                    <a:lnTo>
                      <a:pt x="504" y="1057"/>
                    </a:lnTo>
                    <a:lnTo>
                      <a:pt x="506" y="1063"/>
                    </a:lnTo>
                    <a:lnTo>
                      <a:pt x="508" y="1070"/>
                    </a:lnTo>
                    <a:lnTo>
                      <a:pt x="510" y="1077"/>
                    </a:lnTo>
                    <a:lnTo>
                      <a:pt x="505" y="1079"/>
                    </a:lnTo>
                    <a:lnTo>
                      <a:pt x="502" y="1081"/>
                    </a:lnTo>
                    <a:lnTo>
                      <a:pt x="499" y="1082"/>
                    </a:lnTo>
                    <a:lnTo>
                      <a:pt x="497" y="1082"/>
                    </a:lnTo>
                    <a:lnTo>
                      <a:pt x="495" y="1082"/>
                    </a:lnTo>
                    <a:lnTo>
                      <a:pt x="494" y="1081"/>
                    </a:lnTo>
                    <a:lnTo>
                      <a:pt x="492" y="1079"/>
                    </a:lnTo>
                    <a:lnTo>
                      <a:pt x="490" y="10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4" name="Freeform 23"/>
              <p:cNvSpPr>
                <a:spLocks/>
              </p:cNvSpPr>
              <p:nvPr/>
            </p:nvSpPr>
            <p:spPr bwMode="auto">
              <a:xfrm>
                <a:off x="2403" y="1242"/>
                <a:ext cx="257" cy="227"/>
              </a:xfrm>
              <a:custGeom>
                <a:avLst/>
                <a:gdLst/>
                <a:ahLst/>
                <a:cxnLst>
                  <a:cxn ang="0">
                    <a:pos x="204" y="871"/>
                  </a:cxn>
                  <a:cxn ang="0">
                    <a:pos x="106" y="847"/>
                  </a:cxn>
                  <a:cxn ang="0">
                    <a:pos x="3" y="749"/>
                  </a:cxn>
                  <a:cxn ang="0">
                    <a:pos x="3" y="554"/>
                  </a:cxn>
                  <a:cxn ang="0">
                    <a:pos x="18" y="541"/>
                  </a:cxn>
                  <a:cxn ang="0">
                    <a:pos x="34" y="543"/>
                  </a:cxn>
                  <a:cxn ang="0">
                    <a:pos x="53" y="563"/>
                  </a:cxn>
                  <a:cxn ang="0">
                    <a:pos x="63" y="614"/>
                  </a:cxn>
                  <a:cxn ang="0">
                    <a:pos x="135" y="714"/>
                  </a:cxn>
                  <a:cxn ang="0">
                    <a:pos x="234" y="796"/>
                  </a:cxn>
                  <a:cxn ang="0">
                    <a:pos x="336" y="841"/>
                  </a:cxn>
                  <a:cxn ang="0">
                    <a:pos x="386" y="841"/>
                  </a:cxn>
                  <a:cxn ang="0">
                    <a:pos x="446" y="821"/>
                  </a:cxn>
                  <a:cxn ang="0">
                    <a:pos x="506" y="751"/>
                  </a:cxn>
                  <a:cxn ang="0">
                    <a:pos x="556" y="636"/>
                  </a:cxn>
                  <a:cxn ang="0">
                    <a:pos x="506" y="532"/>
                  </a:cxn>
                  <a:cxn ang="0">
                    <a:pos x="464" y="488"/>
                  </a:cxn>
                  <a:cxn ang="0">
                    <a:pos x="426" y="429"/>
                  </a:cxn>
                  <a:cxn ang="0">
                    <a:pos x="395" y="333"/>
                  </a:cxn>
                  <a:cxn ang="0">
                    <a:pos x="400" y="131"/>
                  </a:cxn>
                  <a:cxn ang="0">
                    <a:pos x="458" y="55"/>
                  </a:cxn>
                  <a:cxn ang="0">
                    <a:pos x="541" y="11"/>
                  </a:cxn>
                  <a:cxn ang="0">
                    <a:pos x="644" y="5"/>
                  </a:cxn>
                  <a:cxn ang="0">
                    <a:pos x="729" y="47"/>
                  </a:cxn>
                  <a:cxn ang="0">
                    <a:pos x="860" y="67"/>
                  </a:cxn>
                  <a:cxn ang="0">
                    <a:pos x="936" y="72"/>
                  </a:cxn>
                  <a:cxn ang="0">
                    <a:pos x="954" y="61"/>
                  </a:cxn>
                  <a:cxn ang="0">
                    <a:pos x="1004" y="65"/>
                  </a:cxn>
                  <a:cxn ang="0">
                    <a:pos x="1019" y="81"/>
                  </a:cxn>
                  <a:cxn ang="0">
                    <a:pos x="1017" y="134"/>
                  </a:cxn>
                  <a:cxn ang="0">
                    <a:pos x="991" y="212"/>
                  </a:cxn>
                  <a:cxn ang="0">
                    <a:pos x="975" y="233"/>
                  </a:cxn>
                  <a:cxn ang="0">
                    <a:pos x="954" y="315"/>
                  </a:cxn>
                  <a:cxn ang="0">
                    <a:pos x="924" y="368"/>
                  </a:cxn>
                  <a:cxn ang="0">
                    <a:pos x="897" y="379"/>
                  </a:cxn>
                  <a:cxn ang="0">
                    <a:pos x="877" y="368"/>
                  </a:cxn>
                  <a:cxn ang="0">
                    <a:pos x="872" y="327"/>
                  </a:cxn>
                  <a:cxn ang="0">
                    <a:pos x="879" y="297"/>
                  </a:cxn>
                  <a:cxn ang="0">
                    <a:pos x="893" y="270"/>
                  </a:cxn>
                  <a:cxn ang="0">
                    <a:pos x="888" y="220"/>
                  </a:cxn>
                  <a:cxn ang="0">
                    <a:pos x="854" y="171"/>
                  </a:cxn>
                  <a:cxn ang="0">
                    <a:pos x="761" y="123"/>
                  </a:cxn>
                  <a:cxn ang="0">
                    <a:pos x="626" y="74"/>
                  </a:cxn>
                  <a:cxn ang="0">
                    <a:pos x="586" y="84"/>
                  </a:cxn>
                  <a:cxn ang="0">
                    <a:pos x="570" y="113"/>
                  </a:cxn>
                  <a:cxn ang="0">
                    <a:pos x="563" y="183"/>
                  </a:cxn>
                  <a:cxn ang="0">
                    <a:pos x="572" y="283"/>
                  </a:cxn>
                  <a:cxn ang="0">
                    <a:pos x="599" y="313"/>
                  </a:cxn>
                  <a:cxn ang="0">
                    <a:pos x="656" y="350"/>
                  </a:cxn>
                  <a:cxn ang="0">
                    <a:pos x="702" y="409"/>
                  </a:cxn>
                  <a:cxn ang="0">
                    <a:pos x="718" y="444"/>
                  </a:cxn>
                  <a:cxn ang="0">
                    <a:pos x="722" y="509"/>
                  </a:cxn>
                  <a:cxn ang="0">
                    <a:pos x="706" y="617"/>
                  </a:cxn>
                  <a:cxn ang="0">
                    <a:pos x="680" y="703"/>
                  </a:cxn>
                  <a:cxn ang="0">
                    <a:pos x="650" y="760"/>
                  </a:cxn>
                  <a:cxn ang="0">
                    <a:pos x="594" y="817"/>
                  </a:cxn>
                  <a:cxn ang="0">
                    <a:pos x="483" y="877"/>
                  </a:cxn>
                  <a:cxn ang="0">
                    <a:pos x="392" y="908"/>
                  </a:cxn>
                </a:cxnLst>
                <a:rect l="0" t="0" r="r" b="b"/>
                <a:pathLst>
                  <a:path w="1027" h="908">
                    <a:moveTo>
                      <a:pt x="335" y="908"/>
                    </a:moveTo>
                    <a:lnTo>
                      <a:pt x="293" y="897"/>
                    </a:lnTo>
                    <a:lnTo>
                      <a:pt x="260" y="889"/>
                    </a:lnTo>
                    <a:lnTo>
                      <a:pt x="236" y="881"/>
                    </a:lnTo>
                    <a:lnTo>
                      <a:pt x="218" y="876"/>
                    </a:lnTo>
                    <a:lnTo>
                      <a:pt x="204" y="871"/>
                    </a:lnTo>
                    <a:lnTo>
                      <a:pt x="192" y="866"/>
                    </a:lnTo>
                    <a:lnTo>
                      <a:pt x="181" y="861"/>
                    </a:lnTo>
                    <a:lnTo>
                      <a:pt x="166" y="854"/>
                    </a:lnTo>
                    <a:lnTo>
                      <a:pt x="147" y="852"/>
                    </a:lnTo>
                    <a:lnTo>
                      <a:pt x="126" y="849"/>
                    </a:lnTo>
                    <a:lnTo>
                      <a:pt x="106" y="847"/>
                    </a:lnTo>
                    <a:lnTo>
                      <a:pt x="86" y="844"/>
                    </a:lnTo>
                    <a:lnTo>
                      <a:pt x="66" y="842"/>
                    </a:lnTo>
                    <a:lnTo>
                      <a:pt x="46" y="839"/>
                    </a:lnTo>
                    <a:lnTo>
                      <a:pt x="25" y="837"/>
                    </a:lnTo>
                    <a:lnTo>
                      <a:pt x="5" y="833"/>
                    </a:lnTo>
                    <a:lnTo>
                      <a:pt x="3" y="749"/>
                    </a:lnTo>
                    <a:lnTo>
                      <a:pt x="2" y="685"/>
                    </a:lnTo>
                    <a:lnTo>
                      <a:pt x="1" y="638"/>
                    </a:lnTo>
                    <a:lnTo>
                      <a:pt x="0" y="604"/>
                    </a:lnTo>
                    <a:lnTo>
                      <a:pt x="1" y="581"/>
                    </a:lnTo>
                    <a:lnTo>
                      <a:pt x="2" y="566"/>
                    </a:lnTo>
                    <a:lnTo>
                      <a:pt x="3" y="554"/>
                    </a:lnTo>
                    <a:lnTo>
                      <a:pt x="5" y="542"/>
                    </a:lnTo>
                    <a:lnTo>
                      <a:pt x="8" y="542"/>
                    </a:lnTo>
                    <a:lnTo>
                      <a:pt x="10" y="542"/>
                    </a:lnTo>
                    <a:lnTo>
                      <a:pt x="13" y="542"/>
                    </a:lnTo>
                    <a:lnTo>
                      <a:pt x="15" y="542"/>
                    </a:lnTo>
                    <a:lnTo>
                      <a:pt x="18" y="541"/>
                    </a:lnTo>
                    <a:lnTo>
                      <a:pt x="20" y="540"/>
                    </a:lnTo>
                    <a:lnTo>
                      <a:pt x="23" y="538"/>
                    </a:lnTo>
                    <a:lnTo>
                      <a:pt x="25" y="536"/>
                    </a:lnTo>
                    <a:lnTo>
                      <a:pt x="29" y="538"/>
                    </a:lnTo>
                    <a:lnTo>
                      <a:pt x="31" y="541"/>
                    </a:lnTo>
                    <a:lnTo>
                      <a:pt x="34" y="543"/>
                    </a:lnTo>
                    <a:lnTo>
                      <a:pt x="37" y="546"/>
                    </a:lnTo>
                    <a:lnTo>
                      <a:pt x="40" y="548"/>
                    </a:lnTo>
                    <a:lnTo>
                      <a:pt x="44" y="551"/>
                    </a:lnTo>
                    <a:lnTo>
                      <a:pt x="48" y="553"/>
                    </a:lnTo>
                    <a:lnTo>
                      <a:pt x="52" y="556"/>
                    </a:lnTo>
                    <a:lnTo>
                      <a:pt x="53" y="563"/>
                    </a:lnTo>
                    <a:lnTo>
                      <a:pt x="54" y="571"/>
                    </a:lnTo>
                    <a:lnTo>
                      <a:pt x="55" y="579"/>
                    </a:lnTo>
                    <a:lnTo>
                      <a:pt x="56" y="587"/>
                    </a:lnTo>
                    <a:lnTo>
                      <a:pt x="58" y="596"/>
                    </a:lnTo>
                    <a:lnTo>
                      <a:pt x="61" y="604"/>
                    </a:lnTo>
                    <a:lnTo>
                      <a:pt x="63" y="614"/>
                    </a:lnTo>
                    <a:lnTo>
                      <a:pt x="66" y="623"/>
                    </a:lnTo>
                    <a:lnTo>
                      <a:pt x="79" y="642"/>
                    </a:lnTo>
                    <a:lnTo>
                      <a:pt x="92" y="659"/>
                    </a:lnTo>
                    <a:lnTo>
                      <a:pt x="106" y="677"/>
                    </a:lnTo>
                    <a:lnTo>
                      <a:pt x="120" y="696"/>
                    </a:lnTo>
                    <a:lnTo>
                      <a:pt x="135" y="714"/>
                    </a:lnTo>
                    <a:lnTo>
                      <a:pt x="150" y="733"/>
                    </a:lnTo>
                    <a:lnTo>
                      <a:pt x="165" y="753"/>
                    </a:lnTo>
                    <a:lnTo>
                      <a:pt x="181" y="772"/>
                    </a:lnTo>
                    <a:lnTo>
                      <a:pt x="198" y="780"/>
                    </a:lnTo>
                    <a:lnTo>
                      <a:pt x="215" y="788"/>
                    </a:lnTo>
                    <a:lnTo>
                      <a:pt x="234" y="796"/>
                    </a:lnTo>
                    <a:lnTo>
                      <a:pt x="252" y="804"/>
                    </a:lnTo>
                    <a:lnTo>
                      <a:pt x="270" y="812"/>
                    </a:lnTo>
                    <a:lnTo>
                      <a:pt x="289" y="821"/>
                    </a:lnTo>
                    <a:lnTo>
                      <a:pt x="308" y="830"/>
                    </a:lnTo>
                    <a:lnTo>
                      <a:pt x="327" y="841"/>
                    </a:lnTo>
                    <a:lnTo>
                      <a:pt x="336" y="841"/>
                    </a:lnTo>
                    <a:lnTo>
                      <a:pt x="343" y="841"/>
                    </a:lnTo>
                    <a:lnTo>
                      <a:pt x="351" y="841"/>
                    </a:lnTo>
                    <a:lnTo>
                      <a:pt x="359" y="841"/>
                    </a:lnTo>
                    <a:lnTo>
                      <a:pt x="367" y="841"/>
                    </a:lnTo>
                    <a:lnTo>
                      <a:pt x="376" y="841"/>
                    </a:lnTo>
                    <a:lnTo>
                      <a:pt x="386" y="841"/>
                    </a:lnTo>
                    <a:lnTo>
                      <a:pt x="395" y="841"/>
                    </a:lnTo>
                    <a:lnTo>
                      <a:pt x="405" y="838"/>
                    </a:lnTo>
                    <a:lnTo>
                      <a:pt x="415" y="834"/>
                    </a:lnTo>
                    <a:lnTo>
                      <a:pt x="425" y="830"/>
                    </a:lnTo>
                    <a:lnTo>
                      <a:pt x="436" y="826"/>
                    </a:lnTo>
                    <a:lnTo>
                      <a:pt x="446" y="821"/>
                    </a:lnTo>
                    <a:lnTo>
                      <a:pt x="456" y="816"/>
                    </a:lnTo>
                    <a:lnTo>
                      <a:pt x="465" y="812"/>
                    </a:lnTo>
                    <a:lnTo>
                      <a:pt x="475" y="807"/>
                    </a:lnTo>
                    <a:lnTo>
                      <a:pt x="486" y="789"/>
                    </a:lnTo>
                    <a:lnTo>
                      <a:pt x="496" y="770"/>
                    </a:lnTo>
                    <a:lnTo>
                      <a:pt x="506" y="751"/>
                    </a:lnTo>
                    <a:lnTo>
                      <a:pt x="517" y="731"/>
                    </a:lnTo>
                    <a:lnTo>
                      <a:pt x="527" y="711"/>
                    </a:lnTo>
                    <a:lnTo>
                      <a:pt x="539" y="692"/>
                    </a:lnTo>
                    <a:lnTo>
                      <a:pt x="551" y="671"/>
                    </a:lnTo>
                    <a:lnTo>
                      <a:pt x="563" y="651"/>
                    </a:lnTo>
                    <a:lnTo>
                      <a:pt x="556" y="636"/>
                    </a:lnTo>
                    <a:lnTo>
                      <a:pt x="548" y="619"/>
                    </a:lnTo>
                    <a:lnTo>
                      <a:pt x="540" y="602"/>
                    </a:lnTo>
                    <a:lnTo>
                      <a:pt x="533" y="586"/>
                    </a:lnTo>
                    <a:lnTo>
                      <a:pt x="523" y="568"/>
                    </a:lnTo>
                    <a:lnTo>
                      <a:pt x="515" y="551"/>
                    </a:lnTo>
                    <a:lnTo>
                      <a:pt x="506" y="532"/>
                    </a:lnTo>
                    <a:lnTo>
                      <a:pt x="496" y="515"/>
                    </a:lnTo>
                    <a:lnTo>
                      <a:pt x="491" y="510"/>
                    </a:lnTo>
                    <a:lnTo>
                      <a:pt x="485" y="505"/>
                    </a:lnTo>
                    <a:lnTo>
                      <a:pt x="478" y="500"/>
                    </a:lnTo>
                    <a:lnTo>
                      <a:pt x="471" y="494"/>
                    </a:lnTo>
                    <a:lnTo>
                      <a:pt x="464" y="488"/>
                    </a:lnTo>
                    <a:lnTo>
                      <a:pt x="457" y="481"/>
                    </a:lnTo>
                    <a:lnTo>
                      <a:pt x="450" y="475"/>
                    </a:lnTo>
                    <a:lnTo>
                      <a:pt x="442" y="467"/>
                    </a:lnTo>
                    <a:lnTo>
                      <a:pt x="437" y="455"/>
                    </a:lnTo>
                    <a:lnTo>
                      <a:pt x="432" y="442"/>
                    </a:lnTo>
                    <a:lnTo>
                      <a:pt x="426" y="429"/>
                    </a:lnTo>
                    <a:lnTo>
                      <a:pt x="421" y="417"/>
                    </a:lnTo>
                    <a:lnTo>
                      <a:pt x="415" y="404"/>
                    </a:lnTo>
                    <a:lnTo>
                      <a:pt x="409" y="392"/>
                    </a:lnTo>
                    <a:lnTo>
                      <a:pt x="402" y="378"/>
                    </a:lnTo>
                    <a:lnTo>
                      <a:pt x="395" y="366"/>
                    </a:lnTo>
                    <a:lnTo>
                      <a:pt x="395" y="333"/>
                    </a:lnTo>
                    <a:lnTo>
                      <a:pt x="395" y="300"/>
                    </a:lnTo>
                    <a:lnTo>
                      <a:pt x="396" y="266"/>
                    </a:lnTo>
                    <a:lnTo>
                      <a:pt x="396" y="233"/>
                    </a:lnTo>
                    <a:lnTo>
                      <a:pt x="397" y="199"/>
                    </a:lnTo>
                    <a:lnTo>
                      <a:pt x="398" y="165"/>
                    </a:lnTo>
                    <a:lnTo>
                      <a:pt x="400" y="131"/>
                    </a:lnTo>
                    <a:lnTo>
                      <a:pt x="402" y="95"/>
                    </a:lnTo>
                    <a:lnTo>
                      <a:pt x="412" y="87"/>
                    </a:lnTo>
                    <a:lnTo>
                      <a:pt x="423" y="79"/>
                    </a:lnTo>
                    <a:lnTo>
                      <a:pt x="435" y="71"/>
                    </a:lnTo>
                    <a:lnTo>
                      <a:pt x="447" y="63"/>
                    </a:lnTo>
                    <a:lnTo>
                      <a:pt x="458" y="55"/>
                    </a:lnTo>
                    <a:lnTo>
                      <a:pt x="471" y="46"/>
                    </a:lnTo>
                    <a:lnTo>
                      <a:pt x="484" y="37"/>
                    </a:lnTo>
                    <a:lnTo>
                      <a:pt x="496" y="26"/>
                    </a:lnTo>
                    <a:lnTo>
                      <a:pt x="514" y="20"/>
                    </a:lnTo>
                    <a:lnTo>
                      <a:pt x="528" y="15"/>
                    </a:lnTo>
                    <a:lnTo>
                      <a:pt x="541" y="11"/>
                    </a:lnTo>
                    <a:lnTo>
                      <a:pt x="553" y="8"/>
                    </a:lnTo>
                    <a:lnTo>
                      <a:pt x="566" y="6"/>
                    </a:lnTo>
                    <a:lnTo>
                      <a:pt x="583" y="4"/>
                    </a:lnTo>
                    <a:lnTo>
                      <a:pt x="604" y="2"/>
                    </a:lnTo>
                    <a:lnTo>
                      <a:pt x="631" y="0"/>
                    </a:lnTo>
                    <a:lnTo>
                      <a:pt x="644" y="5"/>
                    </a:lnTo>
                    <a:lnTo>
                      <a:pt x="657" y="11"/>
                    </a:lnTo>
                    <a:lnTo>
                      <a:pt x="670" y="17"/>
                    </a:lnTo>
                    <a:lnTo>
                      <a:pt x="685" y="24"/>
                    </a:lnTo>
                    <a:lnTo>
                      <a:pt x="700" y="32"/>
                    </a:lnTo>
                    <a:lnTo>
                      <a:pt x="714" y="39"/>
                    </a:lnTo>
                    <a:lnTo>
                      <a:pt x="729" y="47"/>
                    </a:lnTo>
                    <a:lnTo>
                      <a:pt x="745" y="54"/>
                    </a:lnTo>
                    <a:lnTo>
                      <a:pt x="767" y="57"/>
                    </a:lnTo>
                    <a:lnTo>
                      <a:pt x="790" y="59"/>
                    </a:lnTo>
                    <a:lnTo>
                      <a:pt x="813" y="62"/>
                    </a:lnTo>
                    <a:lnTo>
                      <a:pt x="837" y="64"/>
                    </a:lnTo>
                    <a:lnTo>
                      <a:pt x="860" y="67"/>
                    </a:lnTo>
                    <a:lnTo>
                      <a:pt x="884" y="69"/>
                    </a:lnTo>
                    <a:lnTo>
                      <a:pt x="908" y="71"/>
                    </a:lnTo>
                    <a:lnTo>
                      <a:pt x="933" y="74"/>
                    </a:lnTo>
                    <a:lnTo>
                      <a:pt x="934" y="74"/>
                    </a:lnTo>
                    <a:lnTo>
                      <a:pt x="934" y="73"/>
                    </a:lnTo>
                    <a:lnTo>
                      <a:pt x="936" y="72"/>
                    </a:lnTo>
                    <a:lnTo>
                      <a:pt x="937" y="70"/>
                    </a:lnTo>
                    <a:lnTo>
                      <a:pt x="939" y="68"/>
                    </a:lnTo>
                    <a:lnTo>
                      <a:pt x="942" y="66"/>
                    </a:lnTo>
                    <a:lnTo>
                      <a:pt x="944" y="63"/>
                    </a:lnTo>
                    <a:lnTo>
                      <a:pt x="947" y="61"/>
                    </a:lnTo>
                    <a:lnTo>
                      <a:pt x="954" y="61"/>
                    </a:lnTo>
                    <a:lnTo>
                      <a:pt x="961" y="61"/>
                    </a:lnTo>
                    <a:lnTo>
                      <a:pt x="969" y="61"/>
                    </a:lnTo>
                    <a:lnTo>
                      <a:pt x="977" y="62"/>
                    </a:lnTo>
                    <a:lnTo>
                      <a:pt x="986" y="62"/>
                    </a:lnTo>
                    <a:lnTo>
                      <a:pt x="995" y="63"/>
                    </a:lnTo>
                    <a:lnTo>
                      <a:pt x="1004" y="65"/>
                    </a:lnTo>
                    <a:lnTo>
                      <a:pt x="1013" y="67"/>
                    </a:lnTo>
                    <a:lnTo>
                      <a:pt x="1014" y="70"/>
                    </a:lnTo>
                    <a:lnTo>
                      <a:pt x="1015" y="72"/>
                    </a:lnTo>
                    <a:lnTo>
                      <a:pt x="1016" y="75"/>
                    </a:lnTo>
                    <a:lnTo>
                      <a:pt x="1017" y="77"/>
                    </a:lnTo>
                    <a:lnTo>
                      <a:pt x="1019" y="81"/>
                    </a:lnTo>
                    <a:lnTo>
                      <a:pt x="1022" y="83"/>
                    </a:lnTo>
                    <a:lnTo>
                      <a:pt x="1024" y="86"/>
                    </a:lnTo>
                    <a:lnTo>
                      <a:pt x="1027" y="88"/>
                    </a:lnTo>
                    <a:lnTo>
                      <a:pt x="1024" y="103"/>
                    </a:lnTo>
                    <a:lnTo>
                      <a:pt x="1020" y="118"/>
                    </a:lnTo>
                    <a:lnTo>
                      <a:pt x="1017" y="134"/>
                    </a:lnTo>
                    <a:lnTo>
                      <a:pt x="1013" y="149"/>
                    </a:lnTo>
                    <a:lnTo>
                      <a:pt x="1008" y="164"/>
                    </a:lnTo>
                    <a:lnTo>
                      <a:pt x="1003" y="179"/>
                    </a:lnTo>
                    <a:lnTo>
                      <a:pt x="999" y="195"/>
                    </a:lnTo>
                    <a:lnTo>
                      <a:pt x="994" y="210"/>
                    </a:lnTo>
                    <a:lnTo>
                      <a:pt x="991" y="212"/>
                    </a:lnTo>
                    <a:lnTo>
                      <a:pt x="989" y="215"/>
                    </a:lnTo>
                    <a:lnTo>
                      <a:pt x="986" y="218"/>
                    </a:lnTo>
                    <a:lnTo>
                      <a:pt x="984" y="221"/>
                    </a:lnTo>
                    <a:lnTo>
                      <a:pt x="980" y="224"/>
                    </a:lnTo>
                    <a:lnTo>
                      <a:pt x="978" y="228"/>
                    </a:lnTo>
                    <a:lnTo>
                      <a:pt x="975" y="233"/>
                    </a:lnTo>
                    <a:lnTo>
                      <a:pt x="973" y="237"/>
                    </a:lnTo>
                    <a:lnTo>
                      <a:pt x="970" y="252"/>
                    </a:lnTo>
                    <a:lnTo>
                      <a:pt x="967" y="267"/>
                    </a:lnTo>
                    <a:lnTo>
                      <a:pt x="963" y="284"/>
                    </a:lnTo>
                    <a:lnTo>
                      <a:pt x="959" y="299"/>
                    </a:lnTo>
                    <a:lnTo>
                      <a:pt x="954" y="315"/>
                    </a:lnTo>
                    <a:lnTo>
                      <a:pt x="950" y="332"/>
                    </a:lnTo>
                    <a:lnTo>
                      <a:pt x="945" y="349"/>
                    </a:lnTo>
                    <a:lnTo>
                      <a:pt x="940" y="366"/>
                    </a:lnTo>
                    <a:lnTo>
                      <a:pt x="935" y="366"/>
                    </a:lnTo>
                    <a:lnTo>
                      <a:pt x="929" y="367"/>
                    </a:lnTo>
                    <a:lnTo>
                      <a:pt x="924" y="368"/>
                    </a:lnTo>
                    <a:lnTo>
                      <a:pt x="919" y="370"/>
                    </a:lnTo>
                    <a:lnTo>
                      <a:pt x="914" y="372"/>
                    </a:lnTo>
                    <a:lnTo>
                      <a:pt x="909" y="374"/>
                    </a:lnTo>
                    <a:lnTo>
                      <a:pt x="904" y="377"/>
                    </a:lnTo>
                    <a:lnTo>
                      <a:pt x="899" y="379"/>
                    </a:lnTo>
                    <a:lnTo>
                      <a:pt x="897" y="379"/>
                    </a:lnTo>
                    <a:lnTo>
                      <a:pt x="894" y="378"/>
                    </a:lnTo>
                    <a:lnTo>
                      <a:pt x="892" y="377"/>
                    </a:lnTo>
                    <a:lnTo>
                      <a:pt x="889" y="375"/>
                    </a:lnTo>
                    <a:lnTo>
                      <a:pt x="885" y="373"/>
                    </a:lnTo>
                    <a:lnTo>
                      <a:pt x="882" y="371"/>
                    </a:lnTo>
                    <a:lnTo>
                      <a:pt x="877" y="368"/>
                    </a:lnTo>
                    <a:lnTo>
                      <a:pt x="872" y="366"/>
                    </a:lnTo>
                    <a:lnTo>
                      <a:pt x="872" y="358"/>
                    </a:lnTo>
                    <a:lnTo>
                      <a:pt x="872" y="351"/>
                    </a:lnTo>
                    <a:lnTo>
                      <a:pt x="872" y="343"/>
                    </a:lnTo>
                    <a:lnTo>
                      <a:pt x="872" y="336"/>
                    </a:lnTo>
                    <a:lnTo>
                      <a:pt x="872" y="327"/>
                    </a:lnTo>
                    <a:lnTo>
                      <a:pt x="872" y="320"/>
                    </a:lnTo>
                    <a:lnTo>
                      <a:pt x="872" y="312"/>
                    </a:lnTo>
                    <a:lnTo>
                      <a:pt x="872" y="305"/>
                    </a:lnTo>
                    <a:lnTo>
                      <a:pt x="874" y="302"/>
                    </a:lnTo>
                    <a:lnTo>
                      <a:pt x="877" y="300"/>
                    </a:lnTo>
                    <a:lnTo>
                      <a:pt x="879" y="297"/>
                    </a:lnTo>
                    <a:lnTo>
                      <a:pt x="883" y="294"/>
                    </a:lnTo>
                    <a:lnTo>
                      <a:pt x="885" y="291"/>
                    </a:lnTo>
                    <a:lnTo>
                      <a:pt x="888" y="287"/>
                    </a:lnTo>
                    <a:lnTo>
                      <a:pt x="890" y="283"/>
                    </a:lnTo>
                    <a:lnTo>
                      <a:pt x="893" y="277"/>
                    </a:lnTo>
                    <a:lnTo>
                      <a:pt x="893" y="270"/>
                    </a:lnTo>
                    <a:lnTo>
                      <a:pt x="893" y="262"/>
                    </a:lnTo>
                    <a:lnTo>
                      <a:pt x="892" y="255"/>
                    </a:lnTo>
                    <a:lnTo>
                      <a:pt x="892" y="247"/>
                    </a:lnTo>
                    <a:lnTo>
                      <a:pt x="891" y="238"/>
                    </a:lnTo>
                    <a:lnTo>
                      <a:pt x="890" y="229"/>
                    </a:lnTo>
                    <a:lnTo>
                      <a:pt x="888" y="220"/>
                    </a:lnTo>
                    <a:lnTo>
                      <a:pt x="886" y="210"/>
                    </a:lnTo>
                    <a:lnTo>
                      <a:pt x="880" y="202"/>
                    </a:lnTo>
                    <a:lnTo>
                      <a:pt x="874" y="195"/>
                    </a:lnTo>
                    <a:lnTo>
                      <a:pt x="868" y="187"/>
                    </a:lnTo>
                    <a:lnTo>
                      <a:pt x="861" y="179"/>
                    </a:lnTo>
                    <a:lnTo>
                      <a:pt x="854" y="171"/>
                    </a:lnTo>
                    <a:lnTo>
                      <a:pt x="847" y="164"/>
                    </a:lnTo>
                    <a:lnTo>
                      <a:pt x="840" y="157"/>
                    </a:lnTo>
                    <a:lnTo>
                      <a:pt x="833" y="149"/>
                    </a:lnTo>
                    <a:lnTo>
                      <a:pt x="809" y="141"/>
                    </a:lnTo>
                    <a:lnTo>
                      <a:pt x="786" y="133"/>
                    </a:lnTo>
                    <a:lnTo>
                      <a:pt x="761" y="123"/>
                    </a:lnTo>
                    <a:lnTo>
                      <a:pt x="737" y="114"/>
                    </a:lnTo>
                    <a:lnTo>
                      <a:pt x="712" y="105"/>
                    </a:lnTo>
                    <a:lnTo>
                      <a:pt x="688" y="95"/>
                    </a:lnTo>
                    <a:lnTo>
                      <a:pt x="662" y="85"/>
                    </a:lnTo>
                    <a:lnTo>
                      <a:pt x="637" y="74"/>
                    </a:lnTo>
                    <a:lnTo>
                      <a:pt x="626" y="74"/>
                    </a:lnTo>
                    <a:lnTo>
                      <a:pt x="617" y="74"/>
                    </a:lnTo>
                    <a:lnTo>
                      <a:pt x="610" y="75"/>
                    </a:lnTo>
                    <a:lnTo>
                      <a:pt x="604" y="76"/>
                    </a:lnTo>
                    <a:lnTo>
                      <a:pt x="599" y="77"/>
                    </a:lnTo>
                    <a:lnTo>
                      <a:pt x="593" y="81"/>
                    </a:lnTo>
                    <a:lnTo>
                      <a:pt x="586" y="84"/>
                    </a:lnTo>
                    <a:lnTo>
                      <a:pt x="576" y="88"/>
                    </a:lnTo>
                    <a:lnTo>
                      <a:pt x="576" y="93"/>
                    </a:lnTo>
                    <a:lnTo>
                      <a:pt x="575" y="98"/>
                    </a:lnTo>
                    <a:lnTo>
                      <a:pt x="574" y="103"/>
                    </a:lnTo>
                    <a:lnTo>
                      <a:pt x="572" y="108"/>
                    </a:lnTo>
                    <a:lnTo>
                      <a:pt x="570" y="113"/>
                    </a:lnTo>
                    <a:lnTo>
                      <a:pt x="568" y="118"/>
                    </a:lnTo>
                    <a:lnTo>
                      <a:pt x="565" y="123"/>
                    </a:lnTo>
                    <a:lnTo>
                      <a:pt x="563" y="128"/>
                    </a:lnTo>
                    <a:lnTo>
                      <a:pt x="563" y="147"/>
                    </a:lnTo>
                    <a:lnTo>
                      <a:pt x="563" y="164"/>
                    </a:lnTo>
                    <a:lnTo>
                      <a:pt x="563" y="183"/>
                    </a:lnTo>
                    <a:lnTo>
                      <a:pt x="564" y="201"/>
                    </a:lnTo>
                    <a:lnTo>
                      <a:pt x="565" y="219"/>
                    </a:lnTo>
                    <a:lnTo>
                      <a:pt x="566" y="239"/>
                    </a:lnTo>
                    <a:lnTo>
                      <a:pt x="567" y="258"/>
                    </a:lnTo>
                    <a:lnTo>
                      <a:pt x="570" y="277"/>
                    </a:lnTo>
                    <a:lnTo>
                      <a:pt x="572" y="283"/>
                    </a:lnTo>
                    <a:lnTo>
                      <a:pt x="576" y="288"/>
                    </a:lnTo>
                    <a:lnTo>
                      <a:pt x="579" y="293"/>
                    </a:lnTo>
                    <a:lnTo>
                      <a:pt x="585" y="298"/>
                    </a:lnTo>
                    <a:lnTo>
                      <a:pt x="589" y="303"/>
                    </a:lnTo>
                    <a:lnTo>
                      <a:pt x="594" y="308"/>
                    </a:lnTo>
                    <a:lnTo>
                      <a:pt x="599" y="313"/>
                    </a:lnTo>
                    <a:lnTo>
                      <a:pt x="604" y="318"/>
                    </a:lnTo>
                    <a:lnTo>
                      <a:pt x="613" y="323"/>
                    </a:lnTo>
                    <a:lnTo>
                      <a:pt x="623" y="329"/>
                    </a:lnTo>
                    <a:lnTo>
                      <a:pt x="635" y="337"/>
                    </a:lnTo>
                    <a:lnTo>
                      <a:pt x="645" y="343"/>
                    </a:lnTo>
                    <a:lnTo>
                      <a:pt x="656" y="350"/>
                    </a:lnTo>
                    <a:lnTo>
                      <a:pt x="667" y="357"/>
                    </a:lnTo>
                    <a:lnTo>
                      <a:pt x="678" y="365"/>
                    </a:lnTo>
                    <a:lnTo>
                      <a:pt x="691" y="372"/>
                    </a:lnTo>
                    <a:lnTo>
                      <a:pt x="696" y="389"/>
                    </a:lnTo>
                    <a:lnTo>
                      <a:pt x="699" y="400"/>
                    </a:lnTo>
                    <a:lnTo>
                      <a:pt x="702" y="409"/>
                    </a:lnTo>
                    <a:lnTo>
                      <a:pt x="704" y="416"/>
                    </a:lnTo>
                    <a:lnTo>
                      <a:pt x="707" y="421"/>
                    </a:lnTo>
                    <a:lnTo>
                      <a:pt x="710" y="425"/>
                    </a:lnTo>
                    <a:lnTo>
                      <a:pt x="713" y="429"/>
                    </a:lnTo>
                    <a:lnTo>
                      <a:pt x="718" y="434"/>
                    </a:lnTo>
                    <a:lnTo>
                      <a:pt x="718" y="444"/>
                    </a:lnTo>
                    <a:lnTo>
                      <a:pt x="718" y="454"/>
                    </a:lnTo>
                    <a:lnTo>
                      <a:pt x="718" y="464"/>
                    </a:lnTo>
                    <a:lnTo>
                      <a:pt x="718" y="475"/>
                    </a:lnTo>
                    <a:lnTo>
                      <a:pt x="719" y="487"/>
                    </a:lnTo>
                    <a:lnTo>
                      <a:pt x="720" y="498"/>
                    </a:lnTo>
                    <a:lnTo>
                      <a:pt x="722" y="509"/>
                    </a:lnTo>
                    <a:lnTo>
                      <a:pt x="724" y="522"/>
                    </a:lnTo>
                    <a:lnTo>
                      <a:pt x="721" y="540"/>
                    </a:lnTo>
                    <a:lnTo>
                      <a:pt x="718" y="559"/>
                    </a:lnTo>
                    <a:lnTo>
                      <a:pt x="714" y="577"/>
                    </a:lnTo>
                    <a:lnTo>
                      <a:pt x="710" y="597"/>
                    </a:lnTo>
                    <a:lnTo>
                      <a:pt x="706" y="617"/>
                    </a:lnTo>
                    <a:lnTo>
                      <a:pt x="701" y="638"/>
                    </a:lnTo>
                    <a:lnTo>
                      <a:pt x="696" y="657"/>
                    </a:lnTo>
                    <a:lnTo>
                      <a:pt x="691" y="677"/>
                    </a:lnTo>
                    <a:lnTo>
                      <a:pt x="688" y="686"/>
                    </a:lnTo>
                    <a:lnTo>
                      <a:pt x="685" y="694"/>
                    </a:lnTo>
                    <a:lnTo>
                      <a:pt x="680" y="703"/>
                    </a:lnTo>
                    <a:lnTo>
                      <a:pt x="676" y="712"/>
                    </a:lnTo>
                    <a:lnTo>
                      <a:pt x="672" y="722"/>
                    </a:lnTo>
                    <a:lnTo>
                      <a:pt x="667" y="732"/>
                    </a:lnTo>
                    <a:lnTo>
                      <a:pt x="662" y="742"/>
                    </a:lnTo>
                    <a:lnTo>
                      <a:pt x="657" y="752"/>
                    </a:lnTo>
                    <a:lnTo>
                      <a:pt x="650" y="760"/>
                    </a:lnTo>
                    <a:lnTo>
                      <a:pt x="641" y="769"/>
                    </a:lnTo>
                    <a:lnTo>
                      <a:pt x="633" y="777"/>
                    </a:lnTo>
                    <a:lnTo>
                      <a:pt x="622" y="787"/>
                    </a:lnTo>
                    <a:lnTo>
                      <a:pt x="613" y="797"/>
                    </a:lnTo>
                    <a:lnTo>
                      <a:pt x="603" y="807"/>
                    </a:lnTo>
                    <a:lnTo>
                      <a:pt x="594" y="817"/>
                    </a:lnTo>
                    <a:lnTo>
                      <a:pt x="584" y="827"/>
                    </a:lnTo>
                    <a:lnTo>
                      <a:pt x="563" y="837"/>
                    </a:lnTo>
                    <a:lnTo>
                      <a:pt x="543" y="847"/>
                    </a:lnTo>
                    <a:lnTo>
                      <a:pt x="522" y="857"/>
                    </a:lnTo>
                    <a:lnTo>
                      <a:pt x="503" y="867"/>
                    </a:lnTo>
                    <a:lnTo>
                      <a:pt x="483" y="877"/>
                    </a:lnTo>
                    <a:lnTo>
                      <a:pt x="462" y="888"/>
                    </a:lnTo>
                    <a:lnTo>
                      <a:pt x="442" y="898"/>
                    </a:lnTo>
                    <a:lnTo>
                      <a:pt x="422" y="908"/>
                    </a:lnTo>
                    <a:lnTo>
                      <a:pt x="412" y="908"/>
                    </a:lnTo>
                    <a:lnTo>
                      <a:pt x="402" y="908"/>
                    </a:lnTo>
                    <a:lnTo>
                      <a:pt x="392" y="908"/>
                    </a:lnTo>
                    <a:lnTo>
                      <a:pt x="381" y="908"/>
                    </a:lnTo>
                    <a:lnTo>
                      <a:pt x="370" y="908"/>
                    </a:lnTo>
                    <a:lnTo>
                      <a:pt x="359" y="908"/>
                    </a:lnTo>
                    <a:lnTo>
                      <a:pt x="347" y="908"/>
                    </a:lnTo>
                    <a:lnTo>
                      <a:pt x="335" y="90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5" name="Freeform 24"/>
              <p:cNvSpPr>
                <a:spLocks/>
              </p:cNvSpPr>
              <p:nvPr/>
            </p:nvSpPr>
            <p:spPr bwMode="auto">
              <a:xfrm>
                <a:off x="2099" y="1211"/>
                <a:ext cx="150" cy="190"/>
              </a:xfrm>
              <a:custGeom>
                <a:avLst/>
                <a:gdLst/>
                <a:ahLst/>
                <a:cxnLst>
                  <a:cxn ang="0">
                    <a:pos x="240" y="629"/>
                  </a:cxn>
                  <a:cxn ang="0">
                    <a:pos x="220" y="577"/>
                  </a:cxn>
                  <a:cxn ang="0">
                    <a:pos x="170" y="581"/>
                  </a:cxn>
                  <a:cxn ang="0">
                    <a:pos x="117" y="627"/>
                  </a:cxn>
                  <a:cxn ang="0">
                    <a:pos x="94" y="638"/>
                  </a:cxn>
                  <a:cxn ang="0">
                    <a:pos x="80" y="630"/>
                  </a:cxn>
                  <a:cxn ang="0">
                    <a:pos x="79" y="592"/>
                  </a:cxn>
                  <a:cxn ang="0">
                    <a:pos x="109" y="440"/>
                  </a:cxn>
                  <a:cxn ang="0">
                    <a:pos x="50" y="413"/>
                  </a:cxn>
                  <a:cxn ang="0">
                    <a:pos x="16" y="395"/>
                  </a:cxn>
                  <a:cxn ang="0">
                    <a:pos x="95" y="348"/>
                  </a:cxn>
                  <a:cxn ang="0">
                    <a:pos x="95" y="313"/>
                  </a:cxn>
                  <a:cxn ang="0">
                    <a:pos x="72" y="286"/>
                  </a:cxn>
                  <a:cxn ang="0">
                    <a:pos x="37" y="256"/>
                  </a:cxn>
                  <a:cxn ang="0">
                    <a:pos x="0" y="229"/>
                  </a:cxn>
                  <a:cxn ang="0">
                    <a:pos x="5" y="214"/>
                  </a:cxn>
                  <a:cxn ang="0">
                    <a:pos x="33" y="198"/>
                  </a:cxn>
                  <a:cxn ang="0">
                    <a:pos x="95" y="191"/>
                  </a:cxn>
                  <a:cxn ang="0">
                    <a:pos x="168" y="182"/>
                  </a:cxn>
                  <a:cxn ang="0">
                    <a:pos x="172" y="80"/>
                  </a:cxn>
                  <a:cxn ang="0">
                    <a:pos x="219" y="115"/>
                  </a:cxn>
                  <a:cxn ang="0">
                    <a:pos x="257" y="150"/>
                  </a:cxn>
                  <a:cxn ang="0">
                    <a:pos x="283" y="148"/>
                  </a:cxn>
                  <a:cxn ang="0">
                    <a:pos x="328" y="92"/>
                  </a:cxn>
                  <a:cxn ang="0">
                    <a:pos x="337" y="50"/>
                  </a:cxn>
                  <a:cxn ang="0">
                    <a:pos x="351" y="20"/>
                  </a:cxn>
                  <a:cxn ang="0">
                    <a:pos x="366" y="9"/>
                  </a:cxn>
                  <a:cxn ang="0">
                    <a:pos x="380" y="55"/>
                  </a:cxn>
                  <a:cxn ang="0">
                    <a:pos x="383" y="139"/>
                  </a:cxn>
                  <a:cxn ang="0">
                    <a:pos x="404" y="195"/>
                  </a:cxn>
                  <a:cxn ang="0">
                    <a:pos x="511" y="186"/>
                  </a:cxn>
                  <a:cxn ang="0">
                    <a:pos x="542" y="177"/>
                  </a:cxn>
                  <a:cxn ang="0">
                    <a:pos x="532" y="222"/>
                  </a:cxn>
                  <a:cxn ang="0">
                    <a:pos x="495" y="277"/>
                  </a:cxn>
                  <a:cxn ang="0">
                    <a:pos x="451" y="329"/>
                  </a:cxn>
                  <a:cxn ang="0">
                    <a:pos x="451" y="355"/>
                  </a:cxn>
                  <a:cxn ang="0">
                    <a:pos x="477" y="379"/>
                  </a:cxn>
                  <a:cxn ang="0">
                    <a:pos x="498" y="401"/>
                  </a:cxn>
                  <a:cxn ang="0">
                    <a:pos x="515" y="427"/>
                  </a:cxn>
                  <a:cxn ang="0">
                    <a:pos x="585" y="468"/>
                  </a:cxn>
                  <a:cxn ang="0">
                    <a:pos x="599" y="488"/>
                  </a:cxn>
                  <a:cxn ang="0">
                    <a:pos x="588" y="503"/>
                  </a:cxn>
                  <a:cxn ang="0">
                    <a:pos x="540" y="512"/>
                  </a:cxn>
                  <a:cxn ang="0">
                    <a:pos x="477" y="475"/>
                  </a:cxn>
                  <a:cxn ang="0">
                    <a:pos x="444" y="469"/>
                  </a:cxn>
                  <a:cxn ang="0">
                    <a:pos x="434" y="546"/>
                  </a:cxn>
                  <a:cxn ang="0">
                    <a:pos x="453" y="597"/>
                  </a:cxn>
                  <a:cxn ang="0">
                    <a:pos x="468" y="609"/>
                  </a:cxn>
                  <a:cxn ang="0">
                    <a:pos x="470" y="625"/>
                  </a:cxn>
                  <a:cxn ang="0">
                    <a:pos x="458" y="642"/>
                  </a:cxn>
                  <a:cxn ang="0">
                    <a:pos x="414" y="628"/>
                  </a:cxn>
                  <a:cxn ang="0">
                    <a:pos x="388" y="602"/>
                  </a:cxn>
                  <a:cxn ang="0">
                    <a:pos x="357" y="599"/>
                  </a:cxn>
                  <a:cxn ang="0">
                    <a:pos x="328" y="612"/>
                  </a:cxn>
                  <a:cxn ang="0">
                    <a:pos x="316" y="632"/>
                  </a:cxn>
                  <a:cxn ang="0">
                    <a:pos x="305" y="682"/>
                  </a:cxn>
                  <a:cxn ang="0">
                    <a:pos x="250" y="742"/>
                  </a:cxn>
                  <a:cxn ang="0">
                    <a:pos x="241" y="758"/>
                  </a:cxn>
                </a:cxnLst>
                <a:rect l="0" t="0" r="r" b="b"/>
                <a:pathLst>
                  <a:path w="599" h="760">
                    <a:moveTo>
                      <a:pt x="235" y="746"/>
                    </a:moveTo>
                    <a:lnTo>
                      <a:pt x="237" y="711"/>
                    </a:lnTo>
                    <a:lnTo>
                      <a:pt x="239" y="683"/>
                    </a:lnTo>
                    <a:lnTo>
                      <a:pt x="240" y="662"/>
                    </a:lnTo>
                    <a:lnTo>
                      <a:pt x="240" y="644"/>
                    </a:lnTo>
                    <a:lnTo>
                      <a:pt x="240" y="629"/>
                    </a:lnTo>
                    <a:lnTo>
                      <a:pt x="239" y="614"/>
                    </a:lnTo>
                    <a:lnTo>
                      <a:pt x="237" y="597"/>
                    </a:lnTo>
                    <a:lnTo>
                      <a:pt x="235" y="577"/>
                    </a:lnTo>
                    <a:lnTo>
                      <a:pt x="230" y="577"/>
                    </a:lnTo>
                    <a:lnTo>
                      <a:pt x="225" y="577"/>
                    </a:lnTo>
                    <a:lnTo>
                      <a:pt x="220" y="577"/>
                    </a:lnTo>
                    <a:lnTo>
                      <a:pt x="214" y="576"/>
                    </a:lnTo>
                    <a:lnTo>
                      <a:pt x="209" y="575"/>
                    </a:lnTo>
                    <a:lnTo>
                      <a:pt x="202" y="574"/>
                    </a:lnTo>
                    <a:lnTo>
                      <a:pt x="196" y="573"/>
                    </a:lnTo>
                    <a:lnTo>
                      <a:pt x="188" y="570"/>
                    </a:lnTo>
                    <a:lnTo>
                      <a:pt x="170" y="581"/>
                    </a:lnTo>
                    <a:lnTo>
                      <a:pt x="157" y="590"/>
                    </a:lnTo>
                    <a:lnTo>
                      <a:pt x="147" y="597"/>
                    </a:lnTo>
                    <a:lnTo>
                      <a:pt x="137" y="604"/>
                    </a:lnTo>
                    <a:lnTo>
                      <a:pt x="130" y="611"/>
                    </a:lnTo>
                    <a:lnTo>
                      <a:pt x="124" y="618"/>
                    </a:lnTo>
                    <a:lnTo>
                      <a:pt x="117" y="627"/>
                    </a:lnTo>
                    <a:lnTo>
                      <a:pt x="108" y="638"/>
                    </a:lnTo>
                    <a:lnTo>
                      <a:pt x="105" y="638"/>
                    </a:lnTo>
                    <a:lnTo>
                      <a:pt x="103" y="638"/>
                    </a:lnTo>
                    <a:lnTo>
                      <a:pt x="100" y="638"/>
                    </a:lnTo>
                    <a:lnTo>
                      <a:pt x="97" y="638"/>
                    </a:lnTo>
                    <a:lnTo>
                      <a:pt x="94" y="638"/>
                    </a:lnTo>
                    <a:lnTo>
                      <a:pt x="89" y="638"/>
                    </a:lnTo>
                    <a:lnTo>
                      <a:pt x="85" y="638"/>
                    </a:lnTo>
                    <a:lnTo>
                      <a:pt x="80" y="638"/>
                    </a:lnTo>
                    <a:lnTo>
                      <a:pt x="80" y="635"/>
                    </a:lnTo>
                    <a:lnTo>
                      <a:pt x="80" y="633"/>
                    </a:lnTo>
                    <a:lnTo>
                      <a:pt x="80" y="630"/>
                    </a:lnTo>
                    <a:lnTo>
                      <a:pt x="80" y="628"/>
                    </a:lnTo>
                    <a:lnTo>
                      <a:pt x="79" y="625"/>
                    </a:lnTo>
                    <a:lnTo>
                      <a:pt x="78" y="623"/>
                    </a:lnTo>
                    <a:lnTo>
                      <a:pt x="76" y="620"/>
                    </a:lnTo>
                    <a:lnTo>
                      <a:pt x="74" y="618"/>
                    </a:lnTo>
                    <a:lnTo>
                      <a:pt x="79" y="592"/>
                    </a:lnTo>
                    <a:lnTo>
                      <a:pt x="84" y="567"/>
                    </a:lnTo>
                    <a:lnTo>
                      <a:pt x="89" y="541"/>
                    </a:lnTo>
                    <a:lnTo>
                      <a:pt x="95" y="516"/>
                    </a:lnTo>
                    <a:lnTo>
                      <a:pt x="100" y="490"/>
                    </a:lnTo>
                    <a:lnTo>
                      <a:pt x="104" y="465"/>
                    </a:lnTo>
                    <a:lnTo>
                      <a:pt x="109" y="440"/>
                    </a:lnTo>
                    <a:lnTo>
                      <a:pt x="114" y="415"/>
                    </a:lnTo>
                    <a:lnTo>
                      <a:pt x="102" y="415"/>
                    </a:lnTo>
                    <a:lnTo>
                      <a:pt x="89" y="414"/>
                    </a:lnTo>
                    <a:lnTo>
                      <a:pt x="76" y="414"/>
                    </a:lnTo>
                    <a:lnTo>
                      <a:pt x="63" y="414"/>
                    </a:lnTo>
                    <a:lnTo>
                      <a:pt x="50" y="413"/>
                    </a:lnTo>
                    <a:lnTo>
                      <a:pt x="35" y="412"/>
                    </a:lnTo>
                    <a:lnTo>
                      <a:pt x="21" y="410"/>
                    </a:lnTo>
                    <a:lnTo>
                      <a:pt x="7" y="408"/>
                    </a:lnTo>
                    <a:lnTo>
                      <a:pt x="9" y="402"/>
                    </a:lnTo>
                    <a:lnTo>
                      <a:pt x="12" y="399"/>
                    </a:lnTo>
                    <a:lnTo>
                      <a:pt x="16" y="395"/>
                    </a:lnTo>
                    <a:lnTo>
                      <a:pt x="23" y="390"/>
                    </a:lnTo>
                    <a:lnTo>
                      <a:pt x="32" y="385"/>
                    </a:lnTo>
                    <a:lnTo>
                      <a:pt x="48" y="377"/>
                    </a:lnTo>
                    <a:lnTo>
                      <a:pt x="67" y="367"/>
                    </a:lnTo>
                    <a:lnTo>
                      <a:pt x="95" y="353"/>
                    </a:lnTo>
                    <a:lnTo>
                      <a:pt x="95" y="348"/>
                    </a:lnTo>
                    <a:lnTo>
                      <a:pt x="95" y="343"/>
                    </a:lnTo>
                    <a:lnTo>
                      <a:pt x="95" y="338"/>
                    </a:lnTo>
                    <a:lnTo>
                      <a:pt x="95" y="332"/>
                    </a:lnTo>
                    <a:lnTo>
                      <a:pt x="95" y="326"/>
                    </a:lnTo>
                    <a:lnTo>
                      <a:pt x="95" y="320"/>
                    </a:lnTo>
                    <a:lnTo>
                      <a:pt x="95" y="313"/>
                    </a:lnTo>
                    <a:lnTo>
                      <a:pt x="95" y="306"/>
                    </a:lnTo>
                    <a:lnTo>
                      <a:pt x="87" y="301"/>
                    </a:lnTo>
                    <a:lnTo>
                      <a:pt x="82" y="297"/>
                    </a:lnTo>
                    <a:lnTo>
                      <a:pt x="78" y="294"/>
                    </a:lnTo>
                    <a:lnTo>
                      <a:pt x="75" y="290"/>
                    </a:lnTo>
                    <a:lnTo>
                      <a:pt x="72" y="286"/>
                    </a:lnTo>
                    <a:lnTo>
                      <a:pt x="69" y="281"/>
                    </a:lnTo>
                    <a:lnTo>
                      <a:pt x="65" y="274"/>
                    </a:lnTo>
                    <a:lnTo>
                      <a:pt x="61" y="265"/>
                    </a:lnTo>
                    <a:lnTo>
                      <a:pt x="53" y="263"/>
                    </a:lnTo>
                    <a:lnTo>
                      <a:pt x="46" y="259"/>
                    </a:lnTo>
                    <a:lnTo>
                      <a:pt x="37" y="256"/>
                    </a:lnTo>
                    <a:lnTo>
                      <a:pt x="30" y="250"/>
                    </a:lnTo>
                    <a:lnTo>
                      <a:pt x="23" y="246"/>
                    </a:lnTo>
                    <a:lnTo>
                      <a:pt x="15" y="241"/>
                    </a:lnTo>
                    <a:lnTo>
                      <a:pt x="8" y="236"/>
                    </a:lnTo>
                    <a:lnTo>
                      <a:pt x="0" y="231"/>
                    </a:lnTo>
                    <a:lnTo>
                      <a:pt x="0" y="229"/>
                    </a:lnTo>
                    <a:lnTo>
                      <a:pt x="0" y="226"/>
                    </a:lnTo>
                    <a:lnTo>
                      <a:pt x="1" y="224"/>
                    </a:lnTo>
                    <a:lnTo>
                      <a:pt x="1" y="221"/>
                    </a:lnTo>
                    <a:lnTo>
                      <a:pt x="2" y="219"/>
                    </a:lnTo>
                    <a:lnTo>
                      <a:pt x="3" y="216"/>
                    </a:lnTo>
                    <a:lnTo>
                      <a:pt x="5" y="214"/>
                    </a:lnTo>
                    <a:lnTo>
                      <a:pt x="7" y="211"/>
                    </a:lnTo>
                    <a:lnTo>
                      <a:pt x="12" y="209"/>
                    </a:lnTo>
                    <a:lnTo>
                      <a:pt x="17" y="206"/>
                    </a:lnTo>
                    <a:lnTo>
                      <a:pt x="22" y="204"/>
                    </a:lnTo>
                    <a:lnTo>
                      <a:pt x="28" y="200"/>
                    </a:lnTo>
                    <a:lnTo>
                      <a:pt x="33" y="198"/>
                    </a:lnTo>
                    <a:lnTo>
                      <a:pt x="39" y="195"/>
                    </a:lnTo>
                    <a:lnTo>
                      <a:pt x="47" y="193"/>
                    </a:lnTo>
                    <a:lnTo>
                      <a:pt x="54" y="190"/>
                    </a:lnTo>
                    <a:lnTo>
                      <a:pt x="67" y="190"/>
                    </a:lnTo>
                    <a:lnTo>
                      <a:pt x="80" y="190"/>
                    </a:lnTo>
                    <a:lnTo>
                      <a:pt x="95" y="191"/>
                    </a:lnTo>
                    <a:lnTo>
                      <a:pt x="109" y="191"/>
                    </a:lnTo>
                    <a:lnTo>
                      <a:pt x="123" y="192"/>
                    </a:lnTo>
                    <a:lnTo>
                      <a:pt x="137" y="193"/>
                    </a:lnTo>
                    <a:lnTo>
                      <a:pt x="153" y="195"/>
                    </a:lnTo>
                    <a:lnTo>
                      <a:pt x="168" y="197"/>
                    </a:lnTo>
                    <a:lnTo>
                      <a:pt x="168" y="182"/>
                    </a:lnTo>
                    <a:lnTo>
                      <a:pt x="168" y="166"/>
                    </a:lnTo>
                    <a:lnTo>
                      <a:pt x="168" y="149"/>
                    </a:lnTo>
                    <a:lnTo>
                      <a:pt x="169" y="132"/>
                    </a:lnTo>
                    <a:lnTo>
                      <a:pt x="170" y="115"/>
                    </a:lnTo>
                    <a:lnTo>
                      <a:pt x="171" y="97"/>
                    </a:lnTo>
                    <a:lnTo>
                      <a:pt x="172" y="80"/>
                    </a:lnTo>
                    <a:lnTo>
                      <a:pt x="175" y="62"/>
                    </a:lnTo>
                    <a:lnTo>
                      <a:pt x="182" y="72"/>
                    </a:lnTo>
                    <a:lnTo>
                      <a:pt x="191" y="82"/>
                    </a:lnTo>
                    <a:lnTo>
                      <a:pt x="200" y="92"/>
                    </a:lnTo>
                    <a:lnTo>
                      <a:pt x="209" y="104"/>
                    </a:lnTo>
                    <a:lnTo>
                      <a:pt x="219" y="115"/>
                    </a:lnTo>
                    <a:lnTo>
                      <a:pt x="228" y="126"/>
                    </a:lnTo>
                    <a:lnTo>
                      <a:pt x="238" y="137"/>
                    </a:lnTo>
                    <a:lnTo>
                      <a:pt x="249" y="149"/>
                    </a:lnTo>
                    <a:lnTo>
                      <a:pt x="252" y="149"/>
                    </a:lnTo>
                    <a:lnTo>
                      <a:pt x="254" y="150"/>
                    </a:lnTo>
                    <a:lnTo>
                      <a:pt x="257" y="150"/>
                    </a:lnTo>
                    <a:lnTo>
                      <a:pt x="260" y="150"/>
                    </a:lnTo>
                    <a:lnTo>
                      <a:pt x="263" y="151"/>
                    </a:lnTo>
                    <a:lnTo>
                      <a:pt x="267" y="153"/>
                    </a:lnTo>
                    <a:lnTo>
                      <a:pt x="271" y="155"/>
                    </a:lnTo>
                    <a:lnTo>
                      <a:pt x="275" y="157"/>
                    </a:lnTo>
                    <a:lnTo>
                      <a:pt x="283" y="148"/>
                    </a:lnTo>
                    <a:lnTo>
                      <a:pt x="290" y="140"/>
                    </a:lnTo>
                    <a:lnTo>
                      <a:pt x="299" y="131"/>
                    </a:lnTo>
                    <a:lnTo>
                      <a:pt x="306" y="122"/>
                    </a:lnTo>
                    <a:lnTo>
                      <a:pt x="313" y="113"/>
                    </a:lnTo>
                    <a:lnTo>
                      <a:pt x="321" y="103"/>
                    </a:lnTo>
                    <a:lnTo>
                      <a:pt x="328" y="92"/>
                    </a:lnTo>
                    <a:lnTo>
                      <a:pt x="336" y="82"/>
                    </a:lnTo>
                    <a:lnTo>
                      <a:pt x="336" y="77"/>
                    </a:lnTo>
                    <a:lnTo>
                      <a:pt x="336" y="71"/>
                    </a:lnTo>
                    <a:lnTo>
                      <a:pt x="336" y="65"/>
                    </a:lnTo>
                    <a:lnTo>
                      <a:pt x="337" y="58"/>
                    </a:lnTo>
                    <a:lnTo>
                      <a:pt x="337" y="50"/>
                    </a:lnTo>
                    <a:lnTo>
                      <a:pt x="338" y="43"/>
                    </a:lnTo>
                    <a:lnTo>
                      <a:pt x="340" y="35"/>
                    </a:lnTo>
                    <a:lnTo>
                      <a:pt x="343" y="28"/>
                    </a:lnTo>
                    <a:lnTo>
                      <a:pt x="346" y="25"/>
                    </a:lnTo>
                    <a:lnTo>
                      <a:pt x="348" y="23"/>
                    </a:lnTo>
                    <a:lnTo>
                      <a:pt x="351" y="20"/>
                    </a:lnTo>
                    <a:lnTo>
                      <a:pt x="353" y="17"/>
                    </a:lnTo>
                    <a:lnTo>
                      <a:pt x="356" y="14"/>
                    </a:lnTo>
                    <a:lnTo>
                      <a:pt x="358" y="10"/>
                    </a:lnTo>
                    <a:lnTo>
                      <a:pt x="361" y="6"/>
                    </a:lnTo>
                    <a:lnTo>
                      <a:pt x="363" y="0"/>
                    </a:lnTo>
                    <a:lnTo>
                      <a:pt x="366" y="9"/>
                    </a:lnTo>
                    <a:lnTo>
                      <a:pt x="368" y="16"/>
                    </a:lnTo>
                    <a:lnTo>
                      <a:pt x="370" y="24"/>
                    </a:lnTo>
                    <a:lnTo>
                      <a:pt x="373" y="31"/>
                    </a:lnTo>
                    <a:lnTo>
                      <a:pt x="375" y="39"/>
                    </a:lnTo>
                    <a:lnTo>
                      <a:pt x="378" y="46"/>
                    </a:lnTo>
                    <a:lnTo>
                      <a:pt x="380" y="55"/>
                    </a:lnTo>
                    <a:lnTo>
                      <a:pt x="383" y="62"/>
                    </a:lnTo>
                    <a:lnTo>
                      <a:pt x="383" y="77"/>
                    </a:lnTo>
                    <a:lnTo>
                      <a:pt x="383" y="92"/>
                    </a:lnTo>
                    <a:lnTo>
                      <a:pt x="383" y="108"/>
                    </a:lnTo>
                    <a:lnTo>
                      <a:pt x="383" y="124"/>
                    </a:lnTo>
                    <a:lnTo>
                      <a:pt x="383" y="139"/>
                    </a:lnTo>
                    <a:lnTo>
                      <a:pt x="383" y="157"/>
                    </a:lnTo>
                    <a:lnTo>
                      <a:pt x="383" y="173"/>
                    </a:lnTo>
                    <a:lnTo>
                      <a:pt x="383" y="190"/>
                    </a:lnTo>
                    <a:lnTo>
                      <a:pt x="390" y="193"/>
                    </a:lnTo>
                    <a:lnTo>
                      <a:pt x="397" y="194"/>
                    </a:lnTo>
                    <a:lnTo>
                      <a:pt x="404" y="195"/>
                    </a:lnTo>
                    <a:lnTo>
                      <a:pt x="413" y="195"/>
                    </a:lnTo>
                    <a:lnTo>
                      <a:pt x="427" y="195"/>
                    </a:lnTo>
                    <a:lnTo>
                      <a:pt x="446" y="194"/>
                    </a:lnTo>
                    <a:lnTo>
                      <a:pt x="471" y="193"/>
                    </a:lnTo>
                    <a:lnTo>
                      <a:pt x="504" y="190"/>
                    </a:lnTo>
                    <a:lnTo>
                      <a:pt x="511" y="186"/>
                    </a:lnTo>
                    <a:lnTo>
                      <a:pt x="516" y="183"/>
                    </a:lnTo>
                    <a:lnTo>
                      <a:pt x="521" y="180"/>
                    </a:lnTo>
                    <a:lnTo>
                      <a:pt x="525" y="179"/>
                    </a:lnTo>
                    <a:lnTo>
                      <a:pt x="530" y="178"/>
                    </a:lnTo>
                    <a:lnTo>
                      <a:pt x="535" y="177"/>
                    </a:lnTo>
                    <a:lnTo>
                      <a:pt x="542" y="177"/>
                    </a:lnTo>
                    <a:lnTo>
                      <a:pt x="552" y="177"/>
                    </a:lnTo>
                    <a:lnTo>
                      <a:pt x="549" y="185"/>
                    </a:lnTo>
                    <a:lnTo>
                      <a:pt x="545" y="193"/>
                    </a:lnTo>
                    <a:lnTo>
                      <a:pt x="541" y="202"/>
                    </a:lnTo>
                    <a:lnTo>
                      <a:pt x="537" y="212"/>
                    </a:lnTo>
                    <a:lnTo>
                      <a:pt x="532" y="222"/>
                    </a:lnTo>
                    <a:lnTo>
                      <a:pt x="527" y="231"/>
                    </a:lnTo>
                    <a:lnTo>
                      <a:pt x="522" y="241"/>
                    </a:lnTo>
                    <a:lnTo>
                      <a:pt x="518" y="251"/>
                    </a:lnTo>
                    <a:lnTo>
                      <a:pt x="510" y="260"/>
                    </a:lnTo>
                    <a:lnTo>
                      <a:pt x="503" y="268"/>
                    </a:lnTo>
                    <a:lnTo>
                      <a:pt x="495" y="277"/>
                    </a:lnTo>
                    <a:lnTo>
                      <a:pt x="486" y="286"/>
                    </a:lnTo>
                    <a:lnTo>
                      <a:pt x="478" y="296"/>
                    </a:lnTo>
                    <a:lnTo>
                      <a:pt x="469" y="306"/>
                    </a:lnTo>
                    <a:lnTo>
                      <a:pt x="460" y="316"/>
                    </a:lnTo>
                    <a:lnTo>
                      <a:pt x="451" y="326"/>
                    </a:lnTo>
                    <a:lnTo>
                      <a:pt x="451" y="329"/>
                    </a:lnTo>
                    <a:lnTo>
                      <a:pt x="451" y="332"/>
                    </a:lnTo>
                    <a:lnTo>
                      <a:pt x="451" y="336"/>
                    </a:lnTo>
                    <a:lnTo>
                      <a:pt x="451" y="340"/>
                    </a:lnTo>
                    <a:lnTo>
                      <a:pt x="451" y="345"/>
                    </a:lnTo>
                    <a:lnTo>
                      <a:pt x="451" y="350"/>
                    </a:lnTo>
                    <a:lnTo>
                      <a:pt x="451" y="355"/>
                    </a:lnTo>
                    <a:lnTo>
                      <a:pt x="451" y="360"/>
                    </a:lnTo>
                    <a:lnTo>
                      <a:pt x="456" y="363"/>
                    </a:lnTo>
                    <a:lnTo>
                      <a:pt x="461" y="367"/>
                    </a:lnTo>
                    <a:lnTo>
                      <a:pt x="466" y="370"/>
                    </a:lnTo>
                    <a:lnTo>
                      <a:pt x="471" y="375"/>
                    </a:lnTo>
                    <a:lnTo>
                      <a:pt x="477" y="379"/>
                    </a:lnTo>
                    <a:lnTo>
                      <a:pt x="483" y="384"/>
                    </a:lnTo>
                    <a:lnTo>
                      <a:pt x="490" y="389"/>
                    </a:lnTo>
                    <a:lnTo>
                      <a:pt x="498" y="394"/>
                    </a:lnTo>
                    <a:lnTo>
                      <a:pt x="498" y="396"/>
                    </a:lnTo>
                    <a:lnTo>
                      <a:pt x="498" y="399"/>
                    </a:lnTo>
                    <a:lnTo>
                      <a:pt x="498" y="401"/>
                    </a:lnTo>
                    <a:lnTo>
                      <a:pt x="499" y="405"/>
                    </a:lnTo>
                    <a:lnTo>
                      <a:pt x="499" y="409"/>
                    </a:lnTo>
                    <a:lnTo>
                      <a:pt x="501" y="412"/>
                    </a:lnTo>
                    <a:lnTo>
                      <a:pt x="502" y="417"/>
                    </a:lnTo>
                    <a:lnTo>
                      <a:pt x="504" y="421"/>
                    </a:lnTo>
                    <a:lnTo>
                      <a:pt x="515" y="427"/>
                    </a:lnTo>
                    <a:lnTo>
                      <a:pt x="525" y="432"/>
                    </a:lnTo>
                    <a:lnTo>
                      <a:pt x="536" y="439"/>
                    </a:lnTo>
                    <a:lnTo>
                      <a:pt x="549" y="445"/>
                    </a:lnTo>
                    <a:lnTo>
                      <a:pt x="561" y="452"/>
                    </a:lnTo>
                    <a:lnTo>
                      <a:pt x="573" y="461"/>
                    </a:lnTo>
                    <a:lnTo>
                      <a:pt x="585" y="468"/>
                    </a:lnTo>
                    <a:lnTo>
                      <a:pt x="599" y="475"/>
                    </a:lnTo>
                    <a:lnTo>
                      <a:pt x="599" y="478"/>
                    </a:lnTo>
                    <a:lnTo>
                      <a:pt x="599" y="480"/>
                    </a:lnTo>
                    <a:lnTo>
                      <a:pt x="599" y="483"/>
                    </a:lnTo>
                    <a:lnTo>
                      <a:pt x="599" y="485"/>
                    </a:lnTo>
                    <a:lnTo>
                      <a:pt x="599" y="488"/>
                    </a:lnTo>
                    <a:lnTo>
                      <a:pt x="599" y="490"/>
                    </a:lnTo>
                    <a:lnTo>
                      <a:pt x="599" y="493"/>
                    </a:lnTo>
                    <a:lnTo>
                      <a:pt x="599" y="495"/>
                    </a:lnTo>
                    <a:lnTo>
                      <a:pt x="596" y="498"/>
                    </a:lnTo>
                    <a:lnTo>
                      <a:pt x="592" y="500"/>
                    </a:lnTo>
                    <a:lnTo>
                      <a:pt x="588" y="503"/>
                    </a:lnTo>
                    <a:lnTo>
                      <a:pt x="584" y="507"/>
                    </a:lnTo>
                    <a:lnTo>
                      <a:pt x="579" y="510"/>
                    </a:lnTo>
                    <a:lnTo>
                      <a:pt x="574" y="514"/>
                    </a:lnTo>
                    <a:lnTo>
                      <a:pt x="570" y="518"/>
                    </a:lnTo>
                    <a:lnTo>
                      <a:pt x="565" y="523"/>
                    </a:lnTo>
                    <a:lnTo>
                      <a:pt x="540" y="512"/>
                    </a:lnTo>
                    <a:lnTo>
                      <a:pt x="521" y="502"/>
                    </a:lnTo>
                    <a:lnTo>
                      <a:pt x="508" y="496"/>
                    </a:lnTo>
                    <a:lnTo>
                      <a:pt x="498" y="490"/>
                    </a:lnTo>
                    <a:lnTo>
                      <a:pt x="489" y="486"/>
                    </a:lnTo>
                    <a:lnTo>
                      <a:pt x="483" y="481"/>
                    </a:lnTo>
                    <a:lnTo>
                      <a:pt x="477" y="475"/>
                    </a:lnTo>
                    <a:lnTo>
                      <a:pt x="470" y="469"/>
                    </a:lnTo>
                    <a:lnTo>
                      <a:pt x="466" y="469"/>
                    </a:lnTo>
                    <a:lnTo>
                      <a:pt x="460" y="469"/>
                    </a:lnTo>
                    <a:lnTo>
                      <a:pt x="455" y="469"/>
                    </a:lnTo>
                    <a:lnTo>
                      <a:pt x="450" y="469"/>
                    </a:lnTo>
                    <a:lnTo>
                      <a:pt x="444" y="469"/>
                    </a:lnTo>
                    <a:lnTo>
                      <a:pt x="437" y="469"/>
                    </a:lnTo>
                    <a:lnTo>
                      <a:pt x="430" y="469"/>
                    </a:lnTo>
                    <a:lnTo>
                      <a:pt x="423" y="469"/>
                    </a:lnTo>
                    <a:lnTo>
                      <a:pt x="428" y="502"/>
                    </a:lnTo>
                    <a:lnTo>
                      <a:pt x="431" y="528"/>
                    </a:lnTo>
                    <a:lnTo>
                      <a:pt x="434" y="546"/>
                    </a:lnTo>
                    <a:lnTo>
                      <a:pt x="437" y="561"/>
                    </a:lnTo>
                    <a:lnTo>
                      <a:pt x="439" y="572"/>
                    </a:lnTo>
                    <a:lnTo>
                      <a:pt x="442" y="580"/>
                    </a:lnTo>
                    <a:lnTo>
                      <a:pt x="446" y="588"/>
                    </a:lnTo>
                    <a:lnTo>
                      <a:pt x="451" y="597"/>
                    </a:lnTo>
                    <a:lnTo>
                      <a:pt x="453" y="597"/>
                    </a:lnTo>
                    <a:lnTo>
                      <a:pt x="456" y="598"/>
                    </a:lnTo>
                    <a:lnTo>
                      <a:pt x="458" y="599"/>
                    </a:lnTo>
                    <a:lnTo>
                      <a:pt x="461" y="601"/>
                    </a:lnTo>
                    <a:lnTo>
                      <a:pt x="463" y="603"/>
                    </a:lnTo>
                    <a:lnTo>
                      <a:pt x="466" y="605"/>
                    </a:lnTo>
                    <a:lnTo>
                      <a:pt x="468" y="609"/>
                    </a:lnTo>
                    <a:lnTo>
                      <a:pt x="470" y="611"/>
                    </a:lnTo>
                    <a:lnTo>
                      <a:pt x="470" y="614"/>
                    </a:lnTo>
                    <a:lnTo>
                      <a:pt x="470" y="616"/>
                    </a:lnTo>
                    <a:lnTo>
                      <a:pt x="470" y="619"/>
                    </a:lnTo>
                    <a:lnTo>
                      <a:pt x="470" y="622"/>
                    </a:lnTo>
                    <a:lnTo>
                      <a:pt x="470" y="625"/>
                    </a:lnTo>
                    <a:lnTo>
                      <a:pt x="470" y="629"/>
                    </a:lnTo>
                    <a:lnTo>
                      <a:pt x="470" y="633"/>
                    </a:lnTo>
                    <a:lnTo>
                      <a:pt x="470" y="638"/>
                    </a:lnTo>
                    <a:lnTo>
                      <a:pt x="466" y="640"/>
                    </a:lnTo>
                    <a:lnTo>
                      <a:pt x="462" y="641"/>
                    </a:lnTo>
                    <a:lnTo>
                      <a:pt x="458" y="642"/>
                    </a:lnTo>
                    <a:lnTo>
                      <a:pt x="454" y="642"/>
                    </a:lnTo>
                    <a:lnTo>
                      <a:pt x="448" y="641"/>
                    </a:lnTo>
                    <a:lnTo>
                      <a:pt x="440" y="639"/>
                    </a:lnTo>
                    <a:lnTo>
                      <a:pt x="430" y="636"/>
                    </a:lnTo>
                    <a:lnTo>
                      <a:pt x="417" y="631"/>
                    </a:lnTo>
                    <a:lnTo>
                      <a:pt x="414" y="628"/>
                    </a:lnTo>
                    <a:lnTo>
                      <a:pt x="411" y="625"/>
                    </a:lnTo>
                    <a:lnTo>
                      <a:pt x="407" y="621"/>
                    </a:lnTo>
                    <a:lnTo>
                      <a:pt x="403" y="617"/>
                    </a:lnTo>
                    <a:lnTo>
                      <a:pt x="398" y="613"/>
                    </a:lnTo>
                    <a:lnTo>
                      <a:pt x="394" y="608"/>
                    </a:lnTo>
                    <a:lnTo>
                      <a:pt x="388" y="602"/>
                    </a:lnTo>
                    <a:lnTo>
                      <a:pt x="383" y="597"/>
                    </a:lnTo>
                    <a:lnTo>
                      <a:pt x="378" y="597"/>
                    </a:lnTo>
                    <a:lnTo>
                      <a:pt x="373" y="597"/>
                    </a:lnTo>
                    <a:lnTo>
                      <a:pt x="368" y="597"/>
                    </a:lnTo>
                    <a:lnTo>
                      <a:pt x="362" y="598"/>
                    </a:lnTo>
                    <a:lnTo>
                      <a:pt x="357" y="599"/>
                    </a:lnTo>
                    <a:lnTo>
                      <a:pt x="350" y="600"/>
                    </a:lnTo>
                    <a:lnTo>
                      <a:pt x="344" y="601"/>
                    </a:lnTo>
                    <a:lnTo>
                      <a:pt x="336" y="604"/>
                    </a:lnTo>
                    <a:lnTo>
                      <a:pt x="333" y="607"/>
                    </a:lnTo>
                    <a:lnTo>
                      <a:pt x="331" y="610"/>
                    </a:lnTo>
                    <a:lnTo>
                      <a:pt x="328" y="612"/>
                    </a:lnTo>
                    <a:lnTo>
                      <a:pt x="326" y="615"/>
                    </a:lnTo>
                    <a:lnTo>
                      <a:pt x="323" y="617"/>
                    </a:lnTo>
                    <a:lnTo>
                      <a:pt x="321" y="620"/>
                    </a:lnTo>
                    <a:lnTo>
                      <a:pt x="318" y="622"/>
                    </a:lnTo>
                    <a:lnTo>
                      <a:pt x="316" y="625"/>
                    </a:lnTo>
                    <a:lnTo>
                      <a:pt x="316" y="632"/>
                    </a:lnTo>
                    <a:lnTo>
                      <a:pt x="315" y="640"/>
                    </a:lnTo>
                    <a:lnTo>
                      <a:pt x="314" y="647"/>
                    </a:lnTo>
                    <a:lnTo>
                      <a:pt x="312" y="655"/>
                    </a:lnTo>
                    <a:lnTo>
                      <a:pt x="310" y="665"/>
                    </a:lnTo>
                    <a:lnTo>
                      <a:pt x="308" y="673"/>
                    </a:lnTo>
                    <a:lnTo>
                      <a:pt x="305" y="682"/>
                    </a:lnTo>
                    <a:lnTo>
                      <a:pt x="303" y="692"/>
                    </a:lnTo>
                    <a:lnTo>
                      <a:pt x="284" y="708"/>
                    </a:lnTo>
                    <a:lnTo>
                      <a:pt x="271" y="720"/>
                    </a:lnTo>
                    <a:lnTo>
                      <a:pt x="262" y="729"/>
                    </a:lnTo>
                    <a:lnTo>
                      <a:pt x="255" y="736"/>
                    </a:lnTo>
                    <a:lnTo>
                      <a:pt x="250" y="742"/>
                    </a:lnTo>
                    <a:lnTo>
                      <a:pt x="247" y="747"/>
                    </a:lnTo>
                    <a:lnTo>
                      <a:pt x="245" y="753"/>
                    </a:lnTo>
                    <a:lnTo>
                      <a:pt x="243" y="760"/>
                    </a:lnTo>
                    <a:lnTo>
                      <a:pt x="241" y="760"/>
                    </a:lnTo>
                    <a:lnTo>
                      <a:pt x="241" y="759"/>
                    </a:lnTo>
                    <a:lnTo>
                      <a:pt x="241" y="758"/>
                    </a:lnTo>
                    <a:lnTo>
                      <a:pt x="241" y="755"/>
                    </a:lnTo>
                    <a:lnTo>
                      <a:pt x="240" y="753"/>
                    </a:lnTo>
                    <a:lnTo>
                      <a:pt x="239" y="751"/>
                    </a:lnTo>
                    <a:lnTo>
                      <a:pt x="237" y="749"/>
                    </a:lnTo>
                    <a:lnTo>
                      <a:pt x="235" y="74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6" name="Freeform 25"/>
              <p:cNvSpPr>
                <a:spLocks/>
              </p:cNvSpPr>
              <p:nvPr/>
            </p:nvSpPr>
            <p:spPr bwMode="auto">
              <a:xfrm>
                <a:off x="736" y="1806"/>
                <a:ext cx="284" cy="357"/>
              </a:xfrm>
              <a:custGeom>
                <a:avLst/>
                <a:gdLst/>
                <a:ahLst/>
                <a:cxnLst>
                  <a:cxn ang="0">
                    <a:pos x="789" y="1377"/>
                  </a:cxn>
                  <a:cxn ang="0">
                    <a:pos x="815" y="1287"/>
                  </a:cxn>
                  <a:cxn ang="0">
                    <a:pos x="820" y="1211"/>
                  </a:cxn>
                  <a:cxn ang="0">
                    <a:pos x="785" y="1165"/>
                  </a:cxn>
                  <a:cxn ang="0">
                    <a:pos x="435" y="981"/>
                  </a:cxn>
                  <a:cxn ang="0">
                    <a:pos x="297" y="931"/>
                  </a:cxn>
                  <a:cxn ang="0">
                    <a:pos x="179" y="958"/>
                  </a:cxn>
                  <a:cxn ang="0">
                    <a:pos x="104" y="1010"/>
                  </a:cxn>
                  <a:cxn ang="0">
                    <a:pos x="59" y="1088"/>
                  </a:cxn>
                  <a:cxn ang="0">
                    <a:pos x="14" y="1099"/>
                  </a:cxn>
                  <a:cxn ang="0">
                    <a:pos x="2" y="1087"/>
                  </a:cxn>
                  <a:cxn ang="0">
                    <a:pos x="29" y="1038"/>
                  </a:cxn>
                  <a:cxn ang="0">
                    <a:pos x="51" y="1026"/>
                  </a:cxn>
                  <a:cxn ang="0">
                    <a:pos x="81" y="987"/>
                  </a:cxn>
                  <a:cxn ang="0">
                    <a:pos x="198" y="659"/>
                  </a:cxn>
                  <a:cxn ang="0">
                    <a:pos x="244" y="564"/>
                  </a:cxn>
                  <a:cxn ang="0">
                    <a:pos x="278" y="554"/>
                  </a:cxn>
                  <a:cxn ang="0">
                    <a:pos x="283" y="591"/>
                  </a:cxn>
                  <a:cxn ang="0">
                    <a:pos x="254" y="672"/>
                  </a:cxn>
                  <a:cxn ang="0">
                    <a:pos x="253" y="720"/>
                  </a:cxn>
                  <a:cxn ang="0">
                    <a:pos x="384" y="736"/>
                  </a:cxn>
                  <a:cxn ang="0">
                    <a:pos x="432" y="721"/>
                  </a:cxn>
                  <a:cxn ang="0">
                    <a:pos x="547" y="708"/>
                  </a:cxn>
                  <a:cxn ang="0">
                    <a:pos x="576" y="687"/>
                  </a:cxn>
                  <a:cxn ang="0">
                    <a:pos x="636" y="674"/>
                  </a:cxn>
                  <a:cxn ang="0">
                    <a:pos x="762" y="601"/>
                  </a:cxn>
                  <a:cxn ang="0">
                    <a:pos x="850" y="572"/>
                  </a:cxn>
                  <a:cxn ang="0">
                    <a:pos x="865" y="552"/>
                  </a:cxn>
                  <a:cxn ang="0">
                    <a:pos x="803" y="485"/>
                  </a:cxn>
                  <a:cxn ang="0">
                    <a:pos x="603" y="326"/>
                  </a:cxn>
                  <a:cxn ang="0">
                    <a:pos x="541" y="314"/>
                  </a:cxn>
                  <a:cxn ang="0">
                    <a:pos x="485" y="340"/>
                  </a:cxn>
                  <a:cxn ang="0">
                    <a:pos x="466" y="375"/>
                  </a:cxn>
                  <a:cxn ang="0">
                    <a:pos x="417" y="380"/>
                  </a:cxn>
                  <a:cxn ang="0">
                    <a:pos x="405" y="369"/>
                  </a:cxn>
                  <a:cxn ang="0">
                    <a:pos x="520" y="142"/>
                  </a:cxn>
                  <a:cxn ang="0">
                    <a:pos x="566" y="26"/>
                  </a:cxn>
                  <a:cxn ang="0">
                    <a:pos x="600" y="3"/>
                  </a:cxn>
                  <a:cxn ang="0">
                    <a:pos x="622" y="11"/>
                  </a:cxn>
                  <a:cxn ang="0">
                    <a:pos x="630" y="60"/>
                  </a:cxn>
                  <a:cxn ang="0">
                    <a:pos x="603" y="115"/>
                  </a:cxn>
                  <a:cxn ang="0">
                    <a:pos x="603" y="205"/>
                  </a:cxn>
                  <a:cxn ang="0">
                    <a:pos x="911" y="435"/>
                  </a:cxn>
                  <a:cxn ang="0">
                    <a:pos x="999" y="504"/>
                  </a:cxn>
                  <a:cxn ang="0">
                    <a:pos x="1118" y="573"/>
                  </a:cxn>
                  <a:cxn ang="0">
                    <a:pos x="1132" y="666"/>
                  </a:cxn>
                  <a:cxn ang="0">
                    <a:pos x="1031" y="743"/>
                  </a:cxn>
                  <a:cxn ang="0">
                    <a:pos x="790" y="771"/>
                  </a:cxn>
                  <a:cxn ang="0">
                    <a:pos x="531" y="856"/>
                  </a:cxn>
                  <a:cxn ang="0">
                    <a:pos x="493" y="890"/>
                  </a:cxn>
                  <a:cxn ang="0">
                    <a:pos x="508" y="917"/>
                  </a:cxn>
                  <a:cxn ang="0">
                    <a:pos x="616" y="980"/>
                  </a:cxn>
                  <a:cxn ang="0">
                    <a:pos x="690" y="1033"/>
                  </a:cxn>
                  <a:cxn ang="0">
                    <a:pos x="815" y="1078"/>
                  </a:cxn>
                  <a:cxn ang="0">
                    <a:pos x="884" y="1080"/>
                  </a:cxn>
                  <a:cxn ang="0">
                    <a:pos x="961" y="1030"/>
                  </a:cxn>
                  <a:cxn ang="0">
                    <a:pos x="992" y="1017"/>
                  </a:cxn>
                  <a:cxn ang="0">
                    <a:pos x="999" y="1035"/>
                  </a:cxn>
                  <a:cxn ang="0">
                    <a:pos x="891" y="1271"/>
                  </a:cxn>
                  <a:cxn ang="0">
                    <a:pos x="856" y="1369"/>
                  </a:cxn>
                  <a:cxn ang="0">
                    <a:pos x="796" y="1426"/>
                  </a:cxn>
                </a:cxnLst>
                <a:rect l="0" t="0" r="r" b="b"/>
                <a:pathLst>
                  <a:path w="1136" h="1427">
                    <a:moveTo>
                      <a:pt x="793" y="1424"/>
                    </a:moveTo>
                    <a:lnTo>
                      <a:pt x="793" y="1419"/>
                    </a:lnTo>
                    <a:lnTo>
                      <a:pt x="793" y="1413"/>
                    </a:lnTo>
                    <a:lnTo>
                      <a:pt x="793" y="1406"/>
                    </a:lnTo>
                    <a:lnTo>
                      <a:pt x="792" y="1399"/>
                    </a:lnTo>
                    <a:lnTo>
                      <a:pt x="792" y="1392"/>
                    </a:lnTo>
                    <a:lnTo>
                      <a:pt x="790" y="1385"/>
                    </a:lnTo>
                    <a:lnTo>
                      <a:pt x="789" y="1377"/>
                    </a:lnTo>
                    <a:lnTo>
                      <a:pt x="787" y="1370"/>
                    </a:lnTo>
                    <a:lnTo>
                      <a:pt x="789" y="1359"/>
                    </a:lnTo>
                    <a:lnTo>
                      <a:pt x="793" y="1348"/>
                    </a:lnTo>
                    <a:lnTo>
                      <a:pt x="796" y="1336"/>
                    </a:lnTo>
                    <a:lnTo>
                      <a:pt x="801" y="1325"/>
                    </a:lnTo>
                    <a:lnTo>
                      <a:pt x="805" y="1313"/>
                    </a:lnTo>
                    <a:lnTo>
                      <a:pt x="810" y="1300"/>
                    </a:lnTo>
                    <a:lnTo>
                      <a:pt x="815" y="1287"/>
                    </a:lnTo>
                    <a:lnTo>
                      <a:pt x="820" y="1275"/>
                    </a:lnTo>
                    <a:lnTo>
                      <a:pt x="820" y="1267"/>
                    </a:lnTo>
                    <a:lnTo>
                      <a:pt x="820" y="1259"/>
                    </a:lnTo>
                    <a:lnTo>
                      <a:pt x="820" y="1250"/>
                    </a:lnTo>
                    <a:lnTo>
                      <a:pt x="820" y="1240"/>
                    </a:lnTo>
                    <a:lnTo>
                      <a:pt x="820" y="1230"/>
                    </a:lnTo>
                    <a:lnTo>
                      <a:pt x="820" y="1220"/>
                    </a:lnTo>
                    <a:lnTo>
                      <a:pt x="820" y="1211"/>
                    </a:lnTo>
                    <a:lnTo>
                      <a:pt x="820" y="1201"/>
                    </a:lnTo>
                    <a:lnTo>
                      <a:pt x="815" y="1195"/>
                    </a:lnTo>
                    <a:lnTo>
                      <a:pt x="810" y="1190"/>
                    </a:lnTo>
                    <a:lnTo>
                      <a:pt x="805" y="1185"/>
                    </a:lnTo>
                    <a:lnTo>
                      <a:pt x="800" y="1180"/>
                    </a:lnTo>
                    <a:lnTo>
                      <a:pt x="795" y="1175"/>
                    </a:lnTo>
                    <a:lnTo>
                      <a:pt x="790" y="1170"/>
                    </a:lnTo>
                    <a:lnTo>
                      <a:pt x="785" y="1165"/>
                    </a:lnTo>
                    <a:lnTo>
                      <a:pt x="780" y="1160"/>
                    </a:lnTo>
                    <a:lnTo>
                      <a:pt x="732" y="1136"/>
                    </a:lnTo>
                    <a:lnTo>
                      <a:pt x="691" y="1115"/>
                    </a:lnTo>
                    <a:lnTo>
                      <a:pt x="652" y="1094"/>
                    </a:lnTo>
                    <a:lnTo>
                      <a:pt x="611" y="1073"/>
                    </a:lnTo>
                    <a:lnTo>
                      <a:pt x="565" y="1049"/>
                    </a:lnTo>
                    <a:lnTo>
                      <a:pt x="507" y="1018"/>
                    </a:lnTo>
                    <a:lnTo>
                      <a:pt x="435" y="981"/>
                    </a:lnTo>
                    <a:lnTo>
                      <a:pt x="343" y="935"/>
                    </a:lnTo>
                    <a:lnTo>
                      <a:pt x="338" y="935"/>
                    </a:lnTo>
                    <a:lnTo>
                      <a:pt x="332" y="935"/>
                    </a:lnTo>
                    <a:lnTo>
                      <a:pt x="326" y="935"/>
                    </a:lnTo>
                    <a:lnTo>
                      <a:pt x="318" y="935"/>
                    </a:lnTo>
                    <a:lnTo>
                      <a:pt x="311" y="934"/>
                    </a:lnTo>
                    <a:lnTo>
                      <a:pt x="304" y="933"/>
                    </a:lnTo>
                    <a:lnTo>
                      <a:pt x="297" y="931"/>
                    </a:lnTo>
                    <a:lnTo>
                      <a:pt x="289" y="929"/>
                    </a:lnTo>
                    <a:lnTo>
                      <a:pt x="274" y="932"/>
                    </a:lnTo>
                    <a:lnTo>
                      <a:pt x="258" y="935"/>
                    </a:lnTo>
                    <a:lnTo>
                      <a:pt x="243" y="939"/>
                    </a:lnTo>
                    <a:lnTo>
                      <a:pt x="228" y="943"/>
                    </a:lnTo>
                    <a:lnTo>
                      <a:pt x="211" y="948"/>
                    </a:lnTo>
                    <a:lnTo>
                      <a:pt x="195" y="953"/>
                    </a:lnTo>
                    <a:lnTo>
                      <a:pt x="179" y="958"/>
                    </a:lnTo>
                    <a:lnTo>
                      <a:pt x="161" y="963"/>
                    </a:lnTo>
                    <a:lnTo>
                      <a:pt x="154" y="968"/>
                    </a:lnTo>
                    <a:lnTo>
                      <a:pt x="146" y="974"/>
                    </a:lnTo>
                    <a:lnTo>
                      <a:pt x="138" y="980"/>
                    </a:lnTo>
                    <a:lnTo>
                      <a:pt x="131" y="987"/>
                    </a:lnTo>
                    <a:lnTo>
                      <a:pt x="122" y="994"/>
                    </a:lnTo>
                    <a:lnTo>
                      <a:pt x="113" y="1002"/>
                    </a:lnTo>
                    <a:lnTo>
                      <a:pt x="104" y="1010"/>
                    </a:lnTo>
                    <a:lnTo>
                      <a:pt x="94" y="1017"/>
                    </a:lnTo>
                    <a:lnTo>
                      <a:pt x="89" y="1027"/>
                    </a:lnTo>
                    <a:lnTo>
                      <a:pt x="84" y="1037"/>
                    </a:lnTo>
                    <a:lnTo>
                      <a:pt x="79" y="1048"/>
                    </a:lnTo>
                    <a:lnTo>
                      <a:pt x="74" y="1058"/>
                    </a:lnTo>
                    <a:lnTo>
                      <a:pt x="68" y="1068"/>
                    </a:lnTo>
                    <a:lnTo>
                      <a:pt x="63" y="1078"/>
                    </a:lnTo>
                    <a:lnTo>
                      <a:pt x="59" y="1088"/>
                    </a:lnTo>
                    <a:lnTo>
                      <a:pt x="54" y="1099"/>
                    </a:lnTo>
                    <a:lnTo>
                      <a:pt x="49" y="1099"/>
                    </a:lnTo>
                    <a:lnTo>
                      <a:pt x="44" y="1099"/>
                    </a:lnTo>
                    <a:lnTo>
                      <a:pt x="38" y="1099"/>
                    </a:lnTo>
                    <a:lnTo>
                      <a:pt x="33" y="1099"/>
                    </a:lnTo>
                    <a:lnTo>
                      <a:pt x="27" y="1099"/>
                    </a:lnTo>
                    <a:lnTo>
                      <a:pt x="21" y="1099"/>
                    </a:lnTo>
                    <a:lnTo>
                      <a:pt x="14" y="1099"/>
                    </a:lnTo>
                    <a:lnTo>
                      <a:pt x="7" y="1099"/>
                    </a:lnTo>
                    <a:lnTo>
                      <a:pt x="7" y="1099"/>
                    </a:lnTo>
                    <a:lnTo>
                      <a:pt x="6" y="1098"/>
                    </a:lnTo>
                    <a:lnTo>
                      <a:pt x="6" y="1095"/>
                    </a:lnTo>
                    <a:lnTo>
                      <a:pt x="6" y="1094"/>
                    </a:lnTo>
                    <a:lnTo>
                      <a:pt x="5" y="1092"/>
                    </a:lnTo>
                    <a:lnTo>
                      <a:pt x="4" y="1090"/>
                    </a:lnTo>
                    <a:lnTo>
                      <a:pt x="2" y="1087"/>
                    </a:lnTo>
                    <a:lnTo>
                      <a:pt x="0" y="1085"/>
                    </a:lnTo>
                    <a:lnTo>
                      <a:pt x="3" y="1079"/>
                    </a:lnTo>
                    <a:lnTo>
                      <a:pt x="6" y="1074"/>
                    </a:lnTo>
                    <a:lnTo>
                      <a:pt x="10" y="1067"/>
                    </a:lnTo>
                    <a:lnTo>
                      <a:pt x="14" y="1061"/>
                    </a:lnTo>
                    <a:lnTo>
                      <a:pt x="18" y="1054"/>
                    </a:lnTo>
                    <a:lnTo>
                      <a:pt x="24" y="1045"/>
                    </a:lnTo>
                    <a:lnTo>
                      <a:pt x="29" y="1038"/>
                    </a:lnTo>
                    <a:lnTo>
                      <a:pt x="34" y="1030"/>
                    </a:lnTo>
                    <a:lnTo>
                      <a:pt x="36" y="1030"/>
                    </a:lnTo>
                    <a:lnTo>
                      <a:pt x="39" y="1030"/>
                    </a:lnTo>
                    <a:lnTo>
                      <a:pt x="41" y="1030"/>
                    </a:lnTo>
                    <a:lnTo>
                      <a:pt x="44" y="1030"/>
                    </a:lnTo>
                    <a:lnTo>
                      <a:pt x="46" y="1029"/>
                    </a:lnTo>
                    <a:lnTo>
                      <a:pt x="49" y="1028"/>
                    </a:lnTo>
                    <a:lnTo>
                      <a:pt x="51" y="1026"/>
                    </a:lnTo>
                    <a:lnTo>
                      <a:pt x="54" y="1024"/>
                    </a:lnTo>
                    <a:lnTo>
                      <a:pt x="58" y="1015"/>
                    </a:lnTo>
                    <a:lnTo>
                      <a:pt x="62" y="1008"/>
                    </a:lnTo>
                    <a:lnTo>
                      <a:pt x="65" y="1003"/>
                    </a:lnTo>
                    <a:lnTo>
                      <a:pt x="68" y="999"/>
                    </a:lnTo>
                    <a:lnTo>
                      <a:pt x="72" y="994"/>
                    </a:lnTo>
                    <a:lnTo>
                      <a:pt x="76" y="991"/>
                    </a:lnTo>
                    <a:lnTo>
                      <a:pt x="81" y="987"/>
                    </a:lnTo>
                    <a:lnTo>
                      <a:pt x="88" y="983"/>
                    </a:lnTo>
                    <a:lnTo>
                      <a:pt x="102" y="937"/>
                    </a:lnTo>
                    <a:lnTo>
                      <a:pt x="117" y="891"/>
                    </a:lnTo>
                    <a:lnTo>
                      <a:pt x="133" y="845"/>
                    </a:lnTo>
                    <a:lnTo>
                      <a:pt x="149" y="800"/>
                    </a:lnTo>
                    <a:lnTo>
                      <a:pt x="164" y="753"/>
                    </a:lnTo>
                    <a:lnTo>
                      <a:pt x="181" y="706"/>
                    </a:lnTo>
                    <a:lnTo>
                      <a:pt x="198" y="659"/>
                    </a:lnTo>
                    <a:lnTo>
                      <a:pt x="215" y="611"/>
                    </a:lnTo>
                    <a:lnTo>
                      <a:pt x="217" y="605"/>
                    </a:lnTo>
                    <a:lnTo>
                      <a:pt x="222" y="599"/>
                    </a:lnTo>
                    <a:lnTo>
                      <a:pt x="226" y="592"/>
                    </a:lnTo>
                    <a:lnTo>
                      <a:pt x="230" y="585"/>
                    </a:lnTo>
                    <a:lnTo>
                      <a:pt x="234" y="578"/>
                    </a:lnTo>
                    <a:lnTo>
                      <a:pt x="239" y="571"/>
                    </a:lnTo>
                    <a:lnTo>
                      <a:pt x="244" y="564"/>
                    </a:lnTo>
                    <a:lnTo>
                      <a:pt x="249" y="556"/>
                    </a:lnTo>
                    <a:lnTo>
                      <a:pt x="255" y="554"/>
                    </a:lnTo>
                    <a:lnTo>
                      <a:pt x="260" y="553"/>
                    </a:lnTo>
                    <a:lnTo>
                      <a:pt x="264" y="552"/>
                    </a:lnTo>
                    <a:lnTo>
                      <a:pt x="268" y="551"/>
                    </a:lnTo>
                    <a:lnTo>
                      <a:pt x="272" y="552"/>
                    </a:lnTo>
                    <a:lnTo>
                      <a:pt x="275" y="553"/>
                    </a:lnTo>
                    <a:lnTo>
                      <a:pt x="278" y="554"/>
                    </a:lnTo>
                    <a:lnTo>
                      <a:pt x="283" y="556"/>
                    </a:lnTo>
                    <a:lnTo>
                      <a:pt x="283" y="561"/>
                    </a:lnTo>
                    <a:lnTo>
                      <a:pt x="283" y="566"/>
                    </a:lnTo>
                    <a:lnTo>
                      <a:pt x="283" y="571"/>
                    </a:lnTo>
                    <a:lnTo>
                      <a:pt x="283" y="576"/>
                    </a:lnTo>
                    <a:lnTo>
                      <a:pt x="283" y="581"/>
                    </a:lnTo>
                    <a:lnTo>
                      <a:pt x="283" y="586"/>
                    </a:lnTo>
                    <a:lnTo>
                      <a:pt x="283" y="591"/>
                    </a:lnTo>
                    <a:lnTo>
                      <a:pt x="283" y="597"/>
                    </a:lnTo>
                    <a:lnTo>
                      <a:pt x="280" y="607"/>
                    </a:lnTo>
                    <a:lnTo>
                      <a:pt x="277" y="617"/>
                    </a:lnTo>
                    <a:lnTo>
                      <a:pt x="273" y="627"/>
                    </a:lnTo>
                    <a:lnTo>
                      <a:pt x="268" y="638"/>
                    </a:lnTo>
                    <a:lnTo>
                      <a:pt x="263" y="650"/>
                    </a:lnTo>
                    <a:lnTo>
                      <a:pt x="258" y="661"/>
                    </a:lnTo>
                    <a:lnTo>
                      <a:pt x="254" y="672"/>
                    </a:lnTo>
                    <a:lnTo>
                      <a:pt x="249" y="685"/>
                    </a:lnTo>
                    <a:lnTo>
                      <a:pt x="249" y="690"/>
                    </a:lnTo>
                    <a:lnTo>
                      <a:pt x="249" y="696"/>
                    </a:lnTo>
                    <a:lnTo>
                      <a:pt x="249" y="701"/>
                    </a:lnTo>
                    <a:lnTo>
                      <a:pt x="249" y="706"/>
                    </a:lnTo>
                    <a:lnTo>
                      <a:pt x="250" y="711"/>
                    </a:lnTo>
                    <a:lnTo>
                      <a:pt x="251" y="716"/>
                    </a:lnTo>
                    <a:lnTo>
                      <a:pt x="253" y="720"/>
                    </a:lnTo>
                    <a:lnTo>
                      <a:pt x="255" y="725"/>
                    </a:lnTo>
                    <a:lnTo>
                      <a:pt x="274" y="726"/>
                    </a:lnTo>
                    <a:lnTo>
                      <a:pt x="291" y="727"/>
                    </a:lnTo>
                    <a:lnTo>
                      <a:pt x="308" y="728"/>
                    </a:lnTo>
                    <a:lnTo>
                      <a:pt x="327" y="730"/>
                    </a:lnTo>
                    <a:lnTo>
                      <a:pt x="345" y="732"/>
                    </a:lnTo>
                    <a:lnTo>
                      <a:pt x="364" y="734"/>
                    </a:lnTo>
                    <a:lnTo>
                      <a:pt x="384" y="736"/>
                    </a:lnTo>
                    <a:lnTo>
                      <a:pt x="403" y="739"/>
                    </a:lnTo>
                    <a:lnTo>
                      <a:pt x="406" y="736"/>
                    </a:lnTo>
                    <a:lnTo>
                      <a:pt x="409" y="734"/>
                    </a:lnTo>
                    <a:lnTo>
                      <a:pt x="413" y="731"/>
                    </a:lnTo>
                    <a:lnTo>
                      <a:pt x="417" y="729"/>
                    </a:lnTo>
                    <a:lnTo>
                      <a:pt x="423" y="726"/>
                    </a:lnTo>
                    <a:lnTo>
                      <a:pt x="427" y="724"/>
                    </a:lnTo>
                    <a:lnTo>
                      <a:pt x="432" y="721"/>
                    </a:lnTo>
                    <a:lnTo>
                      <a:pt x="437" y="719"/>
                    </a:lnTo>
                    <a:lnTo>
                      <a:pt x="452" y="719"/>
                    </a:lnTo>
                    <a:lnTo>
                      <a:pt x="467" y="718"/>
                    </a:lnTo>
                    <a:lnTo>
                      <a:pt x="483" y="716"/>
                    </a:lnTo>
                    <a:lnTo>
                      <a:pt x="498" y="715"/>
                    </a:lnTo>
                    <a:lnTo>
                      <a:pt x="514" y="713"/>
                    </a:lnTo>
                    <a:lnTo>
                      <a:pt x="531" y="710"/>
                    </a:lnTo>
                    <a:lnTo>
                      <a:pt x="547" y="708"/>
                    </a:lnTo>
                    <a:lnTo>
                      <a:pt x="564" y="706"/>
                    </a:lnTo>
                    <a:lnTo>
                      <a:pt x="565" y="703"/>
                    </a:lnTo>
                    <a:lnTo>
                      <a:pt x="565" y="701"/>
                    </a:lnTo>
                    <a:lnTo>
                      <a:pt x="567" y="698"/>
                    </a:lnTo>
                    <a:lnTo>
                      <a:pt x="568" y="696"/>
                    </a:lnTo>
                    <a:lnTo>
                      <a:pt x="570" y="692"/>
                    </a:lnTo>
                    <a:lnTo>
                      <a:pt x="574" y="690"/>
                    </a:lnTo>
                    <a:lnTo>
                      <a:pt x="576" y="687"/>
                    </a:lnTo>
                    <a:lnTo>
                      <a:pt x="578" y="685"/>
                    </a:lnTo>
                    <a:lnTo>
                      <a:pt x="586" y="684"/>
                    </a:lnTo>
                    <a:lnTo>
                      <a:pt x="593" y="683"/>
                    </a:lnTo>
                    <a:lnTo>
                      <a:pt x="601" y="682"/>
                    </a:lnTo>
                    <a:lnTo>
                      <a:pt x="609" y="680"/>
                    </a:lnTo>
                    <a:lnTo>
                      <a:pt x="617" y="678"/>
                    </a:lnTo>
                    <a:lnTo>
                      <a:pt x="627" y="676"/>
                    </a:lnTo>
                    <a:lnTo>
                      <a:pt x="636" y="674"/>
                    </a:lnTo>
                    <a:lnTo>
                      <a:pt x="645" y="671"/>
                    </a:lnTo>
                    <a:lnTo>
                      <a:pt x="660" y="661"/>
                    </a:lnTo>
                    <a:lnTo>
                      <a:pt x="677" y="651"/>
                    </a:lnTo>
                    <a:lnTo>
                      <a:pt x="693" y="640"/>
                    </a:lnTo>
                    <a:lnTo>
                      <a:pt x="710" y="630"/>
                    </a:lnTo>
                    <a:lnTo>
                      <a:pt x="728" y="620"/>
                    </a:lnTo>
                    <a:lnTo>
                      <a:pt x="745" y="611"/>
                    </a:lnTo>
                    <a:lnTo>
                      <a:pt x="762" y="601"/>
                    </a:lnTo>
                    <a:lnTo>
                      <a:pt x="780" y="590"/>
                    </a:lnTo>
                    <a:lnTo>
                      <a:pt x="790" y="587"/>
                    </a:lnTo>
                    <a:lnTo>
                      <a:pt x="800" y="585"/>
                    </a:lnTo>
                    <a:lnTo>
                      <a:pt x="810" y="582"/>
                    </a:lnTo>
                    <a:lnTo>
                      <a:pt x="820" y="580"/>
                    </a:lnTo>
                    <a:lnTo>
                      <a:pt x="830" y="577"/>
                    </a:lnTo>
                    <a:lnTo>
                      <a:pt x="840" y="575"/>
                    </a:lnTo>
                    <a:lnTo>
                      <a:pt x="850" y="572"/>
                    </a:lnTo>
                    <a:lnTo>
                      <a:pt x="860" y="570"/>
                    </a:lnTo>
                    <a:lnTo>
                      <a:pt x="860" y="567"/>
                    </a:lnTo>
                    <a:lnTo>
                      <a:pt x="860" y="565"/>
                    </a:lnTo>
                    <a:lnTo>
                      <a:pt x="860" y="562"/>
                    </a:lnTo>
                    <a:lnTo>
                      <a:pt x="861" y="560"/>
                    </a:lnTo>
                    <a:lnTo>
                      <a:pt x="862" y="557"/>
                    </a:lnTo>
                    <a:lnTo>
                      <a:pt x="863" y="555"/>
                    </a:lnTo>
                    <a:lnTo>
                      <a:pt x="865" y="552"/>
                    </a:lnTo>
                    <a:lnTo>
                      <a:pt x="867" y="550"/>
                    </a:lnTo>
                    <a:lnTo>
                      <a:pt x="859" y="541"/>
                    </a:lnTo>
                    <a:lnTo>
                      <a:pt x="851" y="533"/>
                    </a:lnTo>
                    <a:lnTo>
                      <a:pt x="842" y="524"/>
                    </a:lnTo>
                    <a:lnTo>
                      <a:pt x="833" y="515"/>
                    </a:lnTo>
                    <a:lnTo>
                      <a:pt x="823" y="505"/>
                    </a:lnTo>
                    <a:lnTo>
                      <a:pt x="813" y="495"/>
                    </a:lnTo>
                    <a:lnTo>
                      <a:pt x="803" y="485"/>
                    </a:lnTo>
                    <a:lnTo>
                      <a:pt x="793" y="475"/>
                    </a:lnTo>
                    <a:lnTo>
                      <a:pt x="734" y="430"/>
                    </a:lnTo>
                    <a:lnTo>
                      <a:pt x="688" y="396"/>
                    </a:lnTo>
                    <a:lnTo>
                      <a:pt x="655" y="371"/>
                    </a:lnTo>
                    <a:lnTo>
                      <a:pt x="633" y="354"/>
                    </a:lnTo>
                    <a:lnTo>
                      <a:pt x="618" y="341"/>
                    </a:lnTo>
                    <a:lnTo>
                      <a:pt x="609" y="332"/>
                    </a:lnTo>
                    <a:lnTo>
                      <a:pt x="603" y="326"/>
                    </a:lnTo>
                    <a:lnTo>
                      <a:pt x="598" y="319"/>
                    </a:lnTo>
                    <a:lnTo>
                      <a:pt x="591" y="319"/>
                    </a:lnTo>
                    <a:lnTo>
                      <a:pt x="583" y="319"/>
                    </a:lnTo>
                    <a:lnTo>
                      <a:pt x="576" y="318"/>
                    </a:lnTo>
                    <a:lnTo>
                      <a:pt x="567" y="318"/>
                    </a:lnTo>
                    <a:lnTo>
                      <a:pt x="559" y="317"/>
                    </a:lnTo>
                    <a:lnTo>
                      <a:pt x="550" y="316"/>
                    </a:lnTo>
                    <a:lnTo>
                      <a:pt x="541" y="314"/>
                    </a:lnTo>
                    <a:lnTo>
                      <a:pt x="531" y="312"/>
                    </a:lnTo>
                    <a:lnTo>
                      <a:pt x="526" y="315"/>
                    </a:lnTo>
                    <a:lnTo>
                      <a:pt x="519" y="318"/>
                    </a:lnTo>
                    <a:lnTo>
                      <a:pt x="513" y="322"/>
                    </a:lnTo>
                    <a:lnTo>
                      <a:pt x="506" y="326"/>
                    </a:lnTo>
                    <a:lnTo>
                      <a:pt x="500" y="331"/>
                    </a:lnTo>
                    <a:lnTo>
                      <a:pt x="492" y="336"/>
                    </a:lnTo>
                    <a:lnTo>
                      <a:pt x="485" y="340"/>
                    </a:lnTo>
                    <a:lnTo>
                      <a:pt x="478" y="346"/>
                    </a:lnTo>
                    <a:lnTo>
                      <a:pt x="477" y="349"/>
                    </a:lnTo>
                    <a:lnTo>
                      <a:pt x="476" y="353"/>
                    </a:lnTo>
                    <a:lnTo>
                      <a:pt x="475" y="356"/>
                    </a:lnTo>
                    <a:lnTo>
                      <a:pt x="474" y="360"/>
                    </a:lnTo>
                    <a:lnTo>
                      <a:pt x="471" y="365"/>
                    </a:lnTo>
                    <a:lnTo>
                      <a:pt x="468" y="370"/>
                    </a:lnTo>
                    <a:lnTo>
                      <a:pt x="466" y="375"/>
                    </a:lnTo>
                    <a:lnTo>
                      <a:pt x="463" y="380"/>
                    </a:lnTo>
                    <a:lnTo>
                      <a:pt x="458" y="380"/>
                    </a:lnTo>
                    <a:lnTo>
                      <a:pt x="452" y="380"/>
                    </a:lnTo>
                    <a:lnTo>
                      <a:pt x="446" y="380"/>
                    </a:lnTo>
                    <a:lnTo>
                      <a:pt x="440" y="380"/>
                    </a:lnTo>
                    <a:lnTo>
                      <a:pt x="433" y="380"/>
                    </a:lnTo>
                    <a:lnTo>
                      <a:pt x="425" y="380"/>
                    </a:lnTo>
                    <a:lnTo>
                      <a:pt x="417" y="380"/>
                    </a:lnTo>
                    <a:lnTo>
                      <a:pt x="410" y="380"/>
                    </a:lnTo>
                    <a:lnTo>
                      <a:pt x="410" y="379"/>
                    </a:lnTo>
                    <a:lnTo>
                      <a:pt x="410" y="378"/>
                    </a:lnTo>
                    <a:lnTo>
                      <a:pt x="409" y="377"/>
                    </a:lnTo>
                    <a:lnTo>
                      <a:pt x="409" y="375"/>
                    </a:lnTo>
                    <a:lnTo>
                      <a:pt x="408" y="373"/>
                    </a:lnTo>
                    <a:lnTo>
                      <a:pt x="407" y="371"/>
                    </a:lnTo>
                    <a:lnTo>
                      <a:pt x="405" y="369"/>
                    </a:lnTo>
                    <a:lnTo>
                      <a:pt x="403" y="366"/>
                    </a:lnTo>
                    <a:lnTo>
                      <a:pt x="418" y="335"/>
                    </a:lnTo>
                    <a:lnTo>
                      <a:pt x="435" y="304"/>
                    </a:lnTo>
                    <a:lnTo>
                      <a:pt x="451" y="272"/>
                    </a:lnTo>
                    <a:lnTo>
                      <a:pt x="468" y="240"/>
                    </a:lnTo>
                    <a:lnTo>
                      <a:pt x="485" y="208"/>
                    </a:lnTo>
                    <a:lnTo>
                      <a:pt x="502" y="175"/>
                    </a:lnTo>
                    <a:lnTo>
                      <a:pt x="520" y="142"/>
                    </a:lnTo>
                    <a:lnTo>
                      <a:pt x="538" y="109"/>
                    </a:lnTo>
                    <a:lnTo>
                      <a:pt x="541" y="99"/>
                    </a:lnTo>
                    <a:lnTo>
                      <a:pt x="544" y="87"/>
                    </a:lnTo>
                    <a:lnTo>
                      <a:pt x="548" y="75"/>
                    </a:lnTo>
                    <a:lnTo>
                      <a:pt x="552" y="64"/>
                    </a:lnTo>
                    <a:lnTo>
                      <a:pt x="556" y="52"/>
                    </a:lnTo>
                    <a:lnTo>
                      <a:pt x="561" y="40"/>
                    </a:lnTo>
                    <a:lnTo>
                      <a:pt x="566" y="26"/>
                    </a:lnTo>
                    <a:lnTo>
                      <a:pt x="571" y="14"/>
                    </a:lnTo>
                    <a:lnTo>
                      <a:pt x="575" y="14"/>
                    </a:lnTo>
                    <a:lnTo>
                      <a:pt x="578" y="13"/>
                    </a:lnTo>
                    <a:lnTo>
                      <a:pt x="582" y="11"/>
                    </a:lnTo>
                    <a:lnTo>
                      <a:pt x="586" y="10"/>
                    </a:lnTo>
                    <a:lnTo>
                      <a:pt x="590" y="8"/>
                    </a:lnTo>
                    <a:lnTo>
                      <a:pt x="595" y="5"/>
                    </a:lnTo>
                    <a:lnTo>
                      <a:pt x="600" y="3"/>
                    </a:lnTo>
                    <a:lnTo>
                      <a:pt x="605" y="0"/>
                    </a:lnTo>
                    <a:lnTo>
                      <a:pt x="607" y="1"/>
                    </a:lnTo>
                    <a:lnTo>
                      <a:pt x="610" y="2"/>
                    </a:lnTo>
                    <a:lnTo>
                      <a:pt x="612" y="3"/>
                    </a:lnTo>
                    <a:lnTo>
                      <a:pt x="615" y="5"/>
                    </a:lnTo>
                    <a:lnTo>
                      <a:pt x="617" y="7"/>
                    </a:lnTo>
                    <a:lnTo>
                      <a:pt x="620" y="9"/>
                    </a:lnTo>
                    <a:lnTo>
                      <a:pt x="622" y="11"/>
                    </a:lnTo>
                    <a:lnTo>
                      <a:pt x="626" y="14"/>
                    </a:lnTo>
                    <a:lnTo>
                      <a:pt x="626" y="19"/>
                    </a:lnTo>
                    <a:lnTo>
                      <a:pt x="626" y="25"/>
                    </a:lnTo>
                    <a:lnTo>
                      <a:pt x="626" y="31"/>
                    </a:lnTo>
                    <a:lnTo>
                      <a:pt x="626" y="38"/>
                    </a:lnTo>
                    <a:lnTo>
                      <a:pt x="627" y="46"/>
                    </a:lnTo>
                    <a:lnTo>
                      <a:pt x="628" y="53"/>
                    </a:lnTo>
                    <a:lnTo>
                      <a:pt x="630" y="60"/>
                    </a:lnTo>
                    <a:lnTo>
                      <a:pt x="632" y="68"/>
                    </a:lnTo>
                    <a:lnTo>
                      <a:pt x="629" y="73"/>
                    </a:lnTo>
                    <a:lnTo>
                      <a:pt x="626" y="79"/>
                    </a:lnTo>
                    <a:lnTo>
                      <a:pt x="621" y="85"/>
                    </a:lnTo>
                    <a:lnTo>
                      <a:pt x="617" y="93"/>
                    </a:lnTo>
                    <a:lnTo>
                      <a:pt x="613" y="100"/>
                    </a:lnTo>
                    <a:lnTo>
                      <a:pt x="608" y="107"/>
                    </a:lnTo>
                    <a:lnTo>
                      <a:pt x="603" y="115"/>
                    </a:lnTo>
                    <a:lnTo>
                      <a:pt x="598" y="122"/>
                    </a:lnTo>
                    <a:lnTo>
                      <a:pt x="598" y="132"/>
                    </a:lnTo>
                    <a:lnTo>
                      <a:pt x="598" y="144"/>
                    </a:lnTo>
                    <a:lnTo>
                      <a:pt x="599" y="155"/>
                    </a:lnTo>
                    <a:lnTo>
                      <a:pt x="599" y="167"/>
                    </a:lnTo>
                    <a:lnTo>
                      <a:pt x="600" y="179"/>
                    </a:lnTo>
                    <a:lnTo>
                      <a:pt x="601" y="192"/>
                    </a:lnTo>
                    <a:lnTo>
                      <a:pt x="603" y="205"/>
                    </a:lnTo>
                    <a:lnTo>
                      <a:pt x="605" y="217"/>
                    </a:lnTo>
                    <a:lnTo>
                      <a:pt x="657" y="254"/>
                    </a:lnTo>
                    <a:lnTo>
                      <a:pt x="700" y="285"/>
                    </a:lnTo>
                    <a:lnTo>
                      <a:pt x="737" y="313"/>
                    </a:lnTo>
                    <a:lnTo>
                      <a:pt x="772" y="339"/>
                    </a:lnTo>
                    <a:lnTo>
                      <a:pt x="811" y="367"/>
                    </a:lnTo>
                    <a:lnTo>
                      <a:pt x="856" y="399"/>
                    </a:lnTo>
                    <a:lnTo>
                      <a:pt x="911" y="435"/>
                    </a:lnTo>
                    <a:lnTo>
                      <a:pt x="982" y="481"/>
                    </a:lnTo>
                    <a:lnTo>
                      <a:pt x="984" y="484"/>
                    </a:lnTo>
                    <a:lnTo>
                      <a:pt x="987" y="486"/>
                    </a:lnTo>
                    <a:lnTo>
                      <a:pt x="989" y="489"/>
                    </a:lnTo>
                    <a:lnTo>
                      <a:pt x="992" y="492"/>
                    </a:lnTo>
                    <a:lnTo>
                      <a:pt x="994" y="496"/>
                    </a:lnTo>
                    <a:lnTo>
                      <a:pt x="997" y="500"/>
                    </a:lnTo>
                    <a:lnTo>
                      <a:pt x="999" y="504"/>
                    </a:lnTo>
                    <a:lnTo>
                      <a:pt x="1001" y="509"/>
                    </a:lnTo>
                    <a:lnTo>
                      <a:pt x="1017" y="517"/>
                    </a:lnTo>
                    <a:lnTo>
                      <a:pt x="1033" y="525"/>
                    </a:lnTo>
                    <a:lnTo>
                      <a:pt x="1049" y="534"/>
                    </a:lnTo>
                    <a:lnTo>
                      <a:pt x="1066" y="544"/>
                    </a:lnTo>
                    <a:lnTo>
                      <a:pt x="1084" y="553"/>
                    </a:lnTo>
                    <a:lnTo>
                      <a:pt x="1101" y="563"/>
                    </a:lnTo>
                    <a:lnTo>
                      <a:pt x="1118" y="573"/>
                    </a:lnTo>
                    <a:lnTo>
                      <a:pt x="1136" y="583"/>
                    </a:lnTo>
                    <a:lnTo>
                      <a:pt x="1136" y="593"/>
                    </a:lnTo>
                    <a:lnTo>
                      <a:pt x="1136" y="605"/>
                    </a:lnTo>
                    <a:lnTo>
                      <a:pt x="1136" y="616"/>
                    </a:lnTo>
                    <a:lnTo>
                      <a:pt x="1135" y="628"/>
                    </a:lnTo>
                    <a:lnTo>
                      <a:pt x="1135" y="640"/>
                    </a:lnTo>
                    <a:lnTo>
                      <a:pt x="1133" y="653"/>
                    </a:lnTo>
                    <a:lnTo>
                      <a:pt x="1132" y="666"/>
                    </a:lnTo>
                    <a:lnTo>
                      <a:pt x="1130" y="678"/>
                    </a:lnTo>
                    <a:lnTo>
                      <a:pt x="1115" y="689"/>
                    </a:lnTo>
                    <a:lnTo>
                      <a:pt x="1104" y="699"/>
                    </a:lnTo>
                    <a:lnTo>
                      <a:pt x="1094" y="707"/>
                    </a:lnTo>
                    <a:lnTo>
                      <a:pt x="1083" y="714"/>
                    </a:lnTo>
                    <a:lnTo>
                      <a:pt x="1069" y="722"/>
                    </a:lnTo>
                    <a:lnTo>
                      <a:pt x="1053" y="731"/>
                    </a:lnTo>
                    <a:lnTo>
                      <a:pt x="1031" y="743"/>
                    </a:lnTo>
                    <a:lnTo>
                      <a:pt x="1001" y="760"/>
                    </a:lnTo>
                    <a:lnTo>
                      <a:pt x="971" y="760"/>
                    </a:lnTo>
                    <a:lnTo>
                      <a:pt x="941" y="761"/>
                    </a:lnTo>
                    <a:lnTo>
                      <a:pt x="911" y="762"/>
                    </a:lnTo>
                    <a:lnTo>
                      <a:pt x="881" y="764"/>
                    </a:lnTo>
                    <a:lnTo>
                      <a:pt x="850" y="766"/>
                    </a:lnTo>
                    <a:lnTo>
                      <a:pt x="820" y="768"/>
                    </a:lnTo>
                    <a:lnTo>
                      <a:pt x="790" y="771"/>
                    </a:lnTo>
                    <a:lnTo>
                      <a:pt x="759" y="773"/>
                    </a:lnTo>
                    <a:lnTo>
                      <a:pt x="727" y="783"/>
                    </a:lnTo>
                    <a:lnTo>
                      <a:pt x="694" y="794"/>
                    </a:lnTo>
                    <a:lnTo>
                      <a:pt x="661" y="806"/>
                    </a:lnTo>
                    <a:lnTo>
                      <a:pt x="629" y="818"/>
                    </a:lnTo>
                    <a:lnTo>
                      <a:pt x="596" y="830"/>
                    </a:lnTo>
                    <a:lnTo>
                      <a:pt x="563" y="842"/>
                    </a:lnTo>
                    <a:lnTo>
                      <a:pt x="531" y="856"/>
                    </a:lnTo>
                    <a:lnTo>
                      <a:pt x="497" y="868"/>
                    </a:lnTo>
                    <a:lnTo>
                      <a:pt x="497" y="871"/>
                    </a:lnTo>
                    <a:lnTo>
                      <a:pt x="497" y="873"/>
                    </a:lnTo>
                    <a:lnTo>
                      <a:pt x="497" y="876"/>
                    </a:lnTo>
                    <a:lnTo>
                      <a:pt x="497" y="879"/>
                    </a:lnTo>
                    <a:lnTo>
                      <a:pt x="496" y="882"/>
                    </a:lnTo>
                    <a:lnTo>
                      <a:pt x="495" y="886"/>
                    </a:lnTo>
                    <a:lnTo>
                      <a:pt x="493" y="890"/>
                    </a:lnTo>
                    <a:lnTo>
                      <a:pt x="491" y="895"/>
                    </a:lnTo>
                    <a:lnTo>
                      <a:pt x="493" y="898"/>
                    </a:lnTo>
                    <a:lnTo>
                      <a:pt x="496" y="901"/>
                    </a:lnTo>
                    <a:lnTo>
                      <a:pt x="498" y="903"/>
                    </a:lnTo>
                    <a:lnTo>
                      <a:pt x="501" y="906"/>
                    </a:lnTo>
                    <a:lnTo>
                      <a:pt x="503" y="910"/>
                    </a:lnTo>
                    <a:lnTo>
                      <a:pt x="506" y="913"/>
                    </a:lnTo>
                    <a:lnTo>
                      <a:pt x="508" y="917"/>
                    </a:lnTo>
                    <a:lnTo>
                      <a:pt x="511" y="922"/>
                    </a:lnTo>
                    <a:lnTo>
                      <a:pt x="526" y="930"/>
                    </a:lnTo>
                    <a:lnTo>
                      <a:pt x="541" y="937"/>
                    </a:lnTo>
                    <a:lnTo>
                      <a:pt x="556" y="945"/>
                    </a:lnTo>
                    <a:lnTo>
                      <a:pt x="571" y="954"/>
                    </a:lnTo>
                    <a:lnTo>
                      <a:pt x="587" y="962"/>
                    </a:lnTo>
                    <a:lnTo>
                      <a:pt x="602" y="971"/>
                    </a:lnTo>
                    <a:lnTo>
                      <a:pt x="616" y="980"/>
                    </a:lnTo>
                    <a:lnTo>
                      <a:pt x="632" y="990"/>
                    </a:lnTo>
                    <a:lnTo>
                      <a:pt x="637" y="996"/>
                    </a:lnTo>
                    <a:lnTo>
                      <a:pt x="641" y="1003"/>
                    </a:lnTo>
                    <a:lnTo>
                      <a:pt x="646" y="1007"/>
                    </a:lnTo>
                    <a:lnTo>
                      <a:pt x="652" y="1012"/>
                    </a:lnTo>
                    <a:lnTo>
                      <a:pt x="661" y="1018"/>
                    </a:lnTo>
                    <a:lnTo>
                      <a:pt x="674" y="1024"/>
                    </a:lnTo>
                    <a:lnTo>
                      <a:pt x="690" y="1033"/>
                    </a:lnTo>
                    <a:lnTo>
                      <a:pt x="712" y="1044"/>
                    </a:lnTo>
                    <a:lnTo>
                      <a:pt x="739" y="1051"/>
                    </a:lnTo>
                    <a:lnTo>
                      <a:pt x="759" y="1057"/>
                    </a:lnTo>
                    <a:lnTo>
                      <a:pt x="776" y="1061"/>
                    </a:lnTo>
                    <a:lnTo>
                      <a:pt x="787" y="1065"/>
                    </a:lnTo>
                    <a:lnTo>
                      <a:pt x="797" y="1069"/>
                    </a:lnTo>
                    <a:lnTo>
                      <a:pt x="806" y="1073"/>
                    </a:lnTo>
                    <a:lnTo>
                      <a:pt x="815" y="1078"/>
                    </a:lnTo>
                    <a:lnTo>
                      <a:pt x="827" y="1085"/>
                    </a:lnTo>
                    <a:lnTo>
                      <a:pt x="835" y="1085"/>
                    </a:lnTo>
                    <a:lnTo>
                      <a:pt x="842" y="1085"/>
                    </a:lnTo>
                    <a:lnTo>
                      <a:pt x="850" y="1084"/>
                    </a:lnTo>
                    <a:lnTo>
                      <a:pt x="858" y="1084"/>
                    </a:lnTo>
                    <a:lnTo>
                      <a:pt x="866" y="1083"/>
                    </a:lnTo>
                    <a:lnTo>
                      <a:pt x="875" y="1082"/>
                    </a:lnTo>
                    <a:lnTo>
                      <a:pt x="884" y="1080"/>
                    </a:lnTo>
                    <a:lnTo>
                      <a:pt x="894" y="1078"/>
                    </a:lnTo>
                    <a:lnTo>
                      <a:pt x="907" y="1071"/>
                    </a:lnTo>
                    <a:lnTo>
                      <a:pt x="918" y="1066"/>
                    </a:lnTo>
                    <a:lnTo>
                      <a:pt x="927" y="1061"/>
                    </a:lnTo>
                    <a:lnTo>
                      <a:pt x="935" y="1056"/>
                    </a:lnTo>
                    <a:lnTo>
                      <a:pt x="942" y="1049"/>
                    </a:lnTo>
                    <a:lnTo>
                      <a:pt x="951" y="1041"/>
                    </a:lnTo>
                    <a:lnTo>
                      <a:pt x="961" y="1030"/>
                    </a:lnTo>
                    <a:lnTo>
                      <a:pt x="975" y="1017"/>
                    </a:lnTo>
                    <a:lnTo>
                      <a:pt x="978" y="1017"/>
                    </a:lnTo>
                    <a:lnTo>
                      <a:pt x="980" y="1017"/>
                    </a:lnTo>
                    <a:lnTo>
                      <a:pt x="982" y="1017"/>
                    </a:lnTo>
                    <a:lnTo>
                      <a:pt x="985" y="1017"/>
                    </a:lnTo>
                    <a:lnTo>
                      <a:pt x="987" y="1017"/>
                    </a:lnTo>
                    <a:lnTo>
                      <a:pt x="990" y="1017"/>
                    </a:lnTo>
                    <a:lnTo>
                      <a:pt x="992" y="1017"/>
                    </a:lnTo>
                    <a:lnTo>
                      <a:pt x="995" y="1017"/>
                    </a:lnTo>
                    <a:lnTo>
                      <a:pt x="995" y="1020"/>
                    </a:lnTo>
                    <a:lnTo>
                      <a:pt x="995" y="1022"/>
                    </a:lnTo>
                    <a:lnTo>
                      <a:pt x="995" y="1025"/>
                    </a:lnTo>
                    <a:lnTo>
                      <a:pt x="996" y="1027"/>
                    </a:lnTo>
                    <a:lnTo>
                      <a:pt x="996" y="1030"/>
                    </a:lnTo>
                    <a:lnTo>
                      <a:pt x="998" y="1032"/>
                    </a:lnTo>
                    <a:lnTo>
                      <a:pt x="999" y="1035"/>
                    </a:lnTo>
                    <a:lnTo>
                      <a:pt x="1001" y="1037"/>
                    </a:lnTo>
                    <a:lnTo>
                      <a:pt x="989" y="1069"/>
                    </a:lnTo>
                    <a:lnTo>
                      <a:pt x="976" y="1099"/>
                    </a:lnTo>
                    <a:lnTo>
                      <a:pt x="962" y="1127"/>
                    </a:lnTo>
                    <a:lnTo>
                      <a:pt x="947" y="1157"/>
                    </a:lnTo>
                    <a:lnTo>
                      <a:pt x="931" y="1189"/>
                    </a:lnTo>
                    <a:lnTo>
                      <a:pt x="911" y="1227"/>
                    </a:lnTo>
                    <a:lnTo>
                      <a:pt x="891" y="1271"/>
                    </a:lnTo>
                    <a:lnTo>
                      <a:pt x="867" y="1322"/>
                    </a:lnTo>
                    <a:lnTo>
                      <a:pt x="866" y="1327"/>
                    </a:lnTo>
                    <a:lnTo>
                      <a:pt x="866" y="1333"/>
                    </a:lnTo>
                    <a:lnTo>
                      <a:pt x="864" y="1340"/>
                    </a:lnTo>
                    <a:lnTo>
                      <a:pt x="863" y="1346"/>
                    </a:lnTo>
                    <a:lnTo>
                      <a:pt x="861" y="1354"/>
                    </a:lnTo>
                    <a:lnTo>
                      <a:pt x="858" y="1361"/>
                    </a:lnTo>
                    <a:lnTo>
                      <a:pt x="856" y="1369"/>
                    </a:lnTo>
                    <a:lnTo>
                      <a:pt x="854" y="1376"/>
                    </a:lnTo>
                    <a:lnTo>
                      <a:pt x="836" y="1394"/>
                    </a:lnTo>
                    <a:lnTo>
                      <a:pt x="822" y="1408"/>
                    </a:lnTo>
                    <a:lnTo>
                      <a:pt x="812" y="1417"/>
                    </a:lnTo>
                    <a:lnTo>
                      <a:pt x="806" y="1423"/>
                    </a:lnTo>
                    <a:lnTo>
                      <a:pt x="801" y="1426"/>
                    </a:lnTo>
                    <a:lnTo>
                      <a:pt x="798" y="1427"/>
                    </a:lnTo>
                    <a:lnTo>
                      <a:pt x="796" y="1426"/>
                    </a:lnTo>
                    <a:lnTo>
                      <a:pt x="793" y="14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7" name="Freeform 26"/>
              <p:cNvSpPr>
                <a:spLocks/>
              </p:cNvSpPr>
              <p:nvPr/>
            </p:nvSpPr>
            <p:spPr bwMode="auto">
              <a:xfrm>
                <a:off x="560" y="3077"/>
                <a:ext cx="223" cy="190"/>
              </a:xfrm>
              <a:custGeom>
                <a:avLst/>
                <a:gdLst/>
                <a:ahLst/>
                <a:cxnLst>
                  <a:cxn ang="0">
                    <a:pos x="380" y="744"/>
                  </a:cxn>
                  <a:cxn ang="0">
                    <a:pos x="281" y="703"/>
                  </a:cxn>
                  <a:cxn ang="0">
                    <a:pos x="190" y="624"/>
                  </a:cxn>
                  <a:cxn ang="0">
                    <a:pos x="103" y="522"/>
                  </a:cxn>
                  <a:cxn ang="0">
                    <a:pos x="34" y="433"/>
                  </a:cxn>
                  <a:cxn ang="0">
                    <a:pos x="15" y="376"/>
                  </a:cxn>
                  <a:cxn ang="0">
                    <a:pos x="0" y="313"/>
                  </a:cxn>
                  <a:cxn ang="0">
                    <a:pos x="0" y="244"/>
                  </a:cxn>
                  <a:cxn ang="0">
                    <a:pos x="10" y="206"/>
                  </a:cxn>
                  <a:cxn ang="0">
                    <a:pos x="18" y="149"/>
                  </a:cxn>
                  <a:cxn ang="0">
                    <a:pos x="16" y="78"/>
                  </a:cxn>
                  <a:cxn ang="0">
                    <a:pos x="58" y="47"/>
                  </a:cxn>
                  <a:cxn ang="0">
                    <a:pos x="121" y="33"/>
                  </a:cxn>
                  <a:cxn ang="0">
                    <a:pos x="186" y="35"/>
                  </a:cxn>
                  <a:cxn ang="0">
                    <a:pos x="229" y="52"/>
                  </a:cxn>
                  <a:cxn ang="0">
                    <a:pos x="225" y="86"/>
                  </a:cxn>
                  <a:cxn ang="0">
                    <a:pos x="201" y="99"/>
                  </a:cxn>
                  <a:cxn ang="0">
                    <a:pos x="162" y="118"/>
                  </a:cxn>
                  <a:cxn ang="0">
                    <a:pos x="97" y="177"/>
                  </a:cxn>
                  <a:cxn ang="0">
                    <a:pos x="65" y="221"/>
                  </a:cxn>
                  <a:cxn ang="0">
                    <a:pos x="54" y="257"/>
                  </a:cxn>
                  <a:cxn ang="0">
                    <a:pos x="56" y="339"/>
                  </a:cxn>
                  <a:cxn ang="0">
                    <a:pos x="82" y="408"/>
                  </a:cxn>
                  <a:cxn ang="0">
                    <a:pos x="142" y="451"/>
                  </a:cxn>
                  <a:cxn ang="0">
                    <a:pos x="226" y="491"/>
                  </a:cxn>
                  <a:cxn ang="0">
                    <a:pos x="319" y="528"/>
                  </a:cxn>
                  <a:cxn ang="0">
                    <a:pos x="441" y="528"/>
                  </a:cxn>
                  <a:cxn ang="0">
                    <a:pos x="554" y="518"/>
                  </a:cxn>
                  <a:cxn ang="0">
                    <a:pos x="665" y="494"/>
                  </a:cxn>
                  <a:cxn ang="0">
                    <a:pos x="729" y="455"/>
                  </a:cxn>
                  <a:cxn ang="0">
                    <a:pos x="772" y="417"/>
                  </a:cxn>
                  <a:cxn ang="0">
                    <a:pos x="795" y="391"/>
                  </a:cxn>
                  <a:cxn ang="0">
                    <a:pos x="811" y="341"/>
                  </a:cxn>
                  <a:cxn ang="0">
                    <a:pos x="826" y="278"/>
                  </a:cxn>
                  <a:cxn ang="0">
                    <a:pos x="824" y="215"/>
                  </a:cxn>
                  <a:cxn ang="0">
                    <a:pos x="797" y="152"/>
                  </a:cxn>
                  <a:cxn ang="0">
                    <a:pos x="753" y="87"/>
                  </a:cxn>
                  <a:cxn ang="0">
                    <a:pos x="677" y="56"/>
                  </a:cxn>
                  <a:cxn ang="0">
                    <a:pos x="651" y="35"/>
                  </a:cxn>
                  <a:cxn ang="0">
                    <a:pos x="663" y="22"/>
                  </a:cxn>
                  <a:cxn ang="0">
                    <a:pos x="710" y="10"/>
                  </a:cxn>
                  <a:cxn ang="0">
                    <a:pos x="782" y="33"/>
                  </a:cxn>
                  <a:cxn ang="0">
                    <a:pos x="854" y="154"/>
                  </a:cxn>
                  <a:cxn ang="0">
                    <a:pos x="894" y="276"/>
                  </a:cxn>
                  <a:cxn ang="0">
                    <a:pos x="894" y="359"/>
                  </a:cxn>
                  <a:cxn ang="0">
                    <a:pos x="855" y="450"/>
                  </a:cxn>
                  <a:cxn ang="0">
                    <a:pos x="802" y="549"/>
                  </a:cxn>
                  <a:cxn ang="0">
                    <a:pos x="735" y="655"/>
                  </a:cxn>
                  <a:cxn ang="0">
                    <a:pos x="679" y="699"/>
                  </a:cxn>
                  <a:cxn ang="0">
                    <a:pos x="609" y="728"/>
                  </a:cxn>
                  <a:cxn ang="0">
                    <a:pos x="493" y="749"/>
                  </a:cxn>
                </a:cxnLst>
                <a:rect l="0" t="0" r="r" b="b"/>
                <a:pathLst>
                  <a:path w="894" h="759">
                    <a:moveTo>
                      <a:pt x="444" y="759"/>
                    </a:moveTo>
                    <a:lnTo>
                      <a:pt x="429" y="756"/>
                    </a:lnTo>
                    <a:lnTo>
                      <a:pt x="412" y="753"/>
                    </a:lnTo>
                    <a:lnTo>
                      <a:pt x="396" y="749"/>
                    </a:lnTo>
                    <a:lnTo>
                      <a:pt x="380" y="744"/>
                    </a:lnTo>
                    <a:lnTo>
                      <a:pt x="362" y="739"/>
                    </a:lnTo>
                    <a:lnTo>
                      <a:pt x="345" y="735"/>
                    </a:lnTo>
                    <a:lnTo>
                      <a:pt x="328" y="730"/>
                    </a:lnTo>
                    <a:lnTo>
                      <a:pt x="309" y="725"/>
                    </a:lnTo>
                    <a:lnTo>
                      <a:pt x="281" y="703"/>
                    </a:lnTo>
                    <a:lnTo>
                      <a:pt x="258" y="684"/>
                    </a:lnTo>
                    <a:lnTo>
                      <a:pt x="239" y="669"/>
                    </a:lnTo>
                    <a:lnTo>
                      <a:pt x="222" y="656"/>
                    </a:lnTo>
                    <a:lnTo>
                      <a:pt x="207" y="640"/>
                    </a:lnTo>
                    <a:lnTo>
                      <a:pt x="190" y="624"/>
                    </a:lnTo>
                    <a:lnTo>
                      <a:pt x="168" y="603"/>
                    </a:lnTo>
                    <a:lnTo>
                      <a:pt x="142" y="576"/>
                    </a:lnTo>
                    <a:lnTo>
                      <a:pt x="129" y="558"/>
                    </a:lnTo>
                    <a:lnTo>
                      <a:pt x="116" y="540"/>
                    </a:lnTo>
                    <a:lnTo>
                      <a:pt x="103" y="522"/>
                    </a:lnTo>
                    <a:lnTo>
                      <a:pt x="90" y="505"/>
                    </a:lnTo>
                    <a:lnTo>
                      <a:pt x="77" y="486"/>
                    </a:lnTo>
                    <a:lnTo>
                      <a:pt x="63" y="469"/>
                    </a:lnTo>
                    <a:lnTo>
                      <a:pt x="49" y="452"/>
                    </a:lnTo>
                    <a:lnTo>
                      <a:pt x="34" y="433"/>
                    </a:lnTo>
                    <a:lnTo>
                      <a:pt x="31" y="423"/>
                    </a:lnTo>
                    <a:lnTo>
                      <a:pt x="28" y="412"/>
                    </a:lnTo>
                    <a:lnTo>
                      <a:pt x="23" y="401"/>
                    </a:lnTo>
                    <a:lnTo>
                      <a:pt x="19" y="388"/>
                    </a:lnTo>
                    <a:lnTo>
                      <a:pt x="15" y="376"/>
                    </a:lnTo>
                    <a:lnTo>
                      <a:pt x="10" y="364"/>
                    </a:lnTo>
                    <a:lnTo>
                      <a:pt x="5" y="352"/>
                    </a:lnTo>
                    <a:lnTo>
                      <a:pt x="0" y="338"/>
                    </a:lnTo>
                    <a:lnTo>
                      <a:pt x="0" y="326"/>
                    </a:lnTo>
                    <a:lnTo>
                      <a:pt x="0" y="313"/>
                    </a:lnTo>
                    <a:lnTo>
                      <a:pt x="0" y="300"/>
                    </a:lnTo>
                    <a:lnTo>
                      <a:pt x="0" y="286"/>
                    </a:lnTo>
                    <a:lnTo>
                      <a:pt x="0" y="273"/>
                    </a:lnTo>
                    <a:lnTo>
                      <a:pt x="0" y="260"/>
                    </a:lnTo>
                    <a:lnTo>
                      <a:pt x="0" y="244"/>
                    </a:lnTo>
                    <a:lnTo>
                      <a:pt x="0" y="230"/>
                    </a:lnTo>
                    <a:lnTo>
                      <a:pt x="3" y="225"/>
                    </a:lnTo>
                    <a:lnTo>
                      <a:pt x="5" y="219"/>
                    </a:lnTo>
                    <a:lnTo>
                      <a:pt x="8" y="212"/>
                    </a:lnTo>
                    <a:lnTo>
                      <a:pt x="10" y="206"/>
                    </a:lnTo>
                    <a:lnTo>
                      <a:pt x="13" y="199"/>
                    </a:lnTo>
                    <a:lnTo>
                      <a:pt x="15" y="191"/>
                    </a:lnTo>
                    <a:lnTo>
                      <a:pt x="18" y="183"/>
                    </a:lnTo>
                    <a:lnTo>
                      <a:pt x="20" y="176"/>
                    </a:lnTo>
                    <a:lnTo>
                      <a:pt x="18" y="149"/>
                    </a:lnTo>
                    <a:lnTo>
                      <a:pt x="16" y="128"/>
                    </a:lnTo>
                    <a:lnTo>
                      <a:pt x="15" y="112"/>
                    </a:lnTo>
                    <a:lnTo>
                      <a:pt x="15" y="100"/>
                    </a:lnTo>
                    <a:lnTo>
                      <a:pt x="15" y="88"/>
                    </a:lnTo>
                    <a:lnTo>
                      <a:pt x="16" y="78"/>
                    </a:lnTo>
                    <a:lnTo>
                      <a:pt x="18" y="67"/>
                    </a:lnTo>
                    <a:lnTo>
                      <a:pt x="20" y="54"/>
                    </a:lnTo>
                    <a:lnTo>
                      <a:pt x="33" y="52"/>
                    </a:lnTo>
                    <a:lnTo>
                      <a:pt x="46" y="49"/>
                    </a:lnTo>
                    <a:lnTo>
                      <a:pt x="58" y="47"/>
                    </a:lnTo>
                    <a:lnTo>
                      <a:pt x="70" y="44"/>
                    </a:lnTo>
                    <a:lnTo>
                      <a:pt x="84" y="41"/>
                    </a:lnTo>
                    <a:lnTo>
                      <a:pt x="96" y="38"/>
                    </a:lnTo>
                    <a:lnTo>
                      <a:pt x="108" y="36"/>
                    </a:lnTo>
                    <a:lnTo>
                      <a:pt x="121" y="33"/>
                    </a:lnTo>
                    <a:lnTo>
                      <a:pt x="134" y="33"/>
                    </a:lnTo>
                    <a:lnTo>
                      <a:pt x="147" y="33"/>
                    </a:lnTo>
                    <a:lnTo>
                      <a:pt x="159" y="33"/>
                    </a:lnTo>
                    <a:lnTo>
                      <a:pt x="172" y="34"/>
                    </a:lnTo>
                    <a:lnTo>
                      <a:pt x="186" y="35"/>
                    </a:lnTo>
                    <a:lnTo>
                      <a:pt x="200" y="36"/>
                    </a:lnTo>
                    <a:lnTo>
                      <a:pt x="214" y="38"/>
                    </a:lnTo>
                    <a:lnTo>
                      <a:pt x="229" y="40"/>
                    </a:lnTo>
                    <a:lnTo>
                      <a:pt x="229" y="46"/>
                    </a:lnTo>
                    <a:lnTo>
                      <a:pt x="229" y="52"/>
                    </a:lnTo>
                    <a:lnTo>
                      <a:pt x="229" y="58"/>
                    </a:lnTo>
                    <a:lnTo>
                      <a:pt x="228" y="65"/>
                    </a:lnTo>
                    <a:lnTo>
                      <a:pt x="228" y="72"/>
                    </a:lnTo>
                    <a:lnTo>
                      <a:pt x="226" y="79"/>
                    </a:lnTo>
                    <a:lnTo>
                      <a:pt x="225" y="86"/>
                    </a:lnTo>
                    <a:lnTo>
                      <a:pt x="222" y="95"/>
                    </a:lnTo>
                    <a:lnTo>
                      <a:pt x="217" y="95"/>
                    </a:lnTo>
                    <a:lnTo>
                      <a:pt x="212" y="96"/>
                    </a:lnTo>
                    <a:lnTo>
                      <a:pt x="206" y="97"/>
                    </a:lnTo>
                    <a:lnTo>
                      <a:pt x="201" y="99"/>
                    </a:lnTo>
                    <a:lnTo>
                      <a:pt x="195" y="101"/>
                    </a:lnTo>
                    <a:lnTo>
                      <a:pt x="189" y="103"/>
                    </a:lnTo>
                    <a:lnTo>
                      <a:pt x="183" y="106"/>
                    </a:lnTo>
                    <a:lnTo>
                      <a:pt x="176" y="108"/>
                    </a:lnTo>
                    <a:lnTo>
                      <a:pt x="162" y="118"/>
                    </a:lnTo>
                    <a:lnTo>
                      <a:pt x="150" y="129"/>
                    </a:lnTo>
                    <a:lnTo>
                      <a:pt x="137" y="141"/>
                    </a:lnTo>
                    <a:lnTo>
                      <a:pt x="123" y="153"/>
                    </a:lnTo>
                    <a:lnTo>
                      <a:pt x="110" y="165"/>
                    </a:lnTo>
                    <a:lnTo>
                      <a:pt x="97" y="177"/>
                    </a:lnTo>
                    <a:lnTo>
                      <a:pt x="83" y="190"/>
                    </a:lnTo>
                    <a:lnTo>
                      <a:pt x="67" y="203"/>
                    </a:lnTo>
                    <a:lnTo>
                      <a:pt x="67" y="209"/>
                    </a:lnTo>
                    <a:lnTo>
                      <a:pt x="66" y="214"/>
                    </a:lnTo>
                    <a:lnTo>
                      <a:pt x="65" y="221"/>
                    </a:lnTo>
                    <a:lnTo>
                      <a:pt x="63" y="227"/>
                    </a:lnTo>
                    <a:lnTo>
                      <a:pt x="61" y="234"/>
                    </a:lnTo>
                    <a:lnTo>
                      <a:pt x="59" y="242"/>
                    </a:lnTo>
                    <a:lnTo>
                      <a:pt x="56" y="250"/>
                    </a:lnTo>
                    <a:lnTo>
                      <a:pt x="54" y="257"/>
                    </a:lnTo>
                    <a:lnTo>
                      <a:pt x="54" y="273"/>
                    </a:lnTo>
                    <a:lnTo>
                      <a:pt x="54" y="288"/>
                    </a:lnTo>
                    <a:lnTo>
                      <a:pt x="54" y="306"/>
                    </a:lnTo>
                    <a:lnTo>
                      <a:pt x="55" y="322"/>
                    </a:lnTo>
                    <a:lnTo>
                      <a:pt x="56" y="339"/>
                    </a:lnTo>
                    <a:lnTo>
                      <a:pt x="57" y="357"/>
                    </a:lnTo>
                    <a:lnTo>
                      <a:pt x="58" y="375"/>
                    </a:lnTo>
                    <a:lnTo>
                      <a:pt x="61" y="392"/>
                    </a:lnTo>
                    <a:lnTo>
                      <a:pt x="71" y="401"/>
                    </a:lnTo>
                    <a:lnTo>
                      <a:pt x="82" y="408"/>
                    </a:lnTo>
                    <a:lnTo>
                      <a:pt x="94" y="416"/>
                    </a:lnTo>
                    <a:lnTo>
                      <a:pt x="105" y="424"/>
                    </a:lnTo>
                    <a:lnTo>
                      <a:pt x="117" y="432"/>
                    </a:lnTo>
                    <a:lnTo>
                      <a:pt x="130" y="441"/>
                    </a:lnTo>
                    <a:lnTo>
                      <a:pt x="142" y="451"/>
                    </a:lnTo>
                    <a:lnTo>
                      <a:pt x="155" y="461"/>
                    </a:lnTo>
                    <a:lnTo>
                      <a:pt x="172" y="468"/>
                    </a:lnTo>
                    <a:lnTo>
                      <a:pt x="190" y="476"/>
                    </a:lnTo>
                    <a:lnTo>
                      <a:pt x="208" y="484"/>
                    </a:lnTo>
                    <a:lnTo>
                      <a:pt x="226" y="491"/>
                    </a:lnTo>
                    <a:lnTo>
                      <a:pt x="243" y="501"/>
                    </a:lnTo>
                    <a:lnTo>
                      <a:pt x="261" y="509"/>
                    </a:lnTo>
                    <a:lnTo>
                      <a:pt x="279" y="519"/>
                    </a:lnTo>
                    <a:lnTo>
                      <a:pt x="296" y="528"/>
                    </a:lnTo>
                    <a:lnTo>
                      <a:pt x="319" y="528"/>
                    </a:lnTo>
                    <a:lnTo>
                      <a:pt x="343" y="528"/>
                    </a:lnTo>
                    <a:lnTo>
                      <a:pt x="366" y="528"/>
                    </a:lnTo>
                    <a:lnTo>
                      <a:pt x="391" y="528"/>
                    </a:lnTo>
                    <a:lnTo>
                      <a:pt x="415" y="528"/>
                    </a:lnTo>
                    <a:lnTo>
                      <a:pt x="441" y="528"/>
                    </a:lnTo>
                    <a:lnTo>
                      <a:pt x="465" y="528"/>
                    </a:lnTo>
                    <a:lnTo>
                      <a:pt x="491" y="528"/>
                    </a:lnTo>
                    <a:lnTo>
                      <a:pt x="511" y="525"/>
                    </a:lnTo>
                    <a:lnTo>
                      <a:pt x="533" y="522"/>
                    </a:lnTo>
                    <a:lnTo>
                      <a:pt x="554" y="518"/>
                    </a:lnTo>
                    <a:lnTo>
                      <a:pt x="575" y="514"/>
                    </a:lnTo>
                    <a:lnTo>
                      <a:pt x="598" y="510"/>
                    </a:lnTo>
                    <a:lnTo>
                      <a:pt x="620" y="505"/>
                    </a:lnTo>
                    <a:lnTo>
                      <a:pt x="643" y="500"/>
                    </a:lnTo>
                    <a:lnTo>
                      <a:pt x="665" y="494"/>
                    </a:lnTo>
                    <a:lnTo>
                      <a:pt x="679" y="486"/>
                    </a:lnTo>
                    <a:lnTo>
                      <a:pt x="691" y="479"/>
                    </a:lnTo>
                    <a:lnTo>
                      <a:pt x="703" y="471"/>
                    </a:lnTo>
                    <a:lnTo>
                      <a:pt x="716" y="463"/>
                    </a:lnTo>
                    <a:lnTo>
                      <a:pt x="729" y="455"/>
                    </a:lnTo>
                    <a:lnTo>
                      <a:pt x="742" y="445"/>
                    </a:lnTo>
                    <a:lnTo>
                      <a:pt x="754" y="436"/>
                    </a:lnTo>
                    <a:lnTo>
                      <a:pt x="766" y="426"/>
                    </a:lnTo>
                    <a:lnTo>
                      <a:pt x="769" y="422"/>
                    </a:lnTo>
                    <a:lnTo>
                      <a:pt x="772" y="417"/>
                    </a:lnTo>
                    <a:lnTo>
                      <a:pt x="776" y="412"/>
                    </a:lnTo>
                    <a:lnTo>
                      <a:pt x="781" y="407"/>
                    </a:lnTo>
                    <a:lnTo>
                      <a:pt x="786" y="402"/>
                    </a:lnTo>
                    <a:lnTo>
                      <a:pt x="790" y="397"/>
                    </a:lnTo>
                    <a:lnTo>
                      <a:pt x="795" y="391"/>
                    </a:lnTo>
                    <a:lnTo>
                      <a:pt x="800" y="386"/>
                    </a:lnTo>
                    <a:lnTo>
                      <a:pt x="803" y="375"/>
                    </a:lnTo>
                    <a:lnTo>
                      <a:pt x="805" y="365"/>
                    </a:lnTo>
                    <a:lnTo>
                      <a:pt x="808" y="353"/>
                    </a:lnTo>
                    <a:lnTo>
                      <a:pt x="811" y="341"/>
                    </a:lnTo>
                    <a:lnTo>
                      <a:pt x="814" y="329"/>
                    </a:lnTo>
                    <a:lnTo>
                      <a:pt x="818" y="316"/>
                    </a:lnTo>
                    <a:lnTo>
                      <a:pt x="822" y="304"/>
                    </a:lnTo>
                    <a:lnTo>
                      <a:pt x="828" y="291"/>
                    </a:lnTo>
                    <a:lnTo>
                      <a:pt x="826" y="278"/>
                    </a:lnTo>
                    <a:lnTo>
                      <a:pt x="826" y="266"/>
                    </a:lnTo>
                    <a:lnTo>
                      <a:pt x="826" y="253"/>
                    </a:lnTo>
                    <a:lnTo>
                      <a:pt x="826" y="240"/>
                    </a:lnTo>
                    <a:lnTo>
                      <a:pt x="825" y="227"/>
                    </a:lnTo>
                    <a:lnTo>
                      <a:pt x="824" y="215"/>
                    </a:lnTo>
                    <a:lnTo>
                      <a:pt x="822" y="202"/>
                    </a:lnTo>
                    <a:lnTo>
                      <a:pt x="820" y="189"/>
                    </a:lnTo>
                    <a:lnTo>
                      <a:pt x="812" y="176"/>
                    </a:lnTo>
                    <a:lnTo>
                      <a:pt x="805" y="164"/>
                    </a:lnTo>
                    <a:lnTo>
                      <a:pt x="797" y="152"/>
                    </a:lnTo>
                    <a:lnTo>
                      <a:pt x="789" y="138"/>
                    </a:lnTo>
                    <a:lnTo>
                      <a:pt x="781" y="126"/>
                    </a:lnTo>
                    <a:lnTo>
                      <a:pt x="772" y="113"/>
                    </a:lnTo>
                    <a:lnTo>
                      <a:pt x="763" y="101"/>
                    </a:lnTo>
                    <a:lnTo>
                      <a:pt x="753" y="87"/>
                    </a:lnTo>
                    <a:lnTo>
                      <a:pt x="740" y="80"/>
                    </a:lnTo>
                    <a:lnTo>
                      <a:pt x="724" y="73"/>
                    </a:lnTo>
                    <a:lnTo>
                      <a:pt x="708" y="67"/>
                    </a:lnTo>
                    <a:lnTo>
                      <a:pt x="692" y="62"/>
                    </a:lnTo>
                    <a:lnTo>
                      <a:pt x="677" y="56"/>
                    </a:lnTo>
                    <a:lnTo>
                      <a:pt x="663" y="51"/>
                    </a:lnTo>
                    <a:lnTo>
                      <a:pt x="653" y="46"/>
                    </a:lnTo>
                    <a:lnTo>
                      <a:pt x="646" y="40"/>
                    </a:lnTo>
                    <a:lnTo>
                      <a:pt x="648" y="37"/>
                    </a:lnTo>
                    <a:lnTo>
                      <a:pt x="651" y="35"/>
                    </a:lnTo>
                    <a:lnTo>
                      <a:pt x="653" y="32"/>
                    </a:lnTo>
                    <a:lnTo>
                      <a:pt x="656" y="30"/>
                    </a:lnTo>
                    <a:lnTo>
                      <a:pt x="658" y="27"/>
                    </a:lnTo>
                    <a:lnTo>
                      <a:pt x="660" y="25"/>
                    </a:lnTo>
                    <a:lnTo>
                      <a:pt x="663" y="22"/>
                    </a:lnTo>
                    <a:lnTo>
                      <a:pt x="665" y="20"/>
                    </a:lnTo>
                    <a:lnTo>
                      <a:pt x="677" y="17"/>
                    </a:lnTo>
                    <a:lnTo>
                      <a:pt x="687" y="15"/>
                    </a:lnTo>
                    <a:lnTo>
                      <a:pt x="698" y="12"/>
                    </a:lnTo>
                    <a:lnTo>
                      <a:pt x="710" y="10"/>
                    </a:lnTo>
                    <a:lnTo>
                      <a:pt x="722" y="7"/>
                    </a:lnTo>
                    <a:lnTo>
                      <a:pt x="735" y="5"/>
                    </a:lnTo>
                    <a:lnTo>
                      <a:pt x="747" y="2"/>
                    </a:lnTo>
                    <a:lnTo>
                      <a:pt x="760" y="0"/>
                    </a:lnTo>
                    <a:lnTo>
                      <a:pt x="782" y="33"/>
                    </a:lnTo>
                    <a:lnTo>
                      <a:pt x="800" y="60"/>
                    </a:lnTo>
                    <a:lnTo>
                      <a:pt x="814" y="83"/>
                    </a:lnTo>
                    <a:lnTo>
                      <a:pt x="826" y="105"/>
                    </a:lnTo>
                    <a:lnTo>
                      <a:pt x="840" y="127"/>
                    </a:lnTo>
                    <a:lnTo>
                      <a:pt x="854" y="154"/>
                    </a:lnTo>
                    <a:lnTo>
                      <a:pt x="871" y="187"/>
                    </a:lnTo>
                    <a:lnTo>
                      <a:pt x="894" y="230"/>
                    </a:lnTo>
                    <a:lnTo>
                      <a:pt x="894" y="246"/>
                    </a:lnTo>
                    <a:lnTo>
                      <a:pt x="894" y="261"/>
                    </a:lnTo>
                    <a:lnTo>
                      <a:pt x="894" y="276"/>
                    </a:lnTo>
                    <a:lnTo>
                      <a:pt x="894" y="291"/>
                    </a:lnTo>
                    <a:lnTo>
                      <a:pt x="894" y="308"/>
                    </a:lnTo>
                    <a:lnTo>
                      <a:pt x="894" y="324"/>
                    </a:lnTo>
                    <a:lnTo>
                      <a:pt x="894" y="341"/>
                    </a:lnTo>
                    <a:lnTo>
                      <a:pt x="894" y="359"/>
                    </a:lnTo>
                    <a:lnTo>
                      <a:pt x="887" y="377"/>
                    </a:lnTo>
                    <a:lnTo>
                      <a:pt x="879" y="394"/>
                    </a:lnTo>
                    <a:lnTo>
                      <a:pt x="871" y="413"/>
                    </a:lnTo>
                    <a:lnTo>
                      <a:pt x="863" y="431"/>
                    </a:lnTo>
                    <a:lnTo>
                      <a:pt x="855" y="450"/>
                    </a:lnTo>
                    <a:lnTo>
                      <a:pt x="846" y="469"/>
                    </a:lnTo>
                    <a:lnTo>
                      <a:pt x="837" y="488"/>
                    </a:lnTo>
                    <a:lnTo>
                      <a:pt x="828" y="508"/>
                    </a:lnTo>
                    <a:lnTo>
                      <a:pt x="814" y="528"/>
                    </a:lnTo>
                    <a:lnTo>
                      <a:pt x="802" y="549"/>
                    </a:lnTo>
                    <a:lnTo>
                      <a:pt x="789" y="569"/>
                    </a:lnTo>
                    <a:lnTo>
                      <a:pt x="775" y="590"/>
                    </a:lnTo>
                    <a:lnTo>
                      <a:pt x="762" y="612"/>
                    </a:lnTo>
                    <a:lnTo>
                      <a:pt x="749" y="633"/>
                    </a:lnTo>
                    <a:lnTo>
                      <a:pt x="735" y="655"/>
                    </a:lnTo>
                    <a:lnTo>
                      <a:pt x="719" y="677"/>
                    </a:lnTo>
                    <a:lnTo>
                      <a:pt x="709" y="682"/>
                    </a:lnTo>
                    <a:lnTo>
                      <a:pt x="699" y="687"/>
                    </a:lnTo>
                    <a:lnTo>
                      <a:pt x="689" y="693"/>
                    </a:lnTo>
                    <a:lnTo>
                      <a:pt x="679" y="699"/>
                    </a:lnTo>
                    <a:lnTo>
                      <a:pt x="667" y="705"/>
                    </a:lnTo>
                    <a:lnTo>
                      <a:pt x="656" y="711"/>
                    </a:lnTo>
                    <a:lnTo>
                      <a:pt x="645" y="718"/>
                    </a:lnTo>
                    <a:lnTo>
                      <a:pt x="632" y="725"/>
                    </a:lnTo>
                    <a:lnTo>
                      <a:pt x="609" y="728"/>
                    </a:lnTo>
                    <a:lnTo>
                      <a:pt x="587" y="731"/>
                    </a:lnTo>
                    <a:lnTo>
                      <a:pt x="563" y="735"/>
                    </a:lnTo>
                    <a:lnTo>
                      <a:pt x="541" y="739"/>
                    </a:lnTo>
                    <a:lnTo>
                      <a:pt x="517" y="743"/>
                    </a:lnTo>
                    <a:lnTo>
                      <a:pt x="493" y="749"/>
                    </a:lnTo>
                    <a:lnTo>
                      <a:pt x="468" y="754"/>
                    </a:lnTo>
                    <a:lnTo>
                      <a:pt x="444" y="75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8" name="Freeform 27"/>
              <p:cNvSpPr>
                <a:spLocks/>
              </p:cNvSpPr>
              <p:nvPr/>
            </p:nvSpPr>
            <p:spPr bwMode="auto">
              <a:xfrm>
                <a:off x="556" y="2711"/>
                <a:ext cx="243" cy="322"/>
              </a:xfrm>
              <a:custGeom>
                <a:avLst/>
                <a:gdLst/>
                <a:ahLst/>
                <a:cxnLst>
                  <a:cxn ang="0">
                    <a:pos x="766" y="1195"/>
                  </a:cxn>
                  <a:cxn ang="0">
                    <a:pos x="707" y="1146"/>
                  </a:cxn>
                  <a:cxn ang="0">
                    <a:pos x="407" y="1117"/>
                  </a:cxn>
                  <a:cxn ang="0">
                    <a:pos x="111" y="1108"/>
                  </a:cxn>
                  <a:cxn ang="0">
                    <a:pos x="57" y="1147"/>
                  </a:cxn>
                  <a:cxn ang="0">
                    <a:pos x="24" y="1185"/>
                  </a:cxn>
                  <a:cxn ang="0">
                    <a:pos x="0" y="1036"/>
                  </a:cxn>
                  <a:cxn ang="0">
                    <a:pos x="4" y="800"/>
                  </a:cxn>
                  <a:cxn ang="0">
                    <a:pos x="30" y="750"/>
                  </a:cxn>
                  <a:cxn ang="0">
                    <a:pos x="64" y="768"/>
                  </a:cxn>
                  <a:cxn ang="0">
                    <a:pos x="143" y="845"/>
                  </a:cxn>
                  <a:cxn ang="0">
                    <a:pos x="275" y="880"/>
                  </a:cxn>
                  <a:cxn ang="0">
                    <a:pos x="382" y="801"/>
                  </a:cxn>
                  <a:cxn ang="0">
                    <a:pos x="407" y="560"/>
                  </a:cxn>
                  <a:cxn ang="0">
                    <a:pos x="383" y="440"/>
                  </a:cxn>
                  <a:cxn ang="0">
                    <a:pos x="355" y="422"/>
                  </a:cxn>
                  <a:cxn ang="0">
                    <a:pos x="115" y="416"/>
                  </a:cxn>
                  <a:cxn ang="0">
                    <a:pos x="66" y="413"/>
                  </a:cxn>
                  <a:cxn ang="0">
                    <a:pos x="53" y="250"/>
                  </a:cxn>
                  <a:cxn ang="0">
                    <a:pos x="57" y="62"/>
                  </a:cxn>
                  <a:cxn ang="0">
                    <a:pos x="85" y="12"/>
                  </a:cxn>
                  <a:cxn ang="0">
                    <a:pos x="110" y="0"/>
                  </a:cxn>
                  <a:cxn ang="0">
                    <a:pos x="127" y="13"/>
                  </a:cxn>
                  <a:cxn ang="0">
                    <a:pos x="127" y="124"/>
                  </a:cxn>
                  <a:cxn ang="0">
                    <a:pos x="146" y="166"/>
                  </a:cxn>
                  <a:cxn ang="0">
                    <a:pos x="410" y="190"/>
                  </a:cxn>
                  <a:cxn ang="0">
                    <a:pos x="700" y="220"/>
                  </a:cxn>
                  <a:cxn ang="0">
                    <a:pos x="771" y="230"/>
                  </a:cxn>
                  <a:cxn ang="0">
                    <a:pos x="873" y="218"/>
                  </a:cxn>
                  <a:cxn ang="0">
                    <a:pos x="907" y="175"/>
                  </a:cxn>
                  <a:cxn ang="0">
                    <a:pos x="914" y="121"/>
                  </a:cxn>
                  <a:cxn ang="0">
                    <a:pos x="943" y="104"/>
                  </a:cxn>
                  <a:cxn ang="0">
                    <a:pos x="963" y="110"/>
                  </a:cxn>
                  <a:cxn ang="0">
                    <a:pos x="968" y="153"/>
                  </a:cxn>
                  <a:cxn ang="0">
                    <a:pos x="964" y="180"/>
                  </a:cxn>
                  <a:cxn ang="0">
                    <a:pos x="952" y="220"/>
                  </a:cxn>
                  <a:cxn ang="0">
                    <a:pos x="945" y="411"/>
                  </a:cxn>
                  <a:cxn ang="0">
                    <a:pos x="934" y="567"/>
                  </a:cxn>
                  <a:cxn ang="0">
                    <a:pos x="894" y="610"/>
                  </a:cxn>
                  <a:cxn ang="0">
                    <a:pos x="876" y="591"/>
                  </a:cxn>
                  <a:cxn ang="0">
                    <a:pos x="871" y="543"/>
                  </a:cxn>
                  <a:cxn ang="0">
                    <a:pos x="841" y="496"/>
                  </a:cxn>
                  <a:cxn ang="0">
                    <a:pos x="785" y="460"/>
                  </a:cxn>
                  <a:cxn ang="0">
                    <a:pos x="655" y="432"/>
                  </a:cxn>
                  <a:cxn ang="0">
                    <a:pos x="499" y="425"/>
                  </a:cxn>
                  <a:cxn ang="0">
                    <a:pos x="476" y="447"/>
                  </a:cxn>
                  <a:cxn ang="0">
                    <a:pos x="464" y="508"/>
                  </a:cxn>
                  <a:cxn ang="0">
                    <a:pos x="466" y="716"/>
                  </a:cxn>
                  <a:cxn ang="0">
                    <a:pos x="455" y="761"/>
                  </a:cxn>
                  <a:cxn ang="0">
                    <a:pos x="450" y="823"/>
                  </a:cxn>
                  <a:cxn ang="0">
                    <a:pos x="460" y="870"/>
                  </a:cxn>
                  <a:cxn ang="0">
                    <a:pos x="554" y="895"/>
                  </a:cxn>
                  <a:cxn ang="0">
                    <a:pos x="717" y="920"/>
                  </a:cxn>
                  <a:cxn ang="0">
                    <a:pos x="796" y="906"/>
                  </a:cxn>
                  <a:cxn ang="0">
                    <a:pos x="820" y="887"/>
                  </a:cxn>
                  <a:cxn ang="0">
                    <a:pos x="837" y="823"/>
                  </a:cxn>
                  <a:cxn ang="0">
                    <a:pos x="864" y="995"/>
                  </a:cxn>
                  <a:cxn ang="0">
                    <a:pos x="872" y="1171"/>
                  </a:cxn>
                  <a:cxn ang="0">
                    <a:pos x="853" y="1271"/>
                  </a:cxn>
                  <a:cxn ang="0">
                    <a:pos x="830" y="1287"/>
                  </a:cxn>
                </a:cxnLst>
                <a:rect l="0" t="0" r="r" b="b"/>
                <a:pathLst>
                  <a:path w="968" h="1287">
                    <a:moveTo>
                      <a:pt x="820" y="1280"/>
                    </a:moveTo>
                    <a:lnTo>
                      <a:pt x="812" y="1268"/>
                    </a:lnTo>
                    <a:lnTo>
                      <a:pt x="804" y="1253"/>
                    </a:lnTo>
                    <a:lnTo>
                      <a:pt x="795" y="1240"/>
                    </a:lnTo>
                    <a:lnTo>
                      <a:pt x="785" y="1226"/>
                    </a:lnTo>
                    <a:lnTo>
                      <a:pt x="776" y="1211"/>
                    </a:lnTo>
                    <a:lnTo>
                      <a:pt x="766" y="1195"/>
                    </a:lnTo>
                    <a:lnTo>
                      <a:pt x="756" y="1180"/>
                    </a:lnTo>
                    <a:lnTo>
                      <a:pt x="746" y="1166"/>
                    </a:lnTo>
                    <a:lnTo>
                      <a:pt x="738" y="1163"/>
                    </a:lnTo>
                    <a:lnTo>
                      <a:pt x="730" y="1159"/>
                    </a:lnTo>
                    <a:lnTo>
                      <a:pt x="723" y="1156"/>
                    </a:lnTo>
                    <a:lnTo>
                      <a:pt x="715" y="1150"/>
                    </a:lnTo>
                    <a:lnTo>
                      <a:pt x="707" y="1146"/>
                    </a:lnTo>
                    <a:lnTo>
                      <a:pt x="698" y="1141"/>
                    </a:lnTo>
                    <a:lnTo>
                      <a:pt x="688" y="1136"/>
                    </a:lnTo>
                    <a:lnTo>
                      <a:pt x="678" y="1131"/>
                    </a:lnTo>
                    <a:lnTo>
                      <a:pt x="611" y="1129"/>
                    </a:lnTo>
                    <a:lnTo>
                      <a:pt x="543" y="1125"/>
                    </a:lnTo>
                    <a:lnTo>
                      <a:pt x="474" y="1121"/>
                    </a:lnTo>
                    <a:lnTo>
                      <a:pt x="407" y="1117"/>
                    </a:lnTo>
                    <a:lnTo>
                      <a:pt x="339" y="1113"/>
                    </a:lnTo>
                    <a:lnTo>
                      <a:pt x="270" y="1108"/>
                    </a:lnTo>
                    <a:lnTo>
                      <a:pt x="203" y="1102"/>
                    </a:lnTo>
                    <a:lnTo>
                      <a:pt x="134" y="1097"/>
                    </a:lnTo>
                    <a:lnTo>
                      <a:pt x="126" y="1100"/>
                    </a:lnTo>
                    <a:lnTo>
                      <a:pt x="119" y="1103"/>
                    </a:lnTo>
                    <a:lnTo>
                      <a:pt x="111" y="1108"/>
                    </a:lnTo>
                    <a:lnTo>
                      <a:pt x="103" y="1112"/>
                    </a:lnTo>
                    <a:lnTo>
                      <a:pt x="95" y="1117"/>
                    </a:lnTo>
                    <a:lnTo>
                      <a:pt x="86" y="1121"/>
                    </a:lnTo>
                    <a:lnTo>
                      <a:pt x="77" y="1126"/>
                    </a:lnTo>
                    <a:lnTo>
                      <a:pt x="67" y="1131"/>
                    </a:lnTo>
                    <a:lnTo>
                      <a:pt x="62" y="1139"/>
                    </a:lnTo>
                    <a:lnTo>
                      <a:pt x="57" y="1147"/>
                    </a:lnTo>
                    <a:lnTo>
                      <a:pt x="52" y="1157"/>
                    </a:lnTo>
                    <a:lnTo>
                      <a:pt x="47" y="1166"/>
                    </a:lnTo>
                    <a:lnTo>
                      <a:pt x="42" y="1176"/>
                    </a:lnTo>
                    <a:lnTo>
                      <a:pt x="36" y="1186"/>
                    </a:lnTo>
                    <a:lnTo>
                      <a:pt x="31" y="1195"/>
                    </a:lnTo>
                    <a:lnTo>
                      <a:pt x="26" y="1206"/>
                    </a:lnTo>
                    <a:lnTo>
                      <a:pt x="24" y="1185"/>
                    </a:lnTo>
                    <a:lnTo>
                      <a:pt x="21" y="1165"/>
                    </a:lnTo>
                    <a:lnTo>
                      <a:pt x="19" y="1144"/>
                    </a:lnTo>
                    <a:lnTo>
                      <a:pt x="16" y="1124"/>
                    </a:lnTo>
                    <a:lnTo>
                      <a:pt x="12" y="1102"/>
                    </a:lnTo>
                    <a:lnTo>
                      <a:pt x="9" y="1081"/>
                    </a:lnTo>
                    <a:lnTo>
                      <a:pt x="5" y="1059"/>
                    </a:lnTo>
                    <a:lnTo>
                      <a:pt x="0" y="1036"/>
                    </a:lnTo>
                    <a:lnTo>
                      <a:pt x="0" y="1004"/>
                    </a:lnTo>
                    <a:lnTo>
                      <a:pt x="0" y="970"/>
                    </a:lnTo>
                    <a:lnTo>
                      <a:pt x="0" y="937"/>
                    </a:lnTo>
                    <a:lnTo>
                      <a:pt x="1" y="904"/>
                    </a:lnTo>
                    <a:lnTo>
                      <a:pt x="2" y="870"/>
                    </a:lnTo>
                    <a:lnTo>
                      <a:pt x="3" y="835"/>
                    </a:lnTo>
                    <a:lnTo>
                      <a:pt x="4" y="800"/>
                    </a:lnTo>
                    <a:lnTo>
                      <a:pt x="7" y="766"/>
                    </a:lnTo>
                    <a:lnTo>
                      <a:pt x="9" y="763"/>
                    </a:lnTo>
                    <a:lnTo>
                      <a:pt x="13" y="761"/>
                    </a:lnTo>
                    <a:lnTo>
                      <a:pt x="16" y="758"/>
                    </a:lnTo>
                    <a:lnTo>
                      <a:pt x="21" y="756"/>
                    </a:lnTo>
                    <a:lnTo>
                      <a:pt x="25" y="753"/>
                    </a:lnTo>
                    <a:lnTo>
                      <a:pt x="30" y="750"/>
                    </a:lnTo>
                    <a:lnTo>
                      <a:pt x="35" y="747"/>
                    </a:lnTo>
                    <a:lnTo>
                      <a:pt x="41" y="745"/>
                    </a:lnTo>
                    <a:lnTo>
                      <a:pt x="47" y="749"/>
                    </a:lnTo>
                    <a:lnTo>
                      <a:pt x="52" y="754"/>
                    </a:lnTo>
                    <a:lnTo>
                      <a:pt x="57" y="758"/>
                    </a:lnTo>
                    <a:lnTo>
                      <a:pt x="60" y="762"/>
                    </a:lnTo>
                    <a:lnTo>
                      <a:pt x="64" y="768"/>
                    </a:lnTo>
                    <a:lnTo>
                      <a:pt x="68" y="775"/>
                    </a:lnTo>
                    <a:lnTo>
                      <a:pt x="74" y="786"/>
                    </a:lnTo>
                    <a:lnTo>
                      <a:pt x="80" y="799"/>
                    </a:lnTo>
                    <a:lnTo>
                      <a:pt x="101" y="815"/>
                    </a:lnTo>
                    <a:lnTo>
                      <a:pt x="117" y="827"/>
                    </a:lnTo>
                    <a:lnTo>
                      <a:pt x="130" y="837"/>
                    </a:lnTo>
                    <a:lnTo>
                      <a:pt x="143" y="845"/>
                    </a:lnTo>
                    <a:lnTo>
                      <a:pt x="156" y="853"/>
                    </a:lnTo>
                    <a:lnTo>
                      <a:pt x="171" y="861"/>
                    </a:lnTo>
                    <a:lnTo>
                      <a:pt x="191" y="869"/>
                    </a:lnTo>
                    <a:lnTo>
                      <a:pt x="215" y="880"/>
                    </a:lnTo>
                    <a:lnTo>
                      <a:pt x="235" y="880"/>
                    </a:lnTo>
                    <a:lnTo>
                      <a:pt x="255" y="880"/>
                    </a:lnTo>
                    <a:lnTo>
                      <a:pt x="275" y="880"/>
                    </a:lnTo>
                    <a:lnTo>
                      <a:pt x="296" y="880"/>
                    </a:lnTo>
                    <a:lnTo>
                      <a:pt x="316" y="879"/>
                    </a:lnTo>
                    <a:lnTo>
                      <a:pt x="335" y="878"/>
                    </a:lnTo>
                    <a:lnTo>
                      <a:pt x="356" y="876"/>
                    </a:lnTo>
                    <a:lnTo>
                      <a:pt x="376" y="874"/>
                    </a:lnTo>
                    <a:lnTo>
                      <a:pt x="379" y="838"/>
                    </a:lnTo>
                    <a:lnTo>
                      <a:pt x="382" y="801"/>
                    </a:lnTo>
                    <a:lnTo>
                      <a:pt x="386" y="765"/>
                    </a:lnTo>
                    <a:lnTo>
                      <a:pt x="391" y="727"/>
                    </a:lnTo>
                    <a:lnTo>
                      <a:pt x="395" y="689"/>
                    </a:lnTo>
                    <a:lnTo>
                      <a:pt x="400" y="652"/>
                    </a:lnTo>
                    <a:lnTo>
                      <a:pt x="405" y="614"/>
                    </a:lnTo>
                    <a:lnTo>
                      <a:pt x="410" y="575"/>
                    </a:lnTo>
                    <a:lnTo>
                      <a:pt x="407" y="560"/>
                    </a:lnTo>
                    <a:lnTo>
                      <a:pt x="405" y="543"/>
                    </a:lnTo>
                    <a:lnTo>
                      <a:pt x="402" y="527"/>
                    </a:lnTo>
                    <a:lnTo>
                      <a:pt x="399" y="511"/>
                    </a:lnTo>
                    <a:lnTo>
                      <a:pt x="396" y="493"/>
                    </a:lnTo>
                    <a:lnTo>
                      <a:pt x="392" y="475"/>
                    </a:lnTo>
                    <a:lnTo>
                      <a:pt x="387" y="458"/>
                    </a:lnTo>
                    <a:lnTo>
                      <a:pt x="383" y="440"/>
                    </a:lnTo>
                    <a:lnTo>
                      <a:pt x="380" y="437"/>
                    </a:lnTo>
                    <a:lnTo>
                      <a:pt x="376" y="435"/>
                    </a:lnTo>
                    <a:lnTo>
                      <a:pt x="373" y="432"/>
                    </a:lnTo>
                    <a:lnTo>
                      <a:pt x="369" y="430"/>
                    </a:lnTo>
                    <a:lnTo>
                      <a:pt x="364" y="427"/>
                    </a:lnTo>
                    <a:lnTo>
                      <a:pt x="359" y="425"/>
                    </a:lnTo>
                    <a:lnTo>
                      <a:pt x="355" y="422"/>
                    </a:lnTo>
                    <a:lnTo>
                      <a:pt x="350" y="420"/>
                    </a:lnTo>
                    <a:lnTo>
                      <a:pt x="278" y="417"/>
                    </a:lnTo>
                    <a:lnTo>
                      <a:pt x="224" y="416"/>
                    </a:lnTo>
                    <a:lnTo>
                      <a:pt x="183" y="415"/>
                    </a:lnTo>
                    <a:lnTo>
                      <a:pt x="155" y="415"/>
                    </a:lnTo>
                    <a:lnTo>
                      <a:pt x="132" y="415"/>
                    </a:lnTo>
                    <a:lnTo>
                      <a:pt x="115" y="416"/>
                    </a:lnTo>
                    <a:lnTo>
                      <a:pt x="99" y="417"/>
                    </a:lnTo>
                    <a:lnTo>
                      <a:pt x="80" y="420"/>
                    </a:lnTo>
                    <a:lnTo>
                      <a:pt x="78" y="419"/>
                    </a:lnTo>
                    <a:lnTo>
                      <a:pt x="75" y="418"/>
                    </a:lnTo>
                    <a:lnTo>
                      <a:pt x="72" y="417"/>
                    </a:lnTo>
                    <a:lnTo>
                      <a:pt x="69" y="415"/>
                    </a:lnTo>
                    <a:lnTo>
                      <a:pt x="66" y="413"/>
                    </a:lnTo>
                    <a:lnTo>
                      <a:pt x="63" y="411"/>
                    </a:lnTo>
                    <a:lnTo>
                      <a:pt x="58" y="409"/>
                    </a:lnTo>
                    <a:lnTo>
                      <a:pt x="54" y="406"/>
                    </a:lnTo>
                    <a:lnTo>
                      <a:pt x="54" y="368"/>
                    </a:lnTo>
                    <a:lnTo>
                      <a:pt x="54" y="328"/>
                    </a:lnTo>
                    <a:lnTo>
                      <a:pt x="53" y="289"/>
                    </a:lnTo>
                    <a:lnTo>
                      <a:pt x="53" y="250"/>
                    </a:lnTo>
                    <a:lnTo>
                      <a:pt x="52" y="209"/>
                    </a:lnTo>
                    <a:lnTo>
                      <a:pt x="51" y="169"/>
                    </a:lnTo>
                    <a:lnTo>
                      <a:pt x="49" y="128"/>
                    </a:lnTo>
                    <a:lnTo>
                      <a:pt x="47" y="87"/>
                    </a:lnTo>
                    <a:lnTo>
                      <a:pt x="50" y="79"/>
                    </a:lnTo>
                    <a:lnTo>
                      <a:pt x="53" y="71"/>
                    </a:lnTo>
                    <a:lnTo>
                      <a:pt x="57" y="62"/>
                    </a:lnTo>
                    <a:lnTo>
                      <a:pt x="61" y="53"/>
                    </a:lnTo>
                    <a:lnTo>
                      <a:pt x="66" y="43"/>
                    </a:lnTo>
                    <a:lnTo>
                      <a:pt x="70" y="33"/>
                    </a:lnTo>
                    <a:lnTo>
                      <a:pt x="75" y="23"/>
                    </a:lnTo>
                    <a:lnTo>
                      <a:pt x="80" y="13"/>
                    </a:lnTo>
                    <a:lnTo>
                      <a:pt x="83" y="13"/>
                    </a:lnTo>
                    <a:lnTo>
                      <a:pt x="85" y="12"/>
                    </a:lnTo>
                    <a:lnTo>
                      <a:pt x="89" y="11"/>
                    </a:lnTo>
                    <a:lnTo>
                      <a:pt x="92" y="9"/>
                    </a:lnTo>
                    <a:lnTo>
                      <a:pt x="95" y="7"/>
                    </a:lnTo>
                    <a:lnTo>
                      <a:pt x="99" y="5"/>
                    </a:lnTo>
                    <a:lnTo>
                      <a:pt x="103" y="2"/>
                    </a:lnTo>
                    <a:lnTo>
                      <a:pt x="107" y="0"/>
                    </a:lnTo>
                    <a:lnTo>
                      <a:pt x="110" y="0"/>
                    </a:lnTo>
                    <a:lnTo>
                      <a:pt x="112" y="1"/>
                    </a:lnTo>
                    <a:lnTo>
                      <a:pt x="115" y="2"/>
                    </a:lnTo>
                    <a:lnTo>
                      <a:pt x="117" y="4"/>
                    </a:lnTo>
                    <a:lnTo>
                      <a:pt x="120" y="6"/>
                    </a:lnTo>
                    <a:lnTo>
                      <a:pt x="122" y="8"/>
                    </a:lnTo>
                    <a:lnTo>
                      <a:pt x="125" y="10"/>
                    </a:lnTo>
                    <a:lnTo>
                      <a:pt x="127" y="13"/>
                    </a:lnTo>
                    <a:lnTo>
                      <a:pt x="127" y="28"/>
                    </a:lnTo>
                    <a:lnTo>
                      <a:pt x="127" y="43"/>
                    </a:lnTo>
                    <a:lnTo>
                      <a:pt x="127" y="59"/>
                    </a:lnTo>
                    <a:lnTo>
                      <a:pt x="127" y="75"/>
                    </a:lnTo>
                    <a:lnTo>
                      <a:pt x="127" y="90"/>
                    </a:lnTo>
                    <a:lnTo>
                      <a:pt x="127" y="107"/>
                    </a:lnTo>
                    <a:lnTo>
                      <a:pt x="127" y="124"/>
                    </a:lnTo>
                    <a:lnTo>
                      <a:pt x="127" y="141"/>
                    </a:lnTo>
                    <a:lnTo>
                      <a:pt x="130" y="144"/>
                    </a:lnTo>
                    <a:lnTo>
                      <a:pt x="132" y="148"/>
                    </a:lnTo>
                    <a:lnTo>
                      <a:pt x="135" y="152"/>
                    </a:lnTo>
                    <a:lnTo>
                      <a:pt x="139" y="156"/>
                    </a:lnTo>
                    <a:lnTo>
                      <a:pt x="142" y="161"/>
                    </a:lnTo>
                    <a:lnTo>
                      <a:pt x="146" y="166"/>
                    </a:lnTo>
                    <a:lnTo>
                      <a:pt x="150" y="170"/>
                    </a:lnTo>
                    <a:lnTo>
                      <a:pt x="155" y="175"/>
                    </a:lnTo>
                    <a:lnTo>
                      <a:pt x="215" y="178"/>
                    </a:lnTo>
                    <a:lnTo>
                      <a:pt x="265" y="180"/>
                    </a:lnTo>
                    <a:lnTo>
                      <a:pt x="310" y="182"/>
                    </a:lnTo>
                    <a:lnTo>
                      <a:pt x="356" y="185"/>
                    </a:lnTo>
                    <a:lnTo>
                      <a:pt x="410" y="190"/>
                    </a:lnTo>
                    <a:lnTo>
                      <a:pt x="477" y="196"/>
                    </a:lnTo>
                    <a:lnTo>
                      <a:pt x="565" y="205"/>
                    </a:lnTo>
                    <a:lnTo>
                      <a:pt x="678" y="216"/>
                    </a:lnTo>
                    <a:lnTo>
                      <a:pt x="683" y="217"/>
                    </a:lnTo>
                    <a:lnTo>
                      <a:pt x="688" y="217"/>
                    </a:lnTo>
                    <a:lnTo>
                      <a:pt x="695" y="219"/>
                    </a:lnTo>
                    <a:lnTo>
                      <a:pt x="700" y="220"/>
                    </a:lnTo>
                    <a:lnTo>
                      <a:pt x="706" y="222"/>
                    </a:lnTo>
                    <a:lnTo>
                      <a:pt x="712" y="225"/>
                    </a:lnTo>
                    <a:lnTo>
                      <a:pt x="718" y="227"/>
                    </a:lnTo>
                    <a:lnTo>
                      <a:pt x="726" y="230"/>
                    </a:lnTo>
                    <a:lnTo>
                      <a:pt x="741" y="230"/>
                    </a:lnTo>
                    <a:lnTo>
                      <a:pt x="756" y="230"/>
                    </a:lnTo>
                    <a:lnTo>
                      <a:pt x="771" y="230"/>
                    </a:lnTo>
                    <a:lnTo>
                      <a:pt x="787" y="230"/>
                    </a:lnTo>
                    <a:lnTo>
                      <a:pt x="803" y="230"/>
                    </a:lnTo>
                    <a:lnTo>
                      <a:pt x="819" y="230"/>
                    </a:lnTo>
                    <a:lnTo>
                      <a:pt x="836" y="230"/>
                    </a:lnTo>
                    <a:lnTo>
                      <a:pt x="854" y="230"/>
                    </a:lnTo>
                    <a:lnTo>
                      <a:pt x="865" y="223"/>
                    </a:lnTo>
                    <a:lnTo>
                      <a:pt x="873" y="218"/>
                    </a:lnTo>
                    <a:lnTo>
                      <a:pt x="880" y="213"/>
                    </a:lnTo>
                    <a:lnTo>
                      <a:pt x="885" y="209"/>
                    </a:lnTo>
                    <a:lnTo>
                      <a:pt x="891" y="204"/>
                    </a:lnTo>
                    <a:lnTo>
                      <a:pt x="895" y="199"/>
                    </a:lnTo>
                    <a:lnTo>
                      <a:pt x="901" y="191"/>
                    </a:lnTo>
                    <a:lnTo>
                      <a:pt x="907" y="182"/>
                    </a:lnTo>
                    <a:lnTo>
                      <a:pt x="907" y="175"/>
                    </a:lnTo>
                    <a:lnTo>
                      <a:pt x="907" y="167"/>
                    </a:lnTo>
                    <a:lnTo>
                      <a:pt x="908" y="160"/>
                    </a:lnTo>
                    <a:lnTo>
                      <a:pt x="908" y="152"/>
                    </a:lnTo>
                    <a:lnTo>
                      <a:pt x="909" y="144"/>
                    </a:lnTo>
                    <a:lnTo>
                      <a:pt x="910" y="136"/>
                    </a:lnTo>
                    <a:lnTo>
                      <a:pt x="912" y="129"/>
                    </a:lnTo>
                    <a:lnTo>
                      <a:pt x="914" y="121"/>
                    </a:lnTo>
                    <a:lnTo>
                      <a:pt x="917" y="119"/>
                    </a:lnTo>
                    <a:lnTo>
                      <a:pt x="920" y="116"/>
                    </a:lnTo>
                    <a:lnTo>
                      <a:pt x="924" y="114"/>
                    </a:lnTo>
                    <a:lnTo>
                      <a:pt x="928" y="111"/>
                    </a:lnTo>
                    <a:lnTo>
                      <a:pt x="932" y="109"/>
                    </a:lnTo>
                    <a:lnTo>
                      <a:pt x="937" y="106"/>
                    </a:lnTo>
                    <a:lnTo>
                      <a:pt x="943" y="104"/>
                    </a:lnTo>
                    <a:lnTo>
                      <a:pt x="948" y="101"/>
                    </a:lnTo>
                    <a:lnTo>
                      <a:pt x="950" y="102"/>
                    </a:lnTo>
                    <a:lnTo>
                      <a:pt x="953" y="102"/>
                    </a:lnTo>
                    <a:lnTo>
                      <a:pt x="955" y="104"/>
                    </a:lnTo>
                    <a:lnTo>
                      <a:pt x="958" y="105"/>
                    </a:lnTo>
                    <a:lnTo>
                      <a:pt x="960" y="108"/>
                    </a:lnTo>
                    <a:lnTo>
                      <a:pt x="963" y="110"/>
                    </a:lnTo>
                    <a:lnTo>
                      <a:pt x="965" y="112"/>
                    </a:lnTo>
                    <a:lnTo>
                      <a:pt x="968" y="115"/>
                    </a:lnTo>
                    <a:lnTo>
                      <a:pt x="968" y="122"/>
                    </a:lnTo>
                    <a:lnTo>
                      <a:pt x="968" y="130"/>
                    </a:lnTo>
                    <a:lnTo>
                      <a:pt x="968" y="137"/>
                    </a:lnTo>
                    <a:lnTo>
                      <a:pt x="968" y="145"/>
                    </a:lnTo>
                    <a:lnTo>
                      <a:pt x="968" y="153"/>
                    </a:lnTo>
                    <a:lnTo>
                      <a:pt x="968" y="160"/>
                    </a:lnTo>
                    <a:lnTo>
                      <a:pt x="968" y="168"/>
                    </a:lnTo>
                    <a:lnTo>
                      <a:pt x="968" y="175"/>
                    </a:lnTo>
                    <a:lnTo>
                      <a:pt x="967" y="176"/>
                    </a:lnTo>
                    <a:lnTo>
                      <a:pt x="967" y="177"/>
                    </a:lnTo>
                    <a:lnTo>
                      <a:pt x="965" y="178"/>
                    </a:lnTo>
                    <a:lnTo>
                      <a:pt x="964" y="180"/>
                    </a:lnTo>
                    <a:lnTo>
                      <a:pt x="962" y="182"/>
                    </a:lnTo>
                    <a:lnTo>
                      <a:pt x="959" y="184"/>
                    </a:lnTo>
                    <a:lnTo>
                      <a:pt x="957" y="186"/>
                    </a:lnTo>
                    <a:lnTo>
                      <a:pt x="954" y="189"/>
                    </a:lnTo>
                    <a:lnTo>
                      <a:pt x="954" y="200"/>
                    </a:lnTo>
                    <a:lnTo>
                      <a:pt x="953" y="210"/>
                    </a:lnTo>
                    <a:lnTo>
                      <a:pt x="952" y="220"/>
                    </a:lnTo>
                    <a:lnTo>
                      <a:pt x="950" y="230"/>
                    </a:lnTo>
                    <a:lnTo>
                      <a:pt x="948" y="241"/>
                    </a:lnTo>
                    <a:lnTo>
                      <a:pt x="946" y="253"/>
                    </a:lnTo>
                    <a:lnTo>
                      <a:pt x="944" y="265"/>
                    </a:lnTo>
                    <a:lnTo>
                      <a:pt x="941" y="277"/>
                    </a:lnTo>
                    <a:lnTo>
                      <a:pt x="943" y="354"/>
                    </a:lnTo>
                    <a:lnTo>
                      <a:pt x="945" y="411"/>
                    </a:lnTo>
                    <a:lnTo>
                      <a:pt x="946" y="454"/>
                    </a:lnTo>
                    <a:lnTo>
                      <a:pt x="946" y="485"/>
                    </a:lnTo>
                    <a:lnTo>
                      <a:pt x="946" y="507"/>
                    </a:lnTo>
                    <a:lnTo>
                      <a:pt x="945" y="524"/>
                    </a:lnTo>
                    <a:lnTo>
                      <a:pt x="943" y="539"/>
                    </a:lnTo>
                    <a:lnTo>
                      <a:pt x="941" y="556"/>
                    </a:lnTo>
                    <a:lnTo>
                      <a:pt x="934" y="567"/>
                    </a:lnTo>
                    <a:lnTo>
                      <a:pt x="928" y="575"/>
                    </a:lnTo>
                    <a:lnTo>
                      <a:pt x="924" y="582"/>
                    </a:lnTo>
                    <a:lnTo>
                      <a:pt x="920" y="587"/>
                    </a:lnTo>
                    <a:lnTo>
                      <a:pt x="915" y="592"/>
                    </a:lnTo>
                    <a:lnTo>
                      <a:pt x="910" y="597"/>
                    </a:lnTo>
                    <a:lnTo>
                      <a:pt x="903" y="603"/>
                    </a:lnTo>
                    <a:lnTo>
                      <a:pt x="894" y="610"/>
                    </a:lnTo>
                    <a:lnTo>
                      <a:pt x="892" y="607"/>
                    </a:lnTo>
                    <a:lnTo>
                      <a:pt x="888" y="605"/>
                    </a:lnTo>
                    <a:lnTo>
                      <a:pt x="886" y="602"/>
                    </a:lnTo>
                    <a:lnTo>
                      <a:pt x="883" y="599"/>
                    </a:lnTo>
                    <a:lnTo>
                      <a:pt x="881" y="596"/>
                    </a:lnTo>
                    <a:lnTo>
                      <a:pt x="878" y="594"/>
                    </a:lnTo>
                    <a:lnTo>
                      <a:pt x="876" y="591"/>
                    </a:lnTo>
                    <a:lnTo>
                      <a:pt x="873" y="589"/>
                    </a:lnTo>
                    <a:lnTo>
                      <a:pt x="873" y="581"/>
                    </a:lnTo>
                    <a:lnTo>
                      <a:pt x="873" y="574"/>
                    </a:lnTo>
                    <a:lnTo>
                      <a:pt x="873" y="566"/>
                    </a:lnTo>
                    <a:lnTo>
                      <a:pt x="873" y="559"/>
                    </a:lnTo>
                    <a:lnTo>
                      <a:pt x="872" y="551"/>
                    </a:lnTo>
                    <a:lnTo>
                      <a:pt x="871" y="543"/>
                    </a:lnTo>
                    <a:lnTo>
                      <a:pt x="869" y="535"/>
                    </a:lnTo>
                    <a:lnTo>
                      <a:pt x="867" y="528"/>
                    </a:lnTo>
                    <a:lnTo>
                      <a:pt x="862" y="523"/>
                    </a:lnTo>
                    <a:lnTo>
                      <a:pt x="857" y="517"/>
                    </a:lnTo>
                    <a:lnTo>
                      <a:pt x="852" y="511"/>
                    </a:lnTo>
                    <a:lnTo>
                      <a:pt x="846" y="504"/>
                    </a:lnTo>
                    <a:lnTo>
                      <a:pt x="841" y="496"/>
                    </a:lnTo>
                    <a:lnTo>
                      <a:pt x="833" y="489"/>
                    </a:lnTo>
                    <a:lnTo>
                      <a:pt x="827" y="481"/>
                    </a:lnTo>
                    <a:lnTo>
                      <a:pt x="820" y="474"/>
                    </a:lnTo>
                    <a:lnTo>
                      <a:pt x="812" y="471"/>
                    </a:lnTo>
                    <a:lnTo>
                      <a:pt x="804" y="468"/>
                    </a:lnTo>
                    <a:lnTo>
                      <a:pt x="795" y="464"/>
                    </a:lnTo>
                    <a:lnTo>
                      <a:pt x="785" y="460"/>
                    </a:lnTo>
                    <a:lnTo>
                      <a:pt x="776" y="455"/>
                    </a:lnTo>
                    <a:lnTo>
                      <a:pt x="766" y="450"/>
                    </a:lnTo>
                    <a:lnTo>
                      <a:pt x="756" y="445"/>
                    </a:lnTo>
                    <a:lnTo>
                      <a:pt x="746" y="440"/>
                    </a:lnTo>
                    <a:lnTo>
                      <a:pt x="716" y="437"/>
                    </a:lnTo>
                    <a:lnTo>
                      <a:pt x="685" y="435"/>
                    </a:lnTo>
                    <a:lnTo>
                      <a:pt x="655" y="432"/>
                    </a:lnTo>
                    <a:lnTo>
                      <a:pt x="625" y="430"/>
                    </a:lnTo>
                    <a:lnTo>
                      <a:pt x="595" y="427"/>
                    </a:lnTo>
                    <a:lnTo>
                      <a:pt x="564" y="425"/>
                    </a:lnTo>
                    <a:lnTo>
                      <a:pt x="534" y="422"/>
                    </a:lnTo>
                    <a:lnTo>
                      <a:pt x="504" y="420"/>
                    </a:lnTo>
                    <a:lnTo>
                      <a:pt x="502" y="422"/>
                    </a:lnTo>
                    <a:lnTo>
                      <a:pt x="499" y="425"/>
                    </a:lnTo>
                    <a:lnTo>
                      <a:pt x="496" y="427"/>
                    </a:lnTo>
                    <a:lnTo>
                      <a:pt x="493" y="430"/>
                    </a:lnTo>
                    <a:lnTo>
                      <a:pt x="490" y="432"/>
                    </a:lnTo>
                    <a:lnTo>
                      <a:pt x="486" y="435"/>
                    </a:lnTo>
                    <a:lnTo>
                      <a:pt x="481" y="437"/>
                    </a:lnTo>
                    <a:lnTo>
                      <a:pt x="477" y="440"/>
                    </a:lnTo>
                    <a:lnTo>
                      <a:pt x="476" y="447"/>
                    </a:lnTo>
                    <a:lnTo>
                      <a:pt x="476" y="456"/>
                    </a:lnTo>
                    <a:lnTo>
                      <a:pt x="474" y="463"/>
                    </a:lnTo>
                    <a:lnTo>
                      <a:pt x="473" y="471"/>
                    </a:lnTo>
                    <a:lnTo>
                      <a:pt x="471" y="480"/>
                    </a:lnTo>
                    <a:lnTo>
                      <a:pt x="468" y="488"/>
                    </a:lnTo>
                    <a:lnTo>
                      <a:pt x="466" y="497"/>
                    </a:lnTo>
                    <a:lnTo>
                      <a:pt x="464" y="508"/>
                    </a:lnTo>
                    <a:lnTo>
                      <a:pt x="466" y="557"/>
                    </a:lnTo>
                    <a:lnTo>
                      <a:pt x="467" y="595"/>
                    </a:lnTo>
                    <a:lnTo>
                      <a:pt x="468" y="625"/>
                    </a:lnTo>
                    <a:lnTo>
                      <a:pt x="469" y="649"/>
                    </a:lnTo>
                    <a:lnTo>
                      <a:pt x="468" y="671"/>
                    </a:lnTo>
                    <a:lnTo>
                      <a:pt x="467" y="691"/>
                    </a:lnTo>
                    <a:lnTo>
                      <a:pt x="466" y="716"/>
                    </a:lnTo>
                    <a:lnTo>
                      <a:pt x="464" y="745"/>
                    </a:lnTo>
                    <a:lnTo>
                      <a:pt x="463" y="747"/>
                    </a:lnTo>
                    <a:lnTo>
                      <a:pt x="462" y="750"/>
                    </a:lnTo>
                    <a:lnTo>
                      <a:pt x="461" y="753"/>
                    </a:lnTo>
                    <a:lnTo>
                      <a:pt x="459" y="756"/>
                    </a:lnTo>
                    <a:lnTo>
                      <a:pt x="457" y="758"/>
                    </a:lnTo>
                    <a:lnTo>
                      <a:pt x="455" y="761"/>
                    </a:lnTo>
                    <a:lnTo>
                      <a:pt x="453" y="763"/>
                    </a:lnTo>
                    <a:lnTo>
                      <a:pt x="450" y="766"/>
                    </a:lnTo>
                    <a:lnTo>
                      <a:pt x="450" y="776"/>
                    </a:lnTo>
                    <a:lnTo>
                      <a:pt x="450" y="787"/>
                    </a:lnTo>
                    <a:lnTo>
                      <a:pt x="450" y="798"/>
                    </a:lnTo>
                    <a:lnTo>
                      <a:pt x="450" y="811"/>
                    </a:lnTo>
                    <a:lnTo>
                      <a:pt x="450" y="823"/>
                    </a:lnTo>
                    <a:lnTo>
                      <a:pt x="450" y="835"/>
                    </a:lnTo>
                    <a:lnTo>
                      <a:pt x="450" y="847"/>
                    </a:lnTo>
                    <a:lnTo>
                      <a:pt x="450" y="861"/>
                    </a:lnTo>
                    <a:lnTo>
                      <a:pt x="453" y="863"/>
                    </a:lnTo>
                    <a:lnTo>
                      <a:pt x="455" y="866"/>
                    </a:lnTo>
                    <a:lnTo>
                      <a:pt x="458" y="868"/>
                    </a:lnTo>
                    <a:lnTo>
                      <a:pt x="460" y="870"/>
                    </a:lnTo>
                    <a:lnTo>
                      <a:pt x="463" y="873"/>
                    </a:lnTo>
                    <a:lnTo>
                      <a:pt x="465" y="875"/>
                    </a:lnTo>
                    <a:lnTo>
                      <a:pt x="468" y="878"/>
                    </a:lnTo>
                    <a:lnTo>
                      <a:pt x="470" y="880"/>
                    </a:lnTo>
                    <a:lnTo>
                      <a:pt x="498" y="885"/>
                    </a:lnTo>
                    <a:lnTo>
                      <a:pt x="526" y="890"/>
                    </a:lnTo>
                    <a:lnTo>
                      <a:pt x="554" y="895"/>
                    </a:lnTo>
                    <a:lnTo>
                      <a:pt x="581" y="900"/>
                    </a:lnTo>
                    <a:lnTo>
                      <a:pt x="609" y="906"/>
                    </a:lnTo>
                    <a:lnTo>
                      <a:pt x="636" y="911"/>
                    </a:lnTo>
                    <a:lnTo>
                      <a:pt x="664" y="916"/>
                    </a:lnTo>
                    <a:lnTo>
                      <a:pt x="693" y="921"/>
                    </a:lnTo>
                    <a:lnTo>
                      <a:pt x="705" y="921"/>
                    </a:lnTo>
                    <a:lnTo>
                      <a:pt x="717" y="920"/>
                    </a:lnTo>
                    <a:lnTo>
                      <a:pt x="730" y="919"/>
                    </a:lnTo>
                    <a:lnTo>
                      <a:pt x="743" y="917"/>
                    </a:lnTo>
                    <a:lnTo>
                      <a:pt x="755" y="915"/>
                    </a:lnTo>
                    <a:lnTo>
                      <a:pt x="768" y="913"/>
                    </a:lnTo>
                    <a:lnTo>
                      <a:pt x="780" y="911"/>
                    </a:lnTo>
                    <a:lnTo>
                      <a:pt x="793" y="908"/>
                    </a:lnTo>
                    <a:lnTo>
                      <a:pt x="796" y="906"/>
                    </a:lnTo>
                    <a:lnTo>
                      <a:pt x="798" y="903"/>
                    </a:lnTo>
                    <a:lnTo>
                      <a:pt x="801" y="900"/>
                    </a:lnTo>
                    <a:lnTo>
                      <a:pt x="804" y="897"/>
                    </a:lnTo>
                    <a:lnTo>
                      <a:pt x="807" y="895"/>
                    </a:lnTo>
                    <a:lnTo>
                      <a:pt x="811" y="892"/>
                    </a:lnTo>
                    <a:lnTo>
                      <a:pt x="815" y="890"/>
                    </a:lnTo>
                    <a:lnTo>
                      <a:pt x="820" y="887"/>
                    </a:lnTo>
                    <a:lnTo>
                      <a:pt x="822" y="879"/>
                    </a:lnTo>
                    <a:lnTo>
                      <a:pt x="825" y="871"/>
                    </a:lnTo>
                    <a:lnTo>
                      <a:pt x="827" y="862"/>
                    </a:lnTo>
                    <a:lnTo>
                      <a:pt x="830" y="853"/>
                    </a:lnTo>
                    <a:lnTo>
                      <a:pt x="832" y="843"/>
                    </a:lnTo>
                    <a:lnTo>
                      <a:pt x="835" y="833"/>
                    </a:lnTo>
                    <a:lnTo>
                      <a:pt x="837" y="823"/>
                    </a:lnTo>
                    <a:lnTo>
                      <a:pt x="841" y="813"/>
                    </a:lnTo>
                    <a:lnTo>
                      <a:pt x="843" y="843"/>
                    </a:lnTo>
                    <a:lnTo>
                      <a:pt x="847" y="874"/>
                    </a:lnTo>
                    <a:lnTo>
                      <a:pt x="850" y="905"/>
                    </a:lnTo>
                    <a:lnTo>
                      <a:pt x="854" y="935"/>
                    </a:lnTo>
                    <a:lnTo>
                      <a:pt x="859" y="966"/>
                    </a:lnTo>
                    <a:lnTo>
                      <a:pt x="864" y="995"/>
                    </a:lnTo>
                    <a:lnTo>
                      <a:pt x="868" y="1026"/>
                    </a:lnTo>
                    <a:lnTo>
                      <a:pt x="873" y="1057"/>
                    </a:lnTo>
                    <a:lnTo>
                      <a:pt x="873" y="1080"/>
                    </a:lnTo>
                    <a:lnTo>
                      <a:pt x="873" y="1102"/>
                    </a:lnTo>
                    <a:lnTo>
                      <a:pt x="873" y="1125"/>
                    </a:lnTo>
                    <a:lnTo>
                      <a:pt x="873" y="1148"/>
                    </a:lnTo>
                    <a:lnTo>
                      <a:pt x="872" y="1171"/>
                    </a:lnTo>
                    <a:lnTo>
                      <a:pt x="871" y="1194"/>
                    </a:lnTo>
                    <a:lnTo>
                      <a:pt x="869" y="1217"/>
                    </a:lnTo>
                    <a:lnTo>
                      <a:pt x="867" y="1240"/>
                    </a:lnTo>
                    <a:lnTo>
                      <a:pt x="862" y="1251"/>
                    </a:lnTo>
                    <a:lnTo>
                      <a:pt x="859" y="1260"/>
                    </a:lnTo>
                    <a:lnTo>
                      <a:pt x="856" y="1266"/>
                    </a:lnTo>
                    <a:lnTo>
                      <a:pt x="853" y="1271"/>
                    </a:lnTo>
                    <a:lnTo>
                      <a:pt x="850" y="1275"/>
                    </a:lnTo>
                    <a:lnTo>
                      <a:pt x="846" y="1279"/>
                    </a:lnTo>
                    <a:lnTo>
                      <a:pt x="839" y="1283"/>
                    </a:lnTo>
                    <a:lnTo>
                      <a:pt x="833" y="1287"/>
                    </a:lnTo>
                    <a:lnTo>
                      <a:pt x="833" y="1287"/>
                    </a:lnTo>
                    <a:lnTo>
                      <a:pt x="832" y="1287"/>
                    </a:lnTo>
                    <a:lnTo>
                      <a:pt x="830" y="1287"/>
                    </a:lnTo>
                    <a:lnTo>
                      <a:pt x="829" y="1286"/>
                    </a:lnTo>
                    <a:lnTo>
                      <a:pt x="827" y="1286"/>
                    </a:lnTo>
                    <a:lnTo>
                      <a:pt x="825" y="1284"/>
                    </a:lnTo>
                    <a:lnTo>
                      <a:pt x="822" y="1283"/>
                    </a:lnTo>
                    <a:lnTo>
                      <a:pt x="820" y="128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39" name="Freeform 28"/>
              <p:cNvSpPr>
                <a:spLocks/>
              </p:cNvSpPr>
              <p:nvPr/>
            </p:nvSpPr>
            <p:spPr bwMode="auto">
              <a:xfrm>
                <a:off x="600" y="2554"/>
                <a:ext cx="217" cy="148"/>
              </a:xfrm>
              <a:custGeom>
                <a:avLst/>
                <a:gdLst/>
                <a:ahLst/>
                <a:cxnLst>
                  <a:cxn ang="0">
                    <a:pos x="782" y="584"/>
                  </a:cxn>
                  <a:cxn ang="0">
                    <a:pos x="773" y="574"/>
                  </a:cxn>
                  <a:cxn ang="0">
                    <a:pos x="760" y="561"/>
                  </a:cxn>
                  <a:cxn ang="0">
                    <a:pos x="752" y="531"/>
                  </a:cxn>
                  <a:cxn ang="0">
                    <a:pos x="745" y="500"/>
                  </a:cxn>
                  <a:cxn ang="0">
                    <a:pos x="728" y="468"/>
                  </a:cxn>
                  <a:cxn ang="0">
                    <a:pos x="692" y="441"/>
                  </a:cxn>
                  <a:cxn ang="0">
                    <a:pos x="665" y="419"/>
                  </a:cxn>
                  <a:cxn ang="0">
                    <a:pos x="639" y="407"/>
                  </a:cxn>
                  <a:cxn ang="0">
                    <a:pos x="608" y="398"/>
                  </a:cxn>
                  <a:cxn ang="0">
                    <a:pos x="579" y="385"/>
                  </a:cxn>
                  <a:cxn ang="0">
                    <a:pos x="323" y="349"/>
                  </a:cxn>
                  <a:cxn ang="0">
                    <a:pos x="195" y="336"/>
                  </a:cxn>
                  <a:cxn ang="0">
                    <a:pos x="97" y="334"/>
                  </a:cxn>
                  <a:cxn ang="0">
                    <a:pos x="73" y="345"/>
                  </a:cxn>
                  <a:cxn ang="0">
                    <a:pos x="54" y="355"/>
                  </a:cxn>
                  <a:cxn ang="0">
                    <a:pos x="46" y="363"/>
                  </a:cxn>
                  <a:cxn ang="0">
                    <a:pos x="41" y="372"/>
                  </a:cxn>
                  <a:cxn ang="0">
                    <a:pos x="34" y="385"/>
                  </a:cxn>
                  <a:cxn ang="0">
                    <a:pos x="27" y="386"/>
                  </a:cxn>
                  <a:cxn ang="0">
                    <a:pos x="17" y="388"/>
                  </a:cxn>
                  <a:cxn ang="0">
                    <a:pos x="7" y="382"/>
                  </a:cxn>
                  <a:cxn ang="0">
                    <a:pos x="6" y="347"/>
                  </a:cxn>
                  <a:cxn ang="0">
                    <a:pos x="3" y="310"/>
                  </a:cxn>
                  <a:cxn ang="0">
                    <a:pos x="12" y="182"/>
                  </a:cxn>
                  <a:cxn ang="0">
                    <a:pos x="25" y="88"/>
                  </a:cxn>
                  <a:cxn ang="0">
                    <a:pos x="41" y="5"/>
                  </a:cxn>
                  <a:cxn ang="0">
                    <a:pos x="57" y="1"/>
                  </a:cxn>
                  <a:cxn ang="0">
                    <a:pos x="72" y="2"/>
                  </a:cxn>
                  <a:cxn ang="0">
                    <a:pos x="88" y="18"/>
                  </a:cxn>
                  <a:cxn ang="0">
                    <a:pos x="92" y="60"/>
                  </a:cxn>
                  <a:cxn ang="0">
                    <a:pos x="99" y="105"/>
                  </a:cxn>
                  <a:cxn ang="0">
                    <a:pos x="224" y="136"/>
                  </a:cxn>
                  <a:cxn ang="0">
                    <a:pos x="410" y="159"/>
                  </a:cxn>
                  <a:cxn ang="0">
                    <a:pos x="599" y="182"/>
                  </a:cxn>
                  <a:cxn ang="0">
                    <a:pos x="659" y="182"/>
                  </a:cxn>
                  <a:cxn ang="0">
                    <a:pos x="723" y="182"/>
                  </a:cxn>
                  <a:cxn ang="0">
                    <a:pos x="773" y="175"/>
                  </a:cxn>
                  <a:cxn ang="0">
                    <a:pos x="791" y="151"/>
                  </a:cxn>
                  <a:cxn ang="0">
                    <a:pos x="813" y="129"/>
                  </a:cxn>
                  <a:cxn ang="0">
                    <a:pos x="837" y="137"/>
                  </a:cxn>
                  <a:cxn ang="0">
                    <a:pos x="851" y="158"/>
                  </a:cxn>
                  <a:cxn ang="0">
                    <a:pos x="868" y="195"/>
                  </a:cxn>
                  <a:cxn ang="0">
                    <a:pos x="857" y="317"/>
                  </a:cxn>
                  <a:cxn ang="0">
                    <a:pos x="844" y="442"/>
                  </a:cxn>
                  <a:cxn ang="0">
                    <a:pos x="821" y="550"/>
                  </a:cxn>
                  <a:cxn ang="0">
                    <a:pos x="798" y="586"/>
                  </a:cxn>
                  <a:cxn ang="0">
                    <a:pos x="789" y="591"/>
                  </a:cxn>
                </a:cxnLst>
                <a:rect l="0" t="0" r="r" b="b"/>
                <a:pathLst>
                  <a:path w="868" h="592">
                    <a:moveTo>
                      <a:pt x="787" y="589"/>
                    </a:moveTo>
                    <a:lnTo>
                      <a:pt x="785" y="586"/>
                    </a:lnTo>
                    <a:lnTo>
                      <a:pt x="782" y="584"/>
                    </a:lnTo>
                    <a:lnTo>
                      <a:pt x="779" y="581"/>
                    </a:lnTo>
                    <a:lnTo>
                      <a:pt x="776" y="578"/>
                    </a:lnTo>
                    <a:lnTo>
                      <a:pt x="773" y="574"/>
                    </a:lnTo>
                    <a:lnTo>
                      <a:pt x="769" y="570"/>
                    </a:lnTo>
                    <a:lnTo>
                      <a:pt x="764" y="566"/>
                    </a:lnTo>
                    <a:lnTo>
                      <a:pt x="760" y="561"/>
                    </a:lnTo>
                    <a:lnTo>
                      <a:pt x="757" y="551"/>
                    </a:lnTo>
                    <a:lnTo>
                      <a:pt x="755" y="541"/>
                    </a:lnTo>
                    <a:lnTo>
                      <a:pt x="752" y="531"/>
                    </a:lnTo>
                    <a:lnTo>
                      <a:pt x="750" y="520"/>
                    </a:lnTo>
                    <a:lnTo>
                      <a:pt x="747" y="510"/>
                    </a:lnTo>
                    <a:lnTo>
                      <a:pt x="745" y="500"/>
                    </a:lnTo>
                    <a:lnTo>
                      <a:pt x="742" y="490"/>
                    </a:lnTo>
                    <a:lnTo>
                      <a:pt x="740" y="480"/>
                    </a:lnTo>
                    <a:lnTo>
                      <a:pt x="728" y="468"/>
                    </a:lnTo>
                    <a:lnTo>
                      <a:pt x="715" y="458"/>
                    </a:lnTo>
                    <a:lnTo>
                      <a:pt x="703" y="449"/>
                    </a:lnTo>
                    <a:lnTo>
                      <a:pt x="692" y="441"/>
                    </a:lnTo>
                    <a:lnTo>
                      <a:pt x="682" y="434"/>
                    </a:lnTo>
                    <a:lnTo>
                      <a:pt x="673" y="427"/>
                    </a:lnTo>
                    <a:lnTo>
                      <a:pt x="665" y="419"/>
                    </a:lnTo>
                    <a:lnTo>
                      <a:pt x="659" y="412"/>
                    </a:lnTo>
                    <a:lnTo>
                      <a:pt x="649" y="410"/>
                    </a:lnTo>
                    <a:lnTo>
                      <a:pt x="639" y="407"/>
                    </a:lnTo>
                    <a:lnTo>
                      <a:pt x="629" y="404"/>
                    </a:lnTo>
                    <a:lnTo>
                      <a:pt x="619" y="401"/>
                    </a:lnTo>
                    <a:lnTo>
                      <a:pt x="608" y="398"/>
                    </a:lnTo>
                    <a:lnTo>
                      <a:pt x="599" y="394"/>
                    </a:lnTo>
                    <a:lnTo>
                      <a:pt x="589" y="390"/>
                    </a:lnTo>
                    <a:lnTo>
                      <a:pt x="579" y="385"/>
                    </a:lnTo>
                    <a:lnTo>
                      <a:pt x="470" y="369"/>
                    </a:lnTo>
                    <a:lnTo>
                      <a:pt x="386" y="357"/>
                    </a:lnTo>
                    <a:lnTo>
                      <a:pt x="323" y="349"/>
                    </a:lnTo>
                    <a:lnTo>
                      <a:pt x="273" y="343"/>
                    </a:lnTo>
                    <a:lnTo>
                      <a:pt x="232" y="339"/>
                    </a:lnTo>
                    <a:lnTo>
                      <a:pt x="195" y="336"/>
                    </a:lnTo>
                    <a:lnTo>
                      <a:pt x="155" y="334"/>
                    </a:lnTo>
                    <a:lnTo>
                      <a:pt x="108" y="331"/>
                    </a:lnTo>
                    <a:lnTo>
                      <a:pt x="97" y="334"/>
                    </a:lnTo>
                    <a:lnTo>
                      <a:pt x="87" y="337"/>
                    </a:lnTo>
                    <a:lnTo>
                      <a:pt x="80" y="341"/>
                    </a:lnTo>
                    <a:lnTo>
                      <a:pt x="73" y="345"/>
                    </a:lnTo>
                    <a:lnTo>
                      <a:pt x="67" y="348"/>
                    </a:lnTo>
                    <a:lnTo>
                      <a:pt x="60" y="352"/>
                    </a:lnTo>
                    <a:lnTo>
                      <a:pt x="54" y="355"/>
                    </a:lnTo>
                    <a:lnTo>
                      <a:pt x="47" y="358"/>
                    </a:lnTo>
                    <a:lnTo>
                      <a:pt x="47" y="360"/>
                    </a:lnTo>
                    <a:lnTo>
                      <a:pt x="46" y="363"/>
                    </a:lnTo>
                    <a:lnTo>
                      <a:pt x="45" y="366"/>
                    </a:lnTo>
                    <a:lnTo>
                      <a:pt x="43" y="369"/>
                    </a:lnTo>
                    <a:lnTo>
                      <a:pt x="41" y="372"/>
                    </a:lnTo>
                    <a:lnTo>
                      <a:pt x="39" y="377"/>
                    </a:lnTo>
                    <a:lnTo>
                      <a:pt x="37" y="381"/>
                    </a:lnTo>
                    <a:lnTo>
                      <a:pt x="34" y="385"/>
                    </a:lnTo>
                    <a:lnTo>
                      <a:pt x="32" y="385"/>
                    </a:lnTo>
                    <a:lnTo>
                      <a:pt x="29" y="386"/>
                    </a:lnTo>
                    <a:lnTo>
                      <a:pt x="27" y="386"/>
                    </a:lnTo>
                    <a:lnTo>
                      <a:pt x="24" y="386"/>
                    </a:lnTo>
                    <a:lnTo>
                      <a:pt x="20" y="387"/>
                    </a:lnTo>
                    <a:lnTo>
                      <a:pt x="17" y="388"/>
                    </a:lnTo>
                    <a:lnTo>
                      <a:pt x="12" y="390"/>
                    </a:lnTo>
                    <a:lnTo>
                      <a:pt x="7" y="392"/>
                    </a:lnTo>
                    <a:lnTo>
                      <a:pt x="7" y="382"/>
                    </a:lnTo>
                    <a:lnTo>
                      <a:pt x="7" y="370"/>
                    </a:lnTo>
                    <a:lnTo>
                      <a:pt x="7" y="359"/>
                    </a:lnTo>
                    <a:lnTo>
                      <a:pt x="6" y="347"/>
                    </a:lnTo>
                    <a:lnTo>
                      <a:pt x="5" y="335"/>
                    </a:lnTo>
                    <a:lnTo>
                      <a:pt x="4" y="322"/>
                    </a:lnTo>
                    <a:lnTo>
                      <a:pt x="3" y="310"/>
                    </a:lnTo>
                    <a:lnTo>
                      <a:pt x="0" y="297"/>
                    </a:lnTo>
                    <a:lnTo>
                      <a:pt x="7" y="232"/>
                    </a:lnTo>
                    <a:lnTo>
                      <a:pt x="12" y="182"/>
                    </a:lnTo>
                    <a:lnTo>
                      <a:pt x="17" y="144"/>
                    </a:lnTo>
                    <a:lnTo>
                      <a:pt x="21" y="113"/>
                    </a:lnTo>
                    <a:lnTo>
                      <a:pt x="25" y="88"/>
                    </a:lnTo>
                    <a:lnTo>
                      <a:pt x="29" y="63"/>
                    </a:lnTo>
                    <a:lnTo>
                      <a:pt x="34" y="37"/>
                    </a:lnTo>
                    <a:lnTo>
                      <a:pt x="41" y="5"/>
                    </a:lnTo>
                    <a:lnTo>
                      <a:pt x="47" y="3"/>
                    </a:lnTo>
                    <a:lnTo>
                      <a:pt x="53" y="2"/>
                    </a:lnTo>
                    <a:lnTo>
                      <a:pt x="57" y="1"/>
                    </a:lnTo>
                    <a:lnTo>
                      <a:pt x="61" y="0"/>
                    </a:lnTo>
                    <a:lnTo>
                      <a:pt x="67" y="1"/>
                    </a:lnTo>
                    <a:lnTo>
                      <a:pt x="72" y="2"/>
                    </a:lnTo>
                    <a:lnTo>
                      <a:pt x="79" y="3"/>
                    </a:lnTo>
                    <a:lnTo>
                      <a:pt x="88" y="5"/>
                    </a:lnTo>
                    <a:lnTo>
                      <a:pt x="88" y="18"/>
                    </a:lnTo>
                    <a:lnTo>
                      <a:pt x="89" y="32"/>
                    </a:lnTo>
                    <a:lnTo>
                      <a:pt x="90" y="46"/>
                    </a:lnTo>
                    <a:lnTo>
                      <a:pt x="92" y="60"/>
                    </a:lnTo>
                    <a:lnTo>
                      <a:pt x="94" y="76"/>
                    </a:lnTo>
                    <a:lnTo>
                      <a:pt x="96" y="91"/>
                    </a:lnTo>
                    <a:lnTo>
                      <a:pt x="99" y="105"/>
                    </a:lnTo>
                    <a:lnTo>
                      <a:pt x="101" y="120"/>
                    </a:lnTo>
                    <a:lnTo>
                      <a:pt x="162" y="129"/>
                    </a:lnTo>
                    <a:lnTo>
                      <a:pt x="224" y="136"/>
                    </a:lnTo>
                    <a:lnTo>
                      <a:pt x="285" y="144"/>
                    </a:lnTo>
                    <a:lnTo>
                      <a:pt x="347" y="151"/>
                    </a:lnTo>
                    <a:lnTo>
                      <a:pt x="410" y="159"/>
                    </a:lnTo>
                    <a:lnTo>
                      <a:pt x="473" y="166"/>
                    </a:lnTo>
                    <a:lnTo>
                      <a:pt x="536" y="175"/>
                    </a:lnTo>
                    <a:lnTo>
                      <a:pt x="599" y="182"/>
                    </a:lnTo>
                    <a:lnTo>
                      <a:pt x="619" y="182"/>
                    </a:lnTo>
                    <a:lnTo>
                      <a:pt x="639" y="182"/>
                    </a:lnTo>
                    <a:lnTo>
                      <a:pt x="659" y="182"/>
                    </a:lnTo>
                    <a:lnTo>
                      <a:pt x="680" y="182"/>
                    </a:lnTo>
                    <a:lnTo>
                      <a:pt x="701" y="182"/>
                    </a:lnTo>
                    <a:lnTo>
                      <a:pt x="723" y="182"/>
                    </a:lnTo>
                    <a:lnTo>
                      <a:pt x="744" y="182"/>
                    </a:lnTo>
                    <a:lnTo>
                      <a:pt x="767" y="182"/>
                    </a:lnTo>
                    <a:lnTo>
                      <a:pt x="773" y="175"/>
                    </a:lnTo>
                    <a:lnTo>
                      <a:pt x="778" y="166"/>
                    </a:lnTo>
                    <a:lnTo>
                      <a:pt x="785" y="159"/>
                    </a:lnTo>
                    <a:lnTo>
                      <a:pt x="791" y="151"/>
                    </a:lnTo>
                    <a:lnTo>
                      <a:pt x="798" y="144"/>
                    </a:lnTo>
                    <a:lnTo>
                      <a:pt x="805" y="136"/>
                    </a:lnTo>
                    <a:lnTo>
                      <a:pt x="813" y="129"/>
                    </a:lnTo>
                    <a:lnTo>
                      <a:pt x="821" y="120"/>
                    </a:lnTo>
                    <a:lnTo>
                      <a:pt x="830" y="130"/>
                    </a:lnTo>
                    <a:lnTo>
                      <a:pt x="837" y="137"/>
                    </a:lnTo>
                    <a:lnTo>
                      <a:pt x="842" y="144"/>
                    </a:lnTo>
                    <a:lnTo>
                      <a:pt x="847" y="150"/>
                    </a:lnTo>
                    <a:lnTo>
                      <a:pt x="851" y="158"/>
                    </a:lnTo>
                    <a:lnTo>
                      <a:pt x="855" y="167"/>
                    </a:lnTo>
                    <a:lnTo>
                      <a:pt x="861" y="180"/>
                    </a:lnTo>
                    <a:lnTo>
                      <a:pt x="868" y="195"/>
                    </a:lnTo>
                    <a:lnTo>
                      <a:pt x="864" y="236"/>
                    </a:lnTo>
                    <a:lnTo>
                      <a:pt x="861" y="277"/>
                    </a:lnTo>
                    <a:lnTo>
                      <a:pt x="857" y="317"/>
                    </a:lnTo>
                    <a:lnTo>
                      <a:pt x="853" y="359"/>
                    </a:lnTo>
                    <a:lnTo>
                      <a:pt x="849" y="400"/>
                    </a:lnTo>
                    <a:lnTo>
                      <a:pt x="844" y="442"/>
                    </a:lnTo>
                    <a:lnTo>
                      <a:pt x="839" y="485"/>
                    </a:lnTo>
                    <a:lnTo>
                      <a:pt x="834" y="528"/>
                    </a:lnTo>
                    <a:lnTo>
                      <a:pt x="821" y="550"/>
                    </a:lnTo>
                    <a:lnTo>
                      <a:pt x="810" y="566"/>
                    </a:lnTo>
                    <a:lnTo>
                      <a:pt x="803" y="579"/>
                    </a:lnTo>
                    <a:lnTo>
                      <a:pt x="798" y="586"/>
                    </a:lnTo>
                    <a:lnTo>
                      <a:pt x="794" y="590"/>
                    </a:lnTo>
                    <a:lnTo>
                      <a:pt x="791" y="592"/>
                    </a:lnTo>
                    <a:lnTo>
                      <a:pt x="789" y="591"/>
                    </a:lnTo>
                    <a:lnTo>
                      <a:pt x="787" y="58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" name="Freeform 29"/>
              <p:cNvSpPr>
                <a:spLocks/>
              </p:cNvSpPr>
              <p:nvPr/>
            </p:nvSpPr>
            <p:spPr bwMode="auto">
              <a:xfrm>
                <a:off x="624" y="2352"/>
                <a:ext cx="232" cy="208"/>
              </a:xfrm>
              <a:custGeom>
                <a:avLst/>
                <a:gdLst/>
                <a:ahLst/>
                <a:cxnLst>
                  <a:cxn ang="0">
                    <a:pos x="742" y="790"/>
                  </a:cxn>
                  <a:cxn ang="0">
                    <a:pos x="727" y="756"/>
                  </a:cxn>
                  <a:cxn ang="0">
                    <a:pos x="694" y="736"/>
                  </a:cxn>
                  <a:cxn ang="0">
                    <a:pos x="586" y="695"/>
                  </a:cxn>
                  <a:cxn ang="0">
                    <a:pos x="424" y="638"/>
                  </a:cxn>
                  <a:cxn ang="0">
                    <a:pos x="360" y="631"/>
                  </a:cxn>
                  <a:cxn ang="0">
                    <a:pos x="282" y="612"/>
                  </a:cxn>
                  <a:cxn ang="0">
                    <a:pos x="177" y="578"/>
                  </a:cxn>
                  <a:cxn ang="0">
                    <a:pos x="130" y="569"/>
                  </a:cxn>
                  <a:cxn ang="0">
                    <a:pos x="93" y="574"/>
                  </a:cxn>
                  <a:cxn ang="0">
                    <a:pos x="55" y="603"/>
                  </a:cxn>
                  <a:cxn ang="0">
                    <a:pos x="18" y="616"/>
                  </a:cxn>
                  <a:cxn ang="0">
                    <a:pos x="0" y="603"/>
                  </a:cxn>
                  <a:cxn ang="0">
                    <a:pos x="6" y="500"/>
                  </a:cxn>
                  <a:cxn ang="0">
                    <a:pos x="29" y="357"/>
                  </a:cxn>
                  <a:cxn ang="0">
                    <a:pos x="71" y="162"/>
                  </a:cxn>
                  <a:cxn ang="0">
                    <a:pos x="101" y="98"/>
                  </a:cxn>
                  <a:cxn ang="0">
                    <a:pos x="128" y="67"/>
                  </a:cxn>
                  <a:cxn ang="0">
                    <a:pos x="136" y="70"/>
                  </a:cxn>
                  <a:cxn ang="0">
                    <a:pos x="141" y="115"/>
                  </a:cxn>
                  <a:cxn ang="0">
                    <a:pos x="134" y="190"/>
                  </a:cxn>
                  <a:cxn ang="0">
                    <a:pos x="122" y="221"/>
                  </a:cxn>
                  <a:cxn ang="0">
                    <a:pos x="113" y="269"/>
                  </a:cxn>
                  <a:cxn ang="0">
                    <a:pos x="109" y="338"/>
                  </a:cxn>
                  <a:cxn ang="0">
                    <a:pos x="111" y="357"/>
                  </a:cxn>
                  <a:cxn ang="0">
                    <a:pos x="184" y="377"/>
                  </a:cxn>
                  <a:cxn ang="0">
                    <a:pos x="507" y="430"/>
                  </a:cxn>
                  <a:cxn ang="0">
                    <a:pos x="686" y="455"/>
                  </a:cxn>
                  <a:cxn ang="0">
                    <a:pos x="773" y="461"/>
                  </a:cxn>
                  <a:cxn ang="0">
                    <a:pos x="795" y="442"/>
                  </a:cxn>
                  <a:cxn ang="0">
                    <a:pos x="801" y="385"/>
                  </a:cxn>
                  <a:cxn ang="0">
                    <a:pos x="784" y="291"/>
                  </a:cxn>
                  <a:cxn ang="0">
                    <a:pos x="755" y="216"/>
                  </a:cxn>
                  <a:cxn ang="0">
                    <a:pos x="720" y="153"/>
                  </a:cxn>
                  <a:cxn ang="0">
                    <a:pos x="693" y="133"/>
                  </a:cxn>
                  <a:cxn ang="0">
                    <a:pos x="668" y="99"/>
                  </a:cxn>
                  <a:cxn ang="0">
                    <a:pos x="645" y="61"/>
                  </a:cxn>
                  <a:cxn ang="0">
                    <a:pos x="645" y="30"/>
                  </a:cxn>
                  <a:cxn ang="0">
                    <a:pos x="650" y="7"/>
                  </a:cxn>
                  <a:cxn ang="0">
                    <a:pos x="667" y="2"/>
                  </a:cxn>
                  <a:cxn ang="0">
                    <a:pos x="738" y="38"/>
                  </a:cxn>
                  <a:cxn ang="0">
                    <a:pos x="775" y="66"/>
                  </a:cxn>
                  <a:cxn ang="0">
                    <a:pos x="850" y="100"/>
                  </a:cxn>
                  <a:cxn ang="0">
                    <a:pos x="906" y="159"/>
                  </a:cxn>
                  <a:cxn ang="0">
                    <a:pos x="928" y="217"/>
                  </a:cxn>
                  <a:cxn ang="0">
                    <a:pos x="906" y="293"/>
                  </a:cxn>
                  <a:cxn ang="0">
                    <a:pos x="879" y="429"/>
                  </a:cxn>
                  <a:cxn ang="0">
                    <a:pos x="869" y="624"/>
                  </a:cxn>
                  <a:cxn ang="0">
                    <a:pos x="836" y="737"/>
                  </a:cxn>
                  <a:cxn ang="0">
                    <a:pos x="797" y="816"/>
                  </a:cxn>
                  <a:cxn ang="0">
                    <a:pos x="776" y="828"/>
                  </a:cxn>
                  <a:cxn ang="0">
                    <a:pos x="763" y="832"/>
                  </a:cxn>
                  <a:cxn ang="0">
                    <a:pos x="752" y="820"/>
                  </a:cxn>
                </a:cxnLst>
                <a:rect l="0" t="0" r="r" b="b"/>
                <a:pathLst>
                  <a:path w="928" h="834">
                    <a:moveTo>
                      <a:pt x="752" y="820"/>
                    </a:moveTo>
                    <a:lnTo>
                      <a:pt x="750" y="813"/>
                    </a:lnTo>
                    <a:lnTo>
                      <a:pt x="747" y="805"/>
                    </a:lnTo>
                    <a:lnTo>
                      <a:pt x="745" y="798"/>
                    </a:lnTo>
                    <a:lnTo>
                      <a:pt x="742" y="790"/>
                    </a:lnTo>
                    <a:lnTo>
                      <a:pt x="740" y="783"/>
                    </a:lnTo>
                    <a:lnTo>
                      <a:pt x="738" y="774"/>
                    </a:lnTo>
                    <a:lnTo>
                      <a:pt x="735" y="767"/>
                    </a:lnTo>
                    <a:lnTo>
                      <a:pt x="733" y="759"/>
                    </a:lnTo>
                    <a:lnTo>
                      <a:pt x="727" y="756"/>
                    </a:lnTo>
                    <a:lnTo>
                      <a:pt x="722" y="753"/>
                    </a:lnTo>
                    <a:lnTo>
                      <a:pt x="714" y="749"/>
                    </a:lnTo>
                    <a:lnTo>
                      <a:pt x="708" y="745"/>
                    </a:lnTo>
                    <a:lnTo>
                      <a:pt x="701" y="741"/>
                    </a:lnTo>
                    <a:lnTo>
                      <a:pt x="694" y="736"/>
                    </a:lnTo>
                    <a:lnTo>
                      <a:pt x="686" y="731"/>
                    </a:lnTo>
                    <a:lnTo>
                      <a:pt x="679" y="725"/>
                    </a:lnTo>
                    <a:lnTo>
                      <a:pt x="648" y="715"/>
                    </a:lnTo>
                    <a:lnTo>
                      <a:pt x="616" y="705"/>
                    </a:lnTo>
                    <a:lnTo>
                      <a:pt x="586" y="695"/>
                    </a:lnTo>
                    <a:lnTo>
                      <a:pt x="553" y="684"/>
                    </a:lnTo>
                    <a:lnTo>
                      <a:pt x="522" y="673"/>
                    </a:lnTo>
                    <a:lnTo>
                      <a:pt x="489" y="661"/>
                    </a:lnTo>
                    <a:lnTo>
                      <a:pt x="456" y="650"/>
                    </a:lnTo>
                    <a:lnTo>
                      <a:pt x="424" y="638"/>
                    </a:lnTo>
                    <a:lnTo>
                      <a:pt x="410" y="637"/>
                    </a:lnTo>
                    <a:lnTo>
                      <a:pt x="398" y="636"/>
                    </a:lnTo>
                    <a:lnTo>
                      <a:pt x="386" y="635"/>
                    </a:lnTo>
                    <a:lnTo>
                      <a:pt x="373" y="633"/>
                    </a:lnTo>
                    <a:lnTo>
                      <a:pt x="360" y="631"/>
                    </a:lnTo>
                    <a:lnTo>
                      <a:pt x="347" y="629"/>
                    </a:lnTo>
                    <a:lnTo>
                      <a:pt x="335" y="626"/>
                    </a:lnTo>
                    <a:lnTo>
                      <a:pt x="323" y="623"/>
                    </a:lnTo>
                    <a:lnTo>
                      <a:pt x="302" y="618"/>
                    </a:lnTo>
                    <a:lnTo>
                      <a:pt x="282" y="612"/>
                    </a:lnTo>
                    <a:lnTo>
                      <a:pt x="261" y="606"/>
                    </a:lnTo>
                    <a:lnTo>
                      <a:pt x="241" y="599"/>
                    </a:lnTo>
                    <a:lnTo>
                      <a:pt x="220" y="592"/>
                    </a:lnTo>
                    <a:lnTo>
                      <a:pt x="198" y="585"/>
                    </a:lnTo>
                    <a:lnTo>
                      <a:pt x="177" y="578"/>
                    </a:lnTo>
                    <a:lnTo>
                      <a:pt x="154" y="569"/>
                    </a:lnTo>
                    <a:lnTo>
                      <a:pt x="149" y="569"/>
                    </a:lnTo>
                    <a:lnTo>
                      <a:pt x="143" y="569"/>
                    </a:lnTo>
                    <a:lnTo>
                      <a:pt x="137" y="569"/>
                    </a:lnTo>
                    <a:lnTo>
                      <a:pt x="130" y="569"/>
                    </a:lnTo>
                    <a:lnTo>
                      <a:pt x="123" y="569"/>
                    </a:lnTo>
                    <a:lnTo>
                      <a:pt x="115" y="569"/>
                    </a:lnTo>
                    <a:lnTo>
                      <a:pt x="108" y="569"/>
                    </a:lnTo>
                    <a:lnTo>
                      <a:pt x="100" y="569"/>
                    </a:lnTo>
                    <a:lnTo>
                      <a:pt x="93" y="574"/>
                    </a:lnTo>
                    <a:lnTo>
                      <a:pt x="86" y="580"/>
                    </a:lnTo>
                    <a:lnTo>
                      <a:pt x="78" y="585"/>
                    </a:lnTo>
                    <a:lnTo>
                      <a:pt x="71" y="591"/>
                    </a:lnTo>
                    <a:lnTo>
                      <a:pt x="62" y="597"/>
                    </a:lnTo>
                    <a:lnTo>
                      <a:pt x="55" y="603"/>
                    </a:lnTo>
                    <a:lnTo>
                      <a:pt x="47" y="610"/>
                    </a:lnTo>
                    <a:lnTo>
                      <a:pt x="40" y="617"/>
                    </a:lnTo>
                    <a:lnTo>
                      <a:pt x="31" y="617"/>
                    </a:lnTo>
                    <a:lnTo>
                      <a:pt x="25" y="616"/>
                    </a:lnTo>
                    <a:lnTo>
                      <a:pt x="18" y="616"/>
                    </a:lnTo>
                    <a:lnTo>
                      <a:pt x="14" y="615"/>
                    </a:lnTo>
                    <a:lnTo>
                      <a:pt x="11" y="613"/>
                    </a:lnTo>
                    <a:lnTo>
                      <a:pt x="8" y="611"/>
                    </a:lnTo>
                    <a:lnTo>
                      <a:pt x="4" y="608"/>
                    </a:lnTo>
                    <a:lnTo>
                      <a:pt x="0" y="603"/>
                    </a:lnTo>
                    <a:lnTo>
                      <a:pt x="0" y="583"/>
                    </a:lnTo>
                    <a:lnTo>
                      <a:pt x="1" y="562"/>
                    </a:lnTo>
                    <a:lnTo>
                      <a:pt x="2" y="542"/>
                    </a:lnTo>
                    <a:lnTo>
                      <a:pt x="4" y="521"/>
                    </a:lnTo>
                    <a:lnTo>
                      <a:pt x="6" y="500"/>
                    </a:lnTo>
                    <a:lnTo>
                      <a:pt x="8" y="479"/>
                    </a:lnTo>
                    <a:lnTo>
                      <a:pt x="10" y="456"/>
                    </a:lnTo>
                    <a:lnTo>
                      <a:pt x="13" y="434"/>
                    </a:lnTo>
                    <a:lnTo>
                      <a:pt x="21" y="396"/>
                    </a:lnTo>
                    <a:lnTo>
                      <a:pt x="29" y="357"/>
                    </a:lnTo>
                    <a:lnTo>
                      <a:pt x="36" y="319"/>
                    </a:lnTo>
                    <a:lnTo>
                      <a:pt x="44" y="281"/>
                    </a:lnTo>
                    <a:lnTo>
                      <a:pt x="52" y="242"/>
                    </a:lnTo>
                    <a:lnTo>
                      <a:pt x="61" y="202"/>
                    </a:lnTo>
                    <a:lnTo>
                      <a:pt x="71" y="162"/>
                    </a:lnTo>
                    <a:lnTo>
                      <a:pt x="81" y="122"/>
                    </a:lnTo>
                    <a:lnTo>
                      <a:pt x="86" y="116"/>
                    </a:lnTo>
                    <a:lnTo>
                      <a:pt x="91" y="111"/>
                    </a:lnTo>
                    <a:lnTo>
                      <a:pt x="96" y="104"/>
                    </a:lnTo>
                    <a:lnTo>
                      <a:pt x="101" y="98"/>
                    </a:lnTo>
                    <a:lnTo>
                      <a:pt x="107" y="91"/>
                    </a:lnTo>
                    <a:lnTo>
                      <a:pt x="113" y="83"/>
                    </a:lnTo>
                    <a:lnTo>
                      <a:pt x="121" y="76"/>
                    </a:lnTo>
                    <a:lnTo>
                      <a:pt x="128" y="67"/>
                    </a:lnTo>
                    <a:lnTo>
                      <a:pt x="128" y="67"/>
                    </a:lnTo>
                    <a:lnTo>
                      <a:pt x="129" y="68"/>
                    </a:lnTo>
                    <a:lnTo>
                      <a:pt x="130" y="68"/>
                    </a:lnTo>
                    <a:lnTo>
                      <a:pt x="132" y="68"/>
                    </a:lnTo>
                    <a:lnTo>
                      <a:pt x="134" y="69"/>
                    </a:lnTo>
                    <a:lnTo>
                      <a:pt x="136" y="70"/>
                    </a:lnTo>
                    <a:lnTo>
                      <a:pt x="138" y="72"/>
                    </a:lnTo>
                    <a:lnTo>
                      <a:pt x="141" y="75"/>
                    </a:lnTo>
                    <a:lnTo>
                      <a:pt x="141" y="88"/>
                    </a:lnTo>
                    <a:lnTo>
                      <a:pt x="141" y="101"/>
                    </a:lnTo>
                    <a:lnTo>
                      <a:pt x="141" y="115"/>
                    </a:lnTo>
                    <a:lnTo>
                      <a:pt x="140" y="130"/>
                    </a:lnTo>
                    <a:lnTo>
                      <a:pt x="139" y="145"/>
                    </a:lnTo>
                    <a:lnTo>
                      <a:pt x="138" y="159"/>
                    </a:lnTo>
                    <a:lnTo>
                      <a:pt x="136" y="175"/>
                    </a:lnTo>
                    <a:lnTo>
                      <a:pt x="134" y="190"/>
                    </a:lnTo>
                    <a:lnTo>
                      <a:pt x="132" y="195"/>
                    </a:lnTo>
                    <a:lnTo>
                      <a:pt x="129" y="201"/>
                    </a:lnTo>
                    <a:lnTo>
                      <a:pt x="127" y="207"/>
                    </a:lnTo>
                    <a:lnTo>
                      <a:pt x="124" y="214"/>
                    </a:lnTo>
                    <a:lnTo>
                      <a:pt x="122" y="221"/>
                    </a:lnTo>
                    <a:lnTo>
                      <a:pt x="118" y="229"/>
                    </a:lnTo>
                    <a:lnTo>
                      <a:pt x="116" y="237"/>
                    </a:lnTo>
                    <a:lnTo>
                      <a:pt x="114" y="244"/>
                    </a:lnTo>
                    <a:lnTo>
                      <a:pt x="114" y="257"/>
                    </a:lnTo>
                    <a:lnTo>
                      <a:pt x="113" y="269"/>
                    </a:lnTo>
                    <a:lnTo>
                      <a:pt x="113" y="283"/>
                    </a:lnTo>
                    <a:lnTo>
                      <a:pt x="113" y="296"/>
                    </a:lnTo>
                    <a:lnTo>
                      <a:pt x="112" y="309"/>
                    </a:lnTo>
                    <a:lnTo>
                      <a:pt x="111" y="323"/>
                    </a:lnTo>
                    <a:lnTo>
                      <a:pt x="109" y="338"/>
                    </a:lnTo>
                    <a:lnTo>
                      <a:pt x="107" y="353"/>
                    </a:lnTo>
                    <a:lnTo>
                      <a:pt x="107" y="353"/>
                    </a:lnTo>
                    <a:lnTo>
                      <a:pt x="108" y="354"/>
                    </a:lnTo>
                    <a:lnTo>
                      <a:pt x="109" y="355"/>
                    </a:lnTo>
                    <a:lnTo>
                      <a:pt x="111" y="357"/>
                    </a:lnTo>
                    <a:lnTo>
                      <a:pt x="113" y="359"/>
                    </a:lnTo>
                    <a:lnTo>
                      <a:pt x="115" y="361"/>
                    </a:lnTo>
                    <a:lnTo>
                      <a:pt x="118" y="363"/>
                    </a:lnTo>
                    <a:lnTo>
                      <a:pt x="121" y="366"/>
                    </a:lnTo>
                    <a:lnTo>
                      <a:pt x="184" y="377"/>
                    </a:lnTo>
                    <a:lnTo>
                      <a:pt x="248" y="387"/>
                    </a:lnTo>
                    <a:lnTo>
                      <a:pt x="312" y="397"/>
                    </a:lnTo>
                    <a:lnTo>
                      <a:pt x="377" y="408"/>
                    </a:lnTo>
                    <a:lnTo>
                      <a:pt x="442" y="418"/>
                    </a:lnTo>
                    <a:lnTo>
                      <a:pt x="507" y="430"/>
                    </a:lnTo>
                    <a:lnTo>
                      <a:pt x="573" y="442"/>
                    </a:lnTo>
                    <a:lnTo>
                      <a:pt x="638" y="454"/>
                    </a:lnTo>
                    <a:lnTo>
                      <a:pt x="653" y="454"/>
                    </a:lnTo>
                    <a:lnTo>
                      <a:pt x="669" y="454"/>
                    </a:lnTo>
                    <a:lnTo>
                      <a:pt x="686" y="455"/>
                    </a:lnTo>
                    <a:lnTo>
                      <a:pt x="703" y="455"/>
                    </a:lnTo>
                    <a:lnTo>
                      <a:pt x="720" y="456"/>
                    </a:lnTo>
                    <a:lnTo>
                      <a:pt x="738" y="457"/>
                    </a:lnTo>
                    <a:lnTo>
                      <a:pt x="755" y="459"/>
                    </a:lnTo>
                    <a:lnTo>
                      <a:pt x="773" y="461"/>
                    </a:lnTo>
                    <a:lnTo>
                      <a:pt x="780" y="456"/>
                    </a:lnTo>
                    <a:lnTo>
                      <a:pt x="785" y="453"/>
                    </a:lnTo>
                    <a:lnTo>
                      <a:pt x="789" y="449"/>
                    </a:lnTo>
                    <a:lnTo>
                      <a:pt x="792" y="446"/>
                    </a:lnTo>
                    <a:lnTo>
                      <a:pt x="795" y="442"/>
                    </a:lnTo>
                    <a:lnTo>
                      <a:pt x="798" y="437"/>
                    </a:lnTo>
                    <a:lnTo>
                      <a:pt x="802" y="430"/>
                    </a:lnTo>
                    <a:lnTo>
                      <a:pt x="806" y="420"/>
                    </a:lnTo>
                    <a:lnTo>
                      <a:pt x="804" y="403"/>
                    </a:lnTo>
                    <a:lnTo>
                      <a:pt x="801" y="385"/>
                    </a:lnTo>
                    <a:lnTo>
                      <a:pt x="798" y="366"/>
                    </a:lnTo>
                    <a:lnTo>
                      <a:pt x="795" y="348"/>
                    </a:lnTo>
                    <a:lnTo>
                      <a:pt x="792" y="330"/>
                    </a:lnTo>
                    <a:lnTo>
                      <a:pt x="788" y="311"/>
                    </a:lnTo>
                    <a:lnTo>
                      <a:pt x="784" y="291"/>
                    </a:lnTo>
                    <a:lnTo>
                      <a:pt x="780" y="271"/>
                    </a:lnTo>
                    <a:lnTo>
                      <a:pt x="774" y="258"/>
                    </a:lnTo>
                    <a:lnTo>
                      <a:pt x="768" y="245"/>
                    </a:lnTo>
                    <a:lnTo>
                      <a:pt x="761" y="231"/>
                    </a:lnTo>
                    <a:lnTo>
                      <a:pt x="755" y="216"/>
                    </a:lnTo>
                    <a:lnTo>
                      <a:pt x="748" y="201"/>
                    </a:lnTo>
                    <a:lnTo>
                      <a:pt x="741" y="187"/>
                    </a:lnTo>
                    <a:lnTo>
                      <a:pt x="733" y="171"/>
                    </a:lnTo>
                    <a:lnTo>
                      <a:pt x="726" y="156"/>
                    </a:lnTo>
                    <a:lnTo>
                      <a:pt x="720" y="153"/>
                    </a:lnTo>
                    <a:lnTo>
                      <a:pt x="715" y="150"/>
                    </a:lnTo>
                    <a:lnTo>
                      <a:pt x="710" y="146"/>
                    </a:lnTo>
                    <a:lnTo>
                      <a:pt x="704" y="142"/>
                    </a:lnTo>
                    <a:lnTo>
                      <a:pt x="699" y="137"/>
                    </a:lnTo>
                    <a:lnTo>
                      <a:pt x="693" y="133"/>
                    </a:lnTo>
                    <a:lnTo>
                      <a:pt x="686" y="128"/>
                    </a:lnTo>
                    <a:lnTo>
                      <a:pt x="679" y="122"/>
                    </a:lnTo>
                    <a:lnTo>
                      <a:pt x="676" y="114"/>
                    </a:lnTo>
                    <a:lnTo>
                      <a:pt x="673" y="107"/>
                    </a:lnTo>
                    <a:lnTo>
                      <a:pt x="668" y="99"/>
                    </a:lnTo>
                    <a:lnTo>
                      <a:pt x="664" y="92"/>
                    </a:lnTo>
                    <a:lnTo>
                      <a:pt x="659" y="84"/>
                    </a:lnTo>
                    <a:lnTo>
                      <a:pt x="655" y="77"/>
                    </a:lnTo>
                    <a:lnTo>
                      <a:pt x="650" y="68"/>
                    </a:lnTo>
                    <a:lnTo>
                      <a:pt x="645" y="61"/>
                    </a:lnTo>
                    <a:lnTo>
                      <a:pt x="645" y="56"/>
                    </a:lnTo>
                    <a:lnTo>
                      <a:pt x="645" y="50"/>
                    </a:lnTo>
                    <a:lnTo>
                      <a:pt x="645" y="43"/>
                    </a:lnTo>
                    <a:lnTo>
                      <a:pt x="645" y="37"/>
                    </a:lnTo>
                    <a:lnTo>
                      <a:pt x="645" y="30"/>
                    </a:lnTo>
                    <a:lnTo>
                      <a:pt x="645" y="22"/>
                    </a:lnTo>
                    <a:lnTo>
                      <a:pt x="645" y="14"/>
                    </a:lnTo>
                    <a:lnTo>
                      <a:pt x="645" y="7"/>
                    </a:lnTo>
                    <a:lnTo>
                      <a:pt x="647" y="7"/>
                    </a:lnTo>
                    <a:lnTo>
                      <a:pt x="650" y="7"/>
                    </a:lnTo>
                    <a:lnTo>
                      <a:pt x="653" y="6"/>
                    </a:lnTo>
                    <a:lnTo>
                      <a:pt x="656" y="6"/>
                    </a:lnTo>
                    <a:lnTo>
                      <a:pt x="659" y="5"/>
                    </a:lnTo>
                    <a:lnTo>
                      <a:pt x="663" y="4"/>
                    </a:lnTo>
                    <a:lnTo>
                      <a:pt x="667" y="2"/>
                    </a:lnTo>
                    <a:lnTo>
                      <a:pt x="672" y="0"/>
                    </a:lnTo>
                    <a:lnTo>
                      <a:pt x="696" y="13"/>
                    </a:lnTo>
                    <a:lnTo>
                      <a:pt x="714" y="24"/>
                    </a:lnTo>
                    <a:lnTo>
                      <a:pt x="729" y="32"/>
                    </a:lnTo>
                    <a:lnTo>
                      <a:pt x="738" y="38"/>
                    </a:lnTo>
                    <a:lnTo>
                      <a:pt x="745" y="44"/>
                    </a:lnTo>
                    <a:lnTo>
                      <a:pt x="750" y="49"/>
                    </a:lnTo>
                    <a:lnTo>
                      <a:pt x="754" y="54"/>
                    </a:lnTo>
                    <a:lnTo>
                      <a:pt x="759" y="61"/>
                    </a:lnTo>
                    <a:lnTo>
                      <a:pt x="775" y="66"/>
                    </a:lnTo>
                    <a:lnTo>
                      <a:pt x="790" y="72"/>
                    </a:lnTo>
                    <a:lnTo>
                      <a:pt x="804" y="79"/>
                    </a:lnTo>
                    <a:lnTo>
                      <a:pt x="819" y="86"/>
                    </a:lnTo>
                    <a:lnTo>
                      <a:pt x="835" y="93"/>
                    </a:lnTo>
                    <a:lnTo>
                      <a:pt x="850" y="100"/>
                    </a:lnTo>
                    <a:lnTo>
                      <a:pt x="865" y="108"/>
                    </a:lnTo>
                    <a:lnTo>
                      <a:pt x="881" y="115"/>
                    </a:lnTo>
                    <a:lnTo>
                      <a:pt x="891" y="134"/>
                    </a:lnTo>
                    <a:lnTo>
                      <a:pt x="900" y="147"/>
                    </a:lnTo>
                    <a:lnTo>
                      <a:pt x="906" y="159"/>
                    </a:lnTo>
                    <a:lnTo>
                      <a:pt x="911" y="168"/>
                    </a:lnTo>
                    <a:lnTo>
                      <a:pt x="915" y="179"/>
                    </a:lnTo>
                    <a:lnTo>
                      <a:pt x="918" y="189"/>
                    </a:lnTo>
                    <a:lnTo>
                      <a:pt x="923" y="201"/>
                    </a:lnTo>
                    <a:lnTo>
                      <a:pt x="928" y="217"/>
                    </a:lnTo>
                    <a:lnTo>
                      <a:pt x="923" y="238"/>
                    </a:lnTo>
                    <a:lnTo>
                      <a:pt x="918" y="253"/>
                    </a:lnTo>
                    <a:lnTo>
                      <a:pt x="915" y="267"/>
                    </a:lnTo>
                    <a:lnTo>
                      <a:pt x="911" y="280"/>
                    </a:lnTo>
                    <a:lnTo>
                      <a:pt x="906" y="293"/>
                    </a:lnTo>
                    <a:lnTo>
                      <a:pt x="900" y="308"/>
                    </a:lnTo>
                    <a:lnTo>
                      <a:pt x="891" y="328"/>
                    </a:lnTo>
                    <a:lnTo>
                      <a:pt x="881" y="353"/>
                    </a:lnTo>
                    <a:lnTo>
                      <a:pt x="880" y="391"/>
                    </a:lnTo>
                    <a:lnTo>
                      <a:pt x="879" y="429"/>
                    </a:lnTo>
                    <a:lnTo>
                      <a:pt x="878" y="467"/>
                    </a:lnTo>
                    <a:lnTo>
                      <a:pt x="876" y="506"/>
                    </a:lnTo>
                    <a:lnTo>
                      <a:pt x="874" y="545"/>
                    </a:lnTo>
                    <a:lnTo>
                      <a:pt x="871" y="585"/>
                    </a:lnTo>
                    <a:lnTo>
                      <a:pt x="869" y="624"/>
                    </a:lnTo>
                    <a:lnTo>
                      <a:pt x="866" y="664"/>
                    </a:lnTo>
                    <a:lnTo>
                      <a:pt x="859" y="683"/>
                    </a:lnTo>
                    <a:lnTo>
                      <a:pt x="851" y="700"/>
                    </a:lnTo>
                    <a:lnTo>
                      <a:pt x="844" y="718"/>
                    </a:lnTo>
                    <a:lnTo>
                      <a:pt x="836" y="737"/>
                    </a:lnTo>
                    <a:lnTo>
                      <a:pt x="828" y="755"/>
                    </a:lnTo>
                    <a:lnTo>
                      <a:pt x="818" y="774"/>
                    </a:lnTo>
                    <a:lnTo>
                      <a:pt x="809" y="794"/>
                    </a:lnTo>
                    <a:lnTo>
                      <a:pt x="799" y="813"/>
                    </a:lnTo>
                    <a:lnTo>
                      <a:pt x="797" y="816"/>
                    </a:lnTo>
                    <a:lnTo>
                      <a:pt x="793" y="818"/>
                    </a:lnTo>
                    <a:lnTo>
                      <a:pt x="790" y="821"/>
                    </a:lnTo>
                    <a:lnTo>
                      <a:pt x="785" y="823"/>
                    </a:lnTo>
                    <a:lnTo>
                      <a:pt x="781" y="826"/>
                    </a:lnTo>
                    <a:lnTo>
                      <a:pt x="776" y="828"/>
                    </a:lnTo>
                    <a:lnTo>
                      <a:pt x="770" y="832"/>
                    </a:lnTo>
                    <a:lnTo>
                      <a:pt x="766" y="834"/>
                    </a:lnTo>
                    <a:lnTo>
                      <a:pt x="765" y="834"/>
                    </a:lnTo>
                    <a:lnTo>
                      <a:pt x="764" y="833"/>
                    </a:lnTo>
                    <a:lnTo>
                      <a:pt x="763" y="832"/>
                    </a:lnTo>
                    <a:lnTo>
                      <a:pt x="761" y="830"/>
                    </a:lnTo>
                    <a:lnTo>
                      <a:pt x="759" y="827"/>
                    </a:lnTo>
                    <a:lnTo>
                      <a:pt x="757" y="825"/>
                    </a:lnTo>
                    <a:lnTo>
                      <a:pt x="755" y="823"/>
                    </a:lnTo>
                    <a:lnTo>
                      <a:pt x="752" y="8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1" name="Freeform 30"/>
              <p:cNvSpPr>
                <a:spLocks/>
              </p:cNvSpPr>
              <p:nvPr/>
            </p:nvSpPr>
            <p:spPr bwMode="auto">
              <a:xfrm>
                <a:off x="903" y="1669"/>
                <a:ext cx="228" cy="256"/>
              </a:xfrm>
              <a:custGeom>
                <a:avLst/>
                <a:gdLst/>
                <a:ahLst/>
                <a:cxnLst>
                  <a:cxn ang="0">
                    <a:pos x="575" y="1000"/>
                  </a:cxn>
                  <a:cxn ang="0">
                    <a:pos x="568" y="964"/>
                  </a:cxn>
                  <a:cxn ang="0">
                    <a:pos x="580" y="930"/>
                  </a:cxn>
                  <a:cxn ang="0">
                    <a:pos x="607" y="905"/>
                  </a:cxn>
                  <a:cxn ang="0">
                    <a:pos x="645" y="881"/>
                  </a:cxn>
                  <a:cxn ang="0">
                    <a:pos x="642" y="828"/>
                  </a:cxn>
                  <a:cxn ang="0">
                    <a:pos x="581" y="761"/>
                  </a:cxn>
                  <a:cxn ang="0">
                    <a:pos x="523" y="723"/>
                  </a:cxn>
                  <a:cxn ang="0">
                    <a:pos x="340" y="576"/>
                  </a:cxn>
                  <a:cxn ang="0">
                    <a:pos x="164" y="434"/>
                  </a:cxn>
                  <a:cxn ang="0">
                    <a:pos x="138" y="431"/>
                  </a:cxn>
                  <a:cxn ang="0">
                    <a:pos x="56" y="454"/>
                  </a:cxn>
                  <a:cxn ang="0">
                    <a:pos x="27" y="474"/>
                  </a:cxn>
                  <a:cxn ang="0">
                    <a:pos x="13" y="473"/>
                  </a:cxn>
                  <a:cxn ang="0">
                    <a:pos x="26" y="432"/>
                  </a:cxn>
                  <a:cxn ang="0">
                    <a:pos x="89" y="339"/>
                  </a:cxn>
                  <a:cxn ang="0">
                    <a:pos x="128" y="303"/>
                  </a:cxn>
                  <a:cxn ang="0">
                    <a:pos x="155" y="266"/>
                  </a:cxn>
                  <a:cxn ang="0">
                    <a:pos x="164" y="238"/>
                  </a:cxn>
                  <a:cxn ang="0">
                    <a:pos x="199" y="199"/>
                  </a:cxn>
                  <a:cxn ang="0">
                    <a:pos x="255" y="149"/>
                  </a:cxn>
                  <a:cxn ang="0">
                    <a:pos x="283" y="97"/>
                  </a:cxn>
                  <a:cxn ang="0">
                    <a:pos x="323" y="46"/>
                  </a:cxn>
                  <a:cxn ang="0">
                    <a:pos x="378" y="8"/>
                  </a:cxn>
                  <a:cxn ang="0">
                    <a:pos x="391" y="24"/>
                  </a:cxn>
                  <a:cxn ang="0">
                    <a:pos x="394" y="62"/>
                  </a:cxn>
                  <a:cxn ang="0">
                    <a:pos x="374" y="100"/>
                  </a:cxn>
                  <a:cxn ang="0">
                    <a:pos x="355" y="118"/>
                  </a:cxn>
                  <a:cxn ang="0">
                    <a:pos x="336" y="129"/>
                  </a:cxn>
                  <a:cxn ang="0">
                    <a:pos x="321" y="163"/>
                  </a:cxn>
                  <a:cxn ang="0">
                    <a:pos x="310" y="184"/>
                  </a:cxn>
                  <a:cxn ang="0">
                    <a:pos x="310" y="223"/>
                  </a:cxn>
                  <a:cxn ang="0">
                    <a:pos x="324" y="255"/>
                  </a:cxn>
                  <a:cxn ang="0">
                    <a:pos x="384" y="318"/>
                  </a:cxn>
                  <a:cxn ang="0">
                    <a:pos x="585" y="492"/>
                  </a:cxn>
                  <a:cxn ang="0">
                    <a:pos x="669" y="571"/>
                  </a:cxn>
                  <a:cxn ang="0">
                    <a:pos x="679" y="590"/>
                  </a:cxn>
                  <a:cxn ang="0">
                    <a:pos x="731" y="628"/>
                  </a:cxn>
                  <a:cxn ang="0">
                    <a:pos x="792" y="645"/>
                  </a:cxn>
                  <a:cxn ang="0">
                    <a:pos x="854" y="622"/>
                  </a:cxn>
                  <a:cxn ang="0">
                    <a:pos x="878" y="604"/>
                  </a:cxn>
                  <a:cxn ang="0">
                    <a:pos x="910" y="604"/>
                  </a:cxn>
                  <a:cxn ang="0">
                    <a:pos x="908" y="633"/>
                  </a:cxn>
                  <a:cxn ang="0">
                    <a:pos x="860" y="697"/>
                  </a:cxn>
                  <a:cxn ang="0">
                    <a:pos x="787" y="766"/>
                  </a:cxn>
                  <a:cxn ang="0">
                    <a:pos x="781" y="794"/>
                  </a:cxn>
                  <a:cxn ang="0">
                    <a:pos x="764" y="825"/>
                  </a:cxn>
                  <a:cxn ang="0">
                    <a:pos x="738" y="860"/>
                  </a:cxn>
                  <a:cxn ang="0">
                    <a:pos x="708" y="888"/>
                  </a:cxn>
                  <a:cxn ang="0">
                    <a:pos x="679" y="914"/>
                  </a:cxn>
                  <a:cxn ang="0">
                    <a:pos x="671" y="942"/>
                  </a:cxn>
                  <a:cxn ang="0">
                    <a:pos x="648" y="979"/>
                  </a:cxn>
                  <a:cxn ang="0">
                    <a:pos x="613" y="1024"/>
                  </a:cxn>
                  <a:cxn ang="0">
                    <a:pos x="598" y="1024"/>
                  </a:cxn>
                </a:cxnLst>
                <a:rect l="0" t="0" r="r" b="b"/>
                <a:pathLst>
                  <a:path w="913" h="1024">
                    <a:moveTo>
                      <a:pt x="585" y="1024"/>
                    </a:moveTo>
                    <a:lnTo>
                      <a:pt x="583" y="1018"/>
                    </a:lnTo>
                    <a:lnTo>
                      <a:pt x="580" y="1013"/>
                    </a:lnTo>
                    <a:lnTo>
                      <a:pt x="578" y="1006"/>
                    </a:lnTo>
                    <a:lnTo>
                      <a:pt x="575" y="1000"/>
                    </a:lnTo>
                    <a:lnTo>
                      <a:pt x="573" y="993"/>
                    </a:lnTo>
                    <a:lnTo>
                      <a:pt x="570" y="984"/>
                    </a:lnTo>
                    <a:lnTo>
                      <a:pt x="568" y="977"/>
                    </a:lnTo>
                    <a:lnTo>
                      <a:pt x="565" y="969"/>
                    </a:lnTo>
                    <a:lnTo>
                      <a:pt x="568" y="964"/>
                    </a:lnTo>
                    <a:lnTo>
                      <a:pt x="570" y="958"/>
                    </a:lnTo>
                    <a:lnTo>
                      <a:pt x="573" y="952"/>
                    </a:lnTo>
                    <a:lnTo>
                      <a:pt x="575" y="945"/>
                    </a:lnTo>
                    <a:lnTo>
                      <a:pt x="578" y="937"/>
                    </a:lnTo>
                    <a:lnTo>
                      <a:pt x="580" y="930"/>
                    </a:lnTo>
                    <a:lnTo>
                      <a:pt x="583" y="923"/>
                    </a:lnTo>
                    <a:lnTo>
                      <a:pt x="585" y="915"/>
                    </a:lnTo>
                    <a:lnTo>
                      <a:pt x="593" y="913"/>
                    </a:lnTo>
                    <a:lnTo>
                      <a:pt x="600" y="909"/>
                    </a:lnTo>
                    <a:lnTo>
                      <a:pt x="607" y="905"/>
                    </a:lnTo>
                    <a:lnTo>
                      <a:pt x="616" y="901"/>
                    </a:lnTo>
                    <a:lnTo>
                      <a:pt x="623" y="897"/>
                    </a:lnTo>
                    <a:lnTo>
                      <a:pt x="631" y="892"/>
                    </a:lnTo>
                    <a:lnTo>
                      <a:pt x="638" y="886"/>
                    </a:lnTo>
                    <a:lnTo>
                      <a:pt x="645" y="881"/>
                    </a:lnTo>
                    <a:lnTo>
                      <a:pt x="645" y="866"/>
                    </a:lnTo>
                    <a:lnTo>
                      <a:pt x="645" y="854"/>
                    </a:lnTo>
                    <a:lnTo>
                      <a:pt x="645" y="844"/>
                    </a:lnTo>
                    <a:lnTo>
                      <a:pt x="644" y="835"/>
                    </a:lnTo>
                    <a:lnTo>
                      <a:pt x="642" y="828"/>
                    </a:lnTo>
                    <a:lnTo>
                      <a:pt x="640" y="820"/>
                    </a:lnTo>
                    <a:lnTo>
                      <a:pt x="637" y="811"/>
                    </a:lnTo>
                    <a:lnTo>
                      <a:pt x="632" y="800"/>
                    </a:lnTo>
                    <a:lnTo>
                      <a:pt x="603" y="777"/>
                    </a:lnTo>
                    <a:lnTo>
                      <a:pt x="581" y="761"/>
                    </a:lnTo>
                    <a:lnTo>
                      <a:pt x="565" y="748"/>
                    </a:lnTo>
                    <a:lnTo>
                      <a:pt x="551" y="739"/>
                    </a:lnTo>
                    <a:lnTo>
                      <a:pt x="541" y="732"/>
                    </a:lnTo>
                    <a:lnTo>
                      <a:pt x="532" y="727"/>
                    </a:lnTo>
                    <a:lnTo>
                      <a:pt x="523" y="723"/>
                    </a:lnTo>
                    <a:lnTo>
                      <a:pt x="512" y="719"/>
                    </a:lnTo>
                    <a:lnTo>
                      <a:pt x="469" y="683"/>
                    </a:lnTo>
                    <a:lnTo>
                      <a:pt x="426" y="648"/>
                    </a:lnTo>
                    <a:lnTo>
                      <a:pt x="383" y="612"/>
                    </a:lnTo>
                    <a:lnTo>
                      <a:pt x="340" y="576"/>
                    </a:lnTo>
                    <a:lnTo>
                      <a:pt x="297" y="541"/>
                    </a:lnTo>
                    <a:lnTo>
                      <a:pt x="254" y="505"/>
                    </a:lnTo>
                    <a:lnTo>
                      <a:pt x="212" y="469"/>
                    </a:lnTo>
                    <a:lnTo>
                      <a:pt x="169" y="434"/>
                    </a:lnTo>
                    <a:lnTo>
                      <a:pt x="164" y="434"/>
                    </a:lnTo>
                    <a:lnTo>
                      <a:pt x="158" y="433"/>
                    </a:lnTo>
                    <a:lnTo>
                      <a:pt x="153" y="433"/>
                    </a:lnTo>
                    <a:lnTo>
                      <a:pt x="148" y="433"/>
                    </a:lnTo>
                    <a:lnTo>
                      <a:pt x="143" y="432"/>
                    </a:lnTo>
                    <a:lnTo>
                      <a:pt x="138" y="431"/>
                    </a:lnTo>
                    <a:lnTo>
                      <a:pt x="133" y="429"/>
                    </a:lnTo>
                    <a:lnTo>
                      <a:pt x="128" y="427"/>
                    </a:lnTo>
                    <a:lnTo>
                      <a:pt x="97" y="439"/>
                    </a:lnTo>
                    <a:lnTo>
                      <a:pt x="74" y="447"/>
                    </a:lnTo>
                    <a:lnTo>
                      <a:pt x="56" y="454"/>
                    </a:lnTo>
                    <a:lnTo>
                      <a:pt x="45" y="459"/>
                    </a:lnTo>
                    <a:lnTo>
                      <a:pt x="37" y="463"/>
                    </a:lnTo>
                    <a:lnTo>
                      <a:pt x="33" y="466"/>
                    </a:lnTo>
                    <a:lnTo>
                      <a:pt x="30" y="470"/>
                    </a:lnTo>
                    <a:lnTo>
                      <a:pt x="27" y="474"/>
                    </a:lnTo>
                    <a:lnTo>
                      <a:pt x="25" y="474"/>
                    </a:lnTo>
                    <a:lnTo>
                      <a:pt x="22" y="474"/>
                    </a:lnTo>
                    <a:lnTo>
                      <a:pt x="20" y="474"/>
                    </a:lnTo>
                    <a:lnTo>
                      <a:pt x="17" y="474"/>
                    </a:lnTo>
                    <a:lnTo>
                      <a:pt x="13" y="473"/>
                    </a:lnTo>
                    <a:lnTo>
                      <a:pt x="10" y="472"/>
                    </a:lnTo>
                    <a:lnTo>
                      <a:pt x="5" y="470"/>
                    </a:lnTo>
                    <a:lnTo>
                      <a:pt x="0" y="468"/>
                    </a:lnTo>
                    <a:lnTo>
                      <a:pt x="13" y="450"/>
                    </a:lnTo>
                    <a:lnTo>
                      <a:pt x="26" y="432"/>
                    </a:lnTo>
                    <a:lnTo>
                      <a:pt x="38" y="414"/>
                    </a:lnTo>
                    <a:lnTo>
                      <a:pt x="50" y="396"/>
                    </a:lnTo>
                    <a:lnTo>
                      <a:pt x="64" y="377"/>
                    </a:lnTo>
                    <a:lnTo>
                      <a:pt x="76" y="358"/>
                    </a:lnTo>
                    <a:lnTo>
                      <a:pt x="89" y="339"/>
                    </a:lnTo>
                    <a:lnTo>
                      <a:pt x="101" y="319"/>
                    </a:lnTo>
                    <a:lnTo>
                      <a:pt x="111" y="314"/>
                    </a:lnTo>
                    <a:lnTo>
                      <a:pt x="118" y="310"/>
                    </a:lnTo>
                    <a:lnTo>
                      <a:pt x="123" y="307"/>
                    </a:lnTo>
                    <a:lnTo>
                      <a:pt x="128" y="303"/>
                    </a:lnTo>
                    <a:lnTo>
                      <a:pt x="133" y="298"/>
                    </a:lnTo>
                    <a:lnTo>
                      <a:pt x="139" y="291"/>
                    </a:lnTo>
                    <a:lnTo>
                      <a:pt x="146" y="282"/>
                    </a:lnTo>
                    <a:lnTo>
                      <a:pt x="155" y="271"/>
                    </a:lnTo>
                    <a:lnTo>
                      <a:pt x="155" y="266"/>
                    </a:lnTo>
                    <a:lnTo>
                      <a:pt x="156" y="261"/>
                    </a:lnTo>
                    <a:lnTo>
                      <a:pt x="157" y="256"/>
                    </a:lnTo>
                    <a:lnTo>
                      <a:pt x="160" y="250"/>
                    </a:lnTo>
                    <a:lnTo>
                      <a:pt x="162" y="245"/>
                    </a:lnTo>
                    <a:lnTo>
                      <a:pt x="164" y="238"/>
                    </a:lnTo>
                    <a:lnTo>
                      <a:pt x="166" y="231"/>
                    </a:lnTo>
                    <a:lnTo>
                      <a:pt x="169" y="224"/>
                    </a:lnTo>
                    <a:lnTo>
                      <a:pt x="179" y="216"/>
                    </a:lnTo>
                    <a:lnTo>
                      <a:pt x="189" y="207"/>
                    </a:lnTo>
                    <a:lnTo>
                      <a:pt x="199" y="199"/>
                    </a:lnTo>
                    <a:lnTo>
                      <a:pt x="210" y="190"/>
                    </a:lnTo>
                    <a:lnTo>
                      <a:pt x="221" y="179"/>
                    </a:lnTo>
                    <a:lnTo>
                      <a:pt x="232" y="169"/>
                    </a:lnTo>
                    <a:lnTo>
                      <a:pt x="243" y="159"/>
                    </a:lnTo>
                    <a:lnTo>
                      <a:pt x="255" y="149"/>
                    </a:lnTo>
                    <a:lnTo>
                      <a:pt x="261" y="140"/>
                    </a:lnTo>
                    <a:lnTo>
                      <a:pt x="266" y="128"/>
                    </a:lnTo>
                    <a:lnTo>
                      <a:pt x="272" y="118"/>
                    </a:lnTo>
                    <a:lnTo>
                      <a:pt x="277" y="108"/>
                    </a:lnTo>
                    <a:lnTo>
                      <a:pt x="283" y="97"/>
                    </a:lnTo>
                    <a:lnTo>
                      <a:pt x="289" y="86"/>
                    </a:lnTo>
                    <a:lnTo>
                      <a:pt x="295" y="73"/>
                    </a:lnTo>
                    <a:lnTo>
                      <a:pt x="303" y="61"/>
                    </a:lnTo>
                    <a:lnTo>
                      <a:pt x="313" y="54"/>
                    </a:lnTo>
                    <a:lnTo>
                      <a:pt x="323" y="46"/>
                    </a:lnTo>
                    <a:lnTo>
                      <a:pt x="333" y="39"/>
                    </a:lnTo>
                    <a:lnTo>
                      <a:pt x="344" y="30"/>
                    </a:lnTo>
                    <a:lnTo>
                      <a:pt x="355" y="23"/>
                    </a:lnTo>
                    <a:lnTo>
                      <a:pt x="367" y="15"/>
                    </a:lnTo>
                    <a:lnTo>
                      <a:pt x="378" y="8"/>
                    </a:lnTo>
                    <a:lnTo>
                      <a:pt x="390" y="0"/>
                    </a:lnTo>
                    <a:lnTo>
                      <a:pt x="390" y="6"/>
                    </a:lnTo>
                    <a:lnTo>
                      <a:pt x="390" y="11"/>
                    </a:lnTo>
                    <a:lnTo>
                      <a:pt x="390" y="18"/>
                    </a:lnTo>
                    <a:lnTo>
                      <a:pt x="391" y="24"/>
                    </a:lnTo>
                    <a:lnTo>
                      <a:pt x="392" y="31"/>
                    </a:lnTo>
                    <a:lnTo>
                      <a:pt x="393" y="40"/>
                    </a:lnTo>
                    <a:lnTo>
                      <a:pt x="395" y="47"/>
                    </a:lnTo>
                    <a:lnTo>
                      <a:pt x="397" y="54"/>
                    </a:lnTo>
                    <a:lnTo>
                      <a:pt x="394" y="62"/>
                    </a:lnTo>
                    <a:lnTo>
                      <a:pt x="391" y="69"/>
                    </a:lnTo>
                    <a:lnTo>
                      <a:pt x="387" y="77"/>
                    </a:lnTo>
                    <a:lnTo>
                      <a:pt x="383" y="84"/>
                    </a:lnTo>
                    <a:lnTo>
                      <a:pt x="378" y="93"/>
                    </a:lnTo>
                    <a:lnTo>
                      <a:pt x="374" y="100"/>
                    </a:lnTo>
                    <a:lnTo>
                      <a:pt x="369" y="108"/>
                    </a:lnTo>
                    <a:lnTo>
                      <a:pt x="364" y="115"/>
                    </a:lnTo>
                    <a:lnTo>
                      <a:pt x="361" y="116"/>
                    </a:lnTo>
                    <a:lnTo>
                      <a:pt x="358" y="116"/>
                    </a:lnTo>
                    <a:lnTo>
                      <a:pt x="355" y="118"/>
                    </a:lnTo>
                    <a:lnTo>
                      <a:pt x="352" y="119"/>
                    </a:lnTo>
                    <a:lnTo>
                      <a:pt x="349" y="121"/>
                    </a:lnTo>
                    <a:lnTo>
                      <a:pt x="345" y="124"/>
                    </a:lnTo>
                    <a:lnTo>
                      <a:pt x="341" y="126"/>
                    </a:lnTo>
                    <a:lnTo>
                      <a:pt x="336" y="129"/>
                    </a:lnTo>
                    <a:lnTo>
                      <a:pt x="332" y="141"/>
                    </a:lnTo>
                    <a:lnTo>
                      <a:pt x="329" y="149"/>
                    </a:lnTo>
                    <a:lnTo>
                      <a:pt x="326" y="155"/>
                    </a:lnTo>
                    <a:lnTo>
                      <a:pt x="323" y="159"/>
                    </a:lnTo>
                    <a:lnTo>
                      <a:pt x="321" y="163"/>
                    </a:lnTo>
                    <a:lnTo>
                      <a:pt x="318" y="165"/>
                    </a:lnTo>
                    <a:lnTo>
                      <a:pt x="314" y="167"/>
                    </a:lnTo>
                    <a:lnTo>
                      <a:pt x="310" y="169"/>
                    </a:lnTo>
                    <a:lnTo>
                      <a:pt x="310" y="177"/>
                    </a:lnTo>
                    <a:lnTo>
                      <a:pt x="310" y="184"/>
                    </a:lnTo>
                    <a:lnTo>
                      <a:pt x="310" y="193"/>
                    </a:lnTo>
                    <a:lnTo>
                      <a:pt x="310" y="200"/>
                    </a:lnTo>
                    <a:lnTo>
                      <a:pt x="310" y="208"/>
                    </a:lnTo>
                    <a:lnTo>
                      <a:pt x="310" y="215"/>
                    </a:lnTo>
                    <a:lnTo>
                      <a:pt x="310" y="223"/>
                    </a:lnTo>
                    <a:lnTo>
                      <a:pt x="310" y="230"/>
                    </a:lnTo>
                    <a:lnTo>
                      <a:pt x="313" y="235"/>
                    </a:lnTo>
                    <a:lnTo>
                      <a:pt x="316" y="242"/>
                    </a:lnTo>
                    <a:lnTo>
                      <a:pt x="320" y="249"/>
                    </a:lnTo>
                    <a:lnTo>
                      <a:pt x="324" y="255"/>
                    </a:lnTo>
                    <a:lnTo>
                      <a:pt x="329" y="262"/>
                    </a:lnTo>
                    <a:lnTo>
                      <a:pt x="333" y="270"/>
                    </a:lnTo>
                    <a:lnTo>
                      <a:pt x="338" y="277"/>
                    </a:lnTo>
                    <a:lnTo>
                      <a:pt x="343" y="284"/>
                    </a:lnTo>
                    <a:lnTo>
                      <a:pt x="384" y="318"/>
                    </a:lnTo>
                    <a:lnTo>
                      <a:pt x="424" y="352"/>
                    </a:lnTo>
                    <a:lnTo>
                      <a:pt x="465" y="386"/>
                    </a:lnTo>
                    <a:lnTo>
                      <a:pt x="504" y="421"/>
                    </a:lnTo>
                    <a:lnTo>
                      <a:pt x="545" y="457"/>
                    </a:lnTo>
                    <a:lnTo>
                      <a:pt x="585" y="492"/>
                    </a:lnTo>
                    <a:lnTo>
                      <a:pt x="626" y="527"/>
                    </a:lnTo>
                    <a:lnTo>
                      <a:pt x="666" y="563"/>
                    </a:lnTo>
                    <a:lnTo>
                      <a:pt x="667" y="565"/>
                    </a:lnTo>
                    <a:lnTo>
                      <a:pt x="667" y="568"/>
                    </a:lnTo>
                    <a:lnTo>
                      <a:pt x="669" y="571"/>
                    </a:lnTo>
                    <a:lnTo>
                      <a:pt x="670" y="574"/>
                    </a:lnTo>
                    <a:lnTo>
                      <a:pt x="672" y="577"/>
                    </a:lnTo>
                    <a:lnTo>
                      <a:pt x="675" y="581"/>
                    </a:lnTo>
                    <a:lnTo>
                      <a:pt x="677" y="585"/>
                    </a:lnTo>
                    <a:lnTo>
                      <a:pt x="679" y="590"/>
                    </a:lnTo>
                    <a:lnTo>
                      <a:pt x="689" y="598"/>
                    </a:lnTo>
                    <a:lnTo>
                      <a:pt x="699" y="605"/>
                    </a:lnTo>
                    <a:lnTo>
                      <a:pt x="709" y="613"/>
                    </a:lnTo>
                    <a:lnTo>
                      <a:pt x="721" y="620"/>
                    </a:lnTo>
                    <a:lnTo>
                      <a:pt x="731" y="628"/>
                    </a:lnTo>
                    <a:lnTo>
                      <a:pt x="742" y="635"/>
                    </a:lnTo>
                    <a:lnTo>
                      <a:pt x="754" y="644"/>
                    </a:lnTo>
                    <a:lnTo>
                      <a:pt x="767" y="651"/>
                    </a:lnTo>
                    <a:lnTo>
                      <a:pt x="779" y="648"/>
                    </a:lnTo>
                    <a:lnTo>
                      <a:pt x="792" y="645"/>
                    </a:lnTo>
                    <a:lnTo>
                      <a:pt x="804" y="641"/>
                    </a:lnTo>
                    <a:lnTo>
                      <a:pt x="817" y="636"/>
                    </a:lnTo>
                    <a:lnTo>
                      <a:pt x="830" y="632"/>
                    </a:lnTo>
                    <a:lnTo>
                      <a:pt x="842" y="627"/>
                    </a:lnTo>
                    <a:lnTo>
                      <a:pt x="854" y="622"/>
                    </a:lnTo>
                    <a:lnTo>
                      <a:pt x="868" y="617"/>
                    </a:lnTo>
                    <a:lnTo>
                      <a:pt x="870" y="613"/>
                    </a:lnTo>
                    <a:lnTo>
                      <a:pt x="872" y="609"/>
                    </a:lnTo>
                    <a:lnTo>
                      <a:pt x="875" y="607"/>
                    </a:lnTo>
                    <a:lnTo>
                      <a:pt x="878" y="604"/>
                    </a:lnTo>
                    <a:lnTo>
                      <a:pt x="882" y="603"/>
                    </a:lnTo>
                    <a:lnTo>
                      <a:pt x="888" y="601"/>
                    </a:lnTo>
                    <a:lnTo>
                      <a:pt x="896" y="599"/>
                    </a:lnTo>
                    <a:lnTo>
                      <a:pt x="907" y="597"/>
                    </a:lnTo>
                    <a:lnTo>
                      <a:pt x="910" y="604"/>
                    </a:lnTo>
                    <a:lnTo>
                      <a:pt x="911" y="609"/>
                    </a:lnTo>
                    <a:lnTo>
                      <a:pt x="913" y="614"/>
                    </a:lnTo>
                    <a:lnTo>
                      <a:pt x="913" y="619"/>
                    </a:lnTo>
                    <a:lnTo>
                      <a:pt x="910" y="626"/>
                    </a:lnTo>
                    <a:lnTo>
                      <a:pt x="908" y="633"/>
                    </a:lnTo>
                    <a:lnTo>
                      <a:pt x="905" y="645"/>
                    </a:lnTo>
                    <a:lnTo>
                      <a:pt x="901" y="658"/>
                    </a:lnTo>
                    <a:lnTo>
                      <a:pt x="888" y="670"/>
                    </a:lnTo>
                    <a:lnTo>
                      <a:pt x="875" y="683"/>
                    </a:lnTo>
                    <a:lnTo>
                      <a:pt x="860" y="697"/>
                    </a:lnTo>
                    <a:lnTo>
                      <a:pt x="846" y="709"/>
                    </a:lnTo>
                    <a:lnTo>
                      <a:pt x="832" y="723"/>
                    </a:lnTo>
                    <a:lnTo>
                      <a:pt x="817" y="736"/>
                    </a:lnTo>
                    <a:lnTo>
                      <a:pt x="802" y="751"/>
                    </a:lnTo>
                    <a:lnTo>
                      <a:pt x="787" y="766"/>
                    </a:lnTo>
                    <a:lnTo>
                      <a:pt x="787" y="771"/>
                    </a:lnTo>
                    <a:lnTo>
                      <a:pt x="786" y="776"/>
                    </a:lnTo>
                    <a:lnTo>
                      <a:pt x="784" y="781"/>
                    </a:lnTo>
                    <a:lnTo>
                      <a:pt x="783" y="787"/>
                    </a:lnTo>
                    <a:lnTo>
                      <a:pt x="781" y="794"/>
                    </a:lnTo>
                    <a:lnTo>
                      <a:pt x="778" y="800"/>
                    </a:lnTo>
                    <a:lnTo>
                      <a:pt x="776" y="806"/>
                    </a:lnTo>
                    <a:lnTo>
                      <a:pt x="774" y="814"/>
                    </a:lnTo>
                    <a:lnTo>
                      <a:pt x="769" y="819"/>
                    </a:lnTo>
                    <a:lnTo>
                      <a:pt x="764" y="825"/>
                    </a:lnTo>
                    <a:lnTo>
                      <a:pt x="758" y="831"/>
                    </a:lnTo>
                    <a:lnTo>
                      <a:pt x="753" y="838"/>
                    </a:lnTo>
                    <a:lnTo>
                      <a:pt x="748" y="846"/>
                    </a:lnTo>
                    <a:lnTo>
                      <a:pt x="743" y="853"/>
                    </a:lnTo>
                    <a:lnTo>
                      <a:pt x="738" y="860"/>
                    </a:lnTo>
                    <a:lnTo>
                      <a:pt x="733" y="868"/>
                    </a:lnTo>
                    <a:lnTo>
                      <a:pt x="728" y="873"/>
                    </a:lnTo>
                    <a:lnTo>
                      <a:pt x="722" y="878"/>
                    </a:lnTo>
                    <a:lnTo>
                      <a:pt x="716" y="883"/>
                    </a:lnTo>
                    <a:lnTo>
                      <a:pt x="708" y="888"/>
                    </a:lnTo>
                    <a:lnTo>
                      <a:pt x="701" y="894"/>
                    </a:lnTo>
                    <a:lnTo>
                      <a:pt x="694" y="899"/>
                    </a:lnTo>
                    <a:lnTo>
                      <a:pt x="687" y="904"/>
                    </a:lnTo>
                    <a:lnTo>
                      <a:pt x="679" y="909"/>
                    </a:lnTo>
                    <a:lnTo>
                      <a:pt x="679" y="914"/>
                    </a:lnTo>
                    <a:lnTo>
                      <a:pt x="678" y="919"/>
                    </a:lnTo>
                    <a:lnTo>
                      <a:pt x="677" y="924"/>
                    </a:lnTo>
                    <a:lnTo>
                      <a:pt x="675" y="929"/>
                    </a:lnTo>
                    <a:lnTo>
                      <a:pt x="673" y="935"/>
                    </a:lnTo>
                    <a:lnTo>
                      <a:pt x="671" y="942"/>
                    </a:lnTo>
                    <a:lnTo>
                      <a:pt x="669" y="949"/>
                    </a:lnTo>
                    <a:lnTo>
                      <a:pt x="666" y="956"/>
                    </a:lnTo>
                    <a:lnTo>
                      <a:pt x="660" y="964"/>
                    </a:lnTo>
                    <a:lnTo>
                      <a:pt x="654" y="971"/>
                    </a:lnTo>
                    <a:lnTo>
                      <a:pt x="648" y="979"/>
                    </a:lnTo>
                    <a:lnTo>
                      <a:pt x="641" y="987"/>
                    </a:lnTo>
                    <a:lnTo>
                      <a:pt x="634" y="996"/>
                    </a:lnTo>
                    <a:lnTo>
                      <a:pt x="627" y="1005"/>
                    </a:lnTo>
                    <a:lnTo>
                      <a:pt x="620" y="1014"/>
                    </a:lnTo>
                    <a:lnTo>
                      <a:pt x="613" y="1024"/>
                    </a:lnTo>
                    <a:lnTo>
                      <a:pt x="609" y="1024"/>
                    </a:lnTo>
                    <a:lnTo>
                      <a:pt x="606" y="1024"/>
                    </a:lnTo>
                    <a:lnTo>
                      <a:pt x="604" y="1024"/>
                    </a:lnTo>
                    <a:lnTo>
                      <a:pt x="601" y="1024"/>
                    </a:lnTo>
                    <a:lnTo>
                      <a:pt x="598" y="1024"/>
                    </a:lnTo>
                    <a:lnTo>
                      <a:pt x="594" y="1024"/>
                    </a:lnTo>
                    <a:lnTo>
                      <a:pt x="590" y="1024"/>
                    </a:lnTo>
                    <a:lnTo>
                      <a:pt x="585" y="102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2" name="Freeform 31"/>
              <p:cNvSpPr>
                <a:spLocks/>
              </p:cNvSpPr>
              <p:nvPr/>
            </p:nvSpPr>
            <p:spPr bwMode="auto">
              <a:xfrm>
                <a:off x="1012" y="1499"/>
                <a:ext cx="269" cy="300"/>
              </a:xfrm>
              <a:custGeom>
                <a:avLst/>
                <a:gdLst/>
                <a:ahLst/>
                <a:cxnLst>
                  <a:cxn ang="0">
                    <a:pos x="610" y="1085"/>
                  </a:cxn>
                  <a:cxn ang="0">
                    <a:pos x="606" y="992"/>
                  </a:cxn>
                  <a:cxn ang="0">
                    <a:pos x="551" y="916"/>
                  </a:cxn>
                  <a:cxn ang="0">
                    <a:pos x="482" y="865"/>
                  </a:cxn>
                  <a:cxn ang="0">
                    <a:pos x="378" y="742"/>
                  </a:cxn>
                  <a:cxn ang="0">
                    <a:pos x="286" y="596"/>
                  </a:cxn>
                  <a:cxn ang="0">
                    <a:pos x="215" y="536"/>
                  </a:cxn>
                  <a:cxn ang="0">
                    <a:pos x="128" y="531"/>
                  </a:cxn>
                  <a:cxn ang="0">
                    <a:pos x="60" y="575"/>
                  </a:cxn>
                  <a:cxn ang="0">
                    <a:pos x="21" y="592"/>
                  </a:cxn>
                  <a:cxn ang="0">
                    <a:pos x="6" y="577"/>
                  </a:cxn>
                  <a:cxn ang="0">
                    <a:pos x="46" y="502"/>
                  </a:cxn>
                  <a:cxn ang="0">
                    <a:pos x="153" y="390"/>
                  </a:cxn>
                  <a:cxn ang="0">
                    <a:pos x="236" y="330"/>
                  </a:cxn>
                  <a:cxn ang="0">
                    <a:pos x="242" y="305"/>
                  </a:cxn>
                  <a:cxn ang="0">
                    <a:pos x="331" y="212"/>
                  </a:cxn>
                  <a:cxn ang="0">
                    <a:pos x="366" y="188"/>
                  </a:cxn>
                  <a:cxn ang="0">
                    <a:pos x="498" y="24"/>
                  </a:cxn>
                  <a:cxn ang="0">
                    <a:pos x="580" y="32"/>
                  </a:cxn>
                  <a:cxn ang="0">
                    <a:pos x="646" y="78"/>
                  </a:cxn>
                  <a:cxn ang="0">
                    <a:pos x="659" y="122"/>
                  </a:cxn>
                  <a:cxn ang="0">
                    <a:pos x="631" y="149"/>
                  </a:cxn>
                  <a:cxn ang="0">
                    <a:pos x="524" y="142"/>
                  </a:cxn>
                  <a:cxn ang="0">
                    <a:pos x="479" y="200"/>
                  </a:cxn>
                  <a:cxn ang="0">
                    <a:pos x="438" y="234"/>
                  </a:cxn>
                  <a:cxn ang="0">
                    <a:pos x="392" y="250"/>
                  </a:cxn>
                  <a:cxn ang="0">
                    <a:pos x="360" y="268"/>
                  </a:cxn>
                  <a:cxn ang="0">
                    <a:pos x="349" y="319"/>
                  </a:cxn>
                  <a:cxn ang="0">
                    <a:pos x="356" y="402"/>
                  </a:cxn>
                  <a:cxn ang="0">
                    <a:pos x="434" y="504"/>
                  </a:cxn>
                  <a:cxn ang="0">
                    <a:pos x="464" y="522"/>
                  </a:cxn>
                  <a:cxn ang="0">
                    <a:pos x="521" y="518"/>
                  </a:cxn>
                  <a:cxn ang="0">
                    <a:pos x="555" y="497"/>
                  </a:cxn>
                  <a:cxn ang="0">
                    <a:pos x="580" y="405"/>
                  </a:cxn>
                  <a:cxn ang="0">
                    <a:pos x="613" y="353"/>
                  </a:cxn>
                  <a:cxn ang="0">
                    <a:pos x="693" y="440"/>
                  </a:cxn>
                  <a:cxn ang="0">
                    <a:pos x="760" y="533"/>
                  </a:cxn>
                  <a:cxn ang="0">
                    <a:pos x="753" y="572"/>
                  </a:cxn>
                  <a:cxn ang="0">
                    <a:pos x="699" y="563"/>
                  </a:cxn>
                  <a:cxn ang="0">
                    <a:pos x="670" y="534"/>
                  </a:cxn>
                  <a:cxn ang="0">
                    <a:pos x="627" y="526"/>
                  </a:cxn>
                  <a:cxn ang="0">
                    <a:pos x="593" y="537"/>
                  </a:cxn>
                  <a:cxn ang="0">
                    <a:pos x="578" y="584"/>
                  </a:cxn>
                  <a:cxn ang="0">
                    <a:pos x="582" y="649"/>
                  </a:cxn>
                  <a:cxn ang="0">
                    <a:pos x="646" y="740"/>
                  </a:cxn>
                  <a:cxn ang="0">
                    <a:pos x="779" y="875"/>
                  </a:cxn>
                  <a:cxn ang="0">
                    <a:pos x="828" y="875"/>
                  </a:cxn>
                  <a:cxn ang="0">
                    <a:pos x="885" y="799"/>
                  </a:cxn>
                  <a:cxn ang="0">
                    <a:pos x="975" y="547"/>
                  </a:cxn>
                  <a:cxn ang="0">
                    <a:pos x="1041" y="453"/>
                  </a:cxn>
                  <a:cxn ang="0">
                    <a:pos x="1065" y="581"/>
                  </a:cxn>
                  <a:cxn ang="0">
                    <a:pos x="1068" y="715"/>
                  </a:cxn>
                  <a:cxn ang="0">
                    <a:pos x="1036" y="767"/>
                  </a:cxn>
                  <a:cxn ang="0">
                    <a:pos x="937" y="856"/>
                  </a:cxn>
                  <a:cxn ang="0">
                    <a:pos x="794" y="977"/>
                  </a:cxn>
                  <a:cxn ang="0">
                    <a:pos x="754" y="1030"/>
                  </a:cxn>
                  <a:cxn ang="0">
                    <a:pos x="716" y="1046"/>
                  </a:cxn>
                  <a:cxn ang="0">
                    <a:pos x="645" y="1132"/>
                  </a:cxn>
                  <a:cxn ang="0">
                    <a:pos x="581" y="1191"/>
                  </a:cxn>
                </a:cxnLst>
                <a:rect l="0" t="0" r="r" b="b"/>
                <a:pathLst>
                  <a:path w="1075" h="1200">
                    <a:moveTo>
                      <a:pt x="565" y="1200"/>
                    </a:moveTo>
                    <a:lnTo>
                      <a:pt x="572" y="1182"/>
                    </a:lnTo>
                    <a:lnTo>
                      <a:pt x="580" y="1163"/>
                    </a:lnTo>
                    <a:lnTo>
                      <a:pt x="588" y="1144"/>
                    </a:lnTo>
                    <a:lnTo>
                      <a:pt x="595" y="1125"/>
                    </a:lnTo>
                    <a:lnTo>
                      <a:pt x="603" y="1105"/>
                    </a:lnTo>
                    <a:lnTo>
                      <a:pt x="610" y="1085"/>
                    </a:lnTo>
                    <a:lnTo>
                      <a:pt x="617" y="1064"/>
                    </a:lnTo>
                    <a:lnTo>
                      <a:pt x="626" y="1044"/>
                    </a:lnTo>
                    <a:lnTo>
                      <a:pt x="622" y="1034"/>
                    </a:lnTo>
                    <a:lnTo>
                      <a:pt x="619" y="1024"/>
                    </a:lnTo>
                    <a:lnTo>
                      <a:pt x="615" y="1013"/>
                    </a:lnTo>
                    <a:lnTo>
                      <a:pt x="611" y="1002"/>
                    </a:lnTo>
                    <a:lnTo>
                      <a:pt x="606" y="992"/>
                    </a:lnTo>
                    <a:lnTo>
                      <a:pt x="602" y="981"/>
                    </a:lnTo>
                    <a:lnTo>
                      <a:pt x="597" y="969"/>
                    </a:lnTo>
                    <a:lnTo>
                      <a:pt x="592" y="956"/>
                    </a:lnTo>
                    <a:lnTo>
                      <a:pt x="582" y="946"/>
                    </a:lnTo>
                    <a:lnTo>
                      <a:pt x="571" y="936"/>
                    </a:lnTo>
                    <a:lnTo>
                      <a:pt x="561" y="926"/>
                    </a:lnTo>
                    <a:lnTo>
                      <a:pt x="551" y="916"/>
                    </a:lnTo>
                    <a:lnTo>
                      <a:pt x="540" y="905"/>
                    </a:lnTo>
                    <a:lnTo>
                      <a:pt x="529" y="895"/>
                    </a:lnTo>
                    <a:lnTo>
                      <a:pt x="516" y="885"/>
                    </a:lnTo>
                    <a:lnTo>
                      <a:pt x="504" y="875"/>
                    </a:lnTo>
                    <a:lnTo>
                      <a:pt x="497" y="872"/>
                    </a:lnTo>
                    <a:lnTo>
                      <a:pt x="490" y="869"/>
                    </a:lnTo>
                    <a:lnTo>
                      <a:pt x="482" y="865"/>
                    </a:lnTo>
                    <a:lnTo>
                      <a:pt x="474" y="860"/>
                    </a:lnTo>
                    <a:lnTo>
                      <a:pt x="466" y="855"/>
                    </a:lnTo>
                    <a:lnTo>
                      <a:pt x="459" y="851"/>
                    </a:lnTo>
                    <a:lnTo>
                      <a:pt x="451" y="846"/>
                    </a:lnTo>
                    <a:lnTo>
                      <a:pt x="444" y="841"/>
                    </a:lnTo>
                    <a:lnTo>
                      <a:pt x="406" y="785"/>
                    </a:lnTo>
                    <a:lnTo>
                      <a:pt x="378" y="742"/>
                    </a:lnTo>
                    <a:lnTo>
                      <a:pt x="356" y="709"/>
                    </a:lnTo>
                    <a:lnTo>
                      <a:pt x="340" y="684"/>
                    </a:lnTo>
                    <a:lnTo>
                      <a:pt x="328" y="664"/>
                    </a:lnTo>
                    <a:lnTo>
                      <a:pt x="317" y="645"/>
                    </a:lnTo>
                    <a:lnTo>
                      <a:pt x="307" y="626"/>
                    </a:lnTo>
                    <a:lnTo>
                      <a:pt x="296" y="603"/>
                    </a:lnTo>
                    <a:lnTo>
                      <a:pt x="286" y="596"/>
                    </a:lnTo>
                    <a:lnTo>
                      <a:pt x="276" y="588"/>
                    </a:lnTo>
                    <a:lnTo>
                      <a:pt x="265" y="580"/>
                    </a:lnTo>
                    <a:lnTo>
                      <a:pt x="256" y="572"/>
                    </a:lnTo>
                    <a:lnTo>
                      <a:pt x="246" y="564"/>
                    </a:lnTo>
                    <a:lnTo>
                      <a:pt x="236" y="555"/>
                    </a:lnTo>
                    <a:lnTo>
                      <a:pt x="226" y="545"/>
                    </a:lnTo>
                    <a:lnTo>
                      <a:pt x="215" y="536"/>
                    </a:lnTo>
                    <a:lnTo>
                      <a:pt x="203" y="536"/>
                    </a:lnTo>
                    <a:lnTo>
                      <a:pt x="190" y="536"/>
                    </a:lnTo>
                    <a:lnTo>
                      <a:pt x="178" y="535"/>
                    </a:lnTo>
                    <a:lnTo>
                      <a:pt x="165" y="535"/>
                    </a:lnTo>
                    <a:lnTo>
                      <a:pt x="152" y="534"/>
                    </a:lnTo>
                    <a:lnTo>
                      <a:pt x="140" y="533"/>
                    </a:lnTo>
                    <a:lnTo>
                      <a:pt x="128" y="531"/>
                    </a:lnTo>
                    <a:lnTo>
                      <a:pt x="114" y="529"/>
                    </a:lnTo>
                    <a:lnTo>
                      <a:pt x="107" y="537"/>
                    </a:lnTo>
                    <a:lnTo>
                      <a:pt x="98" y="544"/>
                    </a:lnTo>
                    <a:lnTo>
                      <a:pt x="90" y="552"/>
                    </a:lnTo>
                    <a:lnTo>
                      <a:pt x="80" y="559"/>
                    </a:lnTo>
                    <a:lnTo>
                      <a:pt x="70" y="568"/>
                    </a:lnTo>
                    <a:lnTo>
                      <a:pt x="60" y="575"/>
                    </a:lnTo>
                    <a:lnTo>
                      <a:pt x="51" y="582"/>
                    </a:lnTo>
                    <a:lnTo>
                      <a:pt x="41" y="590"/>
                    </a:lnTo>
                    <a:lnTo>
                      <a:pt x="38" y="590"/>
                    </a:lnTo>
                    <a:lnTo>
                      <a:pt x="35" y="590"/>
                    </a:lnTo>
                    <a:lnTo>
                      <a:pt x="31" y="590"/>
                    </a:lnTo>
                    <a:lnTo>
                      <a:pt x="27" y="591"/>
                    </a:lnTo>
                    <a:lnTo>
                      <a:pt x="21" y="592"/>
                    </a:lnTo>
                    <a:lnTo>
                      <a:pt x="17" y="593"/>
                    </a:lnTo>
                    <a:lnTo>
                      <a:pt x="12" y="594"/>
                    </a:lnTo>
                    <a:lnTo>
                      <a:pt x="7" y="597"/>
                    </a:lnTo>
                    <a:lnTo>
                      <a:pt x="7" y="592"/>
                    </a:lnTo>
                    <a:lnTo>
                      <a:pt x="7" y="587"/>
                    </a:lnTo>
                    <a:lnTo>
                      <a:pt x="7" y="582"/>
                    </a:lnTo>
                    <a:lnTo>
                      <a:pt x="6" y="577"/>
                    </a:lnTo>
                    <a:lnTo>
                      <a:pt x="5" y="572"/>
                    </a:lnTo>
                    <a:lnTo>
                      <a:pt x="4" y="567"/>
                    </a:lnTo>
                    <a:lnTo>
                      <a:pt x="2" y="562"/>
                    </a:lnTo>
                    <a:lnTo>
                      <a:pt x="0" y="556"/>
                    </a:lnTo>
                    <a:lnTo>
                      <a:pt x="15" y="538"/>
                    </a:lnTo>
                    <a:lnTo>
                      <a:pt x="31" y="521"/>
                    </a:lnTo>
                    <a:lnTo>
                      <a:pt x="46" y="502"/>
                    </a:lnTo>
                    <a:lnTo>
                      <a:pt x="61" y="484"/>
                    </a:lnTo>
                    <a:lnTo>
                      <a:pt x="78" y="466"/>
                    </a:lnTo>
                    <a:lnTo>
                      <a:pt x="94" y="446"/>
                    </a:lnTo>
                    <a:lnTo>
                      <a:pt x="110" y="427"/>
                    </a:lnTo>
                    <a:lnTo>
                      <a:pt x="128" y="407"/>
                    </a:lnTo>
                    <a:lnTo>
                      <a:pt x="141" y="399"/>
                    </a:lnTo>
                    <a:lnTo>
                      <a:pt x="153" y="390"/>
                    </a:lnTo>
                    <a:lnTo>
                      <a:pt x="166" y="382"/>
                    </a:lnTo>
                    <a:lnTo>
                      <a:pt x="180" y="372"/>
                    </a:lnTo>
                    <a:lnTo>
                      <a:pt x="193" y="363"/>
                    </a:lnTo>
                    <a:lnTo>
                      <a:pt x="206" y="352"/>
                    </a:lnTo>
                    <a:lnTo>
                      <a:pt x="220" y="342"/>
                    </a:lnTo>
                    <a:lnTo>
                      <a:pt x="236" y="332"/>
                    </a:lnTo>
                    <a:lnTo>
                      <a:pt x="236" y="330"/>
                    </a:lnTo>
                    <a:lnTo>
                      <a:pt x="236" y="327"/>
                    </a:lnTo>
                    <a:lnTo>
                      <a:pt x="236" y="325"/>
                    </a:lnTo>
                    <a:lnTo>
                      <a:pt x="237" y="322"/>
                    </a:lnTo>
                    <a:lnTo>
                      <a:pt x="237" y="318"/>
                    </a:lnTo>
                    <a:lnTo>
                      <a:pt x="239" y="315"/>
                    </a:lnTo>
                    <a:lnTo>
                      <a:pt x="240" y="311"/>
                    </a:lnTo>
                    <a:lnTo>
                      <a:pt x="242" y="305"/>
                    </a:lnTo>
                    <a:lnTo>
                      <a:pt x="255" y="292"/>
                    </a:lnTo>
                    <a:lnTo>
                      <a:pt x="267" y="280"/>
                    </a:lnTo>
                    <a:lnTo>
                      <a:pt x="280" y="267"/>
                    </a:lnTo>
                    <a:lnTo>
                      <a:pt x="293" y="253"/>
                    </a:lnTo>
                    <a:lnTo>
                      <a:pt x="305" y="240"/>
                    </a:lnTo>
                    <a:lnTo>
                      <a:pt x="318" y="226"/>
                    </a:lnTo>
                    <a:lnTo>
                      <a:pt x="331" y="212"/>
                    </a:lnTo>
                    <a:lnTo>
                      <a:pt x="343" y="197"/>
                    </a:lnTo>
                    <a:lnTo>
                      <a:pt x="346" y="196"/>
                    </a:lnTo>
                    <a:lnTo>
                      <a:pt x="349" y="195"/>
                    </a:lnTo>
                    <a:lnTo>
                      <a:pt x="353" y="194"/>
                    </a:lnTo>
                    <a:lnTo>
                      <a:pt x="357" y="192"/>
                    </a:lnTo>
                    <a:lnTo>
                      <a:pt x="362" y="190"/>
                    </a:lnTo>
                    <a:lnTo>
                      <a:pt x="366" y="188"/>
                    </a:lnTo>
                    <a:lnTo>
                      <a:pt x="371" y="186"/>
                    </a:lnTo>
                    <a:lnTo>
                      <a:pt x="377" y="183"/>
                    </a:lnTo>
                    <a:lnTo>
                      <a:pt x="416" y="130"/>
                    </a:lnTo>
                    <a:lnTo>
                      <a:pt x="447" y="89"/>
                    </a:lnTo>
                    <a:lnTo>
                      <a:pt x="469" y="60"/>
                    </a:lnTo>
                    <a:lnTo>
                      <a:pt x="486" y="38"/>
                    </a:lnTo>
                    <a:lnTo>
                      <a:pt x="498" y="24"/>
                    </a:lnTo>
                    <a:lnTo>
                      <a:pt x="507" y="15"/>
                    </a:lnTo>
                    <a:lnTo>
                      <a:pt x="515" y="8"/>
                    </a:lnTo>
                    <a:lnTo>
                      <a:pt x="524" y="0"/>
                    </a:lnTo>
                    <a:lnTo>
                      <a:pt x="538" y="8"/>
                    </a:lnTo>
                    <a:lnTo>
                      <a:pt x="551" y="16"/>
                    </a:lnTo>
                    <a:lnTo>
                      <a:pt x="565" y="24"/>
                    </a:lnTo>
                    <a:lnTo>
                      <a:pt x="580" y="32"/>
                    </a:lnTo>
                    <a:lnTo>
                      <a:pt x="594" y="40"/>
                    </a:lnTo>
                    <a:lnTo>
                      <a:pt x="609" y="49"/>
                    </a:lnTo>
                    <a:lnTo>
                      <a:pt x="623" y="59"/>
                    </a:lnTo>
                    <a:lnTo>
                      <a:pt x="639" y="68"/>
                    </a:lnTo>
                    <a:lnTo>
                      <a:pt x="642" y="71"/>
                    </a:lnTo>
                    <a:lnTo>
                      <a:pt x="644" y="74"/>
                    </a:lnTo>
                    <a:lnTo>
                      <a:pt x="646" y="78"/>
                    </a:lnTo>
                    <a:lnTo>
                      <a:pt x="649" y="82"/>
                    </a:lnTo>
                    <a:lnTo>
                      <a:pt x="651" y="87"/>
                    </a:lnTo>
                    <a:lnTo>
                      <a:pt x="654" y="92"/>
                    </a:lnTo>
                    <a:lnTo>
                      <a:pt x="656" y="97"/>
                    </a:lnTo>
                    <a:lnTo>
                      <a:pt x="659" y="102"/>
                    </a:lnTo>
                    <a:lnTo>
                      <a:pt x="659" y="114"/>
                    </a:lnTo>
                    <a:lnTo>
                      <a:pt x="659" y="122"/>
                    </a:lnTo>
                    <a:lnTo>
                      <a:pt x="658" y="128"/>
                    </a:lnTo>
                    <a:lnTo>
                      <a:pt x="657" y="133"/>
                    </a:lnTo>
                    <a:lnTo>
                      <a:pt x="656" y="137"/>
                    </a:lnTo>
                    <a:lnTo>
                      <a:pt x="653" y="141"/>
                    </a:lnTo>
                    <a:lnTo>
                      <a:pt x="650" y="145"/>
                    </a:lnTo>
                    <a:lnTo>
                      <a:pt x="646" y="149"/>
                    </a:lnTo>
                    <a:lnTo>
                      <a:pt x="631" y="149"/>
                    </a:lnTo>
                    <a:lnTo>
                      <a:pt x="615" y="149"/>
                    </a:lnTo>
                    <a:lnTo>
                      <a:pt x="600" y="149"/>
                    </a:lnTo>
                    <a:lnTo>
                      <a:pt x="585" y="148"/>
                    </a:lnTo>
                    <a:lnTo>
                      <a:pt x="570" y="147"/>
                    </a:lnTo>
                    <a:lnTo>
                      <a:pt x="555" y="146"/>
                    </a:lnTo>
                    <a:lnTo>
                      <a:pt x="540" y="145"/>
                    </a:lnTo>
                    <a:lnTo>
                      <a:pt x="524" y="142"/>
                    </a:lnTo>
                    <a:lnTo>
                      <a:pt x="519" y="150"/>
                    </a:lnTo>
                    <a:lnTo>
                      <a:pt x="513" y="157"/>
                    </a:lnTo>
                    <a:lnTo>
                      <a:pt x="507" y="166"/>
                    </a:lnTo>
                    <a:lnTo>
                      <a:pt x="500" y="174"/>
                    </a:lnTo>
                    <a:lnTo>
                      <a:pt x="493" y="182"/>
                    </a:lnTo>
                    <a:lnTo>
                      <a:pt x="486" y="191"/>
                    </a:lnTo>
                    <a:lnTo>
                      <a:pt x="479" y="200"/>
                    </a:lnTo>
                    <a:lnTo>
                      <a:pt x="470" y="211"/>
                    </a:lnTo>
                    <a:lnTo>
                      <a:pt x="465" y="214"/>
                    </a:lnTo>
                    <a:lnTo>
                      <a:pt x="460" y="217"/>
                    </a:lnTo>
                    <a:lnTo>
                      <a:pt x="455" y="221"/>
                    </a:lnTo>
                    <a:lnTo>
                      <a:pt x="450" y="225"/>
                    </a:lnTo>
                    <a:lnTo>
                      <a:pt x="444" y="229"/>
                    </a:lnTo>
                    <a:lnTo>
                      <a:pt x="438" y="234"/>
                    </a:lnTo>
                    <a:lnTo>
                      <a:pt x="431" y="239"/>
                    </a:lnTo>
                    <a:lnTo>
                      <a:pt x="423" y="244"/>
                    </a:lnTo>
                    <a:lnTo>
                      <a:pt x="418" y="244"/>
                    </a:lnTo>
                    <a:lnTo>
                      <a:pt x="412" y="245"/>
                    </a:lnTo>
                    <a:lnTo>
                      <a:pt x="406" y="247"/>
                    </a:lnTo>
                    <a:lnTo>
                      <a:pt x="399" y="248"/>
                    </a:lnTo>
                    <a:lnTo>
                      <a:pt x="392" y="250"/>
                    </a:lnTo>
                    <a:lnTo>
                      <a:pt x="385" y="252"/>
                    </a:lnTo>
                    <a:lnTo>
                      <a:pt x="378" y="255"/>
                    </a:lnTo>
                    <a:lnTo>
                      <a:pt x="370" y="257"/>
                    </a:lnTo>
                    <a:lnTo>
                      <a:pt x="367" y="261"/>
                    </a:lnTo>
                    <a:lnTo>
                      <a:pt x="365" y="263"/>
                    </a:lnTo>
                    <a:lnTo>
                      <a:pt x="362" y="266"/>
                    </a:lnTo>
                    <a:lnTo>
                      <a:pt x="360" y="268"/>
                    </a:lnTo>
                    <a:lnTo>
                      <a:pt x="357" y="271"/>
                    </a:lnTo>
                    <a:lnTo>
                      <a:pt x="355" y="273"/>
                    </a:lnTo>
                    <a:lnTo>
                      <a:pt x="352" y="276"/>
                    </a:lnTo>
                    <a:lnTo>
                      <a:pt x="350" y="278"/>
                    </a:lnTo>
                    <a:lnTo>
                      <a:pt x="350" y="291"/>
                    </a:lnTo>
                    <a:lnTo>
                      <a:pt x="350" y="304"/>
                    </a:lnTo>
                    <a:lnTo>
                      <a:pt x="349" y="319"/>
                    </a:lnTo>
                    <a:lnTo>
                      <a:pt x="349" y="333"/>
                    </a:lnTo>
                    <a:lnTo>
                      <a:pt x="348" y="348"/>
                    </a:lnTo>
                    <a:lnTo>
                      <a:pt x="347" y="363"/>
                    </a:lnTo>
                    <a:lnTo>
                      <a:pt x="345" y="378"/>
                    </a:lnTo>
                    <a:lnTo>
                      <a:pt x="343" y="393"/>
                    </a:lnTo>
                    <a:lnTo>
                      <a:pt x="350" y="398"/>
                    </a:lnTo>
                    <a:lnTo>
                      <a:pt x="356" y="402"/>
                    </a:lnTo>
                    <a:lnTo>
                      <a:pt x="362" y="408"/>
                    </a:lnTo>
                    <a:lnTo>
                      <a:pt x="369" y="417"/>
                    </a:lnTo>
                    <a:lnTo>
                      <a:pt x="379" y="430"/>
                    </a:lnTo>
                    <a:lnTo>
                      <a:pt x="391" y="447"/>
                    </a:lnTo>
                    <a:lnTo>
                      <a:pt x="408" y="471"/>
                    </a:lnTo>
                    <a:lnTo>
                      <a:pt x="431" y="502"/>
                    </a:lnTo>
                    <a:lnTo>
                      <a:pt x="434" y="504"/>
                    </a:lnTo>
                    <a:lnTo>
                      <a:pt x="437" y="507"/>
                    </a:lnTo>
                    <a:lnTo>
                      <a:pt x="441" y="509"/>
                    </a:lnTo>
                    <a:lnTo>
                      <a:pt x="445" y="513"/>
                    </a:lnTo>
                    <a:lnTo>
                      <a:pt x="449" y="515"/>
                    </a:lnTo>
                    <a:lnTo>
                      <a:pt x="454" y="517"/>
                    </a:lnTo>
                    <a:lnTo>
                      <a:pt x="459" y="520"/>
                    </a:lnTo>
                    <a:lnTo>
                      <a:pt x="464" y="522"/>
                    </a:lnTo>
                    <a:lnTo>
                      <a:pt x="471" y="522"/>
                    </a:lnTo>
                    <a:lnTo>
                      <a:pt x="480" y="522"/>
                    </a:lnTo>
                    <a:lnTo>
                      <a:pt x="487" y="522"/>
                    </a:lnTo>
                    <a:lnTo>
                      <a:pt x="495" y="522"/>
                    </a:lnTo>
                    <a:lnTo>
                      <a:pt x="503" y="521"/>
                    </a:lnTo>
                    <a:lnTo>
                      <a:pt x="512" y="520"/>
                    </a:lnTo>
                    <a:lnTo>
                      <a:pt x="521" y="518"/>
                    </a:lnTo>
                    <a:lnTo>
                      <a:pt x="532" y="516"/>
                    </a:lnTo>
                    <a:lnTo>
                      <a:pt x="534" y="513"/>
                    </a:lnTo>
                    <a:lnTo>
                      <a:pt x="538" y="510"/>
                    </a:lnTo>
                    <a:lnTo>
                      <a:pt x="542" y="507"/>
                    </a:lnTo>
                    <a:lnTo>
                      <a:pt x="546" y="504"/>
                    </a:lnTo>
                    <a:lnTo>
                      <a:pt x="550" y="501"/>
                    </a:lnTo>
                    <a:lnTo>
                      <a:pt x="555" y="497"/>
                    </a:lnTo>
                    <a:lnTo>
                      <a:pt x="560" y="493"/>
                    </a:lnTo>
                    <a:lnTo>
                      <a:pt x="565" y="488"/>
                    </a:lnTo>
                    <a:lnTo>
                      <a:pt x="567" y="473"/>
                    </a:lnTo>
                    <a:lnTo>
                      <a:pt x="570" y="456"/>
                    </a:lnTo>
                    <a:lnTo>
                      <a:pt x="572" y="440"/>
                    </a:lnTo>
                    <a:lnTo>
                      <a:pt x="576" y="423"/>
                    </a:lnTo>
                    <a:lnTo>
                      <a:pt x="580" y="405"/>
                    </a:lnTo>
                    <a:lnTo>
                      <a:pt x="583" y="388"/>
                    </a:lnTo>
                    <a:lnTo>
                      <a:pt x="587" y="371"/>
                    </a:lnTo>
                    <a:lnTo>
                      <a:pt x="592" y="352"/>
                    </a:lnTo>
                    <a:lnTo>
                      <a:pt x="597" y="352"/>
                    </a:lnTo>
                    <a:lnTo>
                      <a:pt x="602" y="352"/>
                    </a:lnTo>
                    <a:lnTo>
                      <a:pt x="607" y="353"/>
                    </a:lnTo>
                    <a:lnTo>
                      <a:pt x="613" y="353"/>
                    </a:lnTo>
                    <a:lnTo>
                      <a:pt x="618" y="354"/>
                    </a:lnTo>
                    <a:lnTo>
                      <a:pt x="624" y="355"/>
                    </a:lnTo>
                    <a:lnTo>
                      <a:pt x="632" y="357"/>
                    </a:lnTo>
                    <a:lnTo>
                      <a:pt x="639" y="360"/>
                    </a:lnTo>
                    <a:lnTo>
                      <a:pt x="661" y="393"/>
                    </a:lnTo>
                    <a:lnTo>
                      <a:pt x="679" y="420"/>
                    </a:lnTo>
                    <a:lnTo>
                      <a:pt x="693" y="440"/>
                    </a:lnTo>
                    <a:lnTo>
                      <a:pt x="704" y="456"/>
                    </a:lnTo>
                    <a:lnTo>
                      <a:pt x="715" y="471"/>
                    </a:lnTo>
                    <a:lnTo>
                      <a:pt x="728" y="485"/>
                    </a:lnTo>
                    <a:lnTo>
                      <a:pt x="742" y="502"/>
                    </a:lnTo>
                    <a:lnTo>
                      <a:pt x="760" y="522"/>
                    </a:lnTo>
                    <a:lnTo>
                      <a:pt x="760" y="527"/>
                    </a:lnTo>
                    <a:lnTo>
                      <a:pt x="760" y="533"/>
                    </a:lnTo>
                    <a:lnTo>
                      <a:pt x="760" y="538"/>
                    </a:lnTo>
                    <a:lnTo>
                      <a:pt x="760" y="543"/>
                    </a:lnTo>
                    <a:lnTo>
                      <a:pt x="760" y="549"/>
                    </a:lnTo>
                    <a:lnTo>
                      <a:pt x="760" y="555"/>
                    </a:lnTo>
                    <a:lnTo>
                      <a:pt x="760" y="563"/>
                    </a:lnTo>
                    <a:lnTo>
                      <a:pt x="760" y="570"/>
                    </a:lnTo>
                    <a:lnTo>
                      <a:pt x="753" y="572"/>
                    </a:lnTo>
                    <a:lnTo>
                      <a:pt x="748" y="574"/>
                    </a:lnTo>
                    <a:lnTo>
                      <a:pt x="743" y="574"/>
                    </a:lnTo>
                    <a:lnTo>
                      <a:pt x="737" y="574"/>
                    </a:lnTo>
                    <a:lnTo>
                      <a:pt x="731" y="573"/>
                    </a:lnTo>
                    <a:lnTo>
                      <a:pt x="723" y="571"/>
                    </a:lnTo>
                    <a:lnTo>
                      <a:pt x="712" y="568"/>
                    </a:lnTo>
                    <a:lnTo>
                      <a:pt x="699" y="563"/>
                    </a:lnTo>
                    <a:lnTo>
                      <a:pt x="697" y="560"/>
                    </a:lnTo>
                    <a:lnTo>
                      <a:pt x="693" y="556"/>
                    </a:lnTo>
                    <a:lnTo>
                      <a:pt x="690" y="552"/>
                    </a:lnTo>
                    <a:lnTo>
                      <a:pt x="685" y="548"/>
                    </a:lnTo>
                    <a:lnTo>
                      <a:pt x="681" y="544"/>
                    </a:lnTo>
                    <a:lnTo>
                      <a:pt x="676" y="539"/>
                    </a:lnTo>
                    <a:lnTo>
                      <a:pt x="670" y="534"/>
                    </a:lnTo>
                    <a:lnTo>
                      <a:pt x="665" y="529"/>
                    </a:lnTo>
                    <a:lnTo>
                      <a:pt x="660" y="529"/>
                    </a:lnTo>
                    <a:lnTo>
                      <a:pt x="654" y="529"/>
                    </a:lnTo>
                    <a:lnTo>
                      <a:pt x="648" y="529"/>
                    </a:lnTo>
                    <a:lnTo>
                      <a:pt x="642" y="528"/>
                    </a:lnTo>
                    <a:lnTo>
                      <a:pt x="635" y="528"/>
                    </a:lnTo>
                    <a:lnTo>
                      <a:pt x="627" y="526"/>
                    </a:lnTo>
                    <a:lnTo>
                      <a:pt x="619" y="525"/>
                    </a:lnTo>
                    <a:lnTo>
                      <a:pt x="612" y="522"/>
                    </a:lnTo>
                    <a:lnTo>
                      <a:pt x="609" y="525"/>
                    </a:lnTo>
                    <a:lnTo>
                      <a:pt x="606" y="528"/>
                    </a:lnTo>
                    <a:lnTo>
                      <a:pt x="602" y="530"/>
                    </a:lnTo>
                    <a:lnTo>
                      <a:pt x="598" y="533"/>
                    </a:lnTo>
                    <a:lnTo>
                      <a:pt x="593" y="537"/>
                    </a:lnTo>
                    <a:lnTo>
                      <a:pt x="589" y="540"/>
                    </a:lnTo>
                    <a:lnTo>
                      <a:pt x="584" y="544"/>
                    </a:lnTo>
                    <a:lnTo>
                      <a:pt x="579" y="549"/>
                    </a:lnTo>
                    <a:lnTo>
                      <a:pt x="579" y="557"/>
                    </a:lnTo>
                    <a:lnTo>
                      <a:pt x="579" y="566"/>
                    </a:lnTo>
                    <a:lnTo>
                      <a:pt x="578" y="575"/>
                    </a:lnTo>
                    <a:lnTo>
                      <a:pt x="578" y="584"/>
                    </a:lnTo>
                    <a:lnTo>
                      <a:pt x="577" y="594"/>
                    </a:lnTo>
                    <a:lnTo>
                      <a:pt x="576" y="603"/>
                    </a:lnTo>
                    <a:lnTo>
                      <a:pt x="573" y="614"/>
                    </a:lnTo>
                    <a:lnTo>
                      <a:pt x="571" y="624"/>
                    </a:lnTo>
                    <a:lnTo>
                      <a:pt x="574" y="632"/>
                    </a:lnTo>
                    <a:lnTo>
                      <a:pt x="578" y="640"/>
                    </a:lnTo>
                    <a:lnTo>
                      <a:pt x="582" y="649"/>
                    </a:lnTo>
                    <a:lnTo>
                      <a:pt x="586" y="658"/>
                    </a:lnTo>
                    <a:lnTo>
                      <a:pt x="591" y="669"/>
                    </a:lnTo>
                    <a:lnTo>
                      <a:pt x="595" y="678"/>
                    </a:lnTo>
                    <a:lnTo>
                      <a:pt x="600" y="688"/>
                    </a:lnTo>
                    <a:lnTo>
                      <a:pt x="605" y="698"/>
                    </a:lnTo>
                    <a:lnTo>
                      <a:pt x="626" y="719"/>
                    </a:lnTo>
                    <a:lnTo>
                      <a:pt x="646" y="740"/>
                    </a:lnTo>
                    <a:lnTo>
                      <a:pt x="666" y="761"/>
                    </a:lnTo>
                    <a:lnTo>
                      <a:pt x="687" y="784"/>
                    </a:lnTo>
                    <a:lnTo>
                      <a:pt x="708" y="806"/>
                    </a:lnTo>
                    <a:lnTo>
                      <a:pt x="729" y="829"/>
                    </a:lnTo>
                    <a:lnTo>
                      <a:pt x="751" y="852"/>
                    </a:lnTo>
                    <a:lnTo>
                      <a:pt x="773" y="875"/>
                    </a:lnTo>
                    <a:lnTo>
                      <a:pt x="779" y="875"/>
                    </a:lnTo>
                    <a:lnTo>
                      <a:pt x="785" y="875"/>
                    </a:lnTo>
                    <a:lnTo>
                      <a:pt x="791" y="875"/>
                    </a:lnTo>
                    <a:lnTo>
                      <a:pt x="798" y="875"/>
                    </a:lnTo>
                    <a:lnTo>
                      <a:pt x="805" y="875"/>
                    </a:lnTo>
                    <a:lnTo>
                      <a:pt x="812" y="875"/>
                    </a:lnTo>
                    <a:lnTo>
                      <a:pt x="819" y="875"/>
                    </a:lnTo>
                    <a:lnTo>
                      <a:pt x="828" y="875"/>
                    </a:lnTo>
                    <a:lnTo>
                      <a:pt x="835" y="865"/>
                    </a:lnTo>
                    <a:lnTo>
                      <a:pt x="842" y="854"/>
                    </a:lnTo>
                    <a:lnTo>
                      <a:pt x="850" y="844"/>
                    </a:lnTo>
                    <a:lnTo>
                      <a:pt x="858" y="833"/>
                    </a:lnTo>
                    <a:lnTo>
                      <a:pt x="866" y="823"/>
                    </a:lnTo>
                    <a:lnTo>
                      <a:pt x="875" y="810"/>
                    </a:lnTo>
                    <a:lnTo>
                      <a:pt x="885" y="799"/>
                    </a:lnTo>
                    <a:lnTo>
                      <a:pt x="894" y="787"/>
                    </a:lnTo>
                    <a:lnTo>
                      <a:pt x="907" y="756"/>
                    </a:lnTo>
                    <a:lnTo>
                      <a:pt x="918" y="723"/>
                    </a:lnTo>
                    <a:lnTo>
                      <a:pt x="932" y="685"/>
                    </a:lnTo>
                    <a:lnTo>
                      <a:pt x="945" y="643"/>
                    </a:lnTo>
                    <a:lnTo>
                      <a:pt x="959" y="597"/>
                    </a:lnTo>
                    <a:lnTo>
                      <a:pt x="975" y="547"/>
                    </a:lnTo>
                    <a:lnTo>
                      <a:pt x="994" y="493"/>
                    </a:lnTo>
                    <a:lnTo>
                      <a:pt x="1015" y="434"/>
                    </a:lnTo>
                    <a:lnTo>
                      <a:pt x="1020" y="437"/>
                    </a:lnTo>
                    <a:lnTo>
                      <a:pt x="1025" y="440"/>
                    </a:lnTo>
                    <a:lnTo>
                      <a:pt x="1031" y="444"/>
                    </a:lnTo>
                    <a:lnTo>
                      <a:pt x="1036" y="448"/>
                    </a:lnTo>
                    <a:lnTo>
                      <a:pt x="1041" y="453"/>
                    </a:lnTo>
                    <a:lnTo>
                      <a:pt x="1046" y="457"/>
                    </a:lnTo>
                    <a:lnTo>
                      <a:pt x="1051" y="463"/>
                    </a:lnTo>
                    <a:lnTo>
                      <a:pt x="1056" y="468"/>
                    </a:lnTo>
                    <a:lnTo>
                      <a:pt x="1058" y="496"/>
                    </a:lnTo>
                    <a:lnTo>
                      <a:pt x="1060" y="524"/>
                    </a:lnTo>
                    <a:lnTo>
                      <a:pt x="1063" y="552"/>
                    </a:lnTo>
                    <a:lnTo>
                      <a:pt x="1065" y="581"/>
                    </a:lnTo>
                    <a:lnTo>
                      <a:pt x="1068" y="609"/>
                    </a:lnTo>
                    <a:lnTo>
                      <a:pt x="1070" y="639"/>
                    </a:lnTo>
                    <a:lnTo>
                      <a:pt x="1073" y="669"/>
                    </a:lnTo>
                    <a:lnTo>
                      <a:pt x="1075" y="698"/>
                    </a:lnTo>
                    <a:lnTo>
                      <a:pt x="1073" y="703"/>
                    </a:lnTo>
                    <a:lnTo>
                      <a:pt x="1070" y="708"/>
                    </a:lnTo>
                    <a:lnTo>
                      <a:pt x="1068" y="715"/>
                    </a:lnTo>
                    <a:lnTo>
                      <a:pt x="1065" y="720"/>
                    </a:lnTo>
                    <a:lnTo>
                      <a:pt x="1063" y="726"/>
                    </a:lnTo>
                    <a:lnTo>
                      <a:pt x="1060" y="732"/>
                    </a:lnTo>
                    <a:lnTo>
                      <a:pt x="1058" y="739"/>
                    </a:lnTo>
                    <a:lnTo>
                      <a:pt x="1056" y="746"/>
                    </a:lnTo>
                    <a:lnTo>
                      <a:pt x="1046" y="756"/>
                    </a:lnTo>
                    <a:lnTo>
                      <a:pt x="1036" y="767"/>
                    </a:lnTo>
                    <a:lnTo>
                      <a:pt x="1024" y="777"/>
                    </a:lnTo>
                    <a:lnTo>
                      <a:pt x="1014" y="787"/>
                    </a:lnTo>
                    <a:lnTo>
                      <a:pt x="1003" y="798"/>
                    </a:lnTo>
                    <a:lnTo>
                      <a:pt x="992" y="809"/>
                    </a:lnTo>
                    <a:lnTo>
                      <a:pt x="981" y="822"/>
                    </a:lnTo>
                    <a:lnTo>
                      <a:pt x="968" y="834"/>
                    </a:lnTo>
                    <a:lnTo>
                      <a:pt x="937" y="856"/>
                    </a:lnTo>
                    <a:lnTo>
                      <a:pt x="912" y="875"/>
                    </a:lnTo>
                    <a:lnTo>
                      <a:pt x="893" y="889"/>
                    </a:lnTo>
                    <a:lnTo>
                      <a:pt x="875" y="902"/>
                    </a:lnTo>
                    <a:lnTo>
                      <a:pt x="859" y="917"/>
                    </a:lnTo>
                    <a:lnTo>
                      <a:pt x="842" y="932"/>
                    </a:lnTo>
                    <a:lnTo>
                      <a:pt x="820" y="951"/>
                    </a:lnTo>
                    <a:lnTo>
                      <a:pt x="794" y="977"/>
                    </a:lnTo>
                    <a:lnTo>
                      <a:pt x="789" y="984"/>
                    </a:lnTo>
                    <a:lnTo>
                      <a:pt x="784" y="992"/>
                    </a:lnTo>
                    <a:lnTo>
                      <a:pt x="778" y="999"/>
                    </a:lnTo>
                    <a:lnTo>
                      <a:pt x="772" y="1007"/>
                    </a:lnTo>
                    <a:lnTo>
                      <a:pt x="766" y="1015"/>
                    </a:lnTo>
                    <a:lnTo>
                      <a:pt x="760" y="1023"/>
                    </a:lnTo>
                    <a:lnTo>
                      <a:pt x="754" y="1030"/>
                    </a:lnTo>
                    <a:lnTo>
                      <a:pt x="746" y="1037"/>
                    </a:lnTo>
                    <a:lnTo>
                      <a:pt x="742" y="1038"/>
                    </a:lnTo>
                    <a:lnTo>
                      <a:pt x="737" y="1039"/>
                    </a:lnTo>
                    <a:lnTo>
                      <a:pt x="732" y="1040"/>
                    </a:lnTo>
                    <a:lnTo>
                      <a:pt x="727" y="1042"/>
                    </a:lnTo>
                    <a:lnTo>
                      <a:pt x="721" y="1044"/>
                    </a:lnTo>
                    <a:lnTo>
                      <a:pt x="716" y="1046"/>
                    </a:lnTo>
                    <a:lnTo>
                      <a:pt x="711" y="1048"/>
                    </a:lnTo>
                    <a:lnTo>
                      <a:pt x="706" y="1051"/>
                    </a:lnTo>
                    <a:lnTo>
                      <a:pt x="691" y="1074"/>
                    </a:lnTo>
                    <a:lnTo>
                      <a:pt x="678" y="1091"/>
                    </a:lnTo>
                    <a:lnTo>
                      <a:pt x="667" y="1105"/>
                    </a:lnTo>
                    <a:lnTo>
                      <a:pt x="656" y="1119"/>
                    </a:lnTo>
                    <a:lnTo>
                      <a:pt x="645" y="1132"/>
                    </a:lnTo>
                    <a:lnTo>
                      <a:pt x="632" y="1146"/>
                    </a:lnTo>
                    <a:lnTo>
                      <a:pt x="614" y="1164"/>
                    </a:lnTo>
                    <a:lnTo>
                      <a:pt x="592" y="1187"/>
                    </a:lnTo>
                    <a:lnTo>
                      <a:pt x="589" y="1187"/>
                    </a:lnTo>
                    <a:lnTo>
                      <a:pt x="587" y="1188"/>
                    </a:lnTo>
                    <a:lnTo>
                      <a:pt x="584" y="1189"/>
                    </a:lnTo>
                    <a:lnTo>
                      <a:pt x="581" y="1191"/>
                    </a:lnTo>
                    <a:lnTo>
                      <a:pt x="578" y="1193"/>
                    </a:lnTo>
                    <a:lnTo>
                      <a:pt x="573" y="1195"/>
                    </a:lnTo>
                    <a:lnTo>
                      <a:pt x="569" y="1197"/>
                    </a:lnTo>
                    <a:lnTo>
                      <a:pt x="565" y="12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3" name="Freeform 32"/>
              <p:cNvSpPr>
                <a:spLocks/>
              </p:cNvSpPr>
              <p:nvPr/>
            </p:nvSpPr>
            <p:spPr bwMode="auto">
              <a:xfrm>
                <a:off x="1225" y="1333"/>
                <a:ext cx="261" cy="316"/>
              </a:xfrm>
              <a:custGeom>
                <a:avLst/>
                <a:gdLst/>
                <a:ahLst/>
                <a:cxnLst>
                  <a:cxn ang="0">
                    <a:pos x="368" y="1246"/>
                  </a:cxn>
                  <a:cxn ang="0">
                    <a:pos x="401" y="1201"/>
                  </a:cxn>
                  <a:cxn ang="0">
                    <a:pos x="422" y="1131"/>
                  </a:cxn>
                  <a:cxn ang="0">
                    <a:pos x="303" y="901"/>
                  </a:cxn>
                  <a:cxn ang="0">
                    <a:pos x="82" y="576"/>
                  </a:cxn>
                  <a:cxn ang="0">
                    <a:pos x="0" y="512"/>
                  </a:cxn>
                  <a:cxn ang="0">
                    <a:pos x="0" y="495"/>
                  </a:cxn>
                  <a:cxn ang="0">
                    <a:pos x="96" y="443"/>
                  </a:cxn>
                  <a:cxn ang="0">
                    <a:pos x="199" y="364"/>
                  </a:cxn>
                  <a:cxn ang="0">
                    <a:pos x="243" y="341"/>
                  </a:cxn>
                  <a:cxn ang="0">
                    <a:pos x="266" y="386"/>
                  </a:cxn>
                  <a:cxn ang="0">
                    <a:pos x="300" y="437"/>
                  </a:cxn>
                  <a:cxn ang="0">
                    <a:pos x="463" y="501"/>
                  </a:cxn>
                  <a:cxn ang="0">
                    <a:pos x="719" y="597"/>
                  </a:cxn>
                  <a:cxn ang="0">
                    <a:pos x="733" y="610"/>
                  </a:cxn>
                  <a:cxn ang="0">
                    <a:pos x="797" y="581"/>
                  </a:cxn>
                  <a:cxn ang="0">
                    <a:pos x="682" y="250"/>
                  </a:cxn>
                  <a:cxn ang="0">
                    <a:pos x="658" y="185"/>
                  </a:cxn>
                  <a:cxn ang="0">
                    <a:pos x="605" y="171"/>
                  </a:cxn>
                  <a:cxn ang="0">
                    <a:pos x="557" y="184"/>
                  </a:cxn>
                  <a:cxn ang="0">
                    <a:pos x="530" y="198"/>
                  </a:cxn>
                  <a:cxn ang="0">
                    <a:pos x="478" y="204"/>
                  </a:cxn>
                  <a:cxn ang="0">
                    <a:pos x="478" y="156"/>
                  </a:cxn>
                  <a:cxn ang="0">
                    <a:pos x="601" y="115"/>
                  </a:cxn>
                  <a:cxn ang="0">
                    <a:pos x="649" y="85"/>
                  </a:cxn>
                  <a:cxn ang="0">
                    <a:pos x="690" y="69"/>
                  </a:cxn>
                  <a:cxn ang="0">
                    <a:pos x="751" y="18"/>
                  </a:cxn>
                  <a:cxn ang="0">
                    <a:pos x="790" y="0"/>
                  </a:cxn>
                  <a:cxn ang="0">
                    <a:pos x="818" y="10"/>
                  </a:cxn>
                  <a:cxn ang="0">
                    <a:pos x="822" y="65"/>
                  </a:cxn>
                  <a:cxn ang="0">
                    <a:pos x="759" y="136"/>
                  </a:cxn>
                  <a:cxn ang="0">
                    <a:pos x="759" y="200"/>
                  </a:cxn>
                  <a:cxn ang="0">
                    <a:pos x="939" y="561"/>
                  </a:cxn>
                  <a:cxn ang="0">
                    <a:pos x="1028" y="714"/>
                  </a:cxn>
                  <a:cxn ang="0">
                    <a:pos x="1042" y="776"/>
                  </a:cxn>
                  <a:cxn ang="0">
                    <a:pos x="1034" y="835"/>
                  </a:cxn>
                  <a:cxn ang="0">
                    <a:pos x="1006" y="852"/>
                  </a:cxn>
                  <a:cxn ang="0">
                    <a:pos x="931" y="855"/>
                  </a:cxn>
                  <a:cxn ang="0">
                    <a:pos x="746" y="773"/>
                  </a:cxn>
                  <a:cxn ang="0">
                    <a:pos x="592" y="739"/>
                  </a:cxn>
                  <a:cxn ang="0">
                    <a:pos x="485" y="700"/>
                  </a:cxn>
                  <a:cxn ang="0">
                    <a:pos x="362" y="683"/>
                  </a:cxn>
                  <a:cxn ang="0">
                    <a:pos x="299" y="682"/>
                  </a:cxn>
                  <a:cxn ang="0">
                    <a:pos x="289" y="714"/>
                  </a:cxn>
                  <a:cxn ang="0">
                    <a:pos x="300" y="775"/>
                  </a:cxn>
                  <a:cxn ang="0">
                    <a:pos x="348" y="831"/>
                  </a:cxn>
                  <a:cxn ang="0">
                    <a:pos x="390" y="915"/>
                  </a:cxn>
                  <a:cxn ang="0">
                    <a:pos x="412" y="927"/>
                  </a:cxn>
                  <a:cxn ang="0">
                    <a:pos x="419" y="959"/>
                  </a:cxn>
                  <a:cxn ang="0">
                    <a:pos x="511" y="1048"/>
                  </a:cxn>
                  <a:cxn ang="0">
                    <a:pos x="571" y="1056"/>
                  </a:cxn>
                  <a:cxn ang="0">
                    <a:pos x="649" y="1025"/>
                  </a:cxn>
                  <a:cxn ang="0">
                    <a:pos x="697" y="1011"/>
                  </a:cxn>
                  <a:cxn ang="0">
                    <a:pos x="712" y="1031"/>
                  </a:cxn>
                  <a:cxn ang="0">
                    <a:pos x="706" y="1085"/>
                  </a:cxn>
                  <a:cxn ang="0">
                    <a:pos x="606" y="1132"/>
                  </a:cxn>
                  <a:cxn ang="0">
                    <a:pos x="550" y="1191"/>
                  </a:cxn>
                  <a:cxn ang="0">
                    <a:pos x="434" y="1246"/>
                  </a:cxn>
                </a:cxnLst>
                <a:rect l="0" t="0" r="r" b="b"/>
                <a:pathLst>
                  <a:path w="1042" h="1261">
                    <a:moveTo>
                      <a:pt x="383" y="1261"/>
                    </a:moveTo>
                    <a:lnTo>
                      <a:pt x="381" y="1258"/>
                    </a:lnTo>
                    <a:lnTo>
                      <a:pt x="378" y="1256"/>
                    </a:lnTo>
                    <a:lnTo>
                      <a:pt x="376" y="1253"/>
                    </a:lnTo>
                    <a:lnTo>
                      <a:pt x="372" y="1251"/>
                    </a:lnTo>
                    <a:lnTo>
                      <a:pt x="370" y="1248"/>
                    </a:lnTo>
                    <a:lnTo>
                      <a:pt x="368" y="1246"/>
                    </a:lnTo>
                    <a:lnTo>
                      <a:pt x="365" y="1243"/>
                    </a:lnTo>
                    <a:lnTo>
                      <a:pt x="363" y="1241"/>
                    </a:lnTo>
                    <a:lnTo>
                      <a:pt x="370" y="1233"/>
                    </a:lnTo>
                    <a:lnTo>
                      <a:pt x="378" y="1226"/>
                    </a:lnTo>
                    <a:lnTo>
                      <a:pt x="386" y="1217"/>
                    </a:lnTo>
                    <a:lnTo>
                      <a:pt x="393" y="1209"/>
                    </a:lnTo>
                    <a:lnTo>
                      <a:pt x="401" y="1201"/>
                    </a:lnTo>
                    <a:lnTo>
                      <a:pt x="408" y="1192"/>
                    </a:lnTo>
                    <a:lnTo>
                      <a:pt x="415" y="1183"/>
                    </a:lnTo>
                    <a:lnTo>
                      <a:pt x="423" y="1172"/>
                    </a:lnTo>
                    <a:lnTo>
                      <a:pt x="423" y="1162"/>
                    </a:lnTo>
                    <a:lnTo>
                      <a:pt x="423" y="1152"/>
                    </a:lnTo>
                    <a:lnTo>
                      <a:pt x="423" y="1142"/>
                    </a:lnTo>
                    <a:lnTo>
                      <a:pt x="422" y="1131"/>
                    </a:lnTo>
                    <a:lnTo>
                      <a:pt x="421" y="1120"/>
                    </a:lnTo>
                    <a:lnTo>
                      <a:pt x="420" y="1109"/>
                    </a:lnTo>
                    <a:lnTo>
                      <a:pt x="418" y="1097"/>
                    </a:lnTo>
                    <a:lnTo>
                      <a:pt x="416" y="1085"/>
                    </a:lnTo>
                    <a:lnTo>
                      <a:pt x="379" y="1024"/>
                    </a:lnTo>
                    <a:lnTo>
                      <a:pt x="341" y="962"/>
                    </a:lnTo>
                    <a:lnTo>
                      <a:pt x="303" y="901"/>
                    </a:lnTo>
                    <a:lnTo>
                      <a:pt x="264" y="841"/>
                    </a:lnTo>
                    <a:lnTo>
                      <a:pt x="226" y="780"/>
                    </a:lnTo>
                    <a:lnTo>
                      <a:pt x="187" y="718"/>
                    </a:lnTo>
                    <a:lnTo>
                      <a:pt x="147" y="657"/>
                    </a:lnTo>
                    <a:lnTo>
                      <a:pt x="107" y="596"/>
                    </a:lnTo>
                    <a:lnTo>
                      <a:pt x="95" y="586"/>
                    </a:lnTo>
                    <a:lnTo>
                      <a:pt x="82" y="576"/>
                    </a:lnTo>
                    <a:lnTo>
                      <a:pt x="69" y="566"/>
                    </a:lnTo>
                    <a:lnTo>
                      <a:pt x="56" y="556"/>
                    </a:lnTo>
                    <a:lnTo>
                      <a:pt x="43" y="546"/>
                    </a:lnTo>
                    <a:lnTo>
                      <a:pt x="29" y="536"/>
                    </a:lnTo>
                    <a:lnTo>
                      <a:pt x="14" y="526"/>
                    </a:lnTo>
                    <a:lnTo>
                      <a:pt x="0" y="515"/>
                    </a:lnTo>
                    <a:lnTo>
                      <a:pt x="0" y="512"/>
                    </a:lnTo>
                    <a:lnTo>
                      <a:pt x="0" y="510"/>
                    </a:lnTo>
                    <a:lnTo>
                      <a:pt x="0" y="507"/>
                    </a:lnTo>
                    <a:lnTo>
                      <a:pt x="0" y="505"/>
                    </a:lnTo>
                    <a:lnTo>
                      <a:pt x="0" y="502"/>
                    </a:lnTo>
                    <a:lnTo>
                      <a:pt x="0" y="500"/>
                    </a:lnTo>
                    <a:lnTo>
                      <a:pt x="0" y="497"/>
                    </a:lnTo>
                    <a:lnTo>
                      <a:pt x="0" y="495"/>
                    </a:lnTo>
                    <a:lnTo>
                      <a:pt x="15" y="484"/>
                    </a:lnTo>
                    <a:lnTo>
                      <a:pt x="29" y="475"/>
                    </a:lnTo>
                    <a:lnTo>
                      <a:pt x="40" y="467"/>
                    </a:lnTo>
                    <a:lnTo>
                      <a:pt x="50" y="461"/>
                    </a:lnTo>
                    <a:lnTo>
                      <a:pt x="62" y="456"/>
                    </a:lnTo>
                    <a:lnTo>
                      <a:pt x="78" y="450"/>
                    </a:lnTo>
                    <a:lnTo>
                      <a:pt x="96" y="443"/>
                    </a:lnTo>
                    <a:lnTo>
                      <a:pt x="120" y="434"/>
                    </a:lnTo>
                    <a:lnTo>
                      <a:pt x="134" y="424"/>
                    </a:lnTo>
                    <a:lnTo>
                      <a:pt x="146" y="412"/>
                    </a:lnTo>
                    <a:lnTo>
                      <a:pt x="159" y="401"/>
                    </a:lnTo>
                    <a:lnTo>
                      <a:pt x="172" y="389"/>
                    </a:lnTo>
                    <a:lnTo>
                      <a:pt x="186" y="377"/>
                    </a:lnTo>
                    <a:lnTo>
                      <a:pt x="199" y="364"/>
                    </a:lnTo>
                    <a:lnTo>
                      <a:pt x="213" y="351"/>
                    </a:lnTo>
                    <a:lnTo>
                      <a:pt x="229" y="339"/>
                    </a:lnTo>
                    <a:lnTo>
                      <a:pt x="231" y="339"/>
                    </a:lnTo>
                    <a:lnTo>
                      <a:pt x="234" y="339"/>
                    </a:lnTo>
                    <a:lnTo>
                      <a:pt x="237" y="339"/>
                    </a:lnTo>
                    <a:lnTo>
                      <a:pt x="240" y="340"/>
                    </a:lnTo>
                    <a:lnTo>
                      <a:pt x="243" y="341"/>
                    </a:lnTo>
                    <a:lnTo>
                      <a:pt x="246" y="342"/>
                    </a:lnTo>
                    <a:lnTo>
                      <a:pt x="251" y="343"/>
                    </a:lnTo>
                    <a:lnTo>
                      <a:pt x="255" y="346"/>
                    </a:lnTo>
                    <a:lnTo>
                      <a:pt x="258" y="356"/>
                    </a:lnTo>
                    <a:lnTo>
                      <a:pt x="260" y="365"/>
                    </a:lnTo>
                    <a:lnTo>
                      <a:pt x="263" y="376"/>
                    </a:lnTo>
                    <a:lnTo>
                      <a:pt x="266" y="386"/>
                    </a:lnTo>
                    <a:lnTo>
                      <a:pt x="269" y="396"/>
                    </a:lnTo>
                    <a:lnTo>
                      <a:pt x="274" y="406"/>
                    </a:lnTo>
                    <a:lnTo>
                      <a:pt x="278" y="416"/>
                    </a:lnTo>
                    <a:lnTo>
                      <a:pt x="283" y="427"/>
                    </a:lnTo>
                    <a:lnTo>
                      <a:pt x="288" y="430"/>
                    </a:lnTo>
                    <a:lnTo>
                      <a:pt x="294" y="433"/>
                    </a:lnTo>
                    <a:lnTo>
                      <a:pt x="300" y="437"/>
                    </a:lnTo>
                    <a:lnTo>
                      <a:pt x="306" y="441"/>
                    </a:lnTo>
                    <a:lnTo>
                      <a:pt x="313" y="446"/>
                    </a:lnTo>
                    <a:lnTo>
                      <a:pt x="321" y="451"/>
                    </a:lnTo>
                    <a:lnTo>
                      <a:pt x="329" y="456"/>
                    </a:lnTo>
                    <a:lnTo>
                      <a:pt x="336" y="461"/>
                    </a:lnTo>
                    <a:lnTo>
                      <a:pt x="407" y="484"/>
                    </a:lnTo>
                    <a:lnTo>
                      <a:pt x="463" y="501"/>
                    </a:lnTo>
                    <a:lnTo>
                      <a:pt x="507" y="515"/>
                    </a:lnTo>
                    <a:lnTo>
                      <a:pt x="545" y="529"/>
                    </a:lnTo>
                    <a:lnTo>
                      <a:pt x="581" y="542"/>
                    </a:lnTo>
                    <a:lnTo>
                      <a:pt x="618" y="556"/>
                    </a:lnTo>
                    <a:lnTo>
                      <a:pt x="663" y="574"/>
                    </a:lnTo>
                    <a:lnTo>
                      <a:pt x="719" y="596"/>
                    </a:lnTo>
                    <a:lnTo>
                      <a:pt x="719" y="597"/>
                    </a:lnTo>
                    <a:lnTo>
                      <a:pt x="720" y="598"/>
                    </a:lnTo>
                    <a:lnTo>
                      <a:pt x="721" y="599"/>
                    </a:lnTo>
                    <a:lnTo>
                      <a:pt x="723" y="601"/>
                    </a:lnTo>
                    <a:lnTo>
                      <a:pt x="726" y="603"/>
                    </a:lnTo>
                    <a:lnTo>
                      <a:pt x="728" y="605"/>
                    </a:lnTo>
                    <a:lnTo>
                      <a:pt x="730" y="607"/>
                    </a:lnTo>
                    <a:lnTo>
                      <a:pt x="733" y="610"/>
                    </a:lnTo>
                    <a:lnTo>
                      <a:pt x="752" y="603"/>
                    </a:lnTo>
                    <a:lnTo>
                      <a:pt x="767" y="598"/>
                    </a:lnTo>
                    <a:lnTo>
                      <a:pt x="779" y="594"/>
                    </a:lnTo>
                    <a:lnTo>
                      <a:pt x="787" y="591"/>
                    </a:lnTo>
                    <a:lnTo>
                      <a:pt x="792" y="588"/>
                    </a:lnTo>
                    <a:lnTo>
                      <a:pt x="795" y="584"/>
                    </a:lnTo>
                    <a:lnTo>
                      <a:pt x="797" y="581"/>
                    </a:lnTo>
                    <a:lnTo>
                      <a:pt x="800" y="576"/>
                    </a:lnTo>
                    <a:lnTo>
                      <a:pt x="762" y="476"/>
                    </a:lnTo>
                    <a:lnTo>
                      <a:pt x="734" y="399"/>
                    </a:lnTo>
                    <a:lnTo>
                      <a:pt x="712" y="342"/>
                    </a:lnTo>
                    <a:lnTo>
                      <a:pt x="698" y="301"/>
                    </a:lnTo>
                    <a:lnTo>
                      <a:pt x="688" y="273"/>
                    </a:lnTo>
                    <a:lnTo>
                      <a:pt x="682" y="250"/>
                    </a:lnTo>
                    <a:lnTo>
                      <a:pt x="677" y="231"/>
                    </a:lnTo>
                    <a:lnTo>
                      <a:pt x="672" y="210"/>
                    </a:lnTo>
                    <a:lnTo>
                      <a:pt x="669" y="205"/>
                    </a:lnTo>
                    <a:lnTo>
                      <a:pt x="667" y="200"/>
                    </a:lnTo>
                    <a:lnTo>
                      <a:pt x="664" y="195"/>
                    </a:lnTo>
                    <a:lnTo>
                      <a:pt x="661" y="190"/>
                    </a:lnTo>
                    <a:lnTo>
                      <a:pt x="658" y="185"/>
                    </a:lnTo>
                    <a:lnTo>
                      <a:pt x="654" y="180"/>
                    </a:lnTo>
                    <a:lnTo>
                      <a:pt x="650" y="175"/>
                    </a:lnTo>
                    <a:lnTo>
                      <a:pt x="645" y="170"/>
                    </a:lnTo>
                    <a:lnTo>
                      <a:pt x="635" y="170"/>
                    </a:lnTo>
                    <a:lnTo>
                      <a:pt x="626" y="170"/>
                    </a:lnTo>
                    <a:lnTo>
                      <a:pt x="615" y="170"/>
                    </a:lnTo>
                    <a:lnTo>
                      <a:pt x="605" y="171"/>
                    </a:lnTo>
                    <a:lnTo>
                      <a:pt x="595" y="171"/>
                    </a:lnTo>
                    <a:lnTo>
                      <a:pt x="585" y="173"/>
                    </a:lnTo>
                    <a:lnTo>
                      <a:pt x="575" y="174"/>
                    </a:lnTo>
                    <a:lnTo>
                      <a:pt x="564" y="176"/>
                    </a:lnTo>
                    <a:lnTo>
                      <a:pt x="562" y="179"/>
                    </a:lnTo>
                    <a:lnTo>
                      <a:pt x="559" y="181"/>
                    </a:lnTo>
                    <a:lnTo>
                      <a:pt x="557" y="184"/>
                    </a:lnTo>
                    <a:lnTo>
                      <a:pt x="554" y="186"/>
                    </a:lnTo>
                    <a:lnTo>
                      <a:pt x="552" y="189"/>
                    </a:lnTo>
                    <a:lnTo>
                      <a:pt x="549" y="191"/>
                    </a:lnTo>
                    <a:lnTo>
                      <a:pt x="547" y="194"/>
                    </a:lnTo>
                    <a:lnTo>
                      <a:pt x="544" y="196"/>
                    </a:lnTo>
                    <a:lnTo>
                      <a:pt x="537" y="197"/>
                    </a:lnTo>
                    <a:lnTo>
                      <a:pt x="530" y="198"/>
                    </a:lnTo>
                    <a:lnTo>
                      <a:pt x="521" y="199"/>
                    </a:lnTo>
                    <a:lnTo>
                      <a:pt x="513" y="201"/>
                    </a:lnTo>
                    <a:lnTo>
                      <a:pt x="505" y="203"/>
                    </a:lnTo>
                    <a:lnTo>
                      <a:pt x="496" y="205"/>
                    </a:lnTo>
                    <a:lnTo>
                      <a:pt x="487" y="207"/>
                    </a:lnTo>
                    <a:lnTo>
                      <a:pt x="478" y="210"/>
                    </a:lnTo>
                    <a:lnTo>
                      <a:pt x="478" y="204"/>
                    </a:lnTo>
                    <a:lnTo>
                      <a:pt x="478" y="199"/>
                    </a:lnTo>
                    <a:lnTo>
                      <a:pt x="478" y="192"/>
                    </a:lnTo>
                    <a:lnTo>
                      <a:pt x="478" y="186"/>
                    </a:lnTo>
                    <a:lnTo>
                      <a:pt x="478" y="179"/>
                    </a:lnTo>
                    <a:lnTo>
                      <a:pt x="478" y="171"/>
                    </a:lnTo>
                    <a:lnTo>
                      <a:pt x="478" y="163"/>
                    </a:lnTo>
                    <a:lnTo>
                      <a:pt x="478" y="156"/>
                    </a:lnTo>
                    <a:lnTo>
                      <a:pt x="495" y="151"/>
                    </a:lnTo>
                    <a:lnTo>
                      <a:pt x="512" y="145"/>
                    </a:lnTo>
                    <a:lnTo>
                      <a:pt x="530" y="140"/>
                    </a:lnTo>
                    <a:lnTo>
                      <a:pt x="548" y="135"/>
                    </a:lnTo>
                    <a:lnTo>
                      <a:pt x="565" y="129"/>
                    </a:lnTo>
                    <a:lnTo>
                      <a:pt x="583" y="123"/>
                    </a:lnTo>
                    <a:lnTo>
                      <a:pt x="601" y="115"/>
                    </a:lnTo>
                    <a:lnTo>
                      <a:pt x="618" y="108"/>
                    </a:lnTo>
                    <a:lnTo>
                      <a:pt x="623" y="105"/>
                    </a:lnTo>
                    <a:lnTo>
                      <a:pt x="629" y="102"/>
                    </a:lnTo>
                    <a:lnTo>
                      <a:pt x="634" y="98"/>
                    </a:lnTo>
                    <a:lnTo>
                      <a:pt x="639" y="94"/>
                    </a:lnTo>
                    <a:lnTo>
                      <a:pt x="644" y="89"/>
                    </a:lnTo>
                    <a:lnTo>
                      <a:pt x="649" y="85"/>
                    </a:lnTo>
                    <a:lnTo>
                      <a:pt x="653" y="80"/>
                    </a:lnTo>
                    <a:lnTo>
                      <a:pt x="658" y="75"/>
                    </a:lnTo>
                    <a:lnTo>
                      <a:pt x="664" y="74"/>
                    </a:lnTo>
                    <a:lnTo>
                      <a:pt x="669" y="74"/>
                    </a:lnTo>
                    <a:lnTo>
                      <a:pt x="677" y="72"/>
                    </a:lnTo>
                    <a:lnTo>
                      <a:pt x="683" y="71"/>
                    </a:lnTo>
                    <a:lnTo>
                      <a:pt x="690" y="69"/>
                    </a:lnTo>
                    <a:lnTo>
                      <a:pt x="697" y="65"/>
                    </a:lnTo>
                    <a:lnTo>
                      <a:pt x="705" y="63"/>
                    </a:lnTo>
                    <a:lnTo>
                      <a:pt x="712" y="60"/>
                    </a:lnTo>
                    <a:lnTo>
                      <a:pt x="726" y="45"/>
                    </a:lnTo>
                    <a:lnTo>
                      <a:pt x="736" y="33"/>
                    </a:lnTo>
                    <a:lnTo>
                      <a:pt x="744" y="25"/>
                    </a:lnTo>
                    <a:lnTo>
                      <a:pt x="751" y="18"/>
                    </a:lnTo>
                    <a:lnTo>
                      <a:pt x="757" y="12"/>
                    </a:lnTo>
                    <a:lnTo>
                      <a:pt x="763" y="8"/>
                    </a:lnTo>
                    <a:lnTo>
                      <a:pt x="770" y="4"/>
                    </a:lnTo>
                    <a:lnTo>
                      <a:pt x="780" y="0"/>
                    </a:lnTo>
                    <a:lnTo>
                      <a:pt x="783" y="0"/>
                    </a:lnTo>
                    <a:lnTo>
                      <a:pt x="786" y="0"/>
                    </a:lnTo>
                    <a:lnTo>
                      <a:pt x="790" y="0"/>
                    </a:lnTo>
                    <a:lnTo>
                      <a:pt x="794" y="0"/>
                    </a:lnTo>
                    <a:lnTo>
                      <a:pt x="798" y="0"/>
                    </a:lnTo>
                    <a:lnTo>
                      <a:pt x="803" y="0"/>
                    </a:lnTo>
                    <a:lnTo>
                      <a:pt x="808" y="0"/>
                    </a:lnTo>
                    <a:lnTo>
                      <a:pt x="813" y="0"/>
                    </a:lnTo>
                    <a:lnTo>
                      <a:pt x="815" y="5"/>
                    </a:lnTo>
                    <a:lnTo>
                      <a:pt x="818" y="10"/>
                    </a:lnTo>
                    <a:lnTo>
                      <a:pt x="820" y="15"/>
                    </a:lnTo>
                    <a:lnTo>
                      <a:pt x="823" y="21"/>
                    </a:lnTo>
                    <a:lnTo>
                      <a:pt x="826" y="27"/>
                    </a:lnTo>
                    <a:lnTo>
                      <a:pt x="829" y="33"/>
                    </a:lnTo>
                    <a:lnTo>
                      <a:pt x="831" y="40"/>
                    </a:lnTo>
                    <a:lnTo>
                      <a:pt x="834" y="47"/>
                    </a:lnTo>
                    <a:lnTo>
                      <a:pt x="822" y="65"/>
                    </a:lnTo>
                    <a:lnTo>
                      <a:pt x="813" y="79"/>
                    </a:lnTo>
                    <a:lnTo>
                      <a:pt x="806" y="90"/>
                    </a:lnTo>
                    <a:lnTo>
                      <a:pt x="799" y="99"/>
                    </a:lnTo>
                    <a:lnTo>
                      <a:pt x="792" y="107"/>
                    </a:lnTo>
                    <a:lnTo>
                      <a:pt x="784" y="115"/>
                    </a:lnTo>
                    <a:lnTo>
                      <a:pt x="772" y="125"/>
                    </a:lnTo>
                    <a:lnTo>
                      <a:pt x="759" y="136"/>
                    </a:lnTo>
                    <a:lnTo>
                      <a:pt x="759" y="143"/>
                    </a:lnTo>
                    <a:lnTo>
                      <a:pt x="759" y="152"/>
                    </a:lnTo>
                    <a:lnTo>
                      <a:pt x="759" y="160"/>
                    </a:lnTo>
                    <a:lnTo>
                      <a:pt x="759" y="171"/>
                    </a:lnTo>
                    <a:lnTo>
                      <a:pt x="759" y="180"/>
                    </a:lnTo>
                    <a:lnTo>
                      <a:pt x="759" y="190"/>
                    </a:lnTo>
                    <a:lnTo>
                      <a:pt x="759" y="200"/>
                    </a:lnTo>
                    <a:lnTo>
                      <a:pt x="759" y="210"/>
                    </a:lnTo>
                    <a:lnTo>
                      <a:pt x="815" y="315"/>
                    </a:lnTo>
                    <a:lnTo>
                      <a:pt x="857" y="396"/>
                    </a:lnTo>
                    <a:lnTo>
                      <a:pt x="888" y="455"/>
                    </a:lnTo>
                    <a:lnTo>
                      <a:pt x="910" y="500"/>
                    </a:lnTo>
                    <a:lnTo>
                      <a:pt x="927" y="534"/>
                    </a:lnTo>
                    <a:lnTo>
                      <a:pt x="939" y="561"/>
                    </a:lnTo>
                    <a:lnTo>
                      <a:pt x="950" y="587"/>
                    </a:lnTo>
                    <a:lnTo>
                      <a:pt x="961" y="616"/>
                    </a:lnTo>
                    <a:lnTo>
                      <a:pt x="984" y="650"/>
                    </a:lnTo>
                    <a:lnTo>
                      <a:pt x="1000" y="676"/>
                    </a:lnTo>
                    <a:lnTo>
                      <a:pt x="1012" y="694"/>
                    </a:lnTo>
                    <a:lnTo>
                      <a:pt x="1021" y="706"/>
                    </a:lnTo>
                    <a:lnTo>
                      <a:pt x="1028" y="714"/>
                    </a:lnTo>
                    <a:lnTo>
                      <a:pt x="1033" y="719"/>
                    </a:lnTo>
                    <a:lnTo>
                      <a:pt x="1037" y="723"/>
                    </a:lnTo>
                    <a:lnTo>
                      <a:pt x="1042" y="726"/>
                    </a:lnTo>
                    <a:lnTo>
                      <a:pt x="1042" y="738"/>
                    </a:lnTo>
                    <a:lnTo>
                      <a:pt x="1042" y="751"/>
                    </a:lnTo>
                    <a:lnTo>
                      <a:pt x="1042" y="763"/>
                    </a:lnTo>
                    <a:lnTo>
                      <a:pt x="1042" y="776"/>
                    </a:lnTo>
                    <a:lnTo>
                      <a:pt x="1042" y="789"/>
                    </a:lnTo>
                    <a:lnTo>
                      <a:pt x="1042" y="801"/>
                    </a:lnTo>
                    <a:lnTo>
                      <a:pt x="1042" y="814"/>
                    </a:lnTo>
                    <a:lnTo>
                      <a:pt x="1042" y="827"/>
                    </a:lnTo>
                    <a:lnTo>
                      <a:pt x="1039" y="830"/>
                    </a:lnTo>
                    <a:lnTo>
                      <a:pt x="1037" y="832"/>
                    </a:lnTo>
                    <a:lnTo>
                      <a:pt x="1034" y="835"/>
                    </a:lnTo>
                    <a:lnTo>
                      <a:pt x="1032" y="837"/>
                    </a:lnTo>
                    <a:lnTo>
                      <a:pt x="1030" y="840"/>
                    </a:lnTo>
                    <a:lnTo>
                      <a:pt x="1027" y="842"/>
                    </a:lnTo>
                    <a:lnTo>
                      <a:pt x="1024" y="845"/>
                    </a:lnTo>
                    <a:lnTo>
                      <a:pt x="1021" y="847"/>
                    </a:lnTo>
                    <a:lnTo>
                      <a:pt x="1014" y="850"/>
                    </a:lnTo>
                    <a:lnTo>
                      <a:pt x="1006" y="852"/>
                    </a:lnTo>
                    <a:lnTo>
                      <a:pt x="999" y="855"/>
                    </a:lnTo>
                    <a:lnTo>
                      <a:pt x="991" y="857"/>
                    </a:lnTo>
                    <a:lnTo>
                      <a:pt x="982" y="860"/>
                    </a:lnTo>
                    <a:lnTo>
                      <a:pt x="973" y="862"/>
                    </a:lnTo>
                    <a:lnTo>
                      <a:pt x="964" y="865"/>
                    </a:lnTo>
                    <a:lnTo>
                      <a:pt x="954" y="867"/>
                    </a:lnTo>
                    <a:lnTo>
                      <a:pt x="931" y="855"/>
                    </a:lnTo>
                    <a:lnTo>
                      <a:pt x="904" y="843"/>
                    </a:lnTo>
                    <a:lnTo>
                      <a:pt x="877" y="832"/>
                    </a:lnTo>
                    <a:lnTo>
                      <a:pt x="848" y="820"/>
                    </a:lnTo>
                    <a:lnTo>
                      <a:pt x="819" y="808"/>
                    </a:lnTo>
                    <a:lnTo>
                      <a:pt x="793" y="797"/>
                    </a:lnTo>
                    <a:lnTo>
                      <a:pt x="768" y="785"/>
                    </a:lnTo>
                    <a:lnTo>
                      <a:pt x="746" y="773"/>
                    </a:lnTo>
                    <a:lnTo>
                      <a:pt x="704" y="761"/>
                    </a:lnTo>
                    <a:lnTo>
                      <a:pt x="671" y="753"/>
                    </a:lnTo>
                    <a:lnTo>
                      <a:pt x="647" y="747"/>
                    </a:lnTo>
                    <a:lnTo>
                      <a:pt x="630" y="743"/>
                    </a:lnTo>
                    <a:lnTo>
                      <a:pt x="615" y="741"/>
                    </a:lnTo>
                    <a:lnTo>
                      <a:pt x="603" y="739"/>
                    </a:lnTo>
                    <a:lnTo>
                      <a:pt x="592" y="739"/>
                    </a:lnTo>
                    <a:lnTo>
                      <a:pt x="578" y="739"/>
                    </a:lnTo>
                    <a:lnTo>
                      <a:pt x="563" y="734"/>
                    </a:lnTo>
                    <a:lnTo>
                      <a:pt x="548" y="728"/>
                    </a:lnTo>
                    <a:lnTo>
                      <a:pt x="533" y="722"/>
                    </a:lnTo>
                    <a:lnTo>
                      <a:pt x="516" y="714"/>
                    </a:lnTo>
                    <a:lnTo>
                      <a:pt x="501" y="707"/>
                    </a:lnTo>
                    <a:lnTo>
                      <a:pt x="485" y="700"/>
                    </a:lnTo>
                    <a:lnTo>
                      <a:pt x="467" y="692"/>
                    </a:lnTo>
                    <a:lnTo>
                      <a:pt x="450" y="685"/>
                    </a:lnTo>
                    <a:lnTo>
                      <a:pt x="433" y="685"/>
                    </a:lnTo>
                    <a:lnTo>
                      <a:pt x="415" y="685"/>
                    </a:lnTo>
                    <a:lnTo>
                      <a:pt x="397" y="684"/>
                    </a:lnTo>
                    <a:lnTo>
                      <a:pt x="380" y="684"/>
                    </a:lnTo>
                    <a:lnTo>
                      <a:pt x="362" y="683"/>
                    </a:lnTo>
                    <a:lnTo>
                      <a:pt x="344" y="682"/>
                    </a:lnTo>
                    <a:lnTo>
                      <a:pt x="327" y="680"/>
                    </a:lnTo>
                    <a:lnTo>
                      <a:pt x="309" y="678"/>
                    </a:lnTo>
                    <a:lnTo>
                      <a:pt x="306" y="678"/>
                    </a:lnTo>
                    <a:lnTo>
                      <a:pt x="304" y="679"/>
                    </a:lnTo>
                    <a:lnTo>
                      <a:pt x="301" y="681"/>
                    </a:lnTo>
                    <a:lnTo>
                      <a:pt x="299" y="682"/>
                    </a:lnTo>
                    <a:lnTo>
                      <a:pt x="297" y="684"/>
                    </a:lnTo>
                    <a:lnTo>
                      <a:pt x="294" y="687"/>
                    </a:lnTo>
                    <a:lnTo>
                      <a:pt x="292" y="689"/>
                    </a:lnTo>
                    <a:lnTo>
                      <a:pt x="289" y="691"/>
                    </a:lnTo>
                    <a:lnTo>
                      <a:pt x="289" y="699"/>
                    </a:lnTo>
                    <a:lnTo>
                      <a:pt x="289" y="706"/>
                    </a:lnTo>
                    <a:lnTo>
                      <a:pt x="289" y="714"/>
                    </a:lnTo>
                    <a:lnTo>
                      <a:pt x="289" y="723"/>
                    </a:lnTo>
                    <a:lnTo>
                      <a:pt x="289" y="731"/>
                    </a:lnTo>
                    <a:lnTo>
                      <a:pt x="289" y="740"/>
                    </a:lnTo>
                    <a:lnTo>
                      <a:pt x="289" y="749"/>
                    </a:lnTo>
                    <a:lnTo>
                      <a:pt x="289" y="759"/>
                    </a:lnTo>
                    <a:lnTo>
                      <a:pt x="294" y="766"/>
                    </a:lnTo>
                    <a:lnTo>
                      <a:pt x="300" y="775"/>
                    </a:lnTo>
                    <a:lnTo>
                      <a:pt x="306" y="782"/>
                    </a:lnTo>
                    <a:lnTo>
                      <a:pt x="313" y="790"/>
                    </a:lnTo>
                    <a:lnTo>
                      <a:pt x="320" y="797"/>
                    </a:lnTo>
                    <a:lnTo>
                      <a:pt x="328" y="805"/>
                    </a:lnTo>
                    <a:lnTo>
                      <a:pt x="335" y="812"/>
                    </a:lnTo>
                    <a:lnTo>
                      <a:pt x="343" y="820"/>
                    </a:lnTo>
                    <a:lnTo>
                      <a:pt x="348" y="831"/>
                    </a:lnTo>
                    <a:lnTo>
                      <a:pt x="353" y="842"/>
                    </a:lnTo>
                    <a:lnTo>
                      <a:pt x="358" y="853"/>
                    </a:lnTo>
                    <a:lnTo>
                      <a:pt x="363" y="865"/>
                    </a:lnTo>
                    <a:lnTo>
                      <a:pt x="369" y="878"/>
                    </a:lnTo>
                    <a:lnTo>
                      <a:pt x="376" y="890"/>
                    </a:lnTo>
                    <a:lnTo>
                      <a:pt x="383" y="902"/>
                    </a:lnTo>
                    <a:lnTo>
                      <a:pt x="390" y="915"/>
                    </a:lnTo>
                    <a:lnTo>
                      <a:pt x="392" y="915"/>
                    </a:lnTo>
                    <a:lnTo>
                      <a:pt x="395" y="916"/>
                    </a:lnTo>
                    <a:lnTo>
                      <a:pt x="398" y="917"/>
                    </a:lnTo>
                    <a:lnTo>
                      <a:pt x="401" y="919"/>
                    </a:lnTo>
                    <a:lnTo>
                      <a:pt x="404" y="921"/>
                    </a:lnTo>
                    <a:lnTo>
                      <a:pt x="408" y="924"/>
                    </a:lnTo>
                    <a:lnTo>
                      <a:pt x="412" y="927"/>
                    </a:lnTo>
                    <a:lnTo>
                      <a:pt x="416" y="929"/>
                    </a:lnTo>
                    <a:lnTo>
                      <a:pt x="416" y="934"/>
                    </a:lnTo>
                    <a:lnTo>
                      <a:pt x="416" y="939"/>
                    </a:lnTo>
                    <a:lnTo>
                      <a:pt x="417" y="944"/>
                    </a:lnTo>
                    <a:lnTo>
                      <a:pt x="417" y="949"/>
                    </a:lnTo>
                    <a:lnTo>
                      <a:pt x="418" y="954"/>
                    </a:lnTo>
                    <a:lnTo>
                      <a:pt x="419" y="959"/>
                    </a:lnTo>
                    <a:lnTo>
                      <a:pt x="421" y="964"/>
                    </a:lnTo>
                    <a:lnTo>
                      <a:pt x="423" y="969"/>
                    </a:lnTo>
                    <a:lnTo>
                      <a:pt x="452" y="996"/>
                    </a:lnTo>
                    <a:lnTo>
                      <a:pt x="475" y="1016"/>
                    </a:lnTo>
                    <a:lnTo>
                      <a:pt x="491" y="1031"/>
                    </a:lnTo>
                    <a:lnTo>
                      <a:pt x="502" y="1041"/>
                    </a:lnTo>
                    <a:lnTo>
                      <a:pt x="511" y="1048"/>
                    </a:lnTo>
                    <a:lnTo>
                      <a:pt x="518" y="1052"/>
                    </a:lnTo>
                    <a:lnTo>
                      <a:pt x="525" y="1055"/>
                    </a:lnTo>
                    <a:lnTo>
                      <a:pt x="531" y="1057"/>
                    </a:lnTo>
                    <a:lnTo>
                      <a:pt x="541" y="1057"/>
                    </a:lnTo>
                    <a:lnTo>
                      <a:pt x="551" y="1057"/>
                    </a:lnTo>
                    <a:lnTo>
                      <a:pt x="561" y="1057"/>
                    </a:lnTo>
                    <a:lnTo>
                      <a:pt x="571" y="1056"/>
                    </a:lnTo>
                    <a:lnTo>
                      <a:pt x="582" y="1056"/>
                    </a:lnTo>
                    <a:lnTo>
                      <a:pt x="592" y="1054"/>
                    </a:lnTo>
                    <a:lnTo>
                      <a:pt x="601" y="1053"/>
                    </a:lnTo>
                    <a:lnTo>
                      <a:pt x="611" y="1051"/>
                    </a:lnTo>
                    <a:lnTo>
                      <a:pt x="628" y="1040"/>
                    </a:lnTo>
                    <a:lnTo>
                      <a:pt x="639" y="1031"/>
                    </a:lnTo>
                    <a:lnTo>
                      <a:pt x="649" y="1025"/>
                    </a:lnTo>
                    <a:lnTo>
                      <a:pt x="657" y="1020"/>
                    </a:lnTo>
                    <a:lnTo>
                      <a:pt x="664" y="1017"/>
                    </a:lnTo>
                    <a:lnTo>
                      <a:pt x="672" y="1014"/>
                    </a:lnTo>
                    <a:lnTo>
                      <a:pt x="681" y="1012"/>
                    </a:lnTo>
                    <a:lnTo>
                      <a:pt x="692" y="1010"/>
                    </a:lnTo>
                    <a:lnTo>
                      <a:pt x="695" y="1010"/>
                    </a:lnTo>
                    <a:lnTo>
                      <a:pt x="697" y="1011"/>
                    </a:lnTo>
                    <a:lnTo>
                      <a:pt x="700" y="1012"/>
                    </a:lnTo>
                    <a:lnTo>
                      <a:pt x="702" y="1014"/>
                    </a:lnTo>
                    <a:lnTo>
                      <a:pt x="705" y="1016"/>
                    </a:lnTo>
                    <a:lnTo>
                      <a:pt x="707" y="1018"/>
                    </a:lnTo>
                    <a:lnTo>
                      <a:pt x="710" y="1021"/>
                    </a:lnTo>
                    <a:lnTo>
                      <a:pt x="712" y="1024"/>
                    </a:lnTo>
                    <a:lnTo>
                      <a:pt x="712" y="1031"/>
                    </a:lnTo>
                    <a:lnTo>
                      <a:pt x="712" y="1039"/>
                    </a:lnTo>
                    <a:lnTo>
                      <a:pt x="712" y="1046"/>
                    </a:lnTo>
                    <a:lnTo>
                      <a:pt x="711" y="1054"/>
                    </a:lnTo>
                    <a:lnTo>
                      <a:pt x="711" y="1061"/>
                    </a:lnTo>
                    <a:lnTo>
                      <a:pt x="709" y="1069"/>
                    </a:lnTo>
                    <a:lnTo>
                      <a:pt x="708" y="1077"/>
                    </a:lnTo>
                    <a:lnTo>
                      <a:pt x="706" y="1085"/>
                    </a:lnTo>
                    <a:lnTo>
                      <a:pt x="693" y="1090"/>
                    </a:lnTo>
                    <a:lnTo>
                      <a:pt x="680" y="1096"/>
                    </a:lnTo>
                    <a:lnTo>
                      <a:pt x="665" y="1102"/>
                    </a:lnTo>
                    <a:lnTo>
                      <a:pt x="651" y="1109"/>
                    </a:lnTo>
                    <a:lnTo>
                      <a:pt x="637" y="1116"/>
                    </a:lnTo>
                    <a:lnTo>
                      <a:pt x="621" y="1123"/>
                    </a:lnTo>
                    <a:lnTo>
                      <a:pt x="606" y="1132"/>
                    </a:lnTo>
                    <a:lnTo>
                      <a:pt x="592" y="1139"/>
                    </a:lnTo>
                    <a:lnTo>
                      <a:pt x="587" y="1148"/>
                    </a:lnTo>
                    <a:lnTo>
                      <a:pt x="583" y="1155"/>
                    </a:lnTo>
                    <a:lnTo>
                      <a:pt x="578" y="1162"/>
                    </a:lnTo>
                    <a:lnTo>
                      <a:pt x="571" y="1170"/>
                    </a:lnTo>
                    <a:lnTo>
                      <a:pt x="562" y="1180"/>
                    </a:lnTo>
                    <a:lnTo>
                      <a:pt x="550" y="1191"/>
                    </a:lnTo>
                    <a:lnTo>
                      <a:pt x="533" y="1207"/>
                    </a:lnTo>
                    <a:lnTo>
                      <a:pt x="511" y="1227"/>
                    </a:lnTo>
                    <a:lnTo>
                      <a:pt x="496" y="1230"/>
                    </a:lnTo>
                    <a:lnTo>
                      <a:pt x="481" y="1233"/>
                    </a:lnTo>
                    <a:lnTo>
                      <a:pt x="465" y="1237"/>
                    </a:lnTo>
                    <a:lnTo>
                      <a:pt x="449" y="1241"/>
                    </a:lnTo>
                    <a:lnTo>
                      <a:pt x="434" y="1246"/>
                    </a:lnTo>
                    <a:lnTo>
                      <a:pt x="417" y="1251"/>
                    </a:lnTo>
                    <a:lnTo>
                      <a:pt x="400" y="1256"/>
                    </a:lnTo>
                    <a:lnTo>
                      <a:pt x="383" y="126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4" name="Freeform 33"/>
              <p:cNvSpPr>
                <a:spLocks/>
              </p:cNvSpPr>
              <p:nvPr/>
            </p:nvSpPr>
            <p:spPr bwMode="auto">
              <a:xfrm>
                <a:off x="1503" y="1291"/>
                <a:ext cx="127" cy="240"/>
              </a:xfrm>
              <a:custGeom>
                <a:avLst/>
                <a:gdLst/>
                <a:ahLst/>
                <a:cxnLst>
                  <a:cxn ang="0">
                    <a:pos x="122" y="899"/>
                  </a:cxn>
                  <a:cxn ang="0">
                    <a:pos x="79" y="845"/>
                  </a:cxn>
                  <a:cxn ang="0">
                    <a:pos x="47" y="812"/>
                  </a:cxn>
                  <a:cxn ang="0">
                    <a:pos x="42" y="755"/>
                  </a:cxn>
                  <a:cxn ang="0">
                    <a:pos x="58" y="724"/>
                  </a:cxn>
                  <a:cxn ang="0">
                    <a:pos x="103" y="737"/>
                  </a:cxn>
                  <a:cxn ang="0">
                    <a:pos x="210" y="802"/>
                  </a:cxn>
                  <a:cxn ang="0">
                    <a:pos x="226" y="817"/>
                  </a:cxn>
                  <a:cxn ang="0">
                    <a:pos x="318" y="821"/>
                  </a:cxn>
                  <a:cxn ang="0">
                    <a:pos x="387" y="811"/>
                  </a:cxn>
                  <a:cxn ang="0">
                    <a:pos x="410" y="780"/>
                  </a:cxn>
                  <a:cxn ang="0">
                    <a:pos x="421" y="746"/>
                  </a:cxn>
                  <a:cxn ang="0">
                    <a:pos x="384" y="685"/>
                  </a:cxn>
                  <a:cxn ang="0">
                    <a:pos x="324" y="648"/>
                  </a:cxn>
                  <a:cxn ang="0">
                    <a:pos x="262" y="636"/>
                  </a:cxn>
                  <a:cxn ang="0">
                    <a:pos x="257" y="625"/>
                  </a:cxn>
                  <a:cxn ang="0">
                    <a:pos x="211" y="617"/>
                  </a:cxn>
                  <a:cxn ang="0">
                    <a:pos x="174" y="602"/>
                  </a:cxn>
                  <a:cxn ang="0">
                    <a:pos x="156" y="590"/>
                  </a:cxn>
                  <a:cxn ang="0">
                    <a:pos x="122" y="600"/>
                  </a:cxn>
                  <a:cxn ang="0">
                    <a:pos x="75" y="558"/>
                  </a:cxn>
                  <a:cxn ang="0">
                    <a:pos x="32" y="490"/>
                  </a:cxn>
                  <a:cxn ang="0">
                    <a:pos x="0" y="401"/>
                  </a:cxn>
                  <a:cxn ang="0">
                    <a:pos x="4" y="244"/>
                  </a:cxn>
                  <a:cxn ang="0">
                    <a:pos x="34" y="153"/>
                  </a:cxn>
                  <a:cxn ang="0">
                    <a:pos x="139" y="62"/>
                  </a:cxn>
                  <a:cxn ang="0">
                    <a:pos x="257" y="13"/>
                  </a:cxn>
                  <a:cxn ang="0">
                    <a:pos x="358" y="2"/>
                  </a:cxn>
                  <a:cxn ang="0">
                    <a:pos x="415" y="89"/>
                  </a:cxn>
                  <a:cxn ang="0">
                    <a:pos x="443" y="174"/>
                  </a:cxn>
                  <a:cxn ang="0">
                    <a:pos x="435" y="237"/>
                  </a:cxn>
                  <a:cxn ang="0">
                    <a:pos x="420" y="242"/>
                  </a:cxn>
                  <a:cxn ang="0">
                    <a:pos x="390" y="224"/>
                  </a:cxn>
                  <a:cxn ang="0">
                    <a:pos x="359" y="184"/>
                  </a:cxn>
                  <a:cxn ang="0">
                    <a:pos x="331" y="132"/>
                  </a:cxn>
                  <a:cxn ang="0">
                    <a:pos x="290" y="106"/>
                  </a:cxn>
                  <a:cxn ang="0">
                    <a:pos x="226" y="100"/>
                  </a:cxn>
                  <a:cxn ang="0">
                    <a:pos x="136" y="121"/>
                  </a:cxn>
                  <a:cxn ang="0">
                    <a:pos x="94" y="170"/>
                  </a:cxn>
                  <a:cxn ang="0">
                    <a:pos x="90" y="266"/>
                  </a:cxn>
                  <a:cxn ang="0">
                    <a:pos x="139" y="299"/>
                  </a:cxn>
                  <a:cxn ang="0">
                    <a:pos x="177" y="319"/>
                  </a:cxn>
                  <a:cxn ang="0">
                    <a:pos x="198" y="342"/>
                  </a:cxn>
                  <a:cxn ang="0">
                    <a:pos x="270" y="367"/>
                  </a:cxn>
                  <a:cxn ang="0">
                    <a:pos x="347" y="412"/>
                  </a:cxn>
                  <a:cxn ang="0">
                    <a:pos x="415" y="465"/>
                  </a:cxn>
                  <a:cxn ang="0">
                    <a:pos x="466" y="522"/>
                  </a:cxn>
                  <a:cxn ang="0">
                    <a:pos x="492" y="572"/>
                  </a:cxn>
                  <a:cxn ang="0">
                    <a:pos x="503" y="633"/>
                  </a:cxn>
                  <a:cxn ang="0">
                    <a:pos x="510" y="687"/>
                  </a:cxn>
                  <a:cxn ang="0">
                    <a:pos x="499" y="742"/>
                  </a:cxn>
                  <a:cxn ang="0">
                    <a:pos x="458" y="807"/>
                  </a:cxn>
                  <a:cxn ang="0">
                    <a:pos x="436" y="826"/>
                  </a:cxn>
                  <a:cxn ang="0">
                    <a:pos x="400" y="864"/>
                  </a:cxn>
                  <a:cxn ang="0">
                    <a:pos x="344" y="920"/>
                  </a:cxn>
                  <a:cxn ang="0">
                    <a:pos x="263" y="950"/>
                  </a:cxn>
                  <a:cxn ang="0">
                    <a:pos x="197" y="957"/>
                  </a:cxn>
                </a:cxnLst>
                <a:rect l="0" t="0" r="r" b="b"/>
                <a:pathLst>
                  <a:path w="510" h="962">
                    <a:moveTo>
                      <a:pt x="161" y="962"/>
                    </a:moveTo>
                    <a:lnTo>
                      <a:pt x="153" y="950"/>
                    </a:lnTo>
                    <a:lnTo>
                      <a:pt x="146" y="936"/>
                    </a:lnTo>
                    <a:lnTo>
                      <a:pt x="138" y="924"/>
                    </a:lnTo>
                    <a:lnTo>
                      <a:pt x="130" y="911"/>
                    </a:lnTo>
                    <a:lnTo>
                      <a:pt x="122" y="899"/>
                    </a:lnTo>
                    <a:lnTo>
                      <a:pt x="113" y="885"/>
                    </a:lnTo>
                    <a:lnTo>
                      <a:pt x="104" y="873"/>
                    </a:lnTo>
                    <a:lnTo>
                      <a:pt x="94" y="860"/>
                    </a:lnTo>
                    <a:lnTo>
                      <a:pt x="89" y="855"/>
                    </a:lnTo>
                    <a:lnTo>
                      <a:pt x="84" y="850"/>
                    </a:lnTo>
                    <a:lnTo>
                      <a:pt x="79" y="845"/>
                    </a:lnTo>
                    <a:lnTo>
                      <a:pt x="73" y="839"/>
                    </a:lnTo>
                    <a:lnTo>
                      <a:pt x="67" y="835"/>
                    </a:lnTo>
                    <a:lnTo>
                      <a:pt x="61" y="830"/>
                    </a:lnTo>
                    <a:lnTo>
                      <a:pt x="54" y="825"/>
                    </a:lnTo>
                    <a:lnTo>
                      <a:pt x="47" y="820"/>
                    </a:lnTo>
                    <a:lnTo>
                      <a:pt x="47" y="812"/>
                    </a:lnTo>
                    <a:lnTo>
                      <a:pt x="47" y="803"/>
                    </a:lnTo>
                    <a:lnTo>
                      <a:pt x="47" y="795"/>
                    </a:lnTo>
                    <a:lnTo>
                      <a:pt x="46" y="784"/>
                    </a:lnTo>
                    <a:lnTo>
                      <a:pt x="45" y="775"/>
                    </a:lnTo>
                    <a:lnTo>
                      <a:pt x="44" y="765"/>
                    </a:lnTo>
                    <a:lnTo>
                      <a:pt x="42" y="755"/>
                    </a:lnTo>
                    <a:lnTo>
                      <a:pt x="40" y="745"/>
                    </a:lnTo>
                    <a:lnTo>
                      <a:pt x="45" y="738"/>
                    </a:lnTo>
                    <a:lnTo>
                      <a:pt x="48" y="733"/>
                    </a:lnTo>
                    <a:lnTo>
                      <a:pt x="51" y="729"/>
                    </a:lnTo>
                    <a:lnTo>
                      <a:pt x="54" y="726"/>
                    </a:lnTo>
                    <a:lnTo>
                      <a:pt x="58" y="724"/>
                    </a:lnTo>
                    <a:lnTo>
                      <a:pt x="62" y="722"/>
                    </a:lnTo>
                    <a:lnTo>
                      <a:pt x="67" y="720"/>
                    </a:lnTo>
                    <a:lnTo>
                      <a:pt x="74" y="718"/>
                    </a:lnTo>
                    <a:lnTo>
                      <a:pt x="84" y="723"/>
                    </a:lnTo>
                    <a:lnTo>
                      <a:pt x="93" y="729"/>
                    </a:lnTo>
                    <a:lnTo>
                      <a:pt x="103" y="737"/>
                    </a:lnTo>
                    <a:lnTo>
                      <a:pt x="115" y="746"/>
                    </a:lnTo>
                    <a:lnTo>
                      <a:pt x="132" y="756"/>
                    </a:lnTo>
                    <a:lnTo>
                      <a:pt x="151" y="768"/>
                    </a:lnTo>
                    <a:lnTo>
                      <a:pt x="177" y="782"/>
                    </a:lnTo>
                    <a:lnTo>
                      <a:pt x="208" y="800"/>
                    </a:lnTo>
                    <a:lnTo>
                      <a:pt x="210" y="802"/>
                    </a:lnTo>
                    <a:lnTo>
                      <a:pt x="213" y="805"/>
                    </a:lnTo>
                    <a:lnTo>
                      <a:pt x="215" y="807"/>
                    </a:lnTo>
                    <a:lnTo>
                      <a:pt x="219" y="810"/>
                    </a:lnTo>
                    <a:lnTo>
                      <a:pt x="221" y="812"/>
                    </a:lnTo>
                    <a:lnTo>
                      <a:pt x="224" y="815"/>
                    </a:lnTo>
                    <a:lnTo>
                      <a:pt x="226" y="817"/>
                    </a:lnTo>
                    <a:lnTo>
                      <a:pt x="229" y="820"/>
                    </a:lnTo>
                    <a:lnTo>
                      <a:pt x="246" y="820"/>
                    </a:lnTo>
                    <a:lnTo>
                      <a:pt x="263" y="820"/>
                    </a:lnTo>
                    <a:lnTo>
                      <a:pt x="282" y="820"/>
                    </a:lnTo>
                    <a:lnTo>
                      <a:pt x="300" y="820"/>
                    </a:lnTo>
                    <a:lnTo>
                      <a:pt x="318" y="821"/>
                    </a:lnTo>
                    <a:lnTo>
                      <a:pt x="337" y="822"/>
                    </a:lnTo>
                    <a:lnTo>
                      <a:pt x="356" y="824"/>
                    </a:lnTo>
                    <a:lnTo>
                      <a:pt x="377" y="826"/>
                    </a:lnTo>
                    <a:lnTo>
                      <a:pt x="379" y="821"/>
                    </a:lnTo>
                    <a:lnTo>
                      <a:pt x="383" y="816"/>
                    </a:lnTo>
                    <a:lnTo>
                      <a:pt x="387" y="811"/>
                    </a:lnTo>
                    <a:lnTo>
                      <a:pt x="391" y="806"/>
                    </a:lnTo>
                    <a:lnTo>
                      <a:pt x="395" y="801"/>
                    </a:lnTo>
                    <a:lnTo>
                      <a:pt x="400" y="796"/>
                    </a:lnTo>
                    <a:lnTo>
                      <a:pt x="405" y="791"/>
                    </a:lnTo>
                    <a:lnTo>
                      <a:pt x="410" y="785"/>
                    </a:lnTo>
                    <a:lnTo>
                      <a:pt x="410" y="780"/>
                    </a:lnTo>
                    <a:lnTo>
                      <a:pt x="411" y="775"/>
                    </a:lnTo>
                    <a:lnTo>
                      <a:pt x="412" y="770"/>
                    </a:lnTo>
                    <a:lnTo>
                      <a:pt x="414" y="765"/>
                    </a:lnTo>
                    <a:lnTo>
                      <a:pt x="416" y="759"/>
                    </a:lnTo>
                    <a:lnTo>
                      <a:pt x="418" y="753"/>
                    </a:lnTo>
                    <a:lnTo>
                      <a:pt x="421" y="746"/>
                    </a:lnTo>
                    <a:lnTo>
                      <a:pt x="424" y="738"/>
                    </a:lnTo>
                    <a:lnTo>
                      <a:pt x="415" y="728"/>
                    </a:lnTo>
                    <a:lnTo>
                      <a:pt x="408" y="718"/>
                    </a:lnTo>
                    <a:lnTo>
                      <a:pt x="400" y="708"/>
                    </a:lnTo>
                    <a:lnTo>
                      <a:pt x="392" y="697"/>
                    </a:lnTo>
                    <a:lnTo>
                      <a:pt x="384" y="685"/>
                    </a:lnTo>
                    <a:lnTo>
                      <a:pt x="376" y="674"/>
                    </a:lnTo>
                    <a:lnTo>
                      <a:pt x="366" y="663"/>
                    </a:lnTo>
                    <a:lnTo>
                      <a:pt x="356" y="650"/>
                    </a:lnTo>
                    <a:lnTo>
                      <a:pt x="346" y="650"/>
                    </a:lnTo>
                    <a:lnTo>
                      <a:pt x="335" y="649"/>
                    </a:lnTo>
                    <a:lnTo>
                      <a:pt x="324" y="648"/>
                    </a:lnTo>
                    <a:lnTo>
                      <a:pt x="311" y="646"/>
                    </a:lnTo>
                    <a:lnTo>
                      <a:pt x="299" y="644"/>
                    </a:lnTo>
                    <a:lnTo>
                      <a:pt x="287" y="642"/>
                    </a:lnTo>
                    <a:lnTo>
                      <a:pt x="275" y="640"/>
                    </a:lnTo>
                    <a:lnTo>
                      <a:pt x="262" y="636"/>
                    </a:lnTo>
                    <a:lnTo>
                      <a:pt x="262" y="636"/>
                    </a:lnTo>
                    <a:lnTo>
                      <a:pt x="262" y="635"/>
                    </a:lnTo>
                    <a:lnTo>
                      <a:pt x="261" y="634"/>
                    </a:lnTo>
                    <a:lnTo>
                      <a:pt x="261" y="632"/>
                    </a:lnTo>
                    <a:lnTo>
                      <a:pt x="260" y="630"/>
                    </a:lnTo>
                    <a:lnTo>
                      <a:pt x="259" y="628"/>
                    </a:lnTo>
                    <a:lnTo>
                      <a:pt x="257" y="625"/>
                    </a:lnTo>
                    <a:lnTo>
                      <a:pt x="255" y="623"/>
                    </a:lnTo>
                    <a:lnTo>
                      <a:pt x="247" y="623"/>
                    </a:lnTo>
                    <a:lnTo>
                      <a:pt x="239" y="622"/>
                    </a:lnTo>
                    <a:lnTo>
                      <a:pt x="230" y="620"/>
                    </a:lnTo>
                    <a:lnTo>
                      <a:pt x="221" y="619"/>
                    </a:lnTo>
                    <a:lnTo>
                      <a:pt x="211" y="617"/>
                    </a:lnTo>
                    <a:lnTo>
                      <a:pt x="201" y="614"/>
                    </a:lnTo>
                    <a:lnTo>
                      <a:pt x="192" y="612"/>
                    </a:lnTo>
                    <a:lnTo>
                      <a:pt x="182" y="610"/>
                    </a:lnTo>
                    <a:lnTo>
                      <a:pt x="179" y="607"/>
                    </a:lnTo>
                    <a:lnTo>
                      <a:pt x="177" y="605"/>
                    </a:lnTo>
                    <a:lnTo>
                      <a:pt x="174" y="602"/>
                    </a:lnTo>
                    <a:lnTo>
                      <a:pt x="172" y="600"/>
                    </a:lnTo>
                    <a:lnTo>
                      <a:pt x="169" y="597"/>
                    </a:lnTo>
                    <a:lnTo>
                      <a:pt x="166" y="595"/>
                    </a:lnTo>
                    <a:lnTo>
                      <a:pt x="163" y="592"/>
                    </a:lnTo>
                    <a:lnTo>
                      <a:pt x="161" y="590"/>
                    </a:lnTo>
                    <a:lnTo>
                      <a:pt x="156" y="590"/>
                    </a:lnTo>
                    <a:lnTo>
                      <a:pt x="151" y="591"/>
                    </a:lnTo>
                    <a:lnTo>
                      <a:pt x="146" y="592"/>
                    </a:lnTo>
                    <a:lnTo>
                      <a:pt x="140" y="594"/>
                    </a:lnTo>
                    <a:lnTo>
                      <a:pt x="135" y="596"/>
                    </a:lnTo>
                    <a:lnTo>
                      <a:pt x="128" y="598"/>
                    </a:lnTo>
                    <a:lnTo>
                      <a:pt x="122" y="600"/>
                    </a:lnTo>
                    <a:lnTo>
                      <a:pt x="114" y="603"/>
                    </a:lnTo>
                    <a:lnTo>
                      <a:pt x="106" y="595"/>
                    </a:lnTo>
                    <a:lnTo>
                      <a:pt x="99" y="586"/>
                    </a:lnTo>
                    <a:lnTo>
                      <a:pt x="91" y="577"/>
                    </a:lnTo>
                    <a:lnTo>
                      <a:pt x="83" y="568"/>
                    </a:lnTo>
                    <a:lnTo>
                      <a:pt x="75" y="558"/>
                    </a:lnTo>
                    <a:lnTo>
                      <a:pt x="66" y="549"/>
                    </a:lnTo>
                    <a:lnTo>
                      <a:pt x="56" y="539"/>
                    </a:lnTo>
                    <a:lnTo>
                      <a:pt x="47" y="528"/>
                    </a:lnTo>
                    <a:lnTo>
                      <a:pt x="42" y="515"/>
                    </a:lnTo>
                    <a:lnTo>
                      <a:pt x="37" y="503"/>
                    </a:lnTo>
                    <a:lnTo>
                      <a:pt x="32" y="490"/>
                    </a:lnTo>
                    <a:lnTo>
                      <a:pt x="26" y="477"/>
                    </a:lnTo>
                    <a:lnTo>
                      <a:pt x="21" y="465"/>
                    </a:lnTo>
                    <a:lnTo>
                      <a:pt x="13" y="452"/>
                    </a:lnTo>
                    <a:lnTo>
                      <a:pt x="7" y="440"/>
                    </a:lnTo>
                    <a:lnTo>
                      <a:pt x="0" y="426"/>
                    </a:lnTo>
                    <a:lnTo>
                      <a:pt x="0" y="401"/>
                    </a:lnTo>
                    <a:lnTo>
                      <a:pt x="0" y="375"/>
                    </a:lnTo>
                    <a:lnTo>
                      <a:pt x="0" y="350"/>
                    </a:lnTo>
                    <a:lnTo>
                      <a:pt x="1" y="324"/>
                    </a:lnTo>
                    <a:lnTo>
                      <a:pt x="1" y="298"/>
                    </a:lnTo>
                    <a:lnTo>
                      <a:pt x="3" y="271"/>
                    </a:lnTo>
                    <a:lnTo>
                      <a:pt x="4" y="244"/>
                    </a:lnTo>
                    <a:lnTo>
                      <a:pt x="6" y="216"/>
                    </a:lnTo>
                    <a:lnTo>
                      <a:pt x="11" y="204"/>
                    </a:lnTo>
                    <a:lnTo>
                      <a:pt x="16" y="191"/>
                    </a:lnTo>
                    <a:lnTo>
                      <a:pt x="23" y="178"/>
                    </a:lnTo>
                    <a:lnTo>
                      <a:pt x="28" y="165"/>
                    </a:lnTo>
                    <a:lnTo>
                      <a:pt x="34" y="153"/>
                    </a:lnTo>
                    <a:lnTo>
                      <a:pt x="40" y="140"/>
                    </a:lnTo>
                    <a:lnTo>
                      <a:pt x="46" y="127"/>
                    </a:lnTo>
                    <a:lnTo>
                      <a:pt x="54" y="115"/>
                    </a:lnTo>
                    <a:lnTo>
                      <a:pt x="89" y="93"/>
                    </a:lnTo>
                    <a:lnTo>
                      <a:pt x="117" y="75"/>
                    </a:lnTo>
                    <a:lnTo>
                      <a:pt x="139" y="62"/>
                    </a:lnTo>
                    <a:lnTo>
                      <a:pt x="158" y="51"/>
                    </a:lnTo>
                    <a:lnTo>
                      <a:pt x="176" y="42"/>
                    </a:lnTo>
                    <a:lnTo>
                      <a:pt x="194" y="33"/>
                    </a:lnTo>
                    <a:lnTo>
                      <a:pt x="215" y="24"/>
                    </a:lnTo>
                    <a:lnTo>
                      <a:pt x="242" y="13"/>
                    </a:lnTo>
                    <a:lnTo>
                      <a:pt x="257" y="13"/>
                    </a:lnTo>
                    <a:lnTo>
                      <a:pt x="274" y="12"/>
                    </a:lnTo>
                    <a:lnTo>
                      <a:pt x="290" y="10"/>
                    </a:lnTo>
                    <a:lnTo>
                      <a:pt x="306" y="9"/>
                    </a:lnTo>
                    <a:lnTo>
                      <a:pt x="324" y="7"/>
                    </a:lnTo>
                    <a:lnTo>
                      <a:pt x="341" y="4"/>
                    </a:lnTo>
                    <a:lnTo>
                      <a:pt x="358" y="2"/>
                    </a:lnTo>
                    <a:lnTo>
                      <a:pt x="377" y="0"/>
                    </a:lnTo>
                    <a:lnTo>
                      <a:pt x="384" y="17"/>
                    </a:lnTo>
                    <a:lnTo>
                      <a:pt x="392" y="35"/>
                    </a:lnTo>
                    <a:lnTo>
                      <a:pt x="399" y="53"/>
                    </a:lnTo>
                    <a:lnTo>
                      <a:pt x="407" y="70"/>
                    </a:lnTo>
                    <a:lnTo>
                      <a:pt x="415" y="89"/>
                    </a:lnTo>
                    <a:lnTo>
                      <a:pt x="425" y="106"/>
                    </a:lnTo>
                    <a:lnTo>
                      <a:pt x="434" y="124"/>
                    </a:lnTo>
                    <a:lnTo>
                      <a:pt x="444" y="142"/>
                    </a:lnTo>
                    <a:lnTo>
                      <a:pt x="444" y="152"/>
                    </a:lnTo>
                    <a:lnTo>
                      <a:pt x="443" y="163"/>
                    </a:lnTo>
                    <a:lnTo>
                      <a:pt x="443" y="174"/>
                    </a:lnTo>
                    <a:lnTo>
                      <a:pt x="443" y="187"/>
                    </a:lnTo>
                    <a:lnTo>
                      <a:pt x="442" y="199"/>
                    </a:lnTo>
                    <a:lnTo>
                      <a:pt x="441" y="211"/>
                    </a:lnTo>
                    <a:lnTo>
                      <a:pt x="439" y="224"/>
                    </a:lnTo>
                    <a:lnTo>
                      <a:pt x="437" y="237"/>
                    </a:lnTo>
                    <a:lnTo>
                      <a:pt x="435" y="237"/>
                    </a:lnTo>
                    <a:lnTo>
                      <a:pt x="432" y="237"/>
                    </a:lnTo>
                    <a:lnTo>
                      <a:pt x="430" y="237"/>
                    </a:lnTo>
                    <a:lnTo>
                      <a:pt x="427" y="238"/>
                    </a:lnTo>
                    <a:lnTo>
                      <a:pt x="425" y="239"/>
                    </a:lnTo>
                    <a:lnTo>
                      <a:pt x="422" y="240"/>
                    </a:lnTo>
                    <a:lnTo>
                      <a:pt x="420" y="242"/>
                    </a:lnTo>
                    <a:lnTo>
                      <a:pt x="416" y="244"/>
                    </a:lnTo>
                    <a:lnTo>
                      <a:pt x="411" y="241"/>
                    </a:lnTo>
                    <a:lnTo>
                      <a:pt x="406" y="238"/>
                    </a:lnTo>
                    <a:lnTo>
                      <a:pt x="401" y="233"/>
                    </a:lnTo>
                    <a:lnTo>
                      <a:pt x="396" y="229"/>
                    </a:lnTo>
                    <a:lnTo>
                      <a:pt x="390" y="224"/>
                    </a:lnTo>
                    <a:lnTo>
                      <a:pt x="384" y="219"/>
                    </a:lnTo>
                    <a:lnTo>
                      <a:pt x="377" y="215"/>
                    </a:lnTo>
                    <a:lnTo>
                      <a:pt x="370" y="210"/>
                    </a:lnTo>
                    <a:lnTo>
                      <a:pt x="366" y="202"/>
                    </a:lnTo>
                    <a:lnTo>
                      <a:pt x="363" y="193"/>
                    </a:lnTo>
                    <a:lnTo>
                      <a:pt x="359" y="184"/>
                    </a:lnTo>
                    <a:lnTo>
                      <a:pt x="355" y="174"/>
                    </a:lnTo>
                    <a:lnTo>
                      <a:pt x="351" y="165"/>
                    </a:lnTo>
                    <a:lnTo>
                      <a:pt x="346" y="155"/>
                    </a:lnTo>
                    <a:lnTo>
                      <a:pt x="341" y="145"/>
                    </a:lnTo>
                    <a:lnTo>
                      <a:pt x="336" y="135"/>
                    </a:lnTo>
                    <a:lnTo>
                      <a:pt x="331" y="132"/>
                    </a:lnTo>
                    <a:lnTo>
                      <a:pt x="325" y="128"/>
                    </a:lnTo>
                    <a:lnTo>
                      <a:pt x="318" y="125"/>
                    </a:lnTo>
                    <a:lnTo>
                      <a:pt x="311" y="120"/>
                    </a:lnTo>
                    <a:lnTo>
                      <a:pt x="304" y="116"/>
                    </a:lnTo>
                    <a:lnTo>
                      <a:pt x="297" y="111"/>
                    </a:lnTo>
                    <a:lnTo>
                      <a:pt x="290" y="106"/>
                    </a:lnTo>
                    <a:lnTo>
                      <a:pt x="282" y="101"/>
                    </a:lnTo>
                    <a:lnTo>
                      <a:pt x="272" y="101"/>
                    </a:lnTo>
                    <a:lnTo>
                      <a:pt x="261" y="101"/>
                    </a:lnTo>
                    <a:lnTo>
                      <a:pt x="249" y="101"/>
                    </a:lnTo>
                    <a:lnTo>
                      <a:pt x="238" y="100"/>
                    </a:lnTo>
                    <a:lnTo>
                      <a:pt x="226" y="100"/>
                    </a:lnTo>
                    <a:lnTo>
                      <a:pt x="213" y="98"/>
                    </a:lnTo>
                    <a:lnTo>
                      <a:pt x="201" y="97"/>
                    </a:lnTo>
                    <a:lnTo>
                      <a:pt x="188" y="95"/>
                    </a:lnTo>
                    <a:lnTo>
                      <a:pt x="165" y="106"/>
                    </a:lnTo>
                    <a:lnTo>
                      <a:pt x="149" y="114"/>
                    </a:lnTo>
                    <a:lnTo>
                      <a:pt x="136" y="121"/>
                    </a:lnTo>
                    <a:lnTo>
                      <a:pt x="126" y="127"/>
                    </a:lnTo>
                    <a:lnTo>
                      <a:pt x="117" y="133"/>
                    </a:lnTo>
                    <a:lnTo>
                      <a:pt x="110" y="140"/>
                    </a:lnTo>
                    <a:lnTo>
                      <a:pt x="103" y="147"/>
                    </a:lnTo>
                    <a:lnTo>
                      <a:pt x="94" y="155"/>
                    </a:lnTo>
                    <a:lnTo>
                      <a:pt x="94" y="170"/>
                    </a:lnTo>
                    <a:lnTo>
                      <a:pt x="94" y="186"/>
                    </a:lnTo>
                    <a:lnTo>
                      <a:pt x="94" y="202"/>
                    </a:lnTo>
                    <a:lnTo>
                      <a:pt x="93" y="217"/>
                    </a:lnTo>
                    <a:lnTo>
                      <a:pt x="92" y="233"/>
                    </a:lnTo>
                    <a:lnTo>
                      <a:pt x="91" y="250"/>
                    </a:lnTo>
                    <a:lnTo>
                      <a:pt x="90" y="266"/>
                    </a:lnTo>
                    <a:lnTo>
                      <a:pt x="87" y="284"/>
                    </a:lnTo>
                    <a:lnTo>
                      <a:pt x="97" y="287"/>
                    </a:lnTo>
                    <a:lnTo>
                      <a:pt x="107" y="290"/>
                    </a:lnTo>
                    <a:lnTo>
                      <a:pt x="117" y="292"/>
                    </a:lnTo>
                    <a:lnTo>
                      <a:pt x="129" y="295"/>
                    </a:lnTo>
                    <a:lnTo>
                      <a:pt x="139" y="299"/>
                    </a:lnTo>
                    <a:lnTo>
                      <a:pt x="150" y="302"/>
                    </a:lnTo>
                    <a:lnTo>
                      <a:pt x="162" y="307"/>
                    </a:lnTo>
                    <a:lnTo>
                      <a:pt x="175" y="311"/>
                    </a:lnTo>
                    <a:lnTo>
                      <a:pt x="175" y="314"/>
                    </a:lnTo>
                    <a:lnTo>
                      <a:pt x="176" y="316"/>
                    </a:lnTo>
                    <a:lnTo>
                      <a:pt x="177" y="319"/>
                    </a:lnTo>
                    <a:lnTo>
                      <a:pt x="179" y="322"/>
                    </a:lnTo>
                    <a:lnTo>
                      <a:pt x="181" y="325"/>
                    </a:lnTo>
                    <a:lnTo>
                      <a:pt x="183" y="329"/>
                    </a:lnTo>
                    <a:lnTo>
                      <a:pt x="186" y="333"/>
                    </a:lnTo>
                    <a:lnTo>
                      <a:pt x="188" y="339"/>
                    </a:lnTo>
                    <a:lnTo>
                      <a:pt x="198" y="342"/>
                    </a:lnTo>
                    <a:lnTo>
                      <a:pt x="209" y="345"/>
                    </a:lnTo>
                    <a:lnTo>
                      <a:pt x="221" y="349"/>
                    </a:lnTo>
                    <a:lnTo>
                      <a:pt x="233" y="353"/>
                    </a:lnTo>
                    <a:lnTo>
                      <a:pt x="245" y="357"/>
                    </a:lnTo>
                    <a:lnTo>
                      <a:pt x="257" y="362"/>
                    </a:lnTo>
                    <a:lnTo>
                      <a:pt x="270" y="367"/>
                    </a:lnTo>
                    <a:lnTo>
                      <a:pt x="282" y="372"/>
                    </a:lnTo>
                    <a:lnTo>
                      <a:pt x="295" y="380"/>
                    </a:lnTo>
                    <a:lnTo>
                      <a:pt x="307" y="388"/>
                    </a:lnTo>
                    <a:lnTo>
                      <a:pt x="321" y="396"/>
                    </a:lnTo>
                    <a:lnTo>
                      <a:pt x="334" y="404"/>
                    </a:lnTo>
                    <a:lnTo>
                      <a:pt x="347" y="412"/>
                    </a:lnTo>
                    <a:lnTo>
                      <a:pt x="360" y="421"/>
                    </a:lnTo>
                    <a:lnTo>
                      <a:pt x="375" y="430"/>
                    </a:lnTo>
                    <a:lnTo>
                      <a:pt x="390" y="440"/>
                    </a:lnTo>
                    <a:lnTo>
                      <a:pt x="398" y="448"/>
                    </a:lnTo>
                    <a:lnTo>
                      <a:pt x="406" y="457"/>
                    </a:lnTo>
                    <a:lnTo>
                      <a:pt x="415" y="465"/>
                    </a:lnTo>
                    <a:lnTo>
                      <a:pt x="425" y="475"/>
                    </a:lnTo>
                    <a:lnTo>
                      <a:pt x="434" y="484"/>
                    </a:lnTo>
                    <a:lnTo>
                      <a:pt x="444" y="495"/>
                    </a:lnTo>
                    <a:lnTo>
                      <a:pt x="453" y="505"/>
                    </a:lnTo>
                    <a:lnTo>
                      <a:pt x="463" y="515"/>
                    </a:lnTo>
                    <a:lnTo>
                      <a:pt x="466" y="522"/>
                    </a:lnTo>
                    <a:lnTo>
                      <a:pt x="470" y="530"/>
                    </a:lnTo>
                    <a:lnTo>
                      <a:pt x="474" y="537"/>
                    </a:lnTo>
                    <a:lnTo>
                      <a:pt x="478" y="546"/>
                    </a:lnTo>
                    <a:lnTo>
                      <a:pt x="483" y="555"/>
                    </a:lnTo>
                    <a:lnTo>
                      <a:pt x="487" y="563"/>
                    </a:lnTo>
                    <a:lnTo>
                      <a:pt x="492" y="572"/>
                    </a:lnTo>
                    <a:lnTo>
                      <a:pt x="497" y="582"/>
                    </a:lnTo>
                    <a:lnTo>
                      <a:pt x="498" y="593"/>
                    </a:lnTo>
                    <a:lnTo>
                      <a:pt x="498" y="603"/>
                    </a:lnTo>
                    <a:lnTo>
                      <a:pt x="500" y="613"/>
                    </a:lnTo>
                    <a:lnTo>
                      <a:pt x="501" y="623"/>
                    </a:lnTo>
                    <a:lnTo>
                      <a:pt x="503" y="633"/>
                    </a:lnTo>
                    <a:lnTo>
                      <a:pt x="506" y="644"/>
                    </a:lnTo>
                    <a:lnTo>
                      <a:pt x="508" y="654"/>
                    </a:lnTo>
                    <a:lnTo>
                      <a:pt x="510" y="664"/>
                    </a:lnTo>
                    <a:lnTo>
                      <a:pt x="510" y="671"/>
                    </a:lnTo>
                    <a:lnTo>
                      <a:pt x="510" y="679"/>
                    </a:lnTo>
                    <a:lnTo>
                      <a:pt x="510" y="687"/>
                    </a:lnTo>
                    <a:lnTo>
                      <a:pt x="510" y="695"/>
                    </a:lnTo>
                    <a:lnTo>
                      <a:pt x="509" y="704"/>
                    </a:lnTo>
                    <a:lnTo>
                      <a:pt x="508" y="712"/>
                    </a:lnTo>
                    <a:lnTo>
                      <a:pt x="506" y="722"/>
                    </a:lnTo>
                    <a:lnTo>
                      <a:pt x="504" y="731"/>
                    </a:lnTo>
                    <a:lnTo>
                      <a:pt x="499" y="742"/>
                    </a:lnTo>
                    <a:lnTo>
                      <a:pt x="493" y="752"/>
                    </a:lnTo>
                    <a:lnTo>
                      <a:pt x="487" y="762"/>
                    </a:lnTo>
                    <a:lnTo>
                      <a:pt x="480" y="773"/>
                    </a:lnTo>
                    <a:lnTo>
                      <a:pt x="473" y="784"/>
                    </a:lnTo>
                    <a:lnTo>
                      <a:pt x="465" y="796"/>
                    </a:lnTo>
                    <a:lnTo>
                      <a:pt x="458" y="807"/>
                    </a:lnTo>
                    <a:lnTo>
                      <a:pt x="450" y="820"/>
                    </a:lnTo>
                    <a:lnTo>
                      <a:pt x="448" y="820"/>
                    </a:lnTo>
                    <a:lnTo>
                      <a:pt x="445" y="821"/>
                    </a:lnTo>
                    <a:lnTo>
                      <a:pt x="442" y="822"/>
                    </a:lnTo>
                    <a:lnTo>
                      <a:pt x="439" y="824"/>
                    </a:lnTo>
                    <a:lnTo>
                      <a:pt x="436" y="826"/>
                    </a:lnTo>
                    <a:lnTo>
                      <a:pt x="433" y="828"/>
                    </a:lnTo>
                    <a:lnTo>
                      <a:pt x="428" y="830"/>
                    </a:lnTo>
                    <a:lnTo>
                      <a:pt x="424" y="833"/>
                    </a:lnTo>
                    <a:lnTo>
                      <a:pt x="415" y="844"/>
                    </a:lnTo>
                    <a:lnTo>
                      <a:pt x="408" y="854"/>
                    </a:lnTo>
                    <a:lnTo>
                      <a:pt x="400" y="864"/>
                    </a:lnTo>
                    <a:lnTo>
                      <a:pt x="392" y="874"/>
                    </a:lnTo>
                    <a:lnTo>
                      <a:pt x="384" y="884"/>
                    </a:lnTo>
                    <a:lnTo>
                      <a:pt x="376" y="895"/>
                    </a:lnTo>
                    <a:lnTo>
                      <a:pt x="366" y="905"/>
                    </a:lnTo>
                    <a:lnTo>
                      <a:pt x="356" y="915"/>
                    </a:lnTo>
                    <a:lnTo>
                      <a:pt x="344" y="920"/>
                    </a:lnTo>
                    <a:lnTo>
                      <a:pt x="331" y="925"/>
                    </a:lnTo>
                    <a:lnTo>
                      <a:pt x="318" y="930"/>
                    </a:lnTo>
                    <a:lnTo>
                      <a:pt x="305" y="935"/>
                    </a:lnTo>
                    <a:lnTo>
                      <a:pt x="292" y="940"/>
                    </a:lnTo>
                    <a:lnTo>
                      <a:pt x="278" y="945"/>
                    </a:lnTo>
                    <a:lnTo>
                      <a:pt x="263" y="950"/>
                    </a:lnTo>
                    <a:lnTo>
                      <a:pt x="249" y="955"/>
                    </a:lnTo>
                    <a:lnTo>
                      <a:pt x="239" y="955"/>
                    </a:lnTo>
                    <a:lnTo>
                      <a:pt x="229" y="956"/>
                    </a:lnTo>
                    <a:lnTo>
                      <a:pt x="219" y="956"/>
                    </a:lnTo>
                    <a:lnTo>
                      <a:pt x="207" y="956"/>
                    </a:lnTo>
                    <a:lnTo>
                      <a:pt x="197" y="957"/>
                    </a:lnTo>
                    <a:lnTo>
                      <a:pt x="185" y="958"/>
                    </a:lnTo>
                    <a:lnTo>
                      <a:pt x="174" y="960"/>
                    </a:lnTo>
                    <a:lnTo>
                      <a:pt x="161" y="96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5" name="Freeform 34"/>
              <p:cNvSpPr>
                <a:spLocks/>
              </p:cNvSpPr>
              <p:nvPr/>
            </p:nvSpPr>
            <p:spPr bwMode="auto">
              <a:xfrm>
                <a:off x="1642" y="1240"/>
                <a:ext cx="183" cy="249"/>
              </a:xfrm>
              <a:custGeom>
                <a:avLst/>
                <a:gdLst/>
                <a:ahLst/>
                <a:cxnLst>
                  <a:cxn ang="0">
                    <a:pos x="173" y="981"/>
                  </a:cxn>
                  <a:cxn ang="0">
                    <a:pos x="169" y="957"/>
                  </a:cxn>
                  <a:cxn ang="0">
                    <a:pos x="225" y="922"/>
                  </a:cxn>
                  <a:cxn ang="0">
                    <a:pos x="268" y="892"/>
                  </a:cxn>
                  <a:cxn ang="0">
                    <a:pos x="291" y="851"/>
                  </a:cxn>
                  <a:cxn ang="0">
                    <a:pos x="309" y="806"/>
                  </a:cxn>
                  <a:cxn ang="0">
                    <a:pos x="315" y="777"/>
                  </a:cxn>
                  <a:cxn ang="0">
                    <a:pos x="315" y="753"/>
                  </a:cxn>
                  <a:cxn ang="0">
                    <a:pos x="254" y="539"/>
                  </a:cxn>
                  <a:cxn ang="0">
                    <a:pos x="169" y="261"/>
                  </a:cxn>
                  <a:cxn ang="0">
                    <a:pos x="125" y="179"/>
                  </a:cxn>
                  <a:cxn ang="0">
                    <a:pos x="45" y="167"/>
                  </a:cxn>
                  <a:cxn ang="0">
                    <a:pos x="1" y="152"/>
                  </a:cxn>
                  <a:cxn ang="0">
                    <a:pos x="3" y="141"/>
                  </a:cxn>
                  <a:cxn ang="0">
                    <a:pos x="51" y="125"/>
                  </a:cxn>
                  <a:cxn ang="0">
                    <a:pos x="137" y="107"/>
                  </a:cxn>
                  <a:cxn ang="0">
                    <a:pos x="355" y="49"/>
                  </a:cxn>
                  <a:cxn ang="0">
                    <a:pos x="462" y="11"/>
                  </a:cxn>
                  <a:cxn ang="0">
                    <a:pos x="505" y="1"/>
                  </a:cxn>
                  <a:cxn ang="0">
                    <a:pos x="529" y="5"/>
                  </a:cxn>
                  <a:cxn ang="0">
                    <a:pos x="536" y="30"/>
                  </a:cxn>
                  <a:cxn ang="0">
                    <a:pos x="532" y="65"/>
                  </a:cxn>
                  <a:cxn ang="0">
                    <a:pos x="507" y="75"/>
                  </a:cxn>
                  <a:cxn ang="0">
                    <a:pos x="477" y="79"/>
                  </a:cxn>
                  <a:cxn ang="0">
                    <a:pos x="446" y="104"/>
                  </a:cxn>
                  <a:cxn ang="0">
                    <a:pos x="417" y="134"/>
                  </a:cxn>
                  <a:cxn ang="0">
                    <a:pos x="408" y="180"/>
                  </a:cxn>
                  <a:cxn ang="0">
                    <a:pos x="404" y="231"/>
                  </a:cxn>
                  <a:cxn ang="0">
                    <a:pos x="432" y="366"/>
                  </a:cxn>
                  <a:cxn ang="0">
                    <a:pos x="473" y="533"/>
                  </a:cxn>
                  <a:cxn ang="0">
                    <a:pos x="485" y="617"/>
                  </a:cxn>
                  <a:cxn ang="0">
                    <a:pos x="494" y="676"/>
                  </a:cxn>
                  <a:cxn ang="0">
                    <a:pos x="506" y="724"/>
                  </a:cxn>
                  <a:cxn ang="0">
                    <a:pos x="525" y="774"/>
                  </a:cxn>
                  <a:cxn ang="0">
                    <a:pos x="662" y="808"/>
                  </a:cxn>
                  <a:cxn ang="0">
                    <a:pos x="718" y="822"/>
                  </a:cxn>
                  <a:cxn ang="0">
                    <a:pos x="725" y="834"/>
                  </a:cxn>
                  <a:cxn ang="0">
                    <a:pos x="729" y="845"/>
                  </a:cxn>
                  <a:cxn ang="0">
                    <a:pos x="717" y="850"/>
                  </a:cxn>
                  <a:cxn ang="0">
                    <a:pos x="696" y="859"/>
                  </a:cxn>
                  <a:cxn ang="0">
                    <a:pos x="681" y="861"/>
                  </a:cxn>
                  <a:cxn ang="0">
                    <a:pos x="662" y="857"/>
                  </a:cxn>
                  <a:cxn ang="0">
                    <a:pos x="596" y="877"/>
                  </a:cxn>
                  <a:cxn ang="0">
                    <a:pos x="511" y="912"/>
                  </a:cxn>
                  <a:cxn ang="0">
                    <a:pos x="410" y="932"/>
                  </a:cxn>
                  <a:cxn ang="0">
                    <a:pos x="318" y="951"/>
                  </a:cxn>
                  <a:cxn ang="0">
                    <a:pos x="280" y="964"/>
                  </a:cxn>
                  <a:cxn ang="0">
                    <a:pos x="266" y="974"/>
                  </a:cxn>
                  <a:cxn ang="0">
                    <a:pos x="230" y="984"/>
                  </a:cxn>
                  <a:cxn ang="0">
                    <a:pos x="186" y="994"/>
                  </a:cxn>
                </a:cxnLst>
                <a:rect l="0" t="0" r="r" b="b"/>
                <a:pathLst>
                  <a:path w="732" h="997">
                    <a:moveTo>
                      <a:pt x="174" y="997"/>
                    </a:moveTo>
                    <a:lnTo>
                      <a:pt x="174" y="991"/>
                    </a:lnTo>
                    <a:lnTo>
                      <a:pt x="174" y="986"/>
                    </a:lnTo>
                    <a:lnTo>
                      <a:pt x="173" y="981"/>
                    </a:lnTo>
                    <a:lnTo>
                      <a:pt x="173" y="975"/>
                    </a:lnTo>
                    <a:lnTo>
                      <a:pt x="172" y="969"/>
                    </a:lnTo>
                    <a:lnTo>
                      <a:pt x="171" y="963"/>
                    </a:lnTo>
                    <a:lnTo>
                      <a:pt x="169" y="957"/>
                    </a:lnTo>
                    <a:lnTo>
                      <a:pt x="167" y="949"/>
                    </a:lnTo>
                    <a:lnTo>
                      <a:pt x="191" y="937"/>
                    </a:lnTo>
                    <a:lnTo>
                      <a:pt x="210" y="929"/>
                    </a:lnTo>
                    <a:lnTo>
                      <a:pt x="225" y="922"/>
                    </a:lnTo>
                    <a:lnTo>
                      <a:pt x="237" y="915"/>
                    </a:lnTo>
                    <a:lnTo>
                      <a:pt x="247" y="909"/>
                    </a:lnTo>
                    <a:lnTo>
                      <a:pt x="256" y="902"/>
                    </a:lnTo>
                    <a:lnTo>
                      <a:pt x="268" y="892"/>
                    </a:lnTo>
                    <a:lnTo>
                      <a:pt x="281" y="881"/>
                    </a:lnTo>
                    <a:lnTo>
                      <a:pt x="284" y="871"/>
                    </a:lnTo>
                    <a:lnTo>
                      <a:pt x="287" y="861"/>
                    </a:lnTo>
                    <a:lnTo>
                      <a:pt x="291" y="851"/>
                    </a:lnTo>
                    <a:lnTo>
                      <a:pt x="295" y="839"/>
                    </a:lnTo>
                    <a:lnTo>
                      <a:pt x="300" y="829"/>
                    </a:lnTo>
                    <a:lnTo>
                      <a:pt x="304" y="817"/>
                    </a:lnTo>
                    <a:lnTo>
                      <a:pt x="309" y="806"/>
                    </a:lnTo>
                    <a:lnTo>
                      <a:pt x="315" y="794"/>
                    </a:lnTo>
                    <a:lnTo>
                      <a:pt x="315" y="788"/>
                    </a:lnTo>
                    <a:lnTo>
                      <a:pt x="315" y="783"/>
                    </a:lnTo>
                    <a:lnTo>
                      <a:pt x="315" y="777"/>
                    </a:lnTo>
                    <a:lnTo>
                      <a:pt x="315" y="772"/>
                    </a:lnTo>
                    <a:lnTo>
                      <a:pt x="315" y="766"/>
                    </a:lnTo>
                    <a:lnTo>
                      <a:pt x="315" y="760"/>
                    </a:lnTo>
                    <a:lnTo>
                      <a:pt x="315" y="753"/>
                    </a:lnTo>
                    <a:lnTo>
                      <a:pt x="315" y="746"/>
                    </a:lnTo>
                    <a:lnTo>
                      <a:pt x="294" y="677"/>
                    </a:lnTo>
                    <a:lnTo>
                      <a:pt x="275" y="608"/>
                    </a:lnTo>
                    <a:lnTo>
                      <a:pt x="254" y="539"/>
                    </a:lnTo>
                    <a:lnTo>
                      <a:pt x="233" y="470"/>
                    </a:lnTo>
                    <a:lnTo>
                      <a:pt x="213" y="401"/>
                    </a:lnTo>
                    <a:lnTo>
                      <a:pt x="191" y="331"/>
                    </a:lnTo>
                    <a:lnTo>
                      <a:pt x="169" y="261"/>
                    </a:lnTo>
                    <a:lnTo>
                      <a:pt x="146" y="190"/>
                    </a:lnTo>
                    <a:lnTo>
                      <a:pt x="140" y="185"/>
                    </a:lnTo>
                    <a:lnTo>
                      <a:pt x="133" y="181"/>
                    </a:lnTo>
                    <a:lnTo>
                      <a:pt x="125" y="179"/>
                    </a:lnTo>
                    <a:lnTo>
                      <a:pt x="114" y="176"/>
                    </a:lnTo>
                    <a:lnTo>
                      <a:pt x="98" y="173"/>
                    </a:lnTo>
                    <a:lnTo>
                      <a:pt x="76" y="171"/>
                    </a:lnTo>
                    <a:lnTo>
                      <a:pt x="45" y="167"/>
                    </a:lnTo>
                    <a:lnTo>
                      <a:pt x="5" y="163"/>
                    </a:lnTo>
                    <a:lnTo>
                      <a:pt x="3" y="158"/>
                    </a:lnTo>
                    <a:lnTo>
                      <a:pt x="1" y="155"/>
                    </a:lnTo>
                    <a:lnTo>
                      <a:pt x="1" y="152"/>
                    </a:lnTo>
                    <a:lnTo>
                      <a:pt x="0" y="149"/>
                    </a:lnTo>
                    <a:lnTo>
                      <a:pt x="1" y="147"/>
                    </a:lnTo>
                    <a:lnTo>
                      <a:pt x="1" y="144"/>
                    </a:lnTo>
                    <a:lnTo>
                      <a:pt x="3" y="141"/>
                    </a:lnTo>
                    <a:lnTo>
                      <a:pt x="5" y="135"/>
                    </a:lnTo>
                    <a:lnTo>
                      <a:pt x="22" y="132"/>
                    </a:lnTo>
                    <a:lnTo>
                      <a:pt x="37" y="129"/>
                    </a:lnTo>
                    <a:lnTo>
                      <a:pt x="51" y="125"/>
                    </a:lnTo>
                    <a:lnTo>
                      <a:pt x="67" y="121"/>
                    </a:lnTo>
                    <a:lnTo>
                      <a:pt x="86" y="117"/>
                    </a:lnTo>
                    <a:lnTo>
                      <a:pt x="108" y="112"/>
                    </a:lnTo>
                    <a:lnTo>
                      <a:pt x="137" y="107"/>
                    </a:lnTo>
                    <a:lnTo>
                      <a:pt x="174" y="102"/>
                    </a:lnTo>
                    <a:lnTo>
                      <a:pt x="251" y="79"/>
                    </a:lnTo>
                    <a:lnTo>
                      <a:pt x="310" y="62"/>
                    </a:lnTo>
                    <a:lnTo>
                      <a:pt x="355" y="49"/>
                    </a:lnTo>
                    <a:lnTo>
                      <a:pt x="389" y="39"/>
                    </a:lnTo>
                    <a:lnTo>
                      <a:pt x="417" y="29"/>
                    </a:lnTo>
                    <a:lnTo>
                      <a:pt x="439" y="20"/>
                    </a:lnTo>
                    <a:lnTo>
                      <a:pt x="462" y="11"/>
                    </a:lnTo>
                    <a:lnTo>
                      <a:pt x="489" y="0"/>
                    </a:lnTo>
                    <a:lnTo>
                      <a:pt x="494" y="0"/>
                    </a:lnTo>
                    <a:lnTo>
                      <a:pt x="499" y="0"/>
                    </a:lnTo>
                    <a:lnTo>
                      <a:pt x="505" y="1"/>
                    </a:lnTo>
                    <a:lnTo>
                      <a:pt x="510" y="1"/>
                    </a:lnTo>
                    <a:lnTo>
                      <a:pt x="517" y="2"/>
                    </a:lnTo>
                    <a:lnTo>
                      <a:pt x="523" y="3"/>
                    </a:lnTo>
                    <a:lnTo>
                      <a:pt x="529" y="5"/>
                    </a:lnTo>
                    <a:lnTo>
                      <a:pt x="537" y="7"/>
                    </a:lnTo>
                    <a:lnTo>
                      <a:pt x="537" y="14"/>
                    </a:lnTo>
                    <a:lnTo>
                      <a:pt x="536" y="22"/>
                    </a:lnTo>
                    <a:lnTo>
                      <a:pt x="536" y="30"/>
                    </a:lnTo>
                    <a:lnTo>
                      <a:pt x="536" y="39"/>
                    </a:lnTo>
                    <a:lnTo>
                      <a:pt x="535" y="47"/>
                    </a:lnTo>
                    <a:lnTo>
                      <a:pt x="534" y="56"/>
                    </a:lnTo>
                    <a:lnTo>
                      <a:pt x="532" y="65"/>
                    </a:lnTo>
                    <a:lnTo>
                      <a:pt x="530" y="74"/>
                    </a:lnTo>
                    <a:lnTo>
                      <a:pt x="523" y="74"/>
                    </a:lnTo>
                    <a:lnTo>
                      <a:pt x="515" y="74"/>
                    </a:lnTo>
                    <a:lnTo>
                      <a:pt x="507" y="75"/>
                    </a:lnTo>
                    <a:lnTo>
                      <a:pt x="499" y="75"/>
                    </a:lnTo>
                    <a:lnTo>
                      <a:pt x="492" y="76"/>
                    </a:lnTo>
                    <a:lnTo>
                      <a:pt x="484" y="77"/>
                    </a:lnTo>
                    <a:lnTo>
                      <a:pt x="477" y="79"/>
                    </a:lnTo>
                    <a:lnTo>
                      <a:pt x="470" y="81"/>
                    </a:lnTo>
                    <a:lnTo>
                      <a:pt x="461" y="89"/>
                    </a:lnTo>
                    <a:lnTo>
                      <a:pt x="454" y="97"/>
                    </a:lnTo>
                    <a:lnTo>
                      <a:pt x="446" y="104"/>
                    </a:lnTo>
                    <a:lnTo>
                      <a:pt x="439" y="112"/>
                    </a:lnTo>
                    <a:lnTo>
                      <a:pt x="432" y="119"/>
                    </a:lnTo>
                    <a:lnTo>
                      <a:pt x="424" y="127"/>
                    </a:lnTo>
                    <a:lnTo>
                      <a:pt x="417" y="134"/>
                    </a:lnTo>
                    <a:lnTo>
                      <a:pt x="408" y="143"/>
                    </a:lnTo>
                    <a:lnTo>
                      <a:pt x="408" y="155"/>
                    </a:lnTo>
                    <a:lnTo>
                      <a:pt x="408" y="168"/>
                    </a:lnTo>
                    <a:lnTo>
                      <a:pt x="408" y="180"/>
                    </a:lnTo>
                    <a:lnTo>
                      <a:pt x="408" y="194"/>
                    </a:lnTo>
                    <a:lnTo>
                      <a:pt x="407" y="206"/>
                    </a:lnTo>
                    <a:lnTo>
                      <a:pt x="406" y="219"/>
                    </a:lnTo>
                    <a:lnTo>
                      <a:pt x="404" y="231"/>
                    </a:lnTo>
                    <a:lnTo>
                      <a:pt x="402" y="244"/>
                    </a:lnTo>
                    <a:lnTo>
                      <a:pt x="413" y="284"/>
                    </a:lnTo>
                    <a:lnTo>
                      <a:pt x="423" y="325"/>
                    </a:lnTo>
                    <a:lnTo>
                      <a:pt x="432" y="366"/>
                    </a:lnTo>
                    <a:lnTo>
                      <a:pt x="442" y="408"/>
                    </a:lnTo>
                    <a:lnTo>
                      <a:pt x="452" y="449"/>
                    </a:lnTo>
                    <a:lnTo>
                      <a:pt x="462" y="491"/>
                    </a:lnTo>
                    <a:lnTo>
                      <a:pt x="473" y="533"/>
                    </a:lnTo>
                    <a:lnTo>
                      <a:pt x="483" y="576"/>
                    </a:lnTo>
                    <a:lnTo>
                      <a:pt x="483" y="589"/>
                    </a:lnTo>
                    <a:lnTo>
                      <a:pt x="484" y="603"/>
                    </a:lnTo>
                    <a:lnTo>
                      <a:pt x="485" y="617"/>
                    </a:lnTo>
                    <a:lnTo>
                      <a:pt x="487" y="631"/>
                    </a:lnTo>
                    <a:lnTo>
                      <a:pt x="489" y="646"/>
                    </a:lnTo>
                    <a:lnTo>
                      <a:pt x="491" y="661"/>
                    </a:lnTo>
                    <a:lnTo>
                      <a:pt x="494" y="676"/>
                    </a:lnTo>
                    <a:lnTo>
                      <a:pt x="496" y="692"/>
                    </a:lnTo>
                    <a:lnTo>
                      <a:pt x="499" y="702"/>
                    </a:lnTo>
                    <a:lnTo>
                      <a:pt x="502" y="713"/>
                    </a:lnTo>
                    <a:lnTo>
                      <a:pt x="506" y="724"/>
                    </a:lnTo>
                    <a:lnTo>
                      <a:pt x="510" y="736"/>
                    </a:lnTo>
                    <a:lnTo>
                      <a:pt x="515" y="749"/>
                    </a:lnTo>
                    <a:lnTo>
                      <a:pt x="520" y="761"/>
                    </a:lnTo>
                    <a:lnTo>
                      <a:pt x="525" y="774"/>
                    </a:lnTo>
                    <a:lnTo>
                      <a:pt x="530" y="786"/>
                    </a:lnTo>
                    <a:lnTo>
                      <a:pt x="588" y="796"/>
                    </a:lnTo>
                    <a:lnTo>
                      <a:pt x="631" y="803"/>
                    </a:lnTo>
                    <a:lnTo>
                      <a:pt x="662" y="808"/>
                    </a:lnTo>
                    <a:lnTo>
                      <a:pt x="685" y="812"/>
                    </a:lnTo>
                    <a:lnTo>
                      <a:pt x="700" y="815"/>
                    </a:lnTo>
                    <a:lnTo>
                      <a:pt x="710" y="819"/>
                    </a:lnTo>
                    <a:lnTo>
                      <a:pt x="718" y="822"/>
                    </a:lnTo>
                    <a:lnTo>
                      <a:pt x="725" y="827"/>
                    </a:lnTo>
                    <a:lnTo>
                      <a:pt x="725" y="829"/>
                    </a:lnTo>
                    <a:lnTo>
                      <a:pt x="725" y="832"/>
                    </a:lnTo>
                    <a:lnTo>
                      <a:pt x="725" y="834"/>
                    </a:lnTo>
                    <a:lnTo>
                      <a:pt x="726" y="837"/>
                    </a:lnTo>
                    <a:lnTo>
                      <a:pt x="727" y="839"/>
                    </a:lnTo>
                    <a:lnTo>
                      <a:pt x="728" y="843"/>
                    </a:lnTo>
                    <a:lnTo>
                      <a:pt x="729" y="845"/>
                    </a:lnTo>
                    <a:lnTo>
                      <a:pt x="732" y="848"/>
                    </a:lnTo>
                    <a:lnTo>
                      <a:pt x="727" y="848"/>
                    </a:lnTo>
                    <a:lnTo>
                      <a:pt x="722" y="849"/>
                    </a:lnTo>
                    <a:lnTo>
                      <a:pt x="717" y="850"/>
                    </a:lnTo>
                    <a:lnTo>
                      <a:pt x="711" y="852"/>
                    </a:lnTo>
                    <a:lnTo>
                      <a:pt x="706" y="854"/>
                    </a:lnTo>
                    <a:lnTo>
                      <a:pt x="701" y="856"/>
                    </a:lnTo>
                    <a:lnTo>
                      <a:pt x="696" y="859"/>
                    </a:lnTo>
                    <a:lnTo>
                      <a:pt x="691" y="861"/>
                    </a:lnTo>
                    <a:lnTo>
                      <a:pt x="688" y="861"/>
                    </a:lnTo>
                    <a:lnTo>
                      <a:pt x="685" y="861"/>
                    </a:lnTo>
                    <a:lnTo>
                      <a:pt x="681" y="861"/>
                    </a:lnTo>
                    <a:lnTo>
                      <a:pt x="677" y="860"/>
                    </a:lnTo>
                    <a:lnTo>
                      <a:pt x="673" y="859"/>
                    </a:lnTo>
                    <a:lnTo>
                      <a:pt x="668" y="858"/>
                    </a:lnTo>
                    <a:lnTo>
                      <a:pt x="662" y="857"/>
                    </a:lnTo>
                    <a:lnTo>
                      <a:pt x="657" y="854"/>
                    </a:lnTo>
                    <a:lnTo>
                      <a:pt x="637" y="862"/>
                    </a:lnTo>
                    <a:lnTo>
                      <a:pt x="617" y="870"/>
                    </a:lnTo>
                    <a:lnTo>
                      <a:pt x="596" y="877"/>
                    </a:lnTo>
                    <a:lnTo>
                      <a:pt x="576" y="885"/>
                    </a:lnTo>
                    <a:lnTo>
                      <a:pt x="555" y="894"/>
                    </a:lnTo>
                    <a:lnTo>
                      <a:pt x="534" y="903"/>
                    </a:lnTo>
                    <a:lnTo>
                      <a:pt x="511" y="912"/>
                    </a:lnTo>
                    <a:lnTo>
                      <a:pt x="489" y="922"/>
                    </a:lnTo>
                    <a:lnTo>
                      <a:pt x="459" y="925"/>
                    </a:lnTo>
                    <a:lnTo>
                      <a:pt x="433" y="928"/>
                    </a:lnTo>
                    <a:lnTo>
                      <a:pt x="410" y="932"/>
                    </a:lnTo>
                    <a:lnTo>
                      <a:pt x="389" y="936"/>
                    </a:lnTo>
                    <a:lnTo>
                      <a:pt x="367" y="941"/>
                    </a:lnTo>
                    <a:lnTo>
                      <a:pt x="344" y="946"/>
                    </a:lnTo>
                    <a:lnTo>
                      <a:pt x="318" y="951"/>
                    </a:lnTo>
                    <a:lnTo>
                      <a:pt x="288" y="956"/>
                    </a:lnTo>
                    <a:lnTo>
                      <a:pt x="285" y="959"/>
                    </a:lnTo>
                    <a:lnTo>
                      <a:pt x="283" y="961"/>
                    </a:lnTo>
                    <a:lnTo>
                      <a:pt x="280" y="964"/>
                    </a:lnTo>
                    <a:lnTo>
                      <a:pt x="277" y="966"/>
                    </a:lnTo>
                    <a:lnTo>
                      <a:pt x="274" y="969"/>
                    </a:lnTo>
                    <a:lnTo>
                      <a:pt x="270" y="971"/>
                    </a:lnTo>
                    <a:lnTo>
                      <a:pt x="266" y="974"/>
                    </a:lnTo>
                    <a:lnTo>
                      <a:pt x="260" y="976"/>
                    </a:lnTo>
                    <a:lnTo>
                      <a:pt x="251" y="979"/>
                    </a:lnTo>
                    <a:lnTo>
                      <a:pt x="241" y="981"/>
                    </a:lnTo>
                    <a:lnTo>
                      <a:pt x="230" y="984"/>
                    </a:lnTo>
                    <a:lnTo>
                      <a:pt x="220" y="986"/>
                    </a:lnTo>
                    <a:lnTo>
                      <a:pt x="208" y="989"/>
                    </a:lnTo>
                    <a:lnTo>
                      <a:pt x="197" y="991"/>
                    </a:lnTo>
                    <a:lnTo>
                      <a:pt x="186" y="994"/>
                    </a:lnTo>
                    <a:lnTo>
                      <a:pt x="174" y="99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6" name="Freeform 35"/>
              <p:cNvSpPr>
                <a:spLocks/>
              </p:cNvSpPr>
              <p:nvPr/>
            </p:nvSpPr>
            <p:spPr bwMode="auto">
              <a:xfrm>
                <a:off x="1830" y="1216"/>
                <a:ext cx="151" cy="220"/>
              </a:xfrm>
              <a:custGeom>
                <a:avLst/>
                <a:gdLst/>
                <a:ahLst/>
                <a:cxnLst>
                  <a:cxn ang="0">
                    <a:pos x="215" y="864"/>
                  </a:cxn>
                  <a:cxn ang="0">
                    <a:pos x="142" y="854"/>
                  </a:cxn>
                  <a:cxn ang="0">
                    <a:pos x="77" y="854"/>
                  </a:cxn>
                  <a:cxn ang="0">
                    <a:pos x="38" y="847"/>
                  </a:cxn>
                  <a:cxn ang="0">
                    <a:pos x="15" y="827"/>
                  </a:cxn>
                  <a:cxn ang="0">
                    <a:pos x="7" y="764"/>
                  </a:cxn>
                  <a:cxn ang="0">
                    <a:pos x="0" y="700"/>
                  </a:cxn>
                  <a:cxn ang="0">
                    <a:pos x="5" y="632"/>
                  </a:cxn>
                  <a:cxn ang="0">
                    <a:pos x="19" y="613"/>
                  </a:cxn>
                  <a:cxn ang="0">
                    <a:pos x="37" y="604"/>
                  </a:cxn>
                  <a:cxn ang="0">
                    <a:pos x="57" y="612"/>
                  </a:cxn>
                  <a:cxn ang="0">
                    <a:pos x="78" y="640"/>
                  </a:cxn>
                  <a:cxn ang="0">
                    <a:pos x="101" y="678"/>
                  </a:cxn>
                  <a:cxn ang="0">
                    <a:pos x="130" y="696"/>
                  </a:cxn>
                  <a:cxn ang="0">
                    <a:pos x="172" y="727"/>
                  </a:cxn>
                  <a:cxn ang="0">
                    <a:pos x="252" y="765"/>
                  </a:cxn>
                  <a:cxn ang="0">
                    <a:pos x="304" y="772"/>
                  </a:cxn>
                  <a:cxn ang="0">
                    <a:pos x="348" y="761"/>
                  </a:cxn>
                  <a:cxn ang="0">
                    <a:pos x="374" y="727"/>
                  </a:cxn>
                  <a:cxn ang="0">
                    <a:pos x="376" y="666"/>
                  </a:cxn>
                  <a:cxn ang="0">
                    <a:pos x="363" y="590"/>
                  </a:cxn>
                  <a:cxn ang="0">
                    <a:pos x="266" y="504"/>
                  </a:cxn>
                  <a:cxn ang="0">
                    <a:pos x="185" y="428"/>
                  </a:cxn>
                  <a:cxn ang="0">
                    <a:pos x="155" y="416"/>
                  </a:cxn>
                  <a:cxn ang="0">
                    <a:pos x="118" y="349"/>
                  </a:cxn>
                  <a:cxn ang="0">
                    <a:pos x="81" y="270"/>
                  </a:cxn>
                  <a:cxn ang="0">
                    <a:pos x="79" y="223"/>
                  </a:cxn>
                  <a:cxn ang="0">
                    <a:pos x="85" y="180"/>
                  </a:cxn>
                  <a:cxn ang="0">
                    <a:pos x="108" y="143"/>
                  </a:cxn>
                  <a:cxn ang="0">
                    <a:pos x="165" y="103"/>
                  </a:cxn>
                  <a:cxn ang="0">
                    <a:pos x="238" y="59"/>
                  </a:cxn>
                  <a:cxn ang="0">
                    <a:pos x="326" y="17"/>
                  </a:cxn>
                  <a:cxn ang="0">
                    <a:pos x="408" y="6"/>
                  </a:cxn>
                  <a:cxn ang="0">
                    <a:pos x="491" y="11"/>
                  </a:cxn>
                  <a:cxn ang="0">
                    <a:pos x="546" y="48"/>
                  </a:cxn>
                  <a:cxn ang="0">
                    <a:pos x="593" y="78"/>
                  </a:cxn>
                  <a:cxn ang="0">
                    <a:pos x="605" y="102"/>
                  </a:cxn>
                  <a:cxn ang="0">
                    <a:pos x="605" y="146"/>
                  </a:cxn>
                  <a:cxn ang="0">
                    <a:pos x="595" y="192"/>
                  </a:cxn>
                  <a:cxn ang="0">
                    <a:pos x="566" y="229"/>
                  </a:cxn>
                  <a:cxn ang="0">
                    <a:pos x="554" y="237"/>
                  </a:cxn>
                  <a:cxn ang="0">
                    <a:pos x="545" y="223"/>
                  </a:cxn>
                  <a:cxn ang="0">
                    <a:pos x="537" y="181"/>
                  </a:cxn>
                  <a:cxn ang="0">
                    <a:pos x="524" y="147"/>
                  </a:cxn>
                  <a:cxn ang="0">
                    <a:pos x="504" y="115"/>
                  </a:cxn>
                  <a:cxn ang="0">
                    <a:pos x="490" y="109"/>
                  </a:cxn>
                  <a:cxn ang="0">
                    <a:pos x="474" y="90"/>
                  </a:cxn>
                  <a:cxn ang="0">
                    <a:pos x="457" y="72"/>
                  </a:cxn>
                  <a:cxn ang="0">
                    <a:pos x="400" y="68"/>
                  </a:cxn>
                  <a:cxn ang="0">
                    <a:pos x="342" y="79"/>
                  </a:cxn>
                  <a:cxn ang="0">
                    <a:pos x="302" y="105"/>
                  </a:cxn>
                  <a:cxn ang="0">
                    <a:pos x="281" y="125"/>
                  </a:cxn>
                  <a:cxn ang="0">
                    <a:pos x="270" y="149"/>
                  </a:cxn>
                  <a:cxn ang="0">
                    <a:pos x="271" y="200"/>
                  </a:cxn>
                  <a:cxn ang="0">
                    <a:pos x="332" y="292"/>
                  </a:cxn>
                  <a:cxn ang="0">
                    <a:pos x="471" y="449"/>
                  </a:cxn>
                  <a:cxn ang="0">
                    <a:pos x="510" y="536"/>
                  </a:cxn>
                  <a:cxn ang="0">
                    <a:pos x="518" y="676"/>
                  </a:cxn>
                  <a:cxn ang="0">
                    <a:pos x="509" y="705"/>
                  </a:cxn>
                  <a:cxn ang="0">
                    <a:pos x="474" y="744"/>
                  </a:cxn>
                  <a:cxn ang="0">
                    <a:pos x="418" y="794"/>
                  </a:cxn>
                  <a:cxn ang="0">
                    <a:pos x="282" y="875"/>
                  </a:cxn>
                </a:cxnLst>
                <a:rect l="0" t="0" r="r" b="b"/>
                <a:pathLst>
                  <a:path w="605" h="877">
                    <a:moveTo>
                      <a:pt x="270" y="874"/>
                    </a:moveTo>
                    <a:lnTo>
                      <a:pt x="256" y="872"/>
                    </a:lnTo>
                    <a:lnTo>
                      <a:pt x="243" y="869"/>
                    </a:lnTo>
                    <a:lnTo>
                      <a:pt x="229" y="867"/>
                    </a:lnTo>
                    <a:lnTo>
                      <a:pt x="215" y="864"/>
                    </a:lnTo>
                    <a:lnTo>
                      <a:pt x="200" y="862"/>
                    </a:lnTo>
                    <a:lnTo>
                      <a:pt x="185" y="859"/>
                    </a:lnTo>
                    <a:lnTo>
                      <a:pt x="171" y="857"/>
                    </a:lnTo>
                    <a:lnTo>
                      <a:pt x="155" y="854"/>
                    </a:lnTo>
                    <a:lnTo>
                      <a:pt x="142" y="854"/>
                    </a:lnTo>
                    <a:lnTo>
                      <a:pt x="130" y="854"/>
                    </a:lnTo>
                    <a:lnTo>
                      <a:pt x="117" y="854"/>
                    </a:lnTo>
                    <a:lnTo>
                      <a:pt x="104" y="854"/>
                    </a:lnTo>
                    <a:lnTo>
                      <a:pt x="90" y="854"/>
                    </a:lnTo>
                    <a:lnTo>
                      <a:pt x="77" y="854"/>
                    </a:lnTo>
                    <a:lnTo>
                      <a:pt x="62" y="854"/>
                    </a:lnTo>
                    <a:lnTo>
                      <a:pt x="47" y="854"/>
                    </a:lnTo>
                    <a:lnTo>
                      <a:pt x="45" y="852"/>
                    </a:lnTo>
                    <a:lnTo>
                      <a:pt x="41" y="849"/>
                    </a:lnTo>
                    <a:lnTo>
                      <a:pt x="38" y="847"/>
                    </a:lnTo>
                    <a:lnTo>
                      <a:pt x="33" y="844"/>
                    </a:lnTo>
                    <a:lnTo>
                      <a:pt x="29" y="840"/>
                    </a:lnTo>
                    <a:lnTo>
                      <a:pt x="24" y="836"/>
                    </a:lnTo>
                    <a:lnTo>
                      <a:pt x="19" y="832"/>
                    </a:lnTo>
                    <a:lnTo>
                      <a:pt x="15" y="827"/>
                    </a:lnTo>
                    <a:lnTo>
                      <a:pt x="14" y="814"/>
                    </a:lnTo>
                    <a:lnTo>
                      <a:pt x="12" y="802"/>
                    </a:lnTo>
                    <a:lnTo>
                      <a:pt x="11" y="789"/>
                    </a:lnTo>
                    <a:lnTo>
                      <a:pt x="9" y="776"/>
                    </a:lnTo>
                    <a:lnTo>
                      <a:pt x="7" y="764"/>
                    </a:lnTo>
                    <a:lnTo>
                      <a:pt x="5" y="751"/>
                    </a:lnTo>
                    <a:lnTo>
                      <a:pt x="3" y="739"/>
                    </a:lnTo>
                    <a:lnTo>
                      <a:pt x="0" y="725"/>
                    </a:lnTo>
                    <a:lnTo>
                      <a:pt x="0" y="713"/>
                    </a:lnTo>
                    <a:lnTo>
                      <a:pt x="0" y="700"/>
                    </a:lnTo>
                    <a:lnTo>
                      <a:pt x="1" y="687"/>
                    </a:lnTo>
                    <a:lnTo>
                      <a:pt x="1" y="674"/>
                    </a:lnTo>
                    <a:lnTo>
                      <a:pt x="2" y="660"/>
                    </a:lnTo>
                    <a:lnTo>
                      <a:pt x="3" y="647"/>
                    </a:lnTo>
                    <a:lnTo>
                      <a:pt x="5" y="632"/>
                    </a:lnTo>
                    <a:lnTo>
                      <a:pt x="7" y="617"/>
                    </a:lnTo>
                    <a:lnTo>
                      <a:pt x="9" y="617"/>
                    </a:lnTo>
                    <a:lnTo>
                      <a:pt x="12" y="616"/>
                    </a:lnTo>
                    <a:lnTo>
                      <a:pt x="16" y="614"/>
                    </a:lnTo>
                    <a:lnTo>
                      <a:pt x="19" y="613"/>
                    </a:lnTo>
                    <a:lnTo>
                      <a:pt x="22" y="611"/>
                    </a:lnTo>
                    <a:lnTo>
                      <a:pt x="26" y="608"/>
                    </a:lnTo>
                    <a:lnTo>
                      <a:pt x="30" y="606"/>
                    </a:lnTo>
                    <a:lnTo>
                      <a:pt x="34" y="604"/>
                    </a:lnTo>
                    <a:lnTo>
                      <a:pt x="37" y="604"/>
                    </a:lnTo>
                    <a:lnTo>
                      <a:pt x="40" y="605"/>
                    </a:lnTo>
                    <a:lnTo>
                      <a:pt x="44" y="606"/>
                    </a:lnTo>
                    <a:lnTo>
                      <a:pt x="48" y="608"/>
                    </a:lnTo>
                    <a:lnTo>
                      <a:pt x="53" y="610"/>
                    </a:lnTo>
                    <a:lnTo>
                      <a:pt x="57" y="612"/>
                    </a:lnTo>
                    <a:lnTo>
                      <a:pt x="62" y="614"/>
                    </a:lnTo>
                    <a:lnTo>
                      <a:pt x="68" y="617"/>
                    </a:lnTo>
                    <a:lnTo>
                      <a:pt x="71" y="624"/>
                    </a:lnTo>
                    <a:lnTo>
                      <a:pt x="74" y="632"/>
                    </a:lnTo>
                    <a:lnTo>
                      <a:pt x="78" y="640"/>
                    </a:lnTo>
                    <a:lnTo>
                      <a:pt x="82" y="648"/>
                    </a:lnTo>
                    <a:lnTo>
                      <a:pt x="87" y="655"/>
                    </a:lnTo>
                    <a:lnTo>
                      <a:pt x="91" y="663"/>
                    </a:lnTo>
                    <a:lnTo>
                      <a:pt x="96" y="670"/>
                    </a:lnTo>
                    <a:lnTo>
                      <a:pt x="101" y="678"/>
                    </a:lnTo>
                    <a:lnTo>
                      <a:pt x="110" y="682"/>
                    </a:lnTo>
                    <a:lnTo>
                      <a:pt x="118" y="687"/>
                    </a:lnTo>
                    <a:lnTo>
                      <a:pt x="123" y="690"/>
                    </a:lnTo>
                    <a:lnTo>
                      <a:pt x="127" y="693"/>
                    </a:lnTo>
                    <a:lnTo>
                      <a:pt x="130" y="696"/>
                    </a:lnTo>
                    <a:lnTo>
                      <a:pt x="134" y="700"/>
                    </a:lnTo>
                    <a:lnTo>
                      <a:pt x="137" y="705"/>
                    </a:lnTo>
                    <a:lnTo>
                      <a:pt x="142" y="712"/>
                    </a:lnTo>
                    <a:lnTo>
                      <a:pt x="157" y="719"/>
                    </a:lnTo>
                    <a:lnTo>
                      <a:pt x="172" y="727"/>
                    </a:lnTo>
                    <a:lnTo>
                      <a:pt x="187" y="734"/>
                    </a:lnTo>
                    <a:lnTo>
                      <a:pt x="203" y="743"/>
                    </a:lnTo>
                    <a:lnTo>
                      <a:pt x="219" y="750"/>
                    </a:lnTo>
                    <a:lnTo>
                      <a:pt x="235" y="758"/>
                    </a:lnTo>
                    <a:lnTo>
                      <a:pt x="252" y="765"/>
                    </a:lnTo>
                    <a:lnTo>
                      <a:pt x="270" y="773"/>
                    </a:lnTo>
                    <a:lnTo>
                      <a:pt x="278" y="773"/>
                    </a:lnTo>
                    <a:lnTo>
                      <a:pt x="286" y="773"/>
                    </a:lnTo>
                    <a:lnTo>
                      <a:pt x="295" y="772"/>
                    </a:lnTo>
                    <a:lnTo>
                      <a:pt x="304" y="772"/>
                    </a:lnTo>
                    <a:lnTo>
                      <a:pt x="313" y="771"/>
                    </a:lnTo>
                    <a:lnTo>
                      <a:pt x="324" y="770"/>
                    </a:lnTo>
                    <a:lnTo>
                      <a:pt x="333" y="768"/>
                    </a:lnTo>
                    <a:lnTo>
                      <a:pt x="343" y="766"/>
                    </a:lnTo>
                    <a:lnTo>
                      <a:pt x="348" y="761"/>
                    </a:lnTo>
                    <a:lnTo>
                      <a:pt x="353" y="755"/>
                    </a:lnTo>
                    <a:lnTo>
                      <a:pt x="358" y="749"/>
                    </a:lnTo>
                    <a:lnTo>
                      <a:pt x="363" y="742"/>
                    </a:lnTo>
                    <a:lnTo>
                      <a:pt x="369" y="734"/>
                    </a:lnTo>
                    <a:lnTo>
                      <a:pt x="374" y="727"/>
                    </a:lnTo>
                    <a:lnTo>
                      <a:pt x="379" y="719"/>
                    </a:lnTo>
                    <a:lnTo>
                      <a:pt x="384" y="712"/>
                    </a:lnTo>
                    <a:lnTo>
                      <a:pt x="381" y="697"/>
                    </a:lnTo>
                    <a:lnTo>
                      <a:pt x="379" y="681"/>
                    </a:lnTo>
                    <a:lnTo>
                      <a:pt x="376" y="666"/>
                    </a:lnTo>
                    <a:lnTo>
                      <a:pt x="374" y="651"/>
                    </a:lnTo>
                    <a:lnTo>
                      <a:pt x="371" y="636"/>
                    </a:lnTo>
                    <a:lnTo>
                      <a:pt x="369" y="620"/>
                    </a:lnTo>
                    <a:lnTo>
                      <a:pt x="367" y="605"/>
                    </a:lnTo>
                    <a:lnTo>
                      <a:pt x="363" y="590"/>
                    </a:lnTo>
                    <a:lnTo>
                      <a:pt x="345" y="572"/>
                    </a:lnTo>
                    <a:lnTo>
                      <a:pt x="327" y="556"/>
                    </a:lnTo>
                    <a:lnTo>
                      <a:pt x="307" y="540"/>
                    </a:lnTo>
                    <a:lnTo>
                      <a:pt x="287" y="522"/>
                    </a:lnTo>
                    <a:lnTo>
                      <a:pt x="266" y="504"/>
                    </a:lnTo>
                    <a:lnTo>
                      <a:pt x="243" y="483"/>
                    </a:lnTo>
                    <a:lnTo>
                      <a:pt x="220" y="460"/>
                    </a:lnTo>
                    <a:lnTo>
                      <a:pt x="195" y="434"/>
                    </a:lnTo>
                    <a:lnTo>
                      <a:pt x="190" y="431"/>
                    </a:lnTo>
                    <a:lnTo>
                      <a:pt x="185" y="428"/>
                    </a:lnTo>
                    <a:lnTo>
                      <a:pt x="180" y="426"/>
                    </a:lnTo>
                    <a:lnTo>
                      <a:pt x="175" y="423"/>
                    </a:lnTo>
                    <a:lnTo>
                      <a:pt x="169" y="421"/>
                    </a:lnTo>
                    <a:lnTo>
                      <a:pt x="162" y="419"/>
                    </a:lnTo>
                    <a:lnTo>
                      <a:pt x="155" y="416"/>
                    </a:lnTo>
                    <a:lnTo>
                      <a:pt x="148" y="414"/>
                    </a:lnTo>
                    <a:lnTo>
                      <a:pt x="141" y="398"/>
                    </a:lnTo>
                    <a:lnTo>
                      <a:pt x="133" y="381"/>
                    </a:lnTo>
                    <a:lnTo>
                      <a:pt x="126" y="365"/>
                    </a:lnTo>
                    <a:lnTo>
                      <a:pt x="118" y="349"/>
                    </a:lnTo>
                    <a:lnTo>
                      <a:pt x="109" y="331"/>
                    </a:lnTo>
                    <a:lnTo>
                      <a:pt x="100" y="313"/>
                    </a:lnTo>
                    <a:lnTo>
                      <a:pt x="91" y="296"/>
                    </a:lnTo>
                    <a:lnTo>
                      <a:pt x="81" y="278"/>
                    </a:lnTo>
                    <a:lnTo>
                      <a:pt x="81" y="270"/>
                    </a:lnTo>
                    <a:lnTo>
                      <a:pt x="81" y="262"/>
                    </a:lnTo>
                    <a:lnTo>
                      <a:pt x="81" y="253"/>
                    </a:lnTo>
                    <a:lnTo>
                      <a:pt x="81" y="244"/>
                    </a:lnTo>
                    <a:lnTo>
                      <a:pt x="80" y="234"/>
                    </a:lnTo>
                    <a:lnTo>
                      <a:pt x="79" y="223"/>
                    </a:lnTo>
                    <a:lnTo>
                      <a:pt x="77" y="214"/>
                    </a:lnTo>
                    <a:lnTo>
                      <a:pt x="75" y="204"/>
                    </a:lnTo>
                    <a:lnTo>
                      <a:pt x="78" y="196"/>
                    </a:lnTo>
                    <a:lnTo>
                      <a:pt x="81" y="189"/>
                    </a:lnTo>
                    <a:lnTo>
                      <a:pt x="85" y="180"/>
                    </a:lnTo>
                    <a:lnTo>
                      <a:pt x="89" y="173"/>
                    </a:lnTo>
                    <a:lnTo>
                      <a:pt x="93" y="165"/>
                    </a:lnTo>
                    <a:lnTo>
                      <a:pt x="98" y="158"/>
                    </a:lnTo>
                    <a:lnTo>
                      <a:pt x="103" y="150"/>
                    </a:lnTo>
                    <a:lnTo>
                      <a:pt x="108" y="143"/>
                    </a:lnTo>
                    <a:lnTo>
                      <a:pt x="119" y="135"/>
                    </a:lnTo>
                    <a:lnTo>
                      <a:pt x="130" y="127"/>
                    </a:lnTo>
                    <a:lnTo>
                      <a:pt x="141" y="119"/>
                    </a:lnTo>
                    <a:lnTo>
                      <a:pt x="152" y="111"/>
                    </a:lnTo>
                    <a:lnTo>
                      <a:pt x="165" y="103"/>
                    </a:lnTo>
                    <a:lnTo>
                      <a:pt x="177" y="94"/>
                    </a:lnTo>
                    <a:lnTo>
                      <a:pt x="190" y="85"/>
                    </a:lnTo>
                    <a:lnTo>
                      <a:pt x="202" y="74"/>
                    </a:lnTo>
                    <a:lnTo>
                      <a:pt x="220" y="67"/>
                    </a:lnTo>
                    <a:lnTo>
                      <a:pt x="238" y="59"/>
                    </a:lnTo>
                    <a:lnTo>
                      <a:pt x="255" y="52"/>
                    </a:lnTo>
                    <a:lnTo>
                      <a:pt x="273" y="44"/>
                    </a:lnTo>
                    <a:lnTo>
                      <a:pt x="290" y="35"/>
                    </a:lnTo>
                    <a:lnTo>
                      <a:pt x="308" y="26"/>
                    </a:lnTo>
                    <a:lnTo>
                      <a:pt x="326" y="17"/>
                    </a:lnTo>
                    <a:lnTo>
                      <a:pt x="343" y="7"/>
                    </a:lnTo>
                    <a:lnTo>
                      <a:pt x="358" y="7"/>
                    </a:lnTo>
                    <a:lnTo>
                      <a:pt x="375" y="7"/>
                    </a:lnTo>
                    <a:lnTo>
                      <a:pt x="391" y="7"/>
                    </a:lnTo>
                    <a:lnTo>
                      <a:pt x="408" y="6"/>
                    </a:lnTo>
                    <a:lnTo>
                      <a:pt x="426" y="5"/>
                    </a:lnTo>
                    <a:lnTo>
                      <a:pt x="443" y="4"/>
                    </a:lnTo>
                    <a:lnTo>
                      <a:pt x="460" y="2"/>
                    </a:lnTo>
                    <a:lnTo>
                      <a:pt x="478" y="0"/>
                    </a:lnTo>
                    <a:lnTo>
                      <a:pt x="491" y="11"/>
                    </a:lnTo>
                    <a:lnTo>
                      <a:pt x="502" y="20"/>
                    </a:lnTo>
                    <a:lnTo>
                      <a:pt x="511" y="27"/>
                    </a:lnTo>
                    <a:lnTo>
                      <a:pt x="522" y="34"/>
                    </a:lnTo>
                    <a:lnTo>
                      <a:pt x="533" y="41"/>
                    </a:lnTo>
                    <a:lnTo>
                      <a:pt x="546" y="48"/>
                    </a:lnTo>
                    <a:lnTo>
                      <a:pt x="563" y="57"/>
                    </a:lnTo>
                    <a:lnTo>
                      <a:pt x="585" y="68"/>
                    </a:lnTo>
                    <a:lnTo>
                      <a:pt x="588" y="70"/>
                    </a:lnTo>
                    <a:lnTo>
                      <a:pt x="590" y="74"/>
                    </a:lnTo>
                    <a:lnTo>
                      <a:pt x="593" y="78"/>
                    </a:lnTo>
                    <a:lnTo>
                      <a:pt x="595" y="83"/>
                    </a:lnTo>
                    <a:lnTo>
                      <a:pt x="598" y="87"/>
                    </a:lnTo>
                    <a:lnTo>
                      <a:pt x="600" y="92"/>
                    </a:lnTo>
                    <a:lnTo>
                      <a:pt x="603" y="97"/>
                    </a:lnTo>
                    <a:lnTo>
                      <a:pt x="605" y="102"/>
                    </a:lnTo>
                    <a:lnTo>
                      <a:pt x="605" y="110"/>
                    </a:lnTo>
                    <a:lnTo>
                      <a:pt x="605" y="118"/>
                    </a:lnTo>
                    <a:lnTo>
                      <a:pt x="605" y="127"/>
                    </a:lnTo>
                    <a:lnTo>
                      <a:pt x="605" y="137"/>
                    </a:lnTo>
                    <a:lnTo>
                      <a:pt x="605" y="146"/>
                    </a:lnTo>
                    <a:lnTo>
                      <a:pt x="605" y="156"/>
                    </a:lnTo>
                    <a:lnTo>
                      <a:pt x="605" y="166"/>
                    </a:lnTo>
                    <a:lnTo>
                      <a:pt x="605" y="176"/>
                    </a:lnTo>
                    <a:lnTo>
                      <a:pt x="600" y="184"/>
                    </a:lnTo>
                    <a:lnTo>
                      <a:pt x="595" y="192"/>
                    </a:lnTo>
                    <a:lnTo>
                      <a:pt x="590" y="199"/>
                    </a:lnTo>
                    <a:lnTo>
                      <a:pt x="585" y="207"/>
                    </a:lnTo>
                    <a:lnTo>
                      <a:pt x="579" y="214"/>
                    </a:lnTo>
                    <a:lnTo>
                      <a:pt x="573" y="222"/>
                    </a:lnTo>
                    <a:lnTo>
                      <a:pt x="566" y="229"/>
                    </a:lnTo>
                    <a:lnTo>
                      <a:pt x="558" y="238"/>
                    </a:lnTo>
                    <a:lnTo>
                      <a:pt x="558" y="238"/>
                    </a:lnTo>
                    <a:lnTo>
                      <a:pt x="557" y="238"/>
                    </a:lnTo>
                    <a:lnTo>
                      <a:pt x="556" y="237"/>
                    </a:lnTo>
                    <a:lnTo>
                      <a:pt x="554" y="237"/>
                    </a:lnTo>
                    <a:lnTo>
                      <a:pt x="552" y="236"/>
                    </a:lnTo>
                    <a:lnTo>
                      <a:pt x="550" y="235"/>
                    </a:lnTo>
                    <a:lnTo>
                      <a:pt x="547" y="233"/>
                    </a:lnTo>
                    <a:lnTo>
                      <a:pt x="545" y="230"/>
                    </a:lnTo>
                    <a:lnTo>
                      <a:pt x="545" y="223"/>
                    </a:lnTo>
                    <a:lnTo>
                      <a:pt x="544" y="215"/>
                    </a:lnTo>
                    <a:lnTo>
                      <a:pt x="543" y="207"/>
                    </a:lnTo>
                    <a:lnTo>
                      <a:pt x="541" y="199"/>
                    </a:lnTo>
                    <a:lnTo>
                      <a:pt x="539" y="191"/>
                    </a:lnTo>
                    <a:lnTo>
                      <a:pt x="537" y="181"/>
                    </a:lnTo>
                    <a:lnTo>
                      <a:pt x="534" y="172"/>
                    </a:lnTo>
                    <a:lnTo>
                      <a:pt x="532" y="163"/>
                    </a:lnTo>
                    <a:lnTo>
                      <a:pt x="529" y="158"/>
                    </a:lnTo>
                    <a:lnTo>
                      <a:pt x="527" y="153"/>
                    </a:lnTo>
                    <a:lnTo>
                      <a:pt x="524" y="147"/>
                    </a:lnTo>
                    <a:lnTo>
                      <a:pt x="521" y="142"/>
                    </a:lnTo>
                    <a:lnTo>
                      <a:pt x="518" y="136"/>
                    </a:lnTo>
                    <a:lnTo>
                      <a:pt x="513" y="129"/>
                    </a:lnTo>
                    <a:lnTo>
                      <a:pt x="509" y="122"/>
                    </a:lnTo>
                    <a:lnTo>
                      <a:pt x="504" y="115"/>
                    </a:lnTo>
                    <a:lnTo>
                      <a:pt x="502" y="115"/>
                    </a:lnTo>
                    <a:lnTo>
                      <a:pt x="499" y="114"/>
                    </a:lnTo>
                    <a:lnTo>
                      <a:pt x="497" y="113"/>
                    </a:lnTo>
                    <a:lnTo>
                      <a:pt x="494" y="111"/>
                    </a:lnTo>
                    <a:lnTo>
                      <a:pt x="490" y="109"/>
                    </a:lnTo>
                    <a:lnTo>
                      <a:pt x="487" y="107"/>
                    </a:lnTo>
                    <a:lnTo>
                      <a:pt x="483" y="104"/>
                    </a:lnTo>
                    <a:lnTo>
                      <a:pt x="478" y="102"/>
                    </a:lnTo>
                    <a:lnTo>
                      <a:pt x="476" y="95"/>
                    </a:lnTo>
                    <a:lnTo>
                      <a:pt x="474" y="90"/>
                    </a:lnTo>
                    <a:lnTo>
                      <a:pt x="472" y="86"/>
                    </a:lnTo>
                    <a:lnTo>
                      <a:pt x="470" y="83"/>
                    </a:lnTo>
                    <a:lnTo>
                      <a:pt x="467" y="79"/>
                    </a:lnTo>
                    <a:lnTo>
                      <a:pt x="462" y="76"/>
                    </a:lnTo>
                    <a:lnTo>
                      <a:pt x="457" y="72"/>
                    </a:lnTo>
                    <a:lnTo>
                      <a:pt x="451" y="68"/>
                    </a:lnTo>
                    <a:lnTo>
                      <a:pt x="438" y="68"/>
                    </a:lnTo>
                    <a:lnTo>
                      <a:pt x="426" y="68"/>
                    </a:lnTo>
                    <a:lnTo>
                      <a:pt x="413" y="68"/>
                    </a:lnTo>
                    <a:lnTo>
                      <a:pt x="400" y="68"/>
                    </a:lnTo>
                    <a:lnTo>
                      <a:pt x="388" y="69"/>
                    </a:lnTo>
                    <a:lnTo>
                      <a:pt x="376" y="70"/>
                    </a:lnTo>
                    <a:lnTo>
                      <a:pt x="362" y="72"/>
                    </a:lnTo>
                    <a:lnTo>
                      <a:pt x="350" y="74"/>
                    </a:lnTo>
                    <a:lnTo>
                      <a:pt x="342" y="79"/>
                    </a:lnTo>
                    <a:lnTo>
                      <a:pt x="335" y="85"/>
                    </a:lnTo>
                    <a:lnTo>
                      <a:pt x="327" y="90"/>
                    </a:lnTo>
                    <a:lnTo>
                      <a:pt x="319" y="95"/>
                    </a:lnTo>
                    <a:lnTo>
                      <a:pt x="310" y="100"/>
                    </a:lnTo>
                    <a:lnTo>
                      <a:pt x="302" y="105"/>
                    </a:lnTo>
                    <a:lnTo>
                      <a:pt x="293" y="110"/>
                    </a:lnTo>
                    <a:lnTo>
                      <a:pt x="283" y="115"/>
                    </a:lnTo>
                    <a:lnTo>
                      <a:pt x="283" y="118"/>
                    </a:lnTo>
                    <a:lnTo>
                      <a:pt x="282" y="121"/>
                    </a:lnTo>
                    <a:lnTo>
                      <a:pt x="281" y="125"/>
                    </a:lnTo>
                    <a:lnTo>
                      <a:pt x="279" y="129"/>
                    </a:lnTo>
                    <a:lnTo>
                      <a:pt x="277" y="135"/>
                    </a:lnTo>
                    <a:lnTo>
                      <a:pt x="275" y="140"/>
                    </a:lnTo>
                    <a:lnTo>
                      <a:pt x="272" y="144"/>
                    </a:lnTo>
                    <a:lnTo>
                      <a:pt x="270" y="149"/>
                    </a:lnTo>
                    <a:lnTo>
                      <a:pt x="270" y="159"/>
                    </a:lnTo>
                    <a:lnTo>
                      <a:pt x="270" y="169"/>
                    </a:lnTo>
                    <a:lnTo>
                      <a:pt x="270" y="179"/>
                    </a:lnTo>
                    <a:lnTo>
                      <a:pt x="271" y="190"/>
                    </a:lnTo>
                    <a:lnTo>
                      <a:pt x="271" y="200"/>
                    </a:lnTo>
                    <a:lnTo>
                      <a:pt x="273" y="210"/>
                    </a:lnTo>
                    <a:lnTo>
                      <a:pt x="274" y="220"/>
                    </a:lnTo>
                    <a:lnTo>
                      <a:pt x="276" y="230"/>
                    </a:lnTo>
                    <a:lnTo>
                      <a:pt x="304" y="261"/>
                    </a:lnTo>
                    <a:lnTo>
                      <a:pt x="332" y="292"/>
                    </a:lnTo>
                    <a:lnTo>
                      <a:pt x="359" y="322"/>
                    </a:lnTo>
                    <a:lnTo>
                      <a:pt x="387" y="354"/>
                    </a:lnTo>
                    <a:lnTo>
                      <a:pt x="415" y="385"/>
                    </a:lnTo>
                    <a:lnTo>
                      <a:pt x="442" y="416"/>
                    </a:lnTo>
                    <a:lnTo>
                      <a:pt x="471" y="449"/>
                    </a:lnTo>
                    <a:lnTo>
                      <a:pt x="498" y="481"/>
                    </a:lnTo>
                    <a:lnTo>
                      <a:pt x="502" y="495"/>
                    </a:lnTo>
                    <a:lnTo>
                      <a:pt x="506" y="507"/>
                    </a:lnTo>
                    <a:lnTo>
                      <a:pt x="508" y="520"/>
                    </a:lnTo>
                    <a:lnTo>
                      <a:pt x="510" y="536"/>
                    </a:lnTo>
                    <a:lnTo>
                      <a:pt x="512" y="556"/>
                    </a:lnTo>
                    <a:lnTo>
                      <a:pt x="514" y="584"/>
                    </a:lnTo>
                    <a:lnTo>
                      <a:pt x="516" y="622"/>
                    </a:lnTo>
                    <a:lnTo>
                      <a:pt x="519" y="671"/>
                    </a:lnTo>
                    <a:lnTo>
                      <a:pt x="518" y="676"/>
                    </a:lnTo>
                    <a:lnTo>
                      <a:pt x="517" y="681"/>
                    </a:lnTo>
                    <a:lnTo>
                      <a:pt x="516" y="687"/>
                    </a:lnTo>
                    <a:lnTo>
                      <a:pt x="513" y="693"/>
                    </a:lnTo>
                    <a:lnTo>
                      <a:pt x="511" y="699"/>
                    </a:lnTo>
                    <a:lnTo>
                      <a:pt x="509" y="705"/>
                    </a:lnTo>
                    <a:lnTo>
                      <a:pt x="507" y="711"/>
                    </a:lnTo>
                    <a:lnTo>
                      <a:pt x="504" y="719"/>
                    </a:lnTo>
                    <a:lnTo>
                      <a:pt x="495" y="726"/>
                    </a:lnTo>
                    <a:lnTo>
                      <a:pt x="485" y="735"/>
                    </a:lnTo>
                    <a:lnTo>
                      <a:pt x="474" y="744"/>
                    </a:lnTo>
                    <a:lnTo>
                      <a:pt x="463" y="754"/>
                    </a:lnTo>
                    <a:lnTo>
                      <a:pt x="452" y="763"/>
                    </a:lnTo>
                    <a:lnTo>
                      <a:pt x="441" y="773"/>
                    </a:lnTo>
                    <a:lnTo>
                      <a:pt x="430" y="783"/>
                    </a:lnTo>
                    <a:lnTo>
                      <a:pt x="418" y="794"/>
                    </a:lnTo>
                    <a:lnTo>
                      <a:pt x="371" y="822"/>
                    </a:lnTo>
                    <a:lnTo>
                      <a:pt x="336" y="844"/>
                    </a:lnTo>
                    <a:lnTo>
                      <a:pt x="310" y="860"/>
                    </a:lnTo>
                    <a:lnTo>
                      <a:pt x="293" y="869"/>
                    </a:lnTo>
                    <a:lnTo>
                      <a:pt x="282" y="875"/>
                    </a:lnTo>
                    <a:lnTo>
                      <a:pt x="276" y="877"/>
                    </a:lnTo>
                    <a:lnTo>
                      <a:pt x="272" y="876"/>
                    </a:lnTo>
                    <a:lnTo>
                      <a:pt x="270" y="8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" name="Freeform 36"/>
              <p:cNvSpPr>
                <a:spLocks noEditPoints="1"/>
              </p:cNvSpPr>
              <p:nvPr/>
            </p:nvSpPr>
            <p:spPr bwMode="auto">
              <a:xfrm>
                <a:off x="699" y="2118"/>
                <a:ext cx="200" cy="213"/>
              </a:xfrm>
              <a:custGeom>
                <a:avLst/>
                <a:gdLst/>
                <a:ahLst/>
                <a:cxnLst>
                  <a:cxn ang="0">
                    <a:pos x="232" y="834"/>
                  </a:cxn>
                  <a:cxn ang="0">
                    <a:pos x="177" y="807"/>
                  </a:cxn>
                  <a:cxn ang="0">
                    <a:pos x="154" y="788"/>
                  </a:cxn>
                  <a:cxn ang="0">
                    <a:pos x="95" y="710"/>
                  </a:cxn>
                  <a:cxn ang="0">
                    <a:pos x="0" y="549"/>
                  </a:cxn>
                  <a:cxn ang="0">
                    <a:pos x="6" y="410"/>
                  </a:cxn>
                  <a:cxn ang="0">
                    <a:pos x="45" y="274"/>
                  </a:cxn>
                  <a:cxn ang="0">
                    <a:pos x="131" y="137"/>
                  </a:cxn>
                  <a:cxn ang="0">
                    <a:pos x="240" y="45"/>
                  </a:cxn>
                  <a:cxn ang="0">
                    <a:pos x="336" y="8"/>
                  </a:cxn>
                  <a:cxn ang="0">
                    <a:pos x="440" y="5"/>
                  </a:cxn>
                  <a:cxn ang="0">
                    <a:pos x="530" y="24"/>
                  </a:cxn>
                  <a:cxn ang="0">
                    <a:pos x="605" y="62"/>
                  </a:cxn>
                  <a:cxn ang="0">
                    <a:pos x="624" y="88"/>
                  </a:cxn>
                  <a:cxn ang="0">
                    <a:pos x="645" y="111"/>
                  </a:cxn>
                  <a:cxn ang="0">
                    <a:pos x="667" y="120"/>
                  </a:cxn>
                  <a:cxn ang="0">
                    <a:pos x="707" y="164"/>
                  </a:cxn>
                  <a:cxn ang="0">
                    <a:pos x="749" y="221"/>
                  </a:cxn>
                  <a:cxn ang="0">
                    <a:pos x="769" y="275"/>
                  </a:cxn>
                  <a:cxn ang="0">
                    <a:pos x="780" y="347"/>
                  </a:cxn>
                  <a:cxn ang="0">
                    <a:pos x="787" y="434"/>
                  </a:cxn>
                  <a:cxn ang="0">
                    <a:pos x="793" y="448"/>
                  </a:cxn>
                  <a:cxn ang="0">
                    <a:pos x="800" y="487"/>
                  </a:cxn>
                  <a:cxn ang="0">
                    <a:pos x="800" y="550"/>
                  </a:cxn>
                  <a:cxn ang="0">
                    <a:pos x="787" y="593"/>
                  </a:cxn>
                  <a:cxn ang="0">
                    <a:pos x="765" y="695"/>
                  </a:cxn>
                  <a:cxn ang="0">
                    <a:pos x="725" y="746"/>
                  </a:cxn>
                  <a:cxn ang="0">
                    <a:pos x="652" y="797"/>
                  </a:cxn>
                  <a:cxn ang="0">
                    <a:pos x="558" y="854"/>
                  </a:cxn>
                  <a:cxn ang="0">
                    <a:pos x="388" y="854"/>
                  </a:cxn>
                  <a:cxn ang="0">
                    <a:pos x="411" y="698"/>
                  </a:cxn>
                  <a:cxn ang="0">
                    <a:pos x="345" y="690"/>
                  </a:cxn>
                  <a:cxn ang="0">
                    <a:pos x="248" y="624"/>
                  </a:cxn>
                  <a:cxn ang="0">
                    <a:pos x="135" y="516"/>
                  </a:cxn>
                  <a:cxn ang="0">
                    <a:pos x="98" y="441"/>
                  </a:cxn>
                  <a:cxn ang="0">
                    <a:pos x="81" y="376"/>
                  </a:cxn>
                  <a:cxn ang="0">
                    <a:pos x="81" y="340"/>
                  </a:cxn>
                  <a:cxn ang="0">
                    <a:pos x="95" y="298"/>
                  </a:cxn>
                  <a:cxn ang="0">
                    <a:pos x="120" y="256"/>
                  </a:cxn>
                  <a:cxn ang="0">
                    <a:pos x="147" y="234"/>
                  </a:cxn>
                  <a:cxn ang="0">
                    <a:pos x="214" y="209"/>
                  </a:cxn>
                  <a:cxn ang="0">
                    <a:pos x="309" y="177"/>
                  </a:cxn>
                  <a:cxn ang="0">
                    <a:pos x="442" y="178"/>
                  </a:cxn>
                  <a:cxn ang="0">
                    <a:pos x="560" y="205"/>
                  </a:cxn>
                  <a:cxn ang="0">
                    <a:pos x="643" y="268"/>
                  </a:cxn>
                  <a:cxn ang="0">
                    <a:pos x="687" y="314"/>
                  </a:cxn>
                  <a:cxn ang="0">
                    <a:pos x="708" y="352"/>
                  </a:cxn>
                  <a:cxn ang="0">
                    <a:pos x="724" y="424"/>
                  </a:cxn>
                  <a:cxn ang="0">
                    <a:pos x="733" y="493"/>
                  </a:cxn>
                  <a:cxn ang="0">
                    <a:pos x="733" y="564"/>
                  </a:cxn>
                  <a:cxn ang="0">
                    <a:pos x="669" y="641"/>
                  </a:cxn>
                  <a:cxn ang="0">
                    <a:pos x="582" y="692"/>
                  </a:cxn>
                  <a:cxn ang="0">
                    <a:pos x="451" y="696"/>
                  </a:cxn>
                </a:cxnLst>
                <a:rect l="0" t="0" r="r" b="b"/>
                <a:pathLst>
                  <a:path w="800" h="854">
                    <a:moveTo>
                      <a:pt x="283" y="854"/>
                    </a:moveTo>
                    <a:lnTo>
                      <a:pt x="270" y="849"/>
                    </a:lnTo>
                    <a:lnTo>
                      <a:pt x="257" y="844"/>
                    </a:lnTo>
                    <a:lnTo>
                      <a:pt x="245" y="839"/>
                    </a:lnTo>
                    <a:lnTo>
                      <a:pt x="232" y="834"/>
                    </a:lnTo>
                    <a:lnTo>
                      <a:pt x="220" y="829"/>
                    </a:lnTo>
                    <a:lnTo>
                      <a:pt x="207" y="824"/>
                    </a:lnTo>
                    <a:lnTo>
                      <a:pt x="194" y="819"/>
                    </a:lnTo>
                    <a:lnTo>
                      <a:pt x="182" y="814"/>
                    </a:lnTo>
                    <a:lnTo>
                      <a:pt x="177" y="807"/>
                    </a:lnTo>
                    <a:lnTo>
                      <a:pt x="174" y="802"/>
                    </a:lnTo>
                    <a:lnTo>
                      <a:pt x="170" y="798"/>
                    </a:lnTo>
                    <a:lnTo>
                      <a:pt x="165" y="794"/>
                    </a:lnTo>
                    <a:lnTo>
                      <a:pt x="160" y="791"/>
                    </a:lnTo>
                    <a:lnTo>
                      <a:pt x="154" y="788"/>
                    </a:lnTo>
                    <a:lnTo>
                      <a:pt x="146" y="785"/>
                    </a:lnTo>
                    <a:lnTo>
                      <a:pt x="135" y="780"/>
                    </a:lnTo>
                    <a:lnTo>
                      <a:pt x="122" y="755"/>
                    </a:lnTo>
                    <a:lnTo>
                      <a:pt x="109" y="733"/>
                    </a:lnTo>
                    <a:lnTo>
                      <a:pt x="95" y="710"/>
                    </a:lnTo>
                    <a:lnTo>
                      <a:pt x="80" y="685"/>
                    </a:lnTo>
                    <a:lnTo>
                      <a:pt x="63" y="659"/>
                    </a:lnTo>
                    <a:lnTo>
                      <a:pt x="45" y="628"/>
                    </a:lnTo>
                    <a:lnTo>
                      <a:pt x="24" y="592"/>
                    </a:lnTo>
                    <a:lnTo>
                      <a:pt x="0" y="549"/>
                    </a:lnTo>
                    <a:lnTo>
                      <a:pt x="0" y="522"/>
                    </a:lnTo>
                    <a:lnTo>
                      <a:pt x="1" y="493"/>
                    </a:lnTo>
                    <a:lnTo>
                      <a:pt x="2" y="466"/>
                    </a:lnTo>
                    <a:lnTo>
                      <a:pt x="4" y="438"/>
                    </a:lnTo>
                    <a:lnTo>
                      <a:pt x="6" y="410"/>
                    </a:lnTo>
                    <a:lnTo>
                      <a:pt x="8" y="382"/>
                    </a:lnTo>
                    <a:lnTo>
                      <a:pt x="11" y="353"/>
                    </a:lnTo>
                    <a:lnTo>
                      <a:pt x="13" y="326"/>
                    </a:lnTo>
                    <a:lnTo>
                      <a:pt x="29" y="300"/>
                    </a:lnTo>
                    <a:lnTo>
                      <a:pt x="45" y="274"/>
                    </a:lnTo>
                    <a:lnTo>
                      <a:pt x="61" y="247"/>
                    </a:lnTo>
                    <a:lnTo>
                      <a:pt x="79" y="220"/>
                    </a:lnTo>
                    <a:lnTo>
                      <a:pt x="95" y="192"/>
                    </a:lnTo>
                    <a:lnTo>
                      <a:pt x="112" y="165"/>
                    </a:lnTo>
                    <a:lnTo>
                      <a:pt x="131" y="137"/>
                    </a:lnTo>
                    <a:lnTo>
                      <a:pt x="148" y="109"/>
                    </a:lnTo>
                    <a:lnTo>
                      <a:pt x="180" y="86"/>
                    </a:lnTo>
                    <a:lnTo>
                      <a:pt x="203" y="69"/>
                    </a:lnTo>
                    <a:lnTo>
                      <a:pt x="223" y="56"/>
                    </a:lnTo>
                    <a:lnTo>
                      <a:pt x="240" y="45"/>
                    </a:lnTo>
                    <a:lnTo>
                      <a:pt x="255" y="36"/>
                    </a:lnTo>
                    <a:lnTo>
                      <a:pt x="272" y="28"/>
                    </a:lnTo>
                    <a:lnTo>
                      <a:pt x="292" y="19"/>
                    </a:lnTo>
                    <a:lnTo>
                      <a:pt x="316" y="8"/>
                    </a:lnTo>
                    <a:lnTo>
                      <a:pt x="336" y="8"/>
                    </a:lnTo>
                    <a:lnTo>
                      <a:pt x="356" y="8"/>
                    </a:lnTo>
                    <a:lnTo>
                      <a:pt x="377" y="7"/>
                    </a:lnTo>
                    <a:lnTo>
                      <a:pt x="397" y="7"/>
                    </a:lnTo>
                    <a:lnTo>
                      <a:pt x="418" y="6"/>
                    </a:lnTo>
                    <a:lnTo>
                      <a:pt x="440" y="5"/>
                    </a:lnTo>
                    <a:lnTo>
                      <a:pt x="461" y="3"/>
                    </a:lnTo>
                    <a:lnTo>
                      <a:pt x="484" y="0"/>
                    </a:lnTo>
                    <a:lnTo>
                      <a:pt x="499" y="9"/>
                    </a:lnTo>
                    <a:lnTo>
                      <a:pt x="514" y="16"/>
                    </a:lnTo>
                    <a:lnTo>
                      <a:pt x="530" y="24"/>
                    </a:lnTo>
                    <a:lnTo>
                      <a:pt x="545" y="31"/>
                    </a:lnTo>
                    <a:lnTo>
                      <a:pt x="559" y="38"/>
                    </a:lnTo>
                    <a:lnTo>
                      <a:pt x="575" y="46"/>
                    </a:lnTo>
                    <a:lnTo>
                      <a:pt x="590" y="54"/>
                    </a:lnTo>
                    <a:lnTo>
                      <a:pt x="605" y="62"/>
                    </a:lnTo>
                    <a:lnTo>
                      <a:pt x="608" y="67"/>
                    </a:lnTo>
                    <a:lnTo>
                      <a:pt x="611" y="72"/>
                    </a:lnTo>
                    <a:lnTo>
                      <a:pt x="615" y="77"/>
                    </a:lnTo>
                    <a:lnTo>
                      <a:pt x="619" y="83"/>
                    </a:lnTo>
                    <a:lnTo>
                      <a:pt x="624" y="88"/>
                    </a:lnTo>
                    <a:lnTo>
                      <a:pt x="629" y="95"/>
                    </a:lnTo>
                    <a:lnTo>
                      <a:pt x="634" y="101"/>
                    </a:lnTo>
                    <a:lnTo>
                      <a:pt x="639" y="109"/>
                    </a:lnTo>
                    <a:lnTo>
                      <a:pt x="642" y="110"/>
                    </a:lnTo>
                    <a:lnTo>
                      <a:pt x="645" y="111"/>
                    </a:lnTo>
                    <a:lnTo>
                      <a:pt x="649" y="112"/>
                    </a:lnTo>
                    <a:lnTo>
                      <a:pt x="653" y="114"/>
                    </a:lnTo>
                    <a:lnTo>
                      <a:pt x="657" y="116"/>
                    </a:lnTo>
                    <a:lnTo>
                      <a:pt x="662" y="118"/>
                    </a:lnTo>
                    <a:lnTo>
                      <a:pt x="667" y="120"/>
                    </a:lnTo>
                    <a:lnTo>
                      <a:pt x="673" y="123"/>
                    </a:lnTo>
                    <a:lnTo>
                      <a:pt x="680" y="133"/>
                    </a:lnTo>
                    <a:lnTo>
                      <a:pt x="689" y="143"/>
                    </a:lnTo>
                    <a:lnTo>
                      <a:pt x="697" y="154"/>
                    </a:lnTo>
                    <a:lnTo>
                      <a:pt x="707" y="164"/>
                    </a:lnTo>
                    <a:lnTo>
                      <a:pt x="716" y="175"/>
                    </a:lnTo>
                    <a:lnTo>
                      <a:pt x="727" y="186"/>
                    </a:lnTo>
                    <a:lnTo>
                      <a:pt x="736" y="198"/>
                    </a:lnTo>
                    <a:lnTo>
                      <a:pt x="746" y="211"/>
                    </a:lnTo>
                    <a:lnTo>
                      <a:pt x="749" y="221"/>
                    </a:lnTo>
                    <a:lnTo>
                      <a:pt x="752" y="231"/>
                    </a:lnTo>
                    <a:lnTo>
                      <a:pt x="756" y="241"/>
                    </a:lnTo>
                    <a:lnTo>
                      <a:pt x="760" y="252"/>
                    </a:lnTo>
                    <a:lnTo>
                      <a:pt x="765" y="264"/>
                    </a:lnTo>
                    <a:lnTo>
                      <a:pt x="769" y="275"/>
                    </a:lnTo>
                    <a:lnTo>
                      <a:pt x="775" y="286"/>
                    </a:lnTo>
                    <a:lnTo>
                      <a:pt x="780" y="298"/>
                    </a:lnTo>
                    <a:lnTo>
                      <a:pt x="780" y="315"/>
                    </a:lnTo>
                    <a:lnTo>
                      <a:pt x="780" y="331"/>
                    </a:lnTo>
                    <a:lnTo>
                      <a:pt x="780" y="347"/>
                    </a:lnTo>
                    <a:lnTo>
                      <a:pt x="781" y="364"/>
                    </a:lnTo>
                    <a:lnTo>
                      <a:pt x="782" y="381"/>
                    </a:lnTo>
                    <a:lnTo>
                      <a:pt x="783" y="399"/>
                    </a:lnTo>
                    <a:lnTo>
                      <a:pt x="785" y="417"/>
                    </a:lnTo>
                    <a:lnTo>
                      <a:pt x="787" y="434"/>
                    </a:lnTo>
                    <a:lnTo>
                      <a:pt x="787" y="437"/>
                    </a:lnTo>
                    <a:lnTo>
                      <a:pt x="788" y="439"/>
                    </a:lnTo>
                    <a:lnTo>
                      <a:pt x="789" y="442"/>
                    </a:lnTo>
                    <a:lnTo>
                      <a:pt x="791" y="445"/>
                    </a:lnTo>
                    <a:lnTo>
                      <a:pt x="793" y="448"/>
                    </a:lnTo>
                    <a:lnTo>
                      <a:pt x="795" y="452"/>
                    </a:lnTo>
                    <a:lnTo>
                      <a:pt x="797" y="457"/>
                    </a:lnTo>
                    <a:lnTo>
                      <a:pt x="800" y="462"/>
                    </a:lnTo>
                    <a:lnTo>
                      <a:pt x="800" y="474"/>
                    </a:lnTo>
                    <a:lnTo>
                      <a:pt x="800" y="487"/>
                    </a:lnTo>
                    <a:lnTo>
                      <a:pt x="800" y="499"/>
                    </a:lnTo>
                    <a:lnTo>
                      <a:pt x="800" y="513"/>
                    </a:lnTo>
                    <a:lnTo>
                      <a:pt x="800" y="525"/>
                    </a:lnTo>
                    <a:lnTo>
                      <a:pt x="800" y="538"/>
                    </a:lnTo>
                    <a:lnTo>
                      <a:pt x="800" y="550"/>
                    </a:lnTo>
                    <a:lnTo>
                      <a:pt x="800" y="564"/>
                    </a:lnTo>
                    <a:lnTo>
                      <a:pt x="796" y="570"/>
                    </a:lnTo>
                    <a:lnTo>
                      <a:pt x="792" y="577"/>
                    </a:lnTo>
                    <a:lnTo>
                      <a:pt x="789" y="584"/>
                    </a:lnTo>
                    <a:lnTo>
                      <a:pt x="787" y="593"/>
                    </a:lnTo>
                    <a:lnTo>
                      <a:pt x="784" y="608"/>
                    </a:lnTo>
                    <a:lnTo>
                      <a:pt x="781" y="626"/>
                    </a:lnTo>
                    <a:lnTo>
                      <a:pt x="778" y="651"/>
                    </a:lnTo>
                    <a:lnTo>
                      <a:pt x="774" y="685"/>
                    </a:lnTo>
                    <a:lnTo>
                      <a:pt x="765" y="695"/>
                    </a:lnTo>
                    <a:lnTo>
                      <a:pt x="758" y="705"/>
                    </a:lnTo>
                    <a:lnTo>
                      <a:pt x="750" y="716"/>
                    </a:lnTo>
                    <a:lnTo>
                      <a:pt x="742" y="726"/>
                    </a:lnTo>
                    <a:lnTo>
                      <a:pt x="734" y="736"/>
                    </a:lnTo>
                    <a:lnTo>
                      <a:pt x="725" y="746"/>
                    </a:lnTo>
                    <a:lnTo>
                      <a:pt x="715" y="756"/>
                    </a:lnTo>
                    <a:lnTo>
                      <a:pt x="706" y="767"/>
                    </a:lnTo>
                    <a:lnTo>
                      <a:pt x="688" y="777"/>
                    </a:lnTo>
                    <a:lnTo>
                      <a:pt x="671" y="787"/>
                    </a:lnTo>
                    <a:lnTo>
                      <a:pt x="652" y="797"/>
                    </a:lnTo>
                    <a:lnTo>
                      <a:pt x="635" y="809"/>
                    </a:lnTo>
                    <a:lnTo>
                      <a:pt x="616" y="819"/>
                    </a:lnTo>
                    <a:lnTo>
                      <a:pt x="597" y="831"/>
                    </a:lnTo>
                    <a:lnTo>
                      <a:pt x="578" y="842"/>
                    </a:lnTo>
                    <a:lnTo>
                      <a:pt x="558" y="854"/>
                    </a:lnTo>
                    <a:lnTo>
                      <a:pt x="525" y="854"/>
                    </a:lnTo>
                    <a:lnTo>
                      <a:pt x="491" y="854"/>
                    </a:lnTo>
                    <a:lnTo>
                      <a:pt x="457" y="854"/>
                    </a:lnTo>
                    <a:lnTo>
                      <a:pt x="423" y="854"/>
                    </a:lnTo>
                    <a:lnTo>
                      <a:pt x="388" y="854"/>
                    </a:lnTo>
                    <a:lnTo>
                      <a:pt x="353" y="854"/>
                    </a:lnTo>
                    <a:lnTo>
                      <a:pt x="317" y="854"/>
                    </a:lnTo>
                    <a:lnTo>
                      <a:pt x="283" y="854"/>
                    </a:lnTo>
                    <a:close/>
                    <a:moveTo>
                      <a:pt x="424" y="698"/>
                    </a:moveTo>
                    <a:lnTo>
                      <a:pt x="411" y="698"/>
                    </a:lnTo>
                    <a:lnTo>
                      <a:pt x="398" y="697"/>
                    </a:lnTo>
                    <a:lnTo>
                      <a:pt x="386" y="696"/>
                    </a:lnTo>
                    <a:lnTo>
                      <a:pt x="373" y="694"/>
                    </a:lnTo>
                    <a:lnTo>
                      <a:pt x="359" y="692"/>
                    </a:lnTo>
                    <a:lnTo>
                      <a:pt x="345" y="690"/>
                    </a:lnTo>
                    <a:lnTo>
                      <a:pt x="331" y="688"/>
                    </a:lnTo>
                    <a:lnTo>
                      <a:pt x="316" y="685"/>
                    </a:lnTo>
                    <a:lnTo>
                      <a:pt x="293" y="665"/>
                    </a:lnTo>
                    <a:lnTo>
                      <a:pt x="271" y="644"/>
                    </a:lnTo>
                    <a:lnTo>
                      <a:pt x="248" y="624"/>
                    </a:lnTo>
                    <a:lnTo>
                      <a:pt x="226" y="603"/>
                    </a:lnTo>
                    <a:lnTo>
                      <a:pt x="202" y="582"/>
                    </a:lnTo>
                    <a:lnTo>
                      <a:pt x="180" y="561"/>
                    </a:lnTo>
                    <a:lnTo>
                      <a:pt x="157" y="538"/>
                    </a:lnTo>
                    <a:lnTo>
                      <a:pt x="135" y="516"/>
                    </a:lnTo>
                    <a:lnTo>
                      <a:pt x="124" y="495"/>
                    </a:lnTo>
                    <a:lnTo>
                      <a:pt x="114" y="479"/>
                    </a:lnTo>
                    <a:lnTo>
                      <a:pt x="108" y="466"/>
                    </a:lnTo>
                    <a:lnTo>
                      <a:pt x="102" y="453"/>
                    </a:lnTo>
                    <a:lnTo>
                      <a:pt x="98" y="441"/>
                    </a:lnTo>
                    <a:lnTo>
                      <a:pt x="93" y="427"/>
                    </a:lnTo>
                    <a:lnTo>
                      <a:pt x="88" y="410"/>
                    </a:lnTo>
                    <a:lnTo>
                      <a:pt x="81" y="387"/>
                    </a:lnTo>
                    <a:lnTo>
                      <a:pt x="81" y="382"/>
                    </a:lnTo>
                    <a:lnTo>
                      <a:pt x="81" y="376"/>
                    </a:lnTo>
                    <a:lnTo>
                      <a:pt x="81" y="369"/>
                    </a:lnTo>
                    <a:lnTo>
                      <a:pt x="81" y="363"/>
                    </a:lnTo>
                    <a:lnTo>
                      <a:pt x="81" y="356"/>
                    </a:lnTo>
                    <a:lnTo>
                      <a:pt x="81" y="348"/>
                    </a:lnTo>
                    <a:lnTo>
                      <a:pt x="81" y="340"/>
                    </a:lnTo>
                    <a:lnTo>
                      <a:pt x="81" y="333"/>
                    </a:lnTo>
                    <a:lnTo>
                      <a:pt x="84" y="325"/>
                    </a:lnTo>
                    <a:lnTo>
                      <a:pt x="87" y="317"/>
                    </a:lnTo>
                    <a:lnTo>
                      <a:pt x="91" y="308"/>
                    </a:lnTo>
                    <a:lnTo>
                      <a:pt x="95" y="298"/>
                    </a:lnTo>
                    <a:lnTo>
                      <a:pt x="100" y="288"/>
                    </a:lnTo>
                    <a:lnTo>
                      <a:pt x="104" y="278"/>
                    </a:lnTo>
                    <a:lnTo>
                      <a:pt x="109" y="269"/>
                    </a:lnTo>
                    <a:lnTo>
                      <a:pt x="114" y="259"/>
                    </a:lnTo>
                    <a:lnTo>
                      <a:pt x="120" y="256"/>
                    </a:lnTo>
                    <a:lnTo>
                      <a:pt x="125" y="251"/>
                    </a:lnTo>
                    <a:lnTo>
                      <a:pt x="130" y="248"/>
                    </a:lnTo>
                    <a:lnTo>
                      <a:pt x="136" y="243"/>
                    </a:lnTo>
                    <a:lnTo>
                      <a:pt x="141" y="239"/>
                    </a:lnTo>
                    <a:lnTo>
                      <a:pt x="147" y="234"/>
                    </a:lnTo>
                    <a:lnTo>
                      <a:pt x="154" y="229"/>
                    </a:lnTo>
                    <a:lnTo>
                      <a:pt x="161" y="224"/>
                    </a:lnTo>
                    <a:lnTo>
                      <a:pt x="179" y="219"/>
                    </a:lnTo>
                    <a:lnTo>
                      <a:pt x="197" y="214"/>
                    </a:lnTo>
                    <a:lnTo>
                      <a:pt x="214" y="209"/>
                    </a:lnTo>
                    <a:lnTo>
                      <a:pt x="233" y="204"/>
                    </a:lnTo>
                    <a:lnTo>
                      <a:pt x="251" y="197"/>
                    </a:lnTo>
                    <a:lnTo>
                      <a:pt x="271" y="191"/>
                    </a:lnTo>
                    <a:lnTo>
                      <a:pt x="290" y="184"/>
                    </a:lnTo>
                    <a:lnTo>
                      <a:pt x="309" y="177"/>
                    </a:lnTo>
                    <a:lnTo>
                      <a:pt x="335" y="177"/>
                    </a:lnTo>
                    <a:lnTo>
                      <a:pt x="361" y="177"/>
                    </a:lnTo>
                    <a:lnTo>
                      <a:pt x="388" y="177"/>
                    </a:lnTo>
                    <a:lnTo>
                      <a:pt x="414" y="178"/>
                    </a:lnTo>
                    <a:lnTo>
                      <a:pt x="442" y="178"/>
                    </a:lnTo>
                    <a:lnTo>
                      <a:pt x="469" y="180"/>
                    </a:lnTo>
                    <a:lnTo>
                      <a:pt x="497" y="181"/>
                    </a:lnTo>
                    <a:lnTo>
                      <a:pt x="525" y="183"/>
                    </a:lnTo>
                    <a:lnTo>
                      <a:pt x="545" y="195"/>
                    </a:lnTo>
                    <a:lnTo>
                      <a:pt x="560" y="205"/>
                    </a:lnTo>
                    <a:lnTo>
                      <a:pt x="575" y="213"/>
                    </a:lnTo>
                    <a:lnTo>
                      <a:pt x="588" y="223"/>
                    </a:lnTo>
                    <a:lnTo>
                      <a:pt x="603" y="234"/>
                    </a:lnTo>
                    <a:lnTo>
                      <a:pt x="621" y="248"/>
                    </a:lnTo>
                    <a:lnTo>
                      <a:pt x="643" y="268"/>
                    </a:lnTo>
                    <a:lnTo>
                      <a:pt x="673" y="292"/>
                    </a:lnTo>
                    <a:lnTo>
                      <a:pt x="676" y="297"/>
                    </a:lnTo>
                    <a:lnTo>
                      <a:pt x="679" y="302"/>
                    </a:lnTo>
                    <a:lnTo>
                      <a:pt x="683" y="308"/>
                    </a:lnTo>
                    <a:lnTo>
                      <a:pt x="687" y="314"/>
                    </a:lnTo>
                    <a:lnTo>
                      <a:pt x="691" y="319"/>
                    </a:lnTo>
                    <a:lnTo>
                      <a:pt x="696" y="326"/>
                    </a:lnTo>
                    <a:lnTo>
                      <a:pt x="701" y="332"/>
                    </a:lnTo>
                    <a:lnTo>
                      <a:pt x="706" y="339"/>
                    </a:lnTo>
                    <a:lnTo>
                      <a:pt x="708" y="352"/>
                    </a:lnTo>
                    <a:lnTo>
                      <a:pt x="711" y="366"/>
                    </a:lnTo>
                    <a:lnTo>
                      <a:pt x="713" y="380"/>
                    </a:lnTo>
                    <a:lnTo>
                      <a:pt x="716" y="394"/>
                    </a:lnTo>
                    <a:lnTo>
                      <a:pt x="720" y="410"/>
                    </a:lnTo>
                    <a:lnTo>
                      <a:pt x="724" y="424"/>
                    </a:lnTo>
                    <a:lnTo>
                      <a:pt x="728" y="439"/>
                    </a:lnTo>
                    <a:lnTo>
                      <a:pt x="733" y="454"/>
                    </a:lnTo>
                    <a:lnTo>
                      <a:pt x="733" y="468"/>
                    </a:lnTo>
                    <a:lnTo>
                      <a:pt x="733" y="480"/>
                    </a:lnTo>
                    <a:lnTo>
                      <a:pt x="733" y="493"/>
                    </a:lnTo>
                    <a:lnTo>
                      <a:pt x="733" y="507"/>
                    </a:lnTo>
                    <a:lnTo>
                      <a:pt x="733" y="520"/>
                    </a:lnTo>
                    <a:lnTo>
                      <a:pt x="733" y="534"/>
                    </a:lnTo>
                    <a:lnTo>
                      <a:pt x="733" y="548"/>
                    </a:lnTo>
                    <a:lnTo>
                      <a:pt x="733" y="564"/>
                    </a:lnTo>
                    <a:lnTo>
                      <a:pt x="720" y="579"/>
                    </a:lnTo>
                    <a:lnTo>
                      <a:pt x="707" y="594"/>
                    </a:lnTo>
                    <a:lnTo>
                      <a:pt x="695" y="610"/>
                    </a:lnTo>
                    <a:lnTo>
                      <a:pt x="683" y="625"/>
                    </a:lnTo>
                    <a:lnTo>
                      <a:pt x="669" y="641"/>
                    </a:lnTo>
                    <a:lnTo>
                      <a:pt x="657" y="658"/>
                    </a:lnTo>
                    <a:lnTo>
                      <a:pt x="645" y="675"/>
                    </a:lnTo>
                    <a:lnTo>
                      <a:pt x="632" y="692"/>
                    </a:lnTo>
                    <a:lnTo>
                      <a:pt x="606" y="692"/>
                    </a:lnTo>
                    <a:lnTo>
                      <a:pt x="582" y="692"/>
                    </a:lnTo>
                    <a:lnTo>
                      <a:pt x="556" y="692"/>
                    </a:lnTo>
                    <a:lnTo>
                      <a:pt x="531" y="693"/>
                    </a:lnTo>
                    <a:lnTo>
                      <a:pt x="504" y="693"/>
                    </a:lnTo>
                    <a:lnTo>
                      <a:pt x="478" y="695"/>
                    </a:lnTo>
                    <a:lnTo>
                      <a:pt x="451" y="696"/>
                    </a:lnTo>
                    <a:lnTo>
                      <a:pt x="424" y="69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8" name="Freeform 37"/>
              <p:cNvSpPr>
                <a:spLocks/>
              </p:cNvSpPr>
              <p:nvPr/>
            </p:nvSpPr>
            <p:spPr bwMode="auto">
              <a:xfrm>
                <a:off x="2015" y="4777"/>
                <a:ext cx="312" cy="261"/>
              </a:xfrm>
              <a:custGeom>
                <a:avLst/>
                <a:gdLst/>
                <a:ahLst/>
                <a:cxnLst>
                  <a:cxn ang="0">
                    <a:pos x="7" y="1004"/>
                  </a:cxn>
                  <a:cxn ang="0">
                    <a:pos x="29" y="957"/>
                  </a:cxn>
                  <a:cxn ang="0">
                    <a:pos x="140" y="938"/>
                  </a:cxn>
                  <a:cxn ang="0">
                    <a:pos x="172" y="918"/>
                  </a:cxn>
                  <a:cxn ang="0">
                    <a:pos x="180" y="858"/>
                  </a:cxn>
                  <a:cxn ang="0">
                    <a:pos x="210" y="812"/>
                  </a:cxn>
                  <a:cxn ang="0">
                    <a:pos x="225" y="748"/>
                  </a:cxn>
                  <a:cxn ang="0">
                    <a:pos x="229" y="319"/>
                  </a:cxn>
                  <a:cxn ang="0">
                    <a:pos x="211" y="218"/>
                  </a:cxn>
                  <a:cxn ang="0">
                    <a:pos x="145" y="174"/>
                  </a:cxn>
                  <a:cxn ang="0">
                    <a:pos x="139" y="116"/>
                  </a:cxn>
                  <a:cxn ang="0">
                    <a:pos x="459" y="104"/>
                  </a:cxn>
                  <a:cxn ang="0">
                    <a:pos x="533" y="137"/>
                  </a:cxn>
                  <a:cxn ang="0">
                    <a:pos x="492" y="189"/>
                  </a:cxn>
                  <a:cxn ang="0">
                    <a:pos x="442" y="312"/>
                  </a:cxn>
                  <a:cxn ang="0">
                    <a:pos x="442" y="504"/>
                  </a:cxn>
                  <a:cxn ang="0">
                    <a:pos x="484" y="558"/>
                  </a:cxn>
                  <a:cxn ang="0">
                    <a:pos x="820" y="561"/>
                  </a:cxn>
                  <a:cxn ang="0">
                    <a:pos x="892" y="540"/>
                  </a:cxn>
                  <a:cxn ang="0">
                    <a:pos x="905" y="477"/>
                  </a:cxn>
                  <a:cxn ang="0">
                    <a:pos x="903" y="225"/>
                  </a:cxn>
                  <a:cxn ang="0">
                    <a:pos x="878" y="136"/>
                  </a:cxn>
                  <a:cxn ang="0">
                    <a:pos x="799" y="118"/>
                  </a:cxn>
                  <a:cxn ang="0">
                    <a:pos x="775" y="86"/>
                  </a:cxn>
                  <a:cxn ang="0">
                    <a:pos x="784" y="59"/>
                  </a:cxn>
                  <a:cxn ang="0">
                    <a:pos x="1020" y="50"/>
                  </a:cxn>
                  <a:cxn ang="0">
                    <a:pos x="1144" y="8"/>
                  </a:cxn>
                  <a:cxn ang="0">
                    <a:pos x="1209" y="18"/>
                  </a:cxn>
                  <a:cxn ang="0">
                    <a:pos x="1216" y="78"/>
                  </a:cxn>
                  <a:cxn ang="0">
                    <a:pos x="1163" y="100"/>
                  </a:cxn>
                  <a:cxn ang="0">
                    <a:pos x="1127" y="130"/>
                  </a:cxn>
                  <a:cxn ang="0">
                    <a:pos x="1118" y="484"/>
                  </a:cxn>
                  <a:cxn ang="0">
                    <a:pos x="1134" y="576"/>
                  </a:cxn>
                  <a:cxn ang="0">
                    <a:pos x="1147" y="802"/>
                  </a:cxn>
                  <a:cxn ang="0">
                    <a:pos x="1185" y="870"/>
                  </a:cxn>
                  <a:cxn ang="0">
                    <a:pos x="1243" y="896"/>
                  </a:cxn>
                  <a:cxn ang="0">
                    <a:pos x="1246" y="960"/>
                  </a:cxn>
                  <a:cxn ang="0">
                    <a:pos x="1208" y="987"/>
                  </a:cxn>
                  <a:cxn ang="0">
                    <a:pos x="1168" y="979"/>
                  </a:cxn>
                  <a:cxn ang="0">
                    <a:pos x="835" y="1005"/>
                  </a:cxn>
                  <a:cxn ang="0">
                    <a:pos x="764" y="981"/>
                  </a:cxn>
                  <a:cxn ang="0">
                    <a:pos x="777" y="954"/>
                  </a:cxn>
                  <a:cxn ang="0">
                    <a:pos x="878" y="938"/>
                  </a:cxn>
                  <a:cxn ang="0">
                    <a:pos x="930" y="860"/>
                  </a:cxn>
                  <a:cxn ang="0">
                    <a:pos x="935" y="676"/>
                  </a:cxn>
                  <a:cxn ang="0">
                    <a:pos x="923" y="639"/>
                  </a:cxn>
                  <a:cxn ang="0">
                    <a:pos x="857" y="641"/>
                  </a:cxn>
                  <a:cxn ang="0">
                    <a:pos x="830" y="662"/>
                  </a:cxn>
                  <a:cxn ang="0">
                    <a:pos x="756" y="669"/>
                  </a:cxn>
                  <a:cxn ang="0">
                    <a:pos x="683" y="660"/>
                  </a:cxn>
                  <a:cxn ang="0">
                    <a:pos x="496" y="669"/>
                  </a:cxn>
                  <a:cxn ang="0">
                    <a:pos x="448" y="693"/>
                  </a:cxn>
                  <a:cxn ang="0">
                    <a:pos x="448" y="887"/>
                  </a:cxn>
                  <a:cxn ang="0">
                    <a:pos x="503" y="962"/>
                  </a:cxn>
                  <a:cxn ang="0">
                    <a:pos x="506" y="1016"/>
                  </a:cxn>
                  <a:cxn ang="0">
                    <a:pos x="105" y="1041"/>
                  </a:cxn>
                </a:cxnLst>
                <a:rect l="0" t="0" r="r" b="b"/>
                <a:pathLst>
                  <a:path w="1250" h="1044">
                    <a:moveTo>
                      <a:pt x="47" y="1044"/>
                    </a:moveTo>
                    <a:lnTo>
                      <a:pt x="42" y="1039"/>
                    </a:lnTo>
                    <a:lnTo>
                      <a:pt x="37" y="1034"/>
                    </a:lnTo>
                    <a:lnTo>
                      <a:pt x="32" y="1028"/>
                    </a:lnTo>
                    <a:lnTo>
                      <a:pt x="27" y="1023"/>
                    </a:lnTo>
                    <a:lnTo>
                      <a:pt x="20" y="1017"/>
                    </a:lnTo>
                    <a:lnTo>
                      <a:pt x="14" y="1011"/>
                    </a:lnTo>
                    <a:lnTo>
                      <a:pt x="7" y="1004"/>
                    </a:lnTo>
                    <a:lnTo>
                      <a:pt x="0" y="996"/>
                    </a:lnTo>
                    <a:lnTo>
                      <a:pt x="3" y="991"/>
                    </a:lnTo>
                    <a:lnTo>
                      <a:pt x="6" y="986"/>
                    </a:lnTo>
                    <a:lnTo>
                      <a:pt x="10" y="981"/>
                    </a:lnTo>
                    <a:lnTo>
                      <a:pt x="14" y="975"/>
                    </a:lnTo>
                    <a:lnTo>
                      <a:pt x="18" y="970"/>
                    </a:lnTo>
                    <a:lnTo>
                      <a:pt x="23" y="963"/>
                    </a:lnTo>
                    <a:lnTo>
                      <a:pt x="29" y="957"/>
                    </a:lnTo>
                    <a:lnTo>
                      <a:pt x="34" y="949"/>
                    </a:lnTo>
                    <a:lnTo>
                      <a:pt x="49" y="948"/>
                    </a:lnTo>
                    <a:lnTo>
                      <a:pt x="64" y="947"/>
                    </a:lnTo>
                    <a:lnTo>
                      <a:pt x="79" y="946"/>
                    </a:lnTo>
                    <a:lnTo>
                      <a:pt x="94" y="944"/>
                    </a:lnTo>
                    <a:lnTo>
                      <a:pt x="109" y="942"/>
                    </a:lnTo>
                    <a:lnTo>
                      <a:pt x="124" y="940"/>
                    </a:lnTo>
                    <a:lnTo>
                      <a:pt x="140" y="938"/>
                    </a:lnTo>
                    <a:lnTo>
                      <a:pt x="154" y="935"/>
                    </a:lnTo>
                    <a:lnTo>
                      <a:pt x="157" y="933"/>
                    </a:lnTo>
                    <a:lnTo>
                      <a:pt x="159" y="930"/>
                    </a:lnTo>
                    <a:lnTo>
                      <a:pt x="162" y="928"/>
                    </a:lnTo>
                    <a:lnTo>
                      <a:pt x="164" y="925"/>
                    </a:lnTo>
                    <a:lnTo>
                      <a:pt x="167" y="923"/>
                    </a:lnTo>
                    <a:lnTo>
                      <a:pt x="169" y="920"/>
                    </a:lnTo>
                    <a:lnTo>
                      <a:pt x="172" y="918"/>
                    </a:lnTo>
                    <a:lnTo>
                      <a:pt x="174" y="915"/>
                    </a:lnTo>
                    <a:lnTo>
                      <a:pt x="174" y="908"/>
                    </a:lnTo>
                    <a:lnTo>
                      <a:pt x="174" y="899"/>
                    </a:lnTo>
                    <a:lnTo>
                      <a:pt x="175" y="892"/>
                    </a:lnTo>
                    <a:lnTo>
                      <a:pt x="175" y="884"/>
                    </a:lnTo>
                    <a:lnTo>
                      <a:pt x="177" y="875"/>
                    </a:lnTo>
                    <a:lnTo>
                      <a:pt x="178" y="867"/>
                    </a:lnTo>
                    <a:lnTo>
                      <a:pt x="180" y="858"/>
                    </a:lnTo>
                    <a:lnTo>
                      <a:pt x="182" y="847"/>
                    </a:lnTo>
                    <a:lnTo>
                      <a:pt x="185" y="842"/>
                    </a:lnTo>
                    <a:lnTo>
                      <a:pt x="188" y="837"/>
                    </a:lnTo>
                    <a:lnTo>
                      <a:pt x="192" y="832"/>
                    </a:lnTo>
                    <a:lnTo>
                      <a:pt x="196" y="827"/>
                    </a:lnTo>
                    <a:lnTo>
                      <a:pt x="200" y="822"/>
                    </a:lnTo>
                    <a:lnTo>
                      <a:pt x="205" y="817"/>
                    </a:lnTo>
                    <a:lnTo>
                      <a:pt x="210" y="812"/>
                    </a:lnTo>
                    <a:lnTo>
                      <a:pt x="215" y="807"/>
                    </a:lnTo>
                    <a:lnTo>
                      <a:pt x="215" y="799"/>
                    </a:lnTo>
                    <a:lnTo>
                      <a:pt x="216" y="791"/>
                    </a:lnTo>
                    <a:lnTo>
                      <a:pt x="217" y="783"/>
                    </a:lnTo>
                    <a:lnTo>
                      <a:pt x="219" y="775"/>
                    </a:lnTo>
                    <a:lnTo>
                      <a:pt x="221" y="767"/>
                    </a:lnTo>
                    <a:lnTo>
                      <a:pt x="223" y="758"/>
                    </a:lnTo>
                    <a:lnTo>
                      <a:pt x="225" y="748"/>
                    </a:lnTo>
                    <a:lnTo>
                      <a:pt x="229" y="739"/>
                    </a:lnTo>
                    <a:lnTo>
                      <a:pt x="229" y="680"/>
                    </a:lnTo>
                    <a:lnTo>
                      <a:pt x="229" y="621"/>
                    </a:lnTo>
                    <a:lnTo>
                      <a:pt x="229" y="561"/>
                    </a:lnTo>
                    <a:lnTo>
                      <a:pt x="229" y="501"/>
                    </a:lnTo>
                    <a:lnTo>
                      <a:pt x="229" y="440"/>
                    </a:lnTo>
                    <a:lnTo>
                      <a:pt x="229" y="379"/>
                    </a:lnTo>
                    <a:lnTo>
                      <a:pt x="229" y="319"/>
                    </a:lnTo>
                    <a:lnTo>
                      <a:pt x="229" y="258"/>
                    </a:lnTo>
                    <a:lnTo>
                      <a:pt x="225" y="253"/>
                    </a:lnTo>
                    <a:lnTo>
                      <a:pt x="223" y="248"/>
                    </a:lnTo>
                    <a:lnTo>
                      <a:pt x="221" y="242"/>
                    </a:lnTo>
                    <a:lnTo>
                      <a:pt x="218" y="236"/>
                    </a:lnTo>
                    <a:lnTo>
                      <a:pt x="216" y="230"/>
                    </a:lnTo>
                    <a:lnTo>
                      <a:pt x="213" y="224"/>
                    </a:lnTo>
                    <a:lnTo>
                      <a:pt x="211" y="218"/>
                    </a:lnTo>
                    <a:lnTo>
                      <a:pt x="208" y="210"/>
                    </a:lnTo>
                    <a:lnTo>
                      <a:pt x="200" y="205"/>
                    </a:lnTo>
                    <a:lnTo>
                      <a:pt x="192" y="200"/>
                    </a:lnTo>
                    <a:lnTo>
                      <a:pt x="184" y="194"/>
                    </a:lnTo>
                    <a:lnTo>
                      <a:pt x="173" y="189"/>
                    </a:lnTo>
                    <a:lnTo>
                      <a:pt x="164" y="184"/>
                    </a:lnTo>
                    <a:lnTo>
                      <a:pt x="154" y="179"/>
                    </a:lnTo>
                    <a:lnTo>
                      <a:pt x="145" y="174"/>
                    </a:lnTo>
                    <a:lnTo>
                      <a:pt x="135" y="169"/>
                    </a:lnTo>
                    <a:lnTo>
                      <a:pt x="135" y="162"/>
                    </a:lnTo>
                    <a:lnTo>
                      <a:pt x="135" y="155"/>
                    </a:lnTo>
                    <a:lnTo>
                      <a:pt x="135" y="147"/>
                    </a:lnTo>
                    <a:lnTo>
                      <a:pt x="136" y="139"/>
                    </a:lnTo>
                    <a:lnTo>
                      <a:pt x="136" y="131"/>
                    </a:lnTo>
                    <a:lnTo>
                      <a:pt x="137" y="124"/>
                    </a:lnTo>
                    <a:lnTo>
                      <a:pt x="139" y="116"/>
                    </a:lnTo>
                    <a:lnTo>
                      <a:pt x="141" y="109"/>
                    </a:lnTo>
                    <a:lnTo>
                      <a:pt x="187" y="109"/>
                    </a:lnTo>
                    <a:lnTo>
                      <a:pt x="232" y="109"/>
                    </a:lnTo>
                    <a:lnTo>
                      <a:pt x="278" y="108"/>
                    </a:lnTo>
                    <a:lnTo>
                      <a:pt x="322" y="108"/>
                    </a:lnTo>
                    <a:lnTo>
                      <a:pt x="368" y="107"/>
                    </a:lnTo>
                    <a:lnTo>
                      <a:pt x="413" y="106"/>
                    </a:lnTo>
                    <a:lnTo>
                      <a:pt x="459" y="104"/>
                    </a:lnTo>
                    <a:lnTo>
                      <a:pt x="504" y="102"/>
                    </a:lnTo>
                    <a:lnTo>
                      <a:pt x="507" y="107"/>
                    </a:lnTo>
                    <a:lnTo>
                      <a:pt x="510" y="112"/>
                    </a:lnTo>
                    <a:lnTo>
                      <a:pt x="514" y="117"/>
                    </a:lnTo>
                    <a:lnTo>
                      <a:pt x="518" y="122"/>
                    </a:lnTo>
                    <a:lnTo>
                      <a:pt x="522" y="127"/>
                    </a:lnTo>
                    <a:lnTo>
                      <a:pt x="527" y="132"/>
                    </a:lnTo>
                    <a:lnTo>
                      <a:pt x="533" y="137"/>
                    </a:lnTo>
                    <a:lnTo>
                      <a:pt x="538" y="142"/>
                    </a:lnTo>
                    <a:lnTo>
                      <a:pt x="533" y="148"/>
                    </a:lnTo>
                    <a:lnTo>
                      <a:pt x="526" y="154"/>
                    </a:lnTo>
                    <a:lnTo>
                      <a:pt x="520" y="160"/>
                    </a:lnTo>
                    <a:lnTo>
                      <a:pt x="513" y="167"/>
                    </a:lnTo>
                    <a:lnTo>
                      <a:pt x="506" y="174"/>
                    </a:lnTo>
                    <a:lnTo>
                      <a:pt x="499" y="181"/>
                    </a:lnTo>
                    <a:lnTo>
                      <a:pt x="492" y="189"/>
                    </a:lnTo>
                    <a:lnTo>
                      <a:pt x="484" y="196"/>
                    </a:lnTo>
                    <a:lnTo>
                      <a:pt x="472" y="221"/>
                    </a:lnTo>
                    <a:lnTo>
                      <a:pt x="464" y="240"/>
                    </a:lnTo>
                    <a:lnTo>
                      <a:pt x="458" y="256"/>
                    </a:lnTo>
                    <a:lnTo>
                      <a:pt x="453" y="269"/>
                    </a:lnTo>
                    <a:lnTo>
                      <a:pt x="449" y="282"/>
                    </a:lnTo>
                    <a:lnTo>
                      <a:pt x="445" y="295"/>
                    </a:lnTo>
                    <a:lnTo>
                      <a:pt x="442" y="312"/>
                    </a:lnTo>
                    <a:lnTo>
                      <a:pt x="437" y="332"/>
                    </a:lnTo>
                    <a:lnTo>
                      <a:pt x="437" y="356"/>
                    </a:lnTo>
                    <a:lnTo>
                      <a:pt x="437" y="379"/>
                    </a:lnTo>
                    <a:lnTo>
                      <a:pt x="438" y="404"/>
                    </a:lnTo>
                    <a:lnTo>
                      <a:pt x="438" y="428"/>
                    </a:lnTo>
                    <a:lnTo>
                      <a:pt x="439" y="453"/>
                    </a:lnTo>
                    <a:lnTo>
                      <a:pt x="440" y="478"/>
                    </a:lnTo>
                    <a:lnTo>
                      <a:pt x="442" y="504"/>
                    </a:lnTo>
                    <a:lnTo>
                      <a:pt x="444" y="529"/>
                    </a:lnTo>
                    <a:lnTo>
                      <a:pt x="449" y="531"/>
                    </a:lnTo>
                    <a:lnTo>
                      <a:pt x="454" y="535"/>
                    </a:lnTo>
                    <a:lnTo>
                      <a:pt x="459" y="539"/>
                    </a:lnTo>
                    <a:lnTo>
                      <a:pt x="464" y="543"/>
                    </a:lnTo>
                    <a:lnTo>
                      <a:pt x="470" y="547"/>
                    </a:lnTo>
                    <a:lnTo>
                      <a:pt x="476" y="553"/>
                    </a:lnTo>
                    <a:lnTo>
                      <a:pt x="484" y="558"/>
                    </a:lnTo>
                    <a:lnTo>
                      <a:pt x="491" y="563"/>
                    </a:lnTo>
                    <a:lnTo>
                      <a:pt x="564" y="561"/>
                    </a:lnTo>
                    <a:lnTo>
                      <a:pt x="621" y="559"/>
                    </a:lnTo>
                    <a:lnTo>
                      <a:pt x="667" y="558"/>
                    </a:lnTo>
                    <a:lnTo>
                      <a:pt x="705" y="558"/>
                    </a:lnTo>
                    <a:lnTo>
                      <a:pt x="740" y="558"/>
                    </a:lnTo>
                    <a:lnTo>
                      <a:pt x="777" y="559"/>
                    </a:lnTo>
                    <a:lnTo>
                      <a:pt x="820" y="561"/>
                    </a:lnTo>
                    <a:lnTo>
                      <a:pt x="873" y="563"/>
                    </a:lnTo>
                    <a:lnTo>
                      <a:pt x="876" y="560"/>
                    </a:lnTo>
                    <a:lnTo>
                      <a:pt x="878" y="558"/>
                    </a:lnTo>
                    <a:lnTo>
                      <a:pt x="882" y="555"/>
                    </a:lnTo>
                    <a:lnTo>
                      <a:pt x="884" y="552"/>
                    </a:lnTo>
                    <a:lnTo>
                      <a:pt x="887" y="548"/>
                    </a:lnTo>
                    <a:lnTo>
                      <a:pt x="889" y="544"/>
                    </a:lnTo>
                    <a:lnTo>
                      <a:pt x="892" y="540"/>
                    </a:lnTo>
                    <a:lnTo>
                      <a:pt x="894" y="535"/>
                    </a:lnTo>
                    <a:lnTo>
                      <a:pt x="894" y="528"/>
                    </a:lnTo>
                    <a:lnTo>
                      <a:pt x="895" y="520"/>
                    </a:lnTo>
                    <a:lnTo>
                      <a:pt x="897" y="512"/>
                    </a:lnTo>
                    <a:lnTo>
                      <a:pt x="898" y="505"/>
                    </a:lnTo>
                    <a:lnTo>
                      <a:pt x="900" y="495"/>
                    </a:lnTo>
                    <a:lnTo>
                      <a:pt x="902" y="487"/>
                    </a:lnTo>
                    <a:lnTo>
                      <a:pt x="905" y="477"/>
                    </a:lnTo>
                    <a:lnTo>
                      <a:pt x="907" y="468"/>
                    </a:lnTo>
                    <a:lnTo>
                      <a:pt x="907" y="434"/>
                    </a:lnTo>
                    <a:lnTo>
                      <a:pt x="907" y="401"/>
                    </a:lnTo>
                    <a:lnTo>
                      <a:pt x="907" y="366"/>
                    </a:lnTo>
                    <a:lnTo>
                      <a:pt x="906" y="331"/>
                    </a:lnTo>
                    <a:lnTo>
                      <a:pt x="906" y="296"/>
                    </a:lnTo>
                    <a:lnTo>
                      <a:pt x="904" y="261"/>
                    </a:lnTo>
                    <a:lnTo>
                      <a:pt x="903" y="225"/>
                    </a:lnTo>
                    <a:lnTo>
                      <a:pt x="901" y="189"/>
                    </a:lnTo>
                    <a:lnTo>
                      <a:pt x="898" y="182"/>
                    </a:lnTo>
                    <a:lnTo>
                      <a:pt x="896" y="174"/>
                    </a:lnTo>
                    <a:lnTo>
                      <a:pt x="893" y="167"/>
                    </a:lnTo>
                    <a:lnTo>
                      <a:pt x="890" y="159"/>
                    </a:lnTo>
                    <a:lnTo>
                      <a:pt x="887" y="152"/>
                    </a:lnTo>
                    <a:lnTo>
                      <a:pt x="883" y="144"/>
                    </a:lnTo>
                    <a:lnTo>
                      <a:pt x="878" y="136"/>
                    </a:lnTo>
                    <a:lnTo>
                      <a:pt x="873" y="129"/>
                    </a:lnTo>
                    <a:lnTo>
                      <a:pt x="863" y="128"/>
                    </a:lnTo>
                    <a:lnTo>
                      <a:pt x="853" y="127"/>
                    </a:lnTo>
                    <a:lnTo>
                      <a:pt x="843" y="126"/>
                    </a:lnTo>
                    <a:lnTo>
                      <a:pt x="833" y="124"/>
                    </a:lnTo>
                    <a:lnTo>
                      <a:pt x="821" y="122"/>
                    </a:lnTo>
                    <a:lnTo>
                      <a:pt x="810" y="120"/>
                    </a:lnTo>
                    <a:lnTo>
                      <a:pt x="799" y="118"/>
                    </a:lnTo>
                    <a:lnTo>
                      <a:pt x="787" y="115"/>
                    </a:lnTo>
                    <a:lnTo>
                      <a:pt x="786" y="113"/>
                    </a:lnTo>
                    <a:lnTo>
                      <a:pt x="786" y="109"/>
                    </a:lnTo>
                    <a:lnTo>
                      <a:pt x="784" y="105"/>
                    </a:lnTo>
                    <a:lnTo>
                      <a:pt x="783" y="101"/>
                    </a:lnTo>
                    <a:lnTo>
                      <a:pt x="781" y="97"/>
                    </a:lnTo>
                    <a:lnTo>
                      <a:pt x="777" y="91"/>
                    </a:lnTo>
                    <a:lnTo>
                      <a:pt x="775" y="86"/>
                    </a:lnTo>
                    <a:lnTo>
                      <a:pt x="773" y="81"/>
                    </a:lnTo>
                    <a:lnTo>
                      <a:pt x="773" y="79"/>
                    </a:lnTo>
                    <a:lnTo>
                      <a:pt x="774" y="76"/>
                    </a:lnTo>
                    <a:lnTo>
                      <a:pt x="775" y="73"/>
                    </a:lnTo>
                    <a:lnTo>
                      <a:pt x="777" y="70"/>
                    </a:lnTo>
                    <a:lnTo>
                      <a:pt x="780" y="67"/>
                    </a:lnTo>
                    <a:lnTo>
                      <a:pt x="782" y="63"/>
                    </a:lnTo>
                    <a:lnTo>
                      <a:pt x="784" y="59"/>
                    </a:lnTo>
                    <a:lnTo>
                      <a:pt x="787" y="54"/>
                    </a:lnTo>
                    <a:lnTo>
                      <a:pt x="819" y="54"/>
                    </a:lnTo>
                    <a:lnTo>
                      <a:pt x="852" y="54"/>
                    </a:lnTo>
                    <a:lnTo>
                      <a:pt x="885" y="54"/>
                    </a:lnTo>
                    <a:lnTo>
                      <a:pt x="918" y="54"/>
                    </a:lnTo>
                    <a:lnTo>
                      <a:pt x="952" y="53"/>
                    </a:lnTo>
                    <a:lnTo>
                      <a:pt x="986" y="52"/>
                    </a:lnTo>
                    <a:lnTo>
                      <a:pt x="1020" y="50"/>
                    </a:lnTo>
                    <a:lnTo>
                      <a:pt x="1055" y="48"/>
                    </a:lnTo>
                    <a:lnTo>
                      <a:pt x="1068" y="42"/>
                    </a:lnTo>
                    <a:lnTo>
                      <a:pt x="1081" y="37"/>
                    </a:lnTo>
                    <a:lnTo>
                      <a:pt x="1093" y="32"/>
                    </a:lnTo>
                    <a:lnTo>
                      <a:pt x="1106" y="26"/>
                    </a:lnTo>
                    <a:lnTo>
                      <a:pt x="1118" y="20"/>
                    </a:lnTo>
                    <a:lnTo>
                      <a:pt x="1131" y="14"/>
                    </a:lnTo>
                    <a:lnTo>
                      <a:pt x="1144" y="8"/>
                    </a:lnTo>
                    <a:lnTo>
                      <a:pt x="1156" y="0"/>
                    </a:lnTo>
                    <a:lnTo>
                      <a:pt x="1163" y="3"/>
                    </a:lnTo>
                    <a:lnTo>
                      <a:pt x="1171" y="5"/>
                    </a:lnTo>
                    <a:lnTo>
                      <a:pt x="1178" y="8"/>
                    </a:lnTo>
                    <a:lnTo>
                      <a:pt x="1187" y="10"/>
                    </a:lnTo>
                    <a:lnTo>
                      <a:pt x="1194" y="13"/>
                    </a:lnTo>
                    <a:lnTo>
                      <a:pt x="1201" y="15"/>
                    </a:lnTo>
                    <a:lnTo>
                      <a:pt x="1209" y="18"/>
                    </a:lnTo>
                    <a:lnTo>
                      <a:pt x="1216" y="20"/>
                    </a:lnTo>
                    <a:lnTo>
                      <a:pt x="1216" y="28"/>
                    </a:lnTo>
                    <a:lnTo>
                      <a:pt x="1216" y="35"/>
                    </a:lnTo>
                    <a:lnTo>
                      <a:pt x="1216" y="43"/>
                    </a:lnTo>
                    <a:lnTo>
                      <a:pt x="1216" y="52"/>
                    </a:lnTo>
                    <a:lnTo>
                      <a:pt x="1216" y="60"/>
                    </a:lnTo>
                    <a:lnTo>
                      <a:pt x="1216" y="69"/>
                    </a:lnTo>
                    <a:lnTo>
                      <a:pt x="1216" y="78"/>
                    </a:lnTo>
                    <a:lnTo>
                      <a:pt x="1216" y="88"/>
                    </a:lnTo>
                    <a:lnTo>
                      <a:pt x="1209" y="88"/>
                    </a:lnTo>
                    <a:lnTo>
                      <a:pt x="1201" y="89"/>
                    </a:lnTo>
                    <a:lnTo>
                      <a:pt x="1194" y="90"/>
                    </a:lnTo>
                    <a:lnTo>
                      <a:pt x="1187" y="92"/>
                    </a:lnTo>
                    <a:lnTo>
                      <a:pt x="1178" y="94"/>
                    </a:lnTo>
                    <a:lnTo>
                      <a:pt x="1171" y="97"/>
                    </a:lnTo>
                    <a:lnTo>
                      <a:pt x="1163" y="100"/>
                    </a:lnTo>
                    <a:lnTo>
                      <a:pt x="1156" y="102"/>
                    </a:lnTo>
                    <a:lnTo>
                      <a:pt x="1153" y="105"/>
                    </a:lnTo>
                    <a:lnTo>
                      <a:pt x="1150" y="108"/>
                    </a:lnTo>
                    <a:lnTo>
                      <a:pt x="1146" y="112"/>
                    </a:lnTo>
                    <a:lnTo>
                      <a:pt x="1142" y="116"/>
                    </a:lnTo>
                    <a:lnTo>
                      <a:pt x="1138" y="121"/>
                    </a:lnTo>
                    <a:lnTo>
                      <a:pt x="1133" y="125"/>
                    </a:lnTo>
                    <a:lnTo>
                      <a:pt x="1127" y="130"/>
                    </a:lnTo>
                    <a:lnTo>
                      <a:pt x="1122" y="135"/>
                    </a:lnTo>
                    <a:lnTo>
                      <a:pt x="1122" y="184"/>
                    </a:lnTo>
                    <a:lnTo>
                      <a:pt x="1122" y="233"/>
                    </a:lnTo>
                    <a:lnTo>
                      <a:pt x="1122" y="283"/>
                    </a:lnTo>
                    <a:lnTo>
                      <a:pt x="1121" y="333"/>
                    </a:lnTo>
                    <a:lnTo>
                      <a:pt x="1120" y="383"/>
                    </a:lnTo>
                    <a:lnTo>
                      <a:pt x="1119" y="434"/>
                    </a:lnTo>
                    <a:lnTo>
                      <a:pt x="1118" y="484"/>
                    </a:lnTo>
                    <a:lnTo>
                      <a:pt x="1116" y="535"/>
                    </a:lnTo>
                    <a:lnTo>
                      <a:pt x="1118" y="540"/>
                    </a:lnTo>
                    <a:lnTo>
                      <a:pt x="1120" y="545"/>
                    </a:lnTo>
                    <a:lnTo>
                      <a:pt x="1123" y="552"/>
                    </a:lnTo>
                    <a:lnTo>
                      <a:pt x="1125" y="557"/>
                    </a:lnTo>
                    <a:lnTo>
                      <a:pt x="1128" y="563"/>
                    </a:lnTo>
                    <a:lnTo>
                      <a:pt x="1131" y="569"/>
                    </a:lnTo>
                    <a:lnTo>
                      <a:pt x="1134" y="576"/>
                    </a:lnTo>
                    <a:lnTo>
                      <a:pt x="1136" y="583"/>
                    </a:lnTo>
                    <a:lnTo>
                      <a:pt x="1137" y="614"/>
                    </a:lnTo>
                    <a:lnTo>
                      <a:pt x="1137" y="644"/>
                    </a:lnTo>
                    <a:lnTo>
                      <a:pt x="1139" y="675"/>
                    </a:lnTo>
                    <a:lnTo>
                      <a:pt x="1140" y="706"/>
                    </a:lnTo>
                    <a:lnTo>
                      <a:pt x="1142" y="737"/>
                    </a:lnTo>
                    <a:lnTo>
                      <a:pt x="1145" y="769"/>
                    </a:lnTo>
                    <a:lnTo>
                      <a:pt x="1147" y="802"/>
                    </a:lnTo>
                    <a:lnTo>
                      <a:pt x="1149" y="834"/>
                    </a:lnTo>
                    <a:lnTo>
                      <a:pt x="1154" y="839"/>
                    </a:lnTo>
                    <a:lnTo>
                      <a:pt x="1159" y="844"/>
                    </a:lnTo>
                    <a:lnTo>
                      <a:pt x="1164" y="849"/>
                    </a:lnTo>
                    <a:lnTo>
                      <a:pt x="1169" y="855"/>
                    </a:lnTo>
                    <a:lnTo>
                      <a:pt x="1174" y="860"/>
                    </a:lnTo>
                    <a:lnTo>
                      <a:pt x="1179" y="865"/>
                    </a:lnTo>
                    <a:lnTo>
                      <a:pt x="1185" y="870"/>
                    </a:lnTo>
                    <a:lnTo>
                      <a:pt x="1190" y="874"/>
                    </a:lnTo>
                    <a:lnTo>
                      <a:pt x="1197" y="877"/>
                    </a:lnTo>
                    <a:lnTo>
                      <a:pt x="1205" y="880"/>
                    </a:lnTo>
                    <a:lnTo>
                      <a:pt x="1212" y="882"/>
                    </a:lnTo>
                    <a:lnTo>
                      <a:pt x="1220" y="885"/>
                    </a:lnTo>
                    <a:lnTo>
                      <a:pt x="1227" y="889"/>
                    </a:lnTo>
                    <a:lnTo>
                      <a:pt x="1235" y="892"/>
                    </a:lnTo>
                    <a:lnTo>
                      <a:pt x="1243" y="896"/>
                    </a:lnTo>
                    <a:lnTo>
                      <a:pt x="1250" y="901"/>
                    </a:lnTo>
                    <a:lnTo>
                      <a:pt x="1250" y="910"/>
                    </a:lnTo>
                    <a:lnTo>
                      <a:pt x="1250" y="917"/>
                    </a:lnTo>
                    <a:lnTo>
                      <a:pt x="1250" y="925"/>
                    </a:lnTo>
                    <a:lnTo>
                      <a:pt x="1249" y="933"/>
                    </a:lnTo>
                    <a:lnTo>
                      <a:pt x="1249" y="941"/>
                    </a:lnTo>
                    <a:lnTo>
                      <a:pt x="1247" y="950"/>
                    </a:lnTo>
                    <a:lnTo>
                      <a:pt x="1246" y="960"/>
                    </a:lnTo>
                    <a:lnTo>
                      <a:pt x="1244" y="970"/>
                    </a:lnTo>
                    <a:lnTo>
                      <a:pt x="1239" y="972"/>
                    </a:lnTo>
                    <a:lnTo>
                      <a:pt x="1234" y="974"/>
                    </a:lnTo>
                    <a:lnTo>
                      <a:pt x="1228" y="977"/>
                    </a:lnTo>
                    <a:lnTo>
                      <a:pt x="1223" y="979"/>
                    </a:lnTo>
                    <a:lnTo>
                      <a:pt x="1218" y="982"/>
                    </a:lnTo>
                    <a:lnTo>
                      <a:pt x="1213" y="984"/>
                    </a:lnTo>
                    <a:lnTo>
                      <a:pt x="1208" y="987"/>
                    </a:lnTo>
                    <a:lnTo>
                      <a:pt x="1203" y="989"/>
                    </a:lnTo>
                    <a:lnTo>
                      <a:pt x="1198" y="989"/>
                    </a:lnTo>
                    <a:lnTo>
                      <a:pt x="1193" y="988"/>
                    </a:lnTo>
                    <a:lnTo>
                      <a:pt x="1188" y="987"/>
                    </a:lnTo>
                    <a:lnTo>
                      <a:pt x="1183" y="985"/>
                    </a:lnTo>
                    <a:lnTo>
                      <a:pt x="1177" y="983"/>
                    </a:lnTo>
                    <a:lnTo>
                      <a:pt x="1172" y="981"/>
                    </a:lnTo>
                    <a:lnTo>
                      <a:pt x="1168" y="979"/>
                    </a:lnTo>
                    <a:lnTo>
                      <a:pt x="1163" y="976"/>
                    </a:lnTo>
                    <a:lnTo>
                      <a:pt x="1117" y="979"/>
                    </a:lnTo>
                    <a:lnTo>
                      <a:pt x="1071" y="982"/>
                    </a:lnTo>
                    <a:lnTo>
                      <a:pt x="1024" y="986"/>
                    </a:lnTo>
                    <a:lnTo>
                      <a:pt x="977" y="990"/>
                    </a:lnTo>
                    <a:lnTo>
                      <a:pt x="930" y="995"/>
                    </a:lnTo>
                    <a:lnTo>
                      <a:pt x="882" y="1000"/>
                    </a:lnTo>
                    <a:lnTo>
                      <a:pt x="835" y="1005"/>
                    </a:lnTo>
                    <a:lnTo>
                      <a:pt x="787" y="1010"/>
                    </a:lnTo>
                    <a:lnTo>
                      <a:pt x="784" y="1008"/>
                    </a:lnTo>
                    <a:lnTo>
                      <a:pt x="782" y="1004"/>
                    </a:lnTo>
                    <a:lnTo>
                      <a:pt x="778" y="999"/>
                    </a:lnTo>
                    <a:lnTo>
                      <a:pt x="775" y="995"/>
                    </a:lnTo>
                    <a:lnTo>
                      <a:pt x="772" y="991"/>
                    </a:lnTo>
                    <a:lnTo>
                      <a:pt x="768" y="986"/>
                    </a:lnTo>
                    <a:lnTo>
                      <a:pt x="764" y="981"/>
                    </a:lnTo>
                    <a:lnTo>
                      <a:pt x="759" y="976"/>
                    </a:lnTo>
                    <a:lnTo>
                      <a:pt x="762" y="974"/>
                    </a:lnTo>
                    <a:lnTo>
                      <a:pt x="764" y="971"/>
                    </a:lnTo>
                    <a:lnTo>
                      <a:pt x="767" y="968"/>
                    </a:lnTo>
                    <a:lnTo>
                      <a:pt x="769" y="965"/>
                    </a:lnTo>
                    <a:lnTo>
                      <a:pt x="772" y="962"/>
                    </a:lnTo>
                    <a:lnTo>
                      <a:pt x="774" y="958"/>
                    </a:lnTo>
                    <a:lnTo>
                      <a:pt x="777" y="954"/>
                    </a:lnTo>
                    <a:lnTo>
                      <a:pt x="780" y="949"/>
                    </a:lnTo>
                    <a:lnTo>
                      <a:pt x="793" y="948"/>
                    </a:lnTo>
                    <a:lnTo>
                      <a:pt x="806" y="947"/>
                    </a:lnTo>
                    <a:lnTo>
                      <a:pt x="820" y="946"/>
                    </a:lnTo>
                    <a:lnTo>
                      <a:pt x="835" y="944"/>
                    </a:lnTo>
                    <a:lnTo>
                      <a:pt x="849" y="942"/>
                    </a:lnTo>
                    <a:lnTo>
                      <a:pt x="864" y="940"/>
                    </a:lnTo>
                    <a:lnTo>
                      <a:pt x="878" y="938"/>
                    </a:lnTo>
                    <a:lnTo>
                      <a:pt x="894" y="935"/>
                    </a:lnTo>
                    <a:lnTo>
                      <a:pt x="899" y="925"/>
                    </a:lnTo>
                    <a:lnTo>
                      <a:pt x="904" y="915"/>
                    </a:lnTo>
                    <a:lnTo>
                      <a:pt x="909" y="905"/>
                    </a:lnTo>
                    <a:lnTo>
                      <a:pt x="914" y="894"/>
                    </a:lnTo>
                    <a:lnTo>
                      <a:pt x="919" y="883"/>
                    </a:lnTo>
                    <a:lnTo>
                      <a:pt x="924" y="872"/>
                    </a:lnTo>
                    <a:lnTo>
                      <a:pt x="930" y="860"/>
                    </a:lnTo>
                    <a:lnTo>
                      <a:pt x="935" y="847"/>
                    </a:lnTo>
                    <a:lnTo>
                      <a:pt x="935" y="824"/>
                    </a:lnTo>
                    <a:lnTo>
                      <a:pt x="935" y="800"/>
                    </a:lnTo>
                    <a:lnTo>
                      <a:pt x="935" y="776"/>
                    </a:lnTo>
                    <a:lnTo>
                      <a:pt x="935" y="752"/>
                    </a:lnTo>
                    <a:lnTo>
                      <a:pt x="935" y="727"/>
                    </a:lnTo>
                    <a:lnTo>
                      <a:pt x="935" y="702"/>
                    </a:lnTo>
                    <a:lnTo>
                      <a:pt x="935" y="676"/>
                    </a:lnTo>
                    <a:lnTo>
                      <a:pt x="935" y="651"/>
                    </a:lnTo>
                    <a:lnTo>
                      <a:pt x="934" y="651"/>
                    </a:lnTo>
                    <a:lnTo>
                      <a:pt x="934" y="649"/>
                    </a:lnTo>
                    <a:lnTo>
                      <a:pt x="932" y="648"/>
                    </a:lnTo>
                    <a:lnTo>
                      <a:pt x="931" y="646"/>
                    </a:lnTo>
                    <a:lnTo>
                      <a:pt x="928" y="644"/>
                    </a:lnTo>
                    <a:lnTo>
                      <a:pt x="925" y="642"/>
                    </a:lnTo>
                    <a:lnTo>
                      <a:pt x="923" y="639"/>
                    </a:lnTo>
                    <a:lnTo>
                      <a:pt x="920" y="637"/>
                    </a:lnTo>
                    <a:lnTo>
                      <a:pt x="913" y="637"/>
                    </a:lnTo>
                    <a:lnTo>
                      <a:pt x="904" y="637"/>
                    </a:lnTo>
                    <a:lnTo>
                      <a:pt x="896" y="637"/>
                    </a:lnTo>
                    <a:lnTo>
                      <a:pt x="887" y="638"/>
                    </a:lnTo>
                    <a:lnTo>
                      <a:pt x="876" y="639"/>
                    </a:lnTo>
                    <a:lnTo>
                      <a:pt x="867" y="640"/>
                    </a:lnTo>
                    <a:lnTo>
                      <a:pt x="857" y="641"/>
                    </a:lnTo>
                    <a:lnTo>
                      <a:pt x="847" y="644"/>
                    </a:lnTo>
                    <a:lnTo>
                      <a:pt x="845" y="646"/>
                    </a:lnTo>
                    <a:lnTo>
                      <a:pt x="842" y="649"/>
                    </a:lnTo>
                    <a:lnTo>
                      <a:pt x="840" y="652"/>
                    </a:lnTo>
                    <a:lnTo>
                      <a:pt x="837" y="655"/>
                    </a:lnTo>
                    <a:lnTo>
                      <a:pt x="835" y="657"/>
                    </a:lnTo>
                    <a:lnTo>
                      <a:pt x="832" y="660"/>
                    </a:lnTo>
                    <a:lnTo>
                      <a:pt x="830" y="662"/>
                    </a:lnTo>
                    <a:lnTo>
                      <a:pt x="826" y="665"/>
                    </a:lnTo>
                    <a:lnTo>
                      <a:pt x="816" y="665"/>
                    </a:lnTo>
                    <a:lnTo>
                      <a:pt x="806" y="665"/>
                    </a:lnTo>
                    <a:lnTo>
                      <a:pt x="797" y="665"/>
                    </a:lnTo>
                    <a:lnTo>
                      <a:pt x="787" y="665"/>
                    </a:lnTo>
                    <a:lnTo>
                      <a:pt x="776" y="666"/>
                    </a:lnTo>
                    <a:lnTo>
                      <a:pt x="766" y="667"/>
                    </a:lnTo>
                    <a:lnTo>
                      <a:pt x="756" y="669"/>
                    </a:lnTo>
                    <a:lnTo>
                      <a:pt x="746" y="671"/>
                    </a:lnTo>
                    <a:lnTo>
                      <a:pt x="738" y="671"/>
                    </a:lnTo>
                    <a:lnTo>
                      <a:pt x="730" y="670"/>
                    </a:lnTo>
                    <a:lnTo>
                      <a:pt x="721" y="669"/>
                    </a:lnTo>
                    <a:lnTo>
                      <a:pt x="711" y="667"/>
                    </a:lnTo>
                    <a:lnTo>
                      <a:pt x="702" y="665"/>
                    </a:lnTo>
                    <a:lnTo>
                      <a:pt x="692" y="663"/>
                    </a:lnTo>
                    <a:lnTo>
                      <a:pt x="683" y="660"/>
                    </a:lnTo>
                    <a:lnTo>
                      <a:pt x="672" y="658"/>
                    </a:lnTo>
                    <a:lnTo>
                      <a:pt x="647" y="658"/>
                    </a:lnTo>
                    <a:lnTo>
                      <a:pt x="621" y="659"/>
                    </a:lnTo>
                    <a:lnTo>
                      <a:pt x="597" y="660"/>
                    </a:lnTo>
                    <a:lnTo>
                      <a:pt x="571" y="662"/>
                    </a:lnTo>
                    <a:lnTo>
                      <a:pt x="546" y="664"/>
                    </a:lnTo>
                    <a:lnTo>
                      <a:pt x="520" y="666"/>
                    </a:lnTo>
                    <a:lnTo>
                      <a:pt x="496" y="669"/>
                    </a:lnTo>
                    <a:lnTo>
                      <a:pt x="470" y="671"/>
                    </a:lnTo>
                    <a:lnTo>
                      <a:pt x="468" y="674"/>
                    </a:lnTo>
                    <a:lnTo>
                      <a:pt x="465" y="676"/>
                    </a:lnTo>
                    <a:lnTo>
                      <a:pt x="462" y="679"/>
                    </a:lnTo>
                    <a:lnTo>
                      <a:pt x="459" y="682"/>
                    </a:lnTo>
                    <a:lnTo>
                      <a:pt x="456" y="685"/>
                    </a:lnTo>
                    <a:lnTo>
                      <a:pt x="452" y="689"/>
                    </a:lnTo>
                    <a:lnTo>
                      <a:pt x="448" y="693"/>
                    </a:lnTo>
                    <a:lnTo>
                      <a:pt x="444" y="698"/>
                    </a:lnTo>
                    <a:lnTo>
                      <a:pt x="444" y="724"/>
                    </a:lnTo>
                    <a:lnTo>
                      <a:pt x="444" y="750"/>
                    </a:lnTo>
                    <a:lnTo>
                      <a:pt x="444" y="777"/>
                    </a:lnTo>
                    <a:lnTo>
                      <a:pt x="445" y="805"/>
                    </a:lnTo>
                    <a:lnTo>
                      <a:pt x="445" y="831"/>
                    </a:lnTo>
                    <a:lnTo>
                      <a:pt x="447" y="860"/>
                    </a:lnTo>
                    <a:lnTo>
                      <a:pt x="448" y="887"/>
                    </a:lnTo>
                    <a:lnTo>
                      <a:pt x="450" y="915"/>
                    </a:lnTo>
                    <a:lnTo>
                      <a:pt x="458" y="921"/>
                    </a:lnTo>
                    <a:lnTo>
                      <a:pt x="465" y="926"/>
                    </a:lnTo>
                    <a:lnTo>
                      <a:pt x="473" y="933"/>
                    </a:lnTo>
                    <a:lnTo>
                      <a:pt x="481" y="939"/>
                    </a:lnTo>
                    <a:lnTo>
                      <a:pt x="488" y="946"/>
                    </a:lnTo>
                    <a:lnTo>
                      <a:pt x="496" y="955"/>
                    </a:lnTo>
                    <a:lnTo>
                      <a:pt x="503" y="962"/>
                    </a:lnTo>
                    <a:lnTo>
                      <a:pt x="511" y="970"/>
                    </a:lnTo>
                    <a:lnTo>
                      <a:pt x="511" y="975"/>
                    </a:lnTo>
                    <a:lnTo>
                      <a:pt x="511" y="981"/>
                    </a:lnTo>
                    <a:lnTo>
                      <a:pt x="510" y="987"/>
                    </a:lnTo>
                    <a:lnTo>
                      <a:pt x="510" y="994"/>
                    </a:lnTo>
                    <a:lnTo>
                      <a:pt x="509" y="1001"/>
                    </a:lnTo>
                    <a:lnTo>
                      <a:pt x="508" y="1009"/>
                    </a:lnTo>
                    <a:lnTo>
                      <a:pt x="506" y="1016"/>
                    </a:lnTo>
                    <a:lnTo>
                      <a:pt x="504" y="1024"/>
                    </a:lnTo>
                    <a:lnTo>
                      <a:pt x="448" y="1026"/>
                    </a:lnTo>
                    <a:lnTo>
                      <a:pt x="392" y="1029"/>
                    </a:lnTo>
                    <a:lnTo>
                      <a:pt x="336" y="1031"/>
                    </a:lnTo>
                    <a:lnTo>
                      <a:pt x="279" y="1034"/>
                    </a:lnTo>
                    <a:lnTo>
                      <a:pt x="220" y="1036"/>
                    </a:lnTo>
                    <a:lnTo>
                      <a:pt x="163" y="1039"/>
                    </a:lnTo>
                    <a:lnTo>
                      <a:pt x="105" y="1041"/>
                    </a:lnTo>
                    <a:lnTo>
                      <a:pt x="47" y="104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9" name="Freeform 38"/>
              <p:cNvSpPr>
                <a:spLocks/>
              </p:cNvSpPr>
              <p:nvPr/>
            </p:nvSpPr>
            <p:spPr bwMode="auto">
              <a:xfrm>
                <a:off x="1834" y="4797"/>
                <a:ext cx="166" cy="231"/>
              </a:xfrm>
              <a:custGeom>
                <a:avLst/>
                <a:gdLst/>
                <a:ahLst/>
                <a:cxnLst>
                  <a:cxn ang="0">
                    <a:pos x="328" y="916"/>
                  </a:cxn>
                  <a:cxn ang="0">
                    <a:pos x="175" y="903"/>
                  </a:cxn>
                  <a:cxn ang="0">
                    <a:pos x="19" y="889"/>
                  </a:cxn>
                  <a:cxn ang="0">
                    <a:pos x="12" y="886"/>
                  </a:cxn>
                  <a:cxn ang="0">
                    <a:pos x="4" y="880"/>
                  </a:cxn>
                  <a:cxn ang="0">
                    <a:pos x="0" y="869"/>
                  </a:cxn>
                  <a:cxn ang="0">
                    <a:pos x="0" y="854"/>
                  </a:cxn>
                  <a:cxn ang="0">
                    <a:pos x="0" y="839"/>
                  </a:cxn>
                  <a:cxn ang="0">
                    <a:pos x="16" y="827"/>
                  </a:cxn>
                  <a:cxn ang="0">
                    <a:pos x="39" y="819"/>
                  </a:cxn>
                  <a:cxn ang="0">
                    <a:pos x="86" y="813"/>
                  </a:cxn>
                  <a:cxn ang="0">
                    <a:pos x="102" y="824"/>
                  </a:cxn>
                  <a:cxn ang="0">
                    <a:pos x="117" y="838"/>
                  </a:cxn>
                  <a:cxn ang="0">
                    <a:pos x="134" y="848"/>
                  </a:cxn>
                  <a:cxn ang="0">
                    <a:pos x="157" y="848"/>
                  </a:cxn>
                  <a:cxn ang="0">
                    <a:pos x="180" y="852"/>
                  </a:cxn>
                  <a:cxn ang="0">
                    <a:pos x="207" y="826"/>
                  </a:cxn>
                  <a:cxn ang="0">
                    <a:pos x="226" y="791"/>
                  </a:cxn>
                  <a:cxn ang="0">
                    <a:pos x="247" y="733"/>
                  </a:cxn>
                  <a:cxn ang="0">
                    <a:pos x="256" y="501"/>
                  </a:cxn>
                  <a:cxn ang="0">
                    <a:pos x="263" y="266"/>
                  </a:cxn>
                  <a:cxn ang="0">
                    <a:pos x="266" y="106"/>
                  </a:cxn>
                  <a:cxn ang="0">
                    <a:pos x="258" y="98"/>
                  </a:cxn>
                  <a:cxn ang="0">
                    <a:pos x="251" y="86"/>
                  </a:cxn>
                  <a:cxn ang="0">
                    <a:pos x="222" y="81"/>
                  </a:cxn>
                  <a:cxn ang="0">
                    <a:pos x="183" y="76"/>
                  </a:cxn>
                  <a:cxn ang="0">
                    <a:pos x="140" y="69"/>
                  </a:cxn>
                  <a:cxn ang="0">
                    <a:pos x="132" y="53"/>
                  </a:cxn>
                  <a:cxn ang="0">
                    <a:pos x="125" y="38"/>
                  </a:cxn>
                  <a:cxn ang="0">
                    <a:pos x="123" y="25"/>
                  </a:cxn>
                  <a:cxn ang="0">
                    <a:pos x="130" y="17"/>
                  </a:cxn>
                  <a:cxn ang="0">
                    <a:pos x="137" y="5"/>
                  </a:cxn>
                  <a:cxn ang="0">
                    <a:pos x="333" y="12"/>
                  </a:cxn>
                  <a:cxn ang="0">
                    <a:pos x="499" y="26"/>
                  </a:cxn>
                  <a:cxn ang="0">
                    <a:pos x="665" y="48"/>
                  </a:cxn>
                  <a:cxn ang="0">
                    <a:pos x="665" y="63"/>
                  </a:cxn>
                  <a:cxn ang="0">
                    <a:pos x="665" y="81"/>
                  </a:cxn>
                  <a:cxn ang="0">
                    <a:pos x="662" y="98"/>
                  </a:cxn>
                  <a:cxn ang="0">
                    <a:pos x="654" y="106"/>
                  </a:cxn>
                  <a:cxn ang="0">
                    <a:pos x="642" y="118"/>
                  </a:cxn>
                  <a:cxn ang="0">
                    <a:pos x="616" y="129"/>
                  </a:cxn>
                  <a:cxn ang="0">
                    <a:pos x="581" y="141"/>
                  </a:cxn>
                  <a:cxn ang="0">
                    <a:pos x="543" y="156"/>
                  </a:cxn>
                  <a:cxn ang="0">
                    <a:pos x="536" y="178"/>
                  </a:cxn>
                  <a:cxn ang="0">
                    <a:pos x="523" y="243"/>
                  </a:cxn>
                  <a:cxn ang="0">
                    <a:pos x="504" y="339"/>
                  </a:cxn>
                  <a:cxn ang="0">
                    <a:pos x="488" y="560"/>
                  </a:cxn>
                  <a:cxn ang="0">
                    <a:pos x="485" y="707"/>
                  </a:cxn>
                  <a:cxn ang="0">
                    <a:pos x="489" y="807"/>
                  </a:cxn>
                  <a:cxn ang="0">
                    <a:pos x="492" y="814"/>
                  </a:cxn>
                  <a:cxn ang="0">
                    <a:pos x="498" y="823"/>
                  </a:cxn>
                  <a:cxn ang="0">
                    <a:pos x="513" y="830"/>
                  </a:cxn>
                  <a:cxn ang="0">
                    <a:pos x="544" y="839"/>
                  </a:cxn>
                  <a:cxn ang="0">
                    <a:pos x="578" y="850"/>
                  </a:cxn>
                  <a:cxn ang="0">
                    <a:pos x="594" y="863"/>
                  </a:cxn>
                  <a:cxn ang="0">
                    <a:pos x="595" y="881"/>
                  </a:cxn>
                  <a:cxn ang="0">
                    <a:pos x="590" y="923"/>
                  </a:cxn>
                  <a:cxn ang="0">
                    <a:pos x="530" y="923"/>
                  </a:cxn>
                  <a:cxn ang="0">
                    <a:pos x="470" y="923"/>
                  </a:cxn>
                </a:cxnLst>
                <a:rect l="0" t="0" r="r" b="b"/>
                <a:pathLst>
                  <a:path w="665" h="923">
                    <a:moveTo>
                      <a:pt x="429" y="923"/>
                    </a:moveTo>
                    <a:lnTo>
                      <a:pt x="379" y="919"/>
                    </a:lnTo>
                    <a:lnTo>
                      <a:pt x="328" y="916"/>
                    </a:lnTo>
                    <a:lnTo>
                      <a:pt x="278" y="912"/>
                    </a:lnTo>
                    <a:lnTo>
                      <a:pt x="227" y="908"/>
                    </a:lnTo>
                    <a:lnTo>
                      <a:pt x="175" y="903"/>
                    </a:lnTo>
                    <a:lnTo>
                      <a:pt x="124" y="898"/>
                    </a:lnTo>
                    <a:lnTo>
                      <a:pt x="72" y="893"/>
                    </a:lnTo>
                    <a:lnTo>
                      <a:pt x="19" y="889"/>
                    </a:lnTo>
                    <a:lnTo>
                      <a:pt x="17" y="888"/>
                    </a:lnTo>
                    <a:lnTo>
                      <a:pt x="14" y="887"/>
                    </a:lnTo>
                    <a:lnTo>
                      <a:pt x="12" y="886"/>
                    </a:lnTo>
                    <a:lnTo>
                      <a:pt x="9" y="884"/>
                    </a:lnTo>
                    <a:lnTo>
                      <a:pt x="7" y="882"/>
                    </a:lnTo>
                    <a:lnTo>
                      <a:pt x="4" y="880"/>
                    </a:lnTo>
                    <a:lnTo>
                      <a:pt x="2" y="878"/>
                    </a:lnTo>
                    <a:lnTo>
                      <a:pt x="0" y="875"/>
                    </a:lnTo>
                    <a:lnTo>
                      <a:pt x="0" y="869"/>
                    </a:lnTo>
                    <a:lnTo>
                      <a:pt x="0" y="864"/>
                    </a:lnTo>
                    <a:lnTo>
                      <a:pt x="0" y="859"/>
                    </a:lnTo>
                    <a:lnTo>
                      <a:pt x="0" y="854"/>
                    </a:lnTo>
                    <a:lnTo>
                      <a:pt x="0" y="849"/>
                    </a:lnTo>
                    <a:lnTo>
                      <a:pt x="0" y="844"/>
                    </a:lnTo>
                    <a:lnTo>
                      <a:pt x="0" y="839"/>
                    </a:lnTo>
                    <a:lnTo>
                      <a:pt x="0" y="834"/>
                    </a:lnTo>
                    <a:lnTo>
                      <a:pt x="8" y="830"/>
                    </a:lnTo>
                    <a:lnTo>
                      <a:pt x="16" y="827"/>
                    </a:lnTo>
                    <a:lnTo>
                      <a:pt x="23" y="824"/>
                    </a:lnTo>
                    <a:lnTo>
                      <a:pt x="30" y="822"/>
                    </a:lnTo>
                    <a:lnTo>
                      <a:pt x="39" y="819"/>
                    </a:lnTo>
                    <a:lnTo>
                      <a:pt x="51" y="817"/>
                    </a:lnTo>
                    <a:lnTo>
                      <a:pt x="67" y="816"/>
                    </a:lnTo>
                    <a:lnTo>
                      <a:pt x="86" y="813"/>
                    </a:lnTo>
                    <a:lnTo>
                      <a:pt x="91" y="816"/>
                    </a:lnTo>
                    <a:lnTo>
                      <a:pt x="96" y="820"/>
                    </a:lnTo>
                    <a:lnTo>
                      <a:pt x="102" y="824"/>
                    </a:lnTo>
                    <a:lnTo>
                      <a:pt x="107" y="829"/>
                    </a:lnTo>
                    <a:lnTo>
                      <a:pt x="112" y="833"/>
                    </a:lnTo>
                    <a:lnTo>
                      <a:pt x="117" y="838"/>
                    </a:lnTo>
                    <a:lnTo>
                      <a:pt x="122" y="843"/>
                    </a:lnTo>
                    <a:lnTo>
                      <a:pt x="127" y="848"/>
                    </a:lnTo>
                    <a:lnTo>
                      <a:pt x="134" y="848"/>
                    </a:lnTo>
                    <a:lnTo>
                      <a:pt x="142" y="848"/>
                    </a:lnTo>
                    <a:lnTo>
                      <a:pt x="150" y="848"/>
                    </a:lnTo>
                    <a:lnTo>
                      <a:pt x="157" y="848"/>
                    </a:lnTo>
                    <a:lnTo>
                      <a:pt x="165" y="849"/>
                    </a:lnTo>
                    <a:lnTo>
                      <a:pt x="172" y="850"/>
                    </a:lnTo>
                    <a:lnTo>
                      <a:pt x="180" y="852"/>
                    </a:lnTo>
                    <a:lnTo>
                      <a:pt x="187" y="854"/>
                    </a:lnTo>
                    <a:lnTo>
                      <a:pt x="198" y="839"/>
                    </a:lnTo>
                    <a:lnTo>
                      <a:pt x="207" y="826"/>
                    </a:lnTo>
                    <a:lnTo>
                      <a:pt x="214" y="814"/>
                    </a:lnTo>
                    <a:lnTo>
                      <a:pt x="220" y="803"/>
                    </a:lnTo>
                    <a:lnTo>
                      <a:pt x="226" y="791"/>
                    </a:lnTo>
                    <a:lnTo>
                      <a:pt x="232" y="777"/>
                    </a:lnTo>
                    <a:lnTo>
                      <a:pt x="239" y="757"/>
                    </a:lnTo>
                    <a:lnTo>
                      <a:pt x="247" y="733"/>
                    </a:lnTo>
                    <a:lnTo>
                      <a:pt x="251" y="656"/>
                    </a:lnTo>
                    <a:lnTo>
                      <a:pt x="253" y="579"/>
                    </a:lnTo>
                    <a:lnTo>
                      <a:pt x="256" y="501"/>
                    </a:lnTo>
                    <a:lnTo>
                      <a:pt x="258" y="424"/>
                    </a:lnTo>
                    <a:lnTo>
                      <a:pt x="261" y="345"/>
                    </a:lnTo>
                    <a:lnTo>
                      <a:pt x="263" y="266"/>
                    </a:lnTo>
                    <a:lnTo>
                      <a:pt x="266" y="188"/>
                    </a:lnTo>
                    <a:lnTo>
                      <a:pt x="268" y="108"/>
                    </a:lnTo>
                    <a:lnTo>
                      <a:pt x="266" y="106"/>
                    </a:lnTo>
                    <a:lnTo>
                      <a:pt x="263" y="103"/>
                    </a:lnTo>
                    <a:lnTo>
                      <a:pt x="261" y="101"/>
                    </a:lnTo>
                    <a:lnTo>
                      <a:pt x="258" y="98"/>
                    </a:lnTo>
                    <a:lnTo>
                      <a:pt x="256" y="94"/>
                    </a:lnTo>
                    <a:lnTo>
                      <a:pt x="253" y="91"/>
                    </a:lnTo>
                    <a:lnTo>
                      <a:pt x="251" y="86"/>
                    </a:lnTo>
                    <a:lnTo>
                      <a:pt x="247" y="82"/>
                    </a:lnTo>
                    <a:lnTo>
                      <a:pt x="235" y="82"/>
                    </a:lnTo>
                    <a:lnTo>
                      <a:pt x="222" y="81"/>
                    </a:lnTo>
                    <a:lnTo>
                      <a:pt x="210" y="79"/>
                    </a:lnTo>
                    <a:lnTo>
                      <a:pt x="196" y="78"/>
                    </a:lnTo>
                    <a:lnTo>
                      <a:pt x="183" y="76"/>
                    </a:lnTo>
                    <a:lnTo>
                      <a:pt x="169" y="73"/>
                    </a:lnTo>
                    <a:lnTo>
                      <a:pt x="155" y="71"/>
                    </a:lnTo>
                    <a:lnTo>
                      <a:pt x="140" y="69"/>
                    </a:lnTo>
                    <a:lnTo>
                      <a:pt x="137" y="63"/>
                    </a:lnTo>
                    <a:lnTo>
                      <a:pt x="135" y="58"/>
                    </a:lnTo>
                    <a:lnTo>
                      <a:pt x="132" y="53"/>
                    </a:lnTo>
                    <a:lnTo>
                      <a:pt x="130" y="48"/>
                    </a:lnTo>
                    <a:lnTo>
                      <a:pt x="128" y="43"/>
                    </a:lnTo>
                    <a:lnTo>
                      <a:pt x="125" y="38"/>
                    </a:lnTo>
                    <a:lnTo>
                      <a:pt x="123" y="33"/>
                    </a:lnTo>
                    <a:lnTo>
                      <a:pt x="120" y="28"/>
                    </a:lnTo>
                    <a:lnTo>
                      <a:pt x="123" y="25"/>
                    </a:lnTo>
                    <a:lnTo>
                      <a:pt x="125" y="23"/>
                    </a:lnTo>
                    <a:lnTo>
                      <a:pt x="128" y="20"/>
                    </a:lnTo>
                    <a:lnTo>
                      <a:pt x="130" y="17"/>
                    </a:lnTo>
                    <a:lnTo>
                      <a:pt x="132" y="13"/>
                    </a:lnTo>
                    <a:lnTo>
                      <a:pt x="135" y="9"/>
                    </a:lnTo>
                    <a:lnTo>
                      <a:pt x="137" y="5"/>
                    </a:lnTo>
                    <a:lnTo>
                      <a:pt x="140" y="0"/>
                    </a:lnTo>
                    <a:lnTo>
                      <a:pt x="250" y="7"/>
                    </a:lnTo>
                    <a:lnTo>
                      <a:pt x="333" y="12"/>
                    </a:lnTo>
                    <a:lnTo>
                      <a:pt x="400" y="18"/>
                    </a:lnTo>
                    <a:lnTo>
                      <a:pt x="453" y="22"/>
                    </a:lnTo>
                    <a:lnTo>
                      <a:pt x="499" y="26"/>
                    </a:lnTo>
                    <a:lnTo>
                      <a:pt x="546" y="32"/>
                    </a:lnTo>
                    <a:lnTo>
                      <a:pt x="599" y="39"/>
                    </a:lnTo>
                    <a:lnTo>
                      <a:pt x="665" y="48"/>
                    </a:lnTo>
                    <a:lnTo>
                      <a:pt x="665" y="53"/>
                    </a:lnTo>
                    <a:lnTo>
                      <a:pt x="665" y="58"/>
                    </a:lnTo>
                    <a:lnTo>
                      <a:pt x="665" y="63"/>
                    </a:lnTo>
                    <a:lnTo>
                      <a:pt x="665" y="69"/>
                    </a:lnTo>
                    <a:lnTo>
                      <a:pt x="665" y="75"/>
                    </a:lnTo>
                    <a:lnTo>
                      <a:pt x="665" y="81"/>
                    </a:lnTo>
                    <a:lnTo>
                      <a:pt x="665" y="88"/>
                    </a:lnTo>
                    <a:lnTo>
                      <a:pt x="665" y="95"/>
                    </a:lnTo>
                    <a:lnTo>
                      <a:pt x="662" y="98"/>
                    </a:lnTo>
                    <a:lnTo>
                      <a:pt x="660" y="100"/>
                    </a:lnTo>
                    <a:lnTo>
                      <a:pt x="657" y="103"/>
                    </a:lnTo>
                    <a:lnTo>
                      <a:pt x="654" y="106"/>
                    </a:lnTo>
                    <a:lnTo>
                      <a:pt x="651" y="109"/>
                    </a:lnTo>
                    <a:lnTo>
                      <a:pt x="646" y="113"/>
                    </a:lnTo>
                    <a:lnTo>
                      <a:pt x="642" y="118"/>
                    </a:lnTo>
                    <a:lnTo>
                      <a:pt x="637" y="123"/>
                    </a:lnTo>
                    <a:lnTo>
                      <a:pt x="627" y="125"/>
                    </a:lnTo>
                    <a:lnTo>
                      <a:pt x="616" y="129"/>
                    </a:lnTo>
                    <a:lnTo>
                      <a:pt x="605" y="133"/>
                    </a:lnTo>
                    <a:lnTo>
                      <a:pt x="593" y="137"/>
                    </a:lnTo>
                    <a:lnTo>
                      <a:pt x="581" y="141"/>
                    </a:lnTo>
                    <a:lnTo>
                      <a:pt x="569" y="146"/>
                    </a:lnTo>
                    <a:lnTo>
                      <a:pt x="556" y="151"/>
                    </a:lnTo>
                    <a:lnTo>
                      <a:pt x="543" y="156"/>
                    </a:lnTo>
                    <a:lnTo>
                      <a:pt x="541" y="161"/>
                    </a:lnTo>
                    <a:lnTo>
                      <a:pt x="538" y="169"/>
                    </a:lnTo>
                    <a:lnTo>
                      <a:pt x="536" y="178"/>
                    </a:lnTo>
                    <a:lnTo>
                      <a:pt x="533" y="188"/>
                    </a:lnTo>
                    <a:lnTo>
                      <a:pt x="528" y="213"/>
                    </a:lnTo>
                    <a:lnTo>
                      <a:pt x="523" y="243"/>
                    </a:lnTo>
                    <a:lnTo>
                      <a:pt x="517" y="276"/>
                    </a:lnTo>
                    <a:lnTo>
                      <a:pt x="511" y="307"/>
                    </a:lnTo>
                    <a:lnTo>
                      <a:pt x="504" y="339"/>
                    </a:lnTo>
                    <a:lnTo>
                      <a:pt x="496" y="366"/>
                    </a:lnTo>
                    <a:lnTo>
                      <a:pt x="492" y="477"/>
                    </a:lnTo>
                    <a:lnTo>
                      <a:pt x="488" y="560"/>
                    </a:lnTo>
                    <a:lnTo>
                      <a:pt x="486" y="624"/>
                    </a:lnTo>
                    <a:lnTo>
                      <a:pt x="485" y="671"/>
                    </a:lnTo>
                    <a:lnTo>
                      <a:pt x="485" y="707"/>
                    </a:lnTo>
                    <a:lnTo>
                      <a:pt x="486" y="739"/>
                    </a:lnTo>
                    <a:lnTo>
                      <a:pt x="487" y="770"/>
                    </a:lnTo>
                    <a:lnTo>
                      <a:pt x="489" y="807"/>
                    </a:lnTo>
                    <a:lnTo>
                      <a:pt x="490" y="809"/>
                    </a:lnTo>
                    <a:lnTo>
                      <a:pt x="491" y="812"/>
                    </a:lnTo>
                    <a:lnTo>
                      <a:pt x="492" y="814"/>
                    </a:lnTo>
                    <a:lnTo>
                      <a:pt x="494" y="817"/>
                    </a:lnTo>
                    <a:lnTo>
                      <a:pt x="496" y="819"/>
                    </a:lnTo>
                    <a:lnTo>
                      <a:pt x="498" y="823"/>
                    </a:lnTo>
                    <a:lnTo>
                      <a:pt x="501" y="825"/>
                    </a:lnTo>
                    <a:lnTo>
                      <a:pt x="504" y="828"/>
                    </a:lnTo>
                    <a:lnTo>
                      <a:pt x="513" y="830"/>
                    </a:lnTo>
                    <a:lnTo>
                      <a:pt x="523" y="833"/>
                    </a:lnTo>
                    <a:lnTo>
                      <a:pt x="534" y="836"/>
                    </a:lnTo>
                    <a:lnTo>
                      <a:pt x="544" y="839"/>
                    </a:lnTo>
                    <a:lnTo>
                      <a:pt x="556" y="842"/>
                    </a:lnTo>
                    <a:lnTo>
                      <a:pt x="567" y="845"/>
                    </a:lnTo>
                    <a:lnTo>
                      <a:pt x="578" y="850"/>
                    </a:lnTo>
                    <a:lnTo>
                      <a:pt x="590" y="854"/>
                    </a:lnTo>
                    <a:lnTo>
                      <a:pt x="592" y="859"/>
                    </a:lnTo>
                    <a:lnTo>
                      <a:pt x="594" y="863"/>
                    </a:lnTo>
                    <a:lnTo>
                      <a:pt x="595" y="867"/>
                    </a:lnTo>
                    <a:lnTo>
                      <a:pt x="595" y="874"/>
                    </a:lnTo>
                    <a:lnTo>
                      <a:pt x="595" y="881"/>
                    </a:lnTo>
                    <a:lnTo>
                      <a:pt x="594" y="891"/>
                    </a:lnTo>
                    <a:lnTo>
                      <a:pt x="592" y="904"/>
                    </a:lnTo>
                    <a:lnTo>
                      <a:pt x="590" y="923"/>
                    </a:lnTo>
                    <a:lnTo>
                      <a:pt x="570" y="923"/>
                    </a:lnTo>
                    <a:lnTo>
                      <a:pt x="551" y="923"/>
                    </a:lnTo>
                    <a:lnTo>
                      <a:pt x="530" y="923"/>
                    </a:lnTo>
                    <a:lnTo>
                      <a:pt x="510" y="923"/>
                    </a:lnTo>
                    <a:lnTo>
                      <a:pt x="489" y="923"/>
                    </a:lnTo>
                    <a:lnTo>
                      <a:pt x="470" y="923"/>
                    </a:lnTo>
                    <a:lnTo>
                      <a:pt x="449" y="923"/>
                    </a:lnTo>
                    <a:lnTo>
                      <a:pt x="429" y="92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0" name="Freeform 39"/>
              <p:cNvSpPr>
                <a:spLocks/>
              </p:cNvSpPr>
              <p:nvPr/>
            </p:nvSpPr>
            <p:spPr bwMode="auto">
              <a:xfrm>
                <a:off x="1600" y="4735"/>
                <a:ext cx="238" cy="269"/>
              </a:xfrm>
              <a:custGeom>
                <a:avLst/>
                <a:gdLst/>
                <a:ahLst/>
                <a:cxnLst>
                  <a:cxn ang="0">
                    <a:pos x="663" y="1054"/>
                  </a:cxn>
                  <a:cxn ang="0">
                    <a:pos x="620" y="1026"/>
                  </a:cxn>
                  <a:cxn ang="0">
                    <a:pos x="563" y="1006"/>
                  </a:cxn>
                  <a:cxn ang="0">
                    <a:pos x="516" y="990"/>
                  </a:cxn>
                  <a:cxn ang="0">
                    <a:pos x="475" y="976"/>
                  </a:cxn>
                  <a:cxn ang="0">
                    <a:pos x="403" y="962"/>
                  </a:cxn>
                  <a:cxn ang="0">
                    <a:pos x="390" y="949"/>
                  </a:cxn>
                  <a:cxn ang="0">
                    <a:pos x="244" y="932"/>
                  </a:cxn>
                  <a:cxn ang="0">
                    <a:pos x="198" y="914"/>
                  </a:cxn>
                  <a:cxn ang="0">
                    <a:pos x="161" y="909"/>
                  </a:cxn>
                  <a:cxn ang="0">
                    <a:pos x="145" y="878"/>
                  </a:cxn>
                  <a:cxn ang="0">
                    <a:pos x="164" y="834"/>
                  </a:cxn>
                  <a:cxn ang="0">
                    <a:pos x="198" y="826"/>
                  </a:cxn>
                  <a:cxn ang="0">
                    <a:pos x="251" y="841"/>
                  </a:cxn>
                  <a:cxn ang="0">
                    <a:pos x="423" y="841"/>
                  </a:cxn>
                  <a:cxn ang="0">
                    <a:pos x="452" y="801"/>
                  </a:cxn>
                  <a:cxn ang="0">
                    <a:pos x="480" y="724"/>
                  </a:cxn>
                  <a:cxn ang="0">
                    <a:pos x="492" y="659"/>
                  </a:cxn>
                  <a:cxn ang="0">
                    <a:pos x="548" y="448"/>
                  </a:cxn>
                  <a:cxn ang="0">
                    <a:pos x="598" y="242"/>
                  </a:cxn>
                  <a:cxn ang="0">
                    <a:pos x="587" y="198"/>
                  </a:cxn>
                  <a:cxn ang="0">
                    <a:pos x="554" y="172"/>
                  </a:cxn>
                  <a:cxn ang="0">
                    <a:pos x="423" y="129"/>
                  </a:cxn>
                  <a:cxn ang="0">
                    <a:pos x="313" y="134"/>
                  </a:cxn>
                  <a:cxn ang="0">
                    <a:pos x="171" y="225"/>
                  </a:cxn>
                  <a:cxn ang="0">
                    <a:pos x="64" y="354"/>
                  </a:cxn>
                  <a:cxn ang="0">
                    <a:pos x="16" y="406"/>
                  </a:cxn>
                  <a:cxn ang="0">
                    <a:pos x="26" y="321"/>
                  </a:cxn>
                  <a:cxn ang="0">
                    <a:pos x="68" y="238"/>
                  </a:cxn>
                  <a:cxn ang="0">
                    <a:pos x="81" y="224"/>
                  </a:cxn>
                  <a:cxn ang="0">
                    <a:pos x="94" y="170"/>
                  </a:cxn>
                  <a:cxn ang="0">
                    <a:pos x="111" y="159"/>
                  </a:cxn>
                  <a:cxn ang="0">
                    <a:pos x="153" y="72"/>
                  </a:cxn>
                  <a:cxn ang="0">
                    <a:pos x="206" y="16"/>
                  </a:cxn>
                  <a:cxn ang="0">
                    <a:pos x="323" y="32"/>
                  </a:cxn>
                  <a:cxn ang="0">
                    <a:pos x="529" y="91"/>
                  </a:cxn>
                  <a:cxn ang="0">
                    <a:pos x="712" y="141"/>
                  </a:cxn>
                  <a:cxn ang="0">
                    <a:pos x="749" y="156"/>
                  </a:cxn>
                  <a:cxn ang="0">
                    <a:pos x="820" y="170"/>
                  </a:cxn>
                  <a:cxn ang="0">
                    <a:pos x="925" y="210"/>
                  </a:cxn>
                  <a:cxn ang="0">
                    <a:pos x="949" y="236"/>
                  </a:cxn>
                  <a:cxn ang="0">
                    <a:pos x="936" y="257"/>
                  </a:cxn>
                  <a:cxn ang="0">
                    <a:pos x="890" y="265"/>
                  </a:cxn>
                  <a:cxn ang="0">
                    <a:pos x="836" y="294"/>
                  </a:cxn>
                  <a:cxn ang="0">
                    <a:pos x="795" y="358"/>
                  </a:cxn>
                  <a:cxn ang="0">
                    <a:pos x="777" y="444"/>
                  </a:cxn>
                  <a:cxn ang="0">
                    <a:pos x="759" y="461"/>
                  </a:cxn>
                  <a:cxn ang="0">
                    <a:pos x="749" y="508"/>
                  </a:cxn>
                  <a:cxn ang="0">
                    <a:pos x="730" y="531"/>
                  </a:cxn>
                  <a:cxn ang="0">
                    <a:pos x="724" y="576"/>
                  </a:cxn>
                  <a:cxn ang="0">
                    <a:pos x="703" y="631"/>
                  </a:cxn>
                  <a:cxn ang="0">
                    <a:pos x="671" y="815"/>
                  </a:cxn>
                  <a:cxn ang="0">
                    <a:pos x="675" y="948"/>
                  </a:cxn>
                  <a:cxn ang="0">
                    <a:pos x="715" y="973"/>
                  </a:cxn>
                  <a:cxn ang="0">
                    <a:pos x="793" y="990"/>
                  </a:cxn>
                  <a:cxn ang="0">
                    <a:pos x="793" y="1044"/>
                  </a:cxn>
                  <a:cxn ang="0">
                    <a:pos x="769" y="1069"/>
                  </a:cxn>
                  <a:cxn ang="0">
                    <a:pos x="709" y="1079"/>
                  </a:cxn>
                </a:cxnLst>
                <a:rect l="0" t="0" r="r" b="b"/>
                <a:pathLst>
                  <a:path w="954" h="1079">
                    <a:moveTo>
                      <a:pt x="678" y="1079"/>
                    </a:moveTo>
                    <a:lnTo>
                      <a:pt x="676" y="1076"/>
                    </a:lnTo>
                    <a:lnTo>
                      <a:pt x="673" y="1073"/>
                    </a:lnTo>
                    <a:lnTo>
                      <a:pt x="671" y="1068"/>
                    </a:lnTo>
                    <a:lnTo>
                      <a:pt x="668" y="1064"/>
                    </a:lnTo>
                    <a:lnTo>
                      <a:pt x="666" y="1059"/>
                    </a:lnTo>
                    <a:lnTo>
                      <a:pt x="663" y="1054"/>
                    </a:lnTo>
                    <a:lnTo>
                      <a:pt x="661" y="1049"/>
                    </a:lnTo>
                    <a:lnTo>
                      <a:pt x="658" y="1044"/>
                    </a:lnTo>
                    <a:lnTo>
                      <a:pt x="651" y="1042"/>
                    </a:lnTo>
                    <a:lnTo>
                      <a:pt x="644" y="1038"/>
                    </a:lnTo>
                    <a:lnTo>
                      <a:pt x="636" y="1035"/>
                    </a:lnTo>
                    <a:lnTo>
                      <a:pt x="628" y="1030"/>
                    </a:lnTo>
                    <a:lnTo>
                      <a:pt x="620" y="1026"/>
                    </a:lnTo>
                    <a:lnTo>
                      <a:pt x="613" y="1020"/>
                    </a:lnTo>
                    <a:lnTo>
                      <a:pt x="606" y="1015"/>
                    </a:lnTo>
                    <a:lnTo>
                      <a:pt x="598" y="1010"/>
                    </a:lnTo>
                    <a:lnTo>
                      <a:pt x="590" y="1010"/>
                    </a:lnTo>
                    <a:lnTo>
                      <a:pt x="582" y="1009"/>
                    </a:lnTo>
                    <a:lnTo>
                      <a:pt x="572" y="1008"/>
                    </a:lnTo>
                    <a:lnTo>
                      <a:pt x="563" y="1006"/>
                    </a:lnTo>
                    <a:lnTo>
                      <a:pt x="554" y="1004"/>
                    </a:lnTo>
                    <a:lnTo>
                      <a:pt x="544" y="1002"/>
                    </a:lnTo>
                    <a:lnTo>
                      <a:pt x="535" y="999"/>
                    </a:lnTo>
                    <a:lnTo>
                      <a:pt x="524" y="997"/>
                    </a:lnTo>
                    <a:lnTo>
                      <a:pt x="521" y="994"/>
                    </a:lnTo>
                    <a:lnTo>
                      <a:pt x="519" y="992"/>
                    </a:lnTo>
                    <a:lnTo>
                      <a:pt x="516" y="990"/>
                    </a:lnTo>
                    <a:lnTo>
                      <a:pt x="513" y="987"/>
                    </a:lnTo>
                    <a:lnTo>
                      <a:pt x="510" y="985"/>
                    </a:lnTo>
                    <a:lnTo>
                      <a:pt x="506" y="982"/>
                    </a:lnTo>
                    <a:lnTo>
                      <a:pt x="502" y="980"/>
                    </a:lnTo>
                    <a:lnTo>
                      <a:pt x="497" y="977"/>
                    </a:lnTo>
                    <a:lnTo>
                      <a:pt x="487" y="977"/>
                    </a:lnTo>
                    <a:lnTo>
                      <a:pt x="475" y="976"/>
                    </a:lnTo>
                    <a:lnTo>
                      <a:pt x="464" y="975"/>
                    </a:lnTo>
                    <a:lnTo>
                      <a:pt x="453" y="973"/>
                    </a:lnTo>
                    <a:lnTo>
                      <a:pt x="441" y="970"/>
                    </a:lnTo>
                    <a:lnTo>
                      <a:pt x="428" y="968"/>
                    </a:lnTo>
                    <a:lnTo>
                      <a:pt x="415" y="965"/>
                    </a:lnTo>
                    <a:lnTo>
                      <a:pt x="403" y="963"/>
                    </a:lnTo>
                    <a:lnTo>
                      <a:pt x="403" y="962"/>
                    </a:lnTo>
                    <a:lnTo>
                      <a:pt x="402" y="962"/>
                    </a:lnTo>
                    <a:lnTo>
                      <a:pt x="401" y="960"/>
                    </a:lnTo>
                    <a:lnTo>
                      <a:pt x="399" y="959"/>
                    </a:lnTo>
                    <a:lnTo>
                      <a:pt x="397" y="957"/>
                    </a:lnTo>
                    <a:lnTo>
                      <a:pt x="395" y="954"/>
                    </a:lnTo>
                    <a:lnTo>
                      <a:pt x="392" y="952"/>
                    </a:lnTo>
                    <a:lnTo>
                      <a:pt x="390" y="949"/>
                    </a:lnTo>
                    <a:lnTo>
                      <a:pt x="369" y="947"/>
                    </a:lnTo>
                    <a:lnTo>
                      <a:pt x="349" y="944"/>
                    </a:lnTo>
                    <a:lnTo>
                      <a:pt x="328" y="942"/>
                    </a:lnTo>
                    <a:lnTo>
                      <a:pt x="308" y="939"/>
                    </a:lnTo>
                    <a:lnTo>
                      <a:pt x="288" y="937"/>
                    </a:lnTo>
                    <a:lnTo>
                      <a:pt x="266" y="935"/>
                    </a:lnTo>
                    <a:lnTo>
                      <a:pt x="244" y="932"/>
                    </a:lnTo>
                    <a:lnTo>
                      <a:pt x="221" y="930"/>
                    </a:lnTo>
                    <a:lnTo>
                      <a:pt x="218" y="927"/>
                    </a:lnTo>
                    <a:lnTo>
                      <a:pt x="215" y="925"/>
                    </a:lnTo>
                    <a:lnTo>
                      <a:pt x="211" y="922"/>
                    </a:lnTo>
                    <a:lnTo>
                      <a:pt x="207" y="919"/>
                    </a:lnTo>
                    <a:lnTo>
                      <a:pt x="203" y="916"/>
                    </a:lnTo>
                    <a:lnTo>
                      <a:pt x="198" y="914"/>
                    </a:lnTo>
                    <a:lnTo>
                      <a:pt x="193" y="911"/>
                    </a:lnTo>
                    <a:lnTo>
                      <a:pt x="188" y="909"/>
                    </a:lnTo>
                    <a:lnTo>
                      <a:pt x="183" y="909"/>
                    </a:lnTo>
                    <a:lnTo>
                      <a:pt x="177" y="909"/>
                    </a:lnTo>
                    <a:lnTo>
                      <a:pt x="172" y="909"/>
                    </a:lnTo>
                    <a:lnTo>
                      <a:pt x="167" y="909"/>
                    </a:lnTo>
                    <a:lnTo>
                      <a:pt x="161" y="909"/>
                    </a:lnTo>
                    <a:lnTo>
                      <a:pt x="155" y="909"/>
                    </a:lnTo>
                    <a:lnTo>
                      <a:pt x="148" y="909"/>
                    </a:lnTo>
                    <a:lnTo>
                      <a:pt x="141" y="909"/>
                    </a:lnTo>
                    <a:lnTo>
                      <a:pt x="142" y="901"/>
                    </a:lnTo>
                    <a:lnTo>
                      <a:pt x="142" y="894"/>
                    </a:lnTo>
                    <a:lnTo>
                      <a:pt x="144" y="886"/>
                    </a:lnTo>
                    <a:lnTo>
                      <a:pt x="145" y="878"/>
                    </a:lnTo>
                    <a:lnTo>
                      <a:pt x="147" y="869"/>
                    </a:lnTo>
                    <a:lnTo>
                      <a:pt x="150" y="860"/>
                    </a:lnTo>
                    <a:lnTo>
                      <a:pt x="152" y="851"/>
                    </a:lnTo>
                    <a:lnTo>
                      <a:pt x="154" y="841"/>
                    </a:lnTo>
                    <a:lnTo>
                      <a:pt x="157" y="839"/>
                    </a:lnTo>
                    <a:lnTo>
                      <a:pt x="160" y="836"/>
                    </a:lnTo>
                    <a:lnTo>
                      <a:pt x="164" y="834"/>
                    </a:lnTo>
                    <a:lnTo>
                      <a:pt x="168" y="831"/>
                    </a:lnTo>
                    <a:lnTo>
                      <a:pt x="173" y="829"/>
                    </a:lnTo>
                    <a:lnTo>
                      <a:pt x="178" y="826"/>
                    </a:lnTo>
                    <a:lnTo>
                      <a:pt x="183" y="824"/>
                    </a:lnTo>
                    <a:lnTo>
                      <a:pt x="188" y="821"/>
                    </a:lnTo>
                    <a:lnTo>
                      <a:pt x="193" y="824"/>
                    </a:lnTo>
                    <a:lnTo>
                      <a:pt x="198" y="826"/>
                    </a:lnTo>
                    <a:lnTo>
                      <a:pt x="203" y="829"/>
                    </a:lnTo>
                    <a:lnTo>
                      <a:pt x="208" y="831"/>
                    </a:lnTo>
                    <a:lnTo>
                      <a:pt x="213" y="834"/>
                    </a:lnTo>
                    <a:lnTo>
                      <a:pt x="218" y="836"/>
                    </a:lnTo>
                    <a:lnTo>
                      <a:pt x="223" y="839"/>
                    </a:lnTo>
                    <a:lnTo>
                      <a:pt x="228" y="841"/>
                    </a:lnTo>
                    <a:lnTo>
                      <a:pt x="251" y="841"/>
                    </a:lnTo>
                    <a:lnTo>
                      <a:pt x="274" y="841"/>
                    </a:lnTo>
                    <a:lnTo>
                      <a:pt x="299" y="841"/>
                    </a:lnTo>
                    <a:lnTo>
                      <a:pt x="323" y="841"/>
                    </a:lnTo>
                    <a:lnTo>
                      <a:pt x="348" y="841"/>
                    </a:lnTo>
                    <a:lnTo>
                      <a:pt x="373" y="841"/>
                    </a:lnTo>
                    <a:lnTo>
                      <a:pt x="398" y="841"/>
                    </a:lnTo>
                    <a:lnTo>
                      <a:pt x="423" y="841"/>
                    </a:lnTo>
                    <a:lnTo>
                      <a:pt x="426" y="836"/>
                    </a:lnTo>
                    <a:lnTo>
                      <a:pt x="429" y="831"/>
                    </a:lnTo>
                    <a:lnTo>
                      <a:pt x="434" y="826"/>
                    </a:lnTo>
                    <a:lnTo>
                      <a:pt x="438" y="819"/>
                    </a:lnTo>
                    <a:lnTo>
                      <a:pt x="442" y="814"/>
                    </a:lnTo>
                    <a:lnTo>
                      <a:pt x="447" y="807"/>
                    </a:lnTo>
                    <a:lnTo>
                      <a:pt x="452" y="801"/>
                    </a:lnTo>
                    <a:lnTo>
                      <a:pt x="457" y="794"/>
                    </a:lnTo>
                    <a:lnTo>
                      <a:pt x="460" y="783"/>
                    </a:lnTo>
                    <a:lnTo>
                      <a:pt x="463" y="773"/>
                    </a:lnTo>
                    <a:lnTo>
                      <a:pt x="467" y="760"/>
                    </a:lnTo>
                    <a:lnTo>
                      <a:pt x="471" y="749"/>
                    </a:lnTo>
                    <a:lnTo>
                      <a:pt x="475" y="737"/>
                    </a:lnTo>
                    <a:lnTo>
                      <a:pt x="480" y="724"/>
                    </a:lnTo>
                    <a:lnTo>
                      <a:pt x="486" y="711"/>
                    </a:lnTo>
                    <a:lnTo>
                      <a:pt x="491" y="699"/>
                    </a:lnTo>
                    <a:lnTo>
                      <a:pt x="491" y="691"/>
                    </a:lnTo>
                    <a:lnTo>
                      <a:pt x="491" y="684"/>
                    </a:lnTo>
                    <a:lnTo>
                      <a:pt x="491" y="676"/>
                    </a:lnTo>
                    <a:lnTo>
                      <a:pt x="492" y="667"/>
                    </a:lnTo>
                    <a:lnTo>
                      <a:pt x="492" y="659"/>
                    </a:lnTo>
                    <a:lnTo>
                      <a:pt x="494" y="650"/>
                    </a:lnTo>
                    <a:lnTo>
                      <a:pt x="495" y="641"/>
                    </a:lnTo>
                    <a:lnTo>
                      <a:pt x="497" y="631"/>
                    </a:lnTo>
                    <a:lnTo>
                      <a:pt x="510" y="585"/>
                    </a:lnTo>
                    <a:lnTo>
                      <a:pt x="522" y="539"/>
                    </a:lnTo>
                    <a:lnTo>
                      <a:pt x="535" y="494"/>
                    </a:lnTo>
                    <a:lnTo>
                      <a:pt x="548" y="448"/>
                    </a:lnTo>
                    <a:lnTo>
                      <a:pt x="560" y="402"/>
                    </a:lnTo>
                    <a:lnTo>
                      <a:pt x="572" y="356"/>
                    </a:lnTo>
                    <a:lnTo>
                      <a:pt x="586" y="310"/>
                    </a:lnTo>
                    <a:lnTo>
                      <a:pt x="598" y="264"/>
                    </a:lnTo>
                    <a:lnTo>
                      <a:pt x="598" y="257"/>
                    </a:lnTo>
                    <a:lnTo>
                      <a:pt x="598" y="249"/>
                    </a:lnTo>
                    <a:lnTo>
                      <a:pt x="598" y="242"/>
                    </a:lnTo>
                    <a:lnTo>
                      <a:pt x="597" y="234"/>
                    </a:lnTo>
                    <a:lnTo>
                      <a:pt x="597" y="227"/>
                    </a:lnTo>
                    <a:lnTo>
                      <a:pt x="595" y="220"/>
                    </a:lnTo>
                    <a:lnTo>
                      <a:pt x="594" y="211"/>
                    </a:lnTo>
                    <a:lnTo>
                      <a:pt x="592" y="204"/>
                    </a:lnTo>
                    <a:lnTo>
                      <a:pt x="589" y="201"/>
                    </a:lnTo>
                    <a:lnTo>
                      <a:pt x="587" y="198"/>
                    </a:lnTo>
                    <a:lnTo>
                      <a:pt x="584" y="196"/>
                    </a:lnTo>
                    <a:lnTo>
                      <a:pt x="582" y="193"/>
                    </a:lnTo>
                    <a:lnTo>
                      <a:pt x="578" y="190"/>
                    </a:lnTo>
                    <a:lnTo>
                      <a:pt x="576" y="186"/>
                    </a:lnTo>
                    <a:lnTo>
                      <a:pt x="573" y="182"/>
                    </a:lnTo>
                    <a:lnTo>
                      <a:pt x="571" y="177"/>
                    </a:lnTo>
                    <a:lnTo>
                      <a:pt x="554" y="172"/>
                    </a:lnTo>
                    <a:lnTo>
                      <a:pt x="536" y="167"/>
                    </a:lnTo>
                    <a:lnTo>
                      <a:pt x="518" y="161"/>
                    </a:lnTo>
                    <a:lnTo>
                      <a:pt x="500" y="155"/>
                    </a:lnTo>
                    <a:lnTo>
                      <a:pt x="482" y="149"/>
                    </a:lnTo>
                    <a:lnTo>
                      <a:pt x="462" y="143"/>
                    </a:lnTo>
                    <a:lnTo>
                      <a:pt x="443" y="137"/>
                    </a:lnTo>
                    <a:lnTo>
                      <a:pt x="423" y="129"/>
                    </a:lnTo>
                    <a:lnTo>
                      <a:pt x="408" y="129"/>
                    </a:lnTo>
                    <a:lnTo>
                      <a:pt x="393" y="130"/>
                    </a:lnTo>
                    <a:lnTo>
                      <a:pt x="377" y="130"/>
                    </a:lnTo>
                    <a:lnTo>
                      <a:pt x="362" y="130"/>
                    </a:lnTo>
                    <a:lnTo>
                      <a:pt x="346" y="131"/>
                    </a:lnTo>
                    <a:lnTo>
                      <a:pt x="329" y="132"/>
                    </a:lnTo>
                    <a:lnTo>
                      <a:pt x="313" y="134"/>
                    </a:lnTo>
                    <a:lnTo>
                      <a:pt x="296" y="136"/>
                    </a:lnTo>
                    <a:lnTo>
                      <a:pt x="264" y="156"/>
                    </a:lnTo>
                    <a:lnTo>
                      <a:pt x="240" y="173"/>
                    </a:lnTo>
                    <a:lnTo>
                      <a:pt x="220" y="186"/>
                    </a:lnTo>
                    <a:lnTo>
                      <a:pt x="204" y="198"/>
                    </a:lnTo>
                    <a:lnTo>
                      <a:pt x="189" y="210"/>
                    </a:lnTo>
                    <a:lnTo>
                      <a:pt x="171" y="225"/>
                    </a:lnTo>
                    <a:lnTo>
                      <a:pt x="152" y="242"/>
                    </a:lnTo>
                    <a:lnTo>
                      <a:pt x="127" y="264"/>
                    </a:lnTo>
                    <a:lnTo>
                      <a:pt x="115" y="283"/>
                    </a:lnTo>
                    <a:lnTo>
                      <a:pt x="102" y="300"/>
                    </a:lnTo>
                    <a:lnTo>
                      <a:pt x="90" y="319"/>
                    </a:lnTo>
                    <a:lnTo>
                      <a:pt x="77" y="336"/>
                    </a:lnTo>
                    <a:lnTo>
                      <a:pt x="64" y="354"/>
                    </a:lnTo>
                    <a:lnTo>
                      <a:pt x="52" y="372"/>
                    </a:lnTo>
                    <a:lnTo>
                      <a:pt x="40" y="389"/>
                    </a:lnTo>
                    <a:lnTo>
                      <a:pt x="26" y="407"/>
                    </a:lnTo>
                    <a:lnTo>
                      <a:pt x="24" y="407"/>
                    </a:lnTo>
                    <a:lnTo>
                      <a:pt x="21" y="407"/>
                    </a:lnTo>
                    <a:lnTo>
                      <a:pt x="18" y="407"/>
                    </a:lnTo>
                    <a:lnTo>
                      <a:pt x="16" y="406"/>
                    </a:lnTo>
                    <a:lnTo>
                      <a:pt x="12" y="405"/>
                    </a:lnTo>
                    <a:lnTo>
                      <a:pt x="9" y="404"/>
                    </a:lnTo>
                    <a:lnTo>
                      <a:pt x="5" y="402"/>
                    </a:lnTo>
                    <a:lnTo>
                      <a:pt x="0" y="400"/>
                    </a:lnTo>
                    <a:lnTo>
                      <a:pt x="11" y="366"/>
                    </a:lnTo>
                    <a:lnTo>
                      <a:pt x="19" y="341"/>
                    </a:lnTo>
                    <a:lnTo>
                      <a:pt x="26" y="321"/>
                    </a:lnTo>
                    <a:lnTo>
                      <a:pt x="34" y="304"/>
                    </a:lnTo>
                    <a:lnTo>
                      <a:pt x="40" y="289"/>
                    </a:lnTo>
                    <a:lnTo>
                      <a:pt x="47" y="275"/>
                    </a:lnTo>
                    <a:lnTo>
                      <a:pt x="56" y="258"/>
                    </a:lnTo>
                    <a:lnTo>
                      <a:pt x="67" y="238"/>
                    </a:lnTo>
                    <a:lnTo>
                      <a:pt x="67" y="238"/>
                    </a:lnTo>
                    <a:lnTo>
                      <a:pt x="68" y="238"/>
                    </a:lnTo>
                    <a:lnTo>
                      <a:pt x="69" y="237"/>
                    </a:lnTo>
                    <a:lnTo>
                      <a:pt x="71" y="237"/>
                    </a:lnTo>
                    <a:lnTo>
                      <a:pt x="73" y="236"/>
                    </a:lnTo>
                    <a:lnTo>
                      <a:pt x="75" y="235"/>
                    </a:lnTo>
                    <a:lnTo>
                      <a:pt x="77" y="233"/>
                    </a:lnTo>
                    <a:lnTo>
                      <a:pt x="81" y="231"/>
                    </a:lnTo>
                    <a:lnTo>
                      <a:pt x="81" y="224"/>
                    </a:lnTo>
                    <a:lnTo>
                      <a:pt x="82" y="215"/>
                    </a:lnTo>
                    <a:lnTo>
                      <a:pt x="83" y="208"/>
                    </a:lnTo>
                    <a:lnTo>
                      <a:pt x="85" y="200"/>
                    </a:lnTo>
                    <a:lnTo>
                      <a:pt x="87" y="193"/>
                    </a:lnTo>
                    <a:lnTo>
                      <a:pt x="89" y="185"/>
                    </a:lnTo>
                    <a:lnTo>
                      <a:pt x="92" y="178"/>
                    </a:lnTo>
                    <a:lnTo>
                      <a:pt x="94" y="170"/>
                    </a:lnTo>
                    <a:lnTo>
                      <a:pt x="97" y="170"/>
                    </a:lnTo>
                    <a:lnTo>
                      <a:pt x="99" y="169"/>
                    </a:lnTo>
                    <a:lnTo>
                      <a:pt x="101" y="168"/>
                    </a:lnTo>
                    <a:lnTo>
                      <a:pt x="104" y="166"/>
                    </a:lnTo>
                    <a:lnTo>
                      <a:pt x="106" y="163"/>
                    </a:lnTo>
                    <a:lnTo>
                      <a:pt x="109" y="161"/>
                    </a:lnTo>
                    <a:lnTo>
                      <a:pt x="111" y="159"/>
                    </a:lnTo>
                    <a:lnTo>
                      <a:pt x="114" y="156"/>
                    </a:lnTo>
                    <a:lnTo>
                      <a:pt x="119" y="143"/>
                    </a:lnTo>
                    <a:lnTo>
                      <a:pt x="125" y="130"/>
                    </a:lnTo>
                    <a:lnTo>
                      <a:pt x="132" y="116"/>
                    </a:lnTo>
                    <a:lnTo>
                      <a:pt x="139" y="101"/>
                    </a:lnTo>
                    <a:lnTo>
                      <a:pt x="146" y="87"/>
                    </a:lnTo>
                    <a:lnTo>
                      <a:pt x="153" y="72"/>
                    </a:lnTo>
                    <a:lnTo>
                      <a:pt x="160" y="56"/>
                    </a:lnTo>
                    <a:lnTo>
                      <a:pt x="168" y="41"/>
                    </a:lnTo>
                    <a:lnTo>
                      <a:pt x="175" y="36"/>
                    </a:lnTo>
                    <a:lnTo>
                      <a:pt x="183" y="31"/>
                    </a:lnTo>
                    <a:lnTo>
                      <a:pt x="191" y="26"/>
                    </a:lnTo>
                    <a:lnTo>
                      <a:pt x="198" y="21"/>
                    </a:lnTo>
                    <a:lnTo>
                      <a:pt x="206" y="16"/>
                    </a:lnTo>
                    <a:lnTo>
                      <a:pt x="213" y="10"/>
                    </a:lnTo>
                    <a:lnTo>
                      <a:pt x="220" y="5"/>
                    </a:lnTo>
                    <a:lnTo>
                      <a:pt x="228" y="0"/>
                    </a:lnTo>
                    <a:lnTo>
                      <a:pt x="251" y="8"/>
                    </a:lnTo>
                    <a:lnTo>
                      <a:pt x="274" y="16"/>
                    </a:lnTo>
                    <a:lnTo>
                      <a:pt x="299" y="24"/>
                    </a:lnTo>
                    <a:lnTo>
                      <a:pt x="323" y="32"/>
                    </a:lnTo>
                    <a:lnTo>
                      <a:pt x="348" y="40"/>
                    </a:lnTo>
                    <a:lnTo>
                      <a:pt x="373" y="49"/>
                    </a:lnTo>
                    <a:lnTo>
                      <a:pt x="398" y="58"/>
                    </a:lnTo>
                    <a:lnTo>
                      <a:pt x="423" y="69"/>
                    </a:lnTo>
                    <a:lnTo>
                      <a:pt x="458" y="76"/>
                    </a:lnTo>
                    <a:lnTo>
                      <a:pt x="494" y="84"/>
                    </a:lnTo>
                    <a:lnTo>
                      <a:pt x="529" y="91"/>
                    </a:lnTo>
                    <a:lnTo>
                      <a:pt x="564" y="99"/>
                    </a:lnTo>
                    <a:lnTo>
                      <a:pt x="600" y="108"/>
                    </a:lnTo>
                    <a:lnTo>
                      <a:pt x="635" y="117"/>
                    </a:lnTo>
                    <a:lnTo>
                      <a:pt x="670" y="126"/>
                    </a:lnTo>
                    <a:lnTo>
                      <a:pt x="706" y="136"/>
                    </a:lnTo>
                    <a:lnTo>
                      <a:pt x="708" y="139"/>
                    </a:lnTo>
                    <a:lnTo>
                      <a:pt x="712" y="141"/>
                    </a:lnTo>
                    <a:lnTo>
                      <a:pt x="715" y="144"/>
                    </a:lnTo>
                    <a:lnTo>
                      <a:pt x="720" y="146"/>
                    </a:lnTo>
                    <a:lnTo>
                      <a:pt x="724" y="149"/>
                    </a:lnTo>
                    <a:lnTo>
                      <a:pt x="729" y="151"/>
                    </a:lnTo>
                    <a:lnTo>
                      <a:pt x="735" y="154"/>
                    </a:lnTo>
                    <a:lnTo>
                      <a:pt x="739" y="156"/>
                    </a:lnTo>
                    <a:lnTo>
                      <a:pt x="749" y="156"/>
                    </a:lnTo>
                    <a:lnTo>
                      <a:pt x="759" y="157"/>
                    </a:lnTo>
                    <a:lnTo>
                      <a:pt x="769" y="159"/>
                    </a:lnTo>
                    <a:lnTo>
                      <a:pt x="779" y="160"/>
                    </a:lnTo>
                    <a:lnTo>
                      <a:pt x="790" y="162"/>
                    </a:lnTo>
                    <a:lnTo>
                      <a:pt x="800" y="164"/>
                    </a:lnTo>
                    <a:lnTo>
                      <a:pt x="810" y="168"/>
                    </a:lnTo>
                    <a:lnTo>
                      <a:pt x="820" y="170"/>
                    </a:lnTo>
                    <a:lnTo>
                      <a:pt x="835" y="175"/>
                    </a:lnTo>
                    <a:lnTo>
                      <a:pt x="850" y="180"/>
                    </a:lnTo>
                    <a:lnTo>
                      <a:pt x="865" y="186"/>
                    </a:lnTo>
                    <a:lnTo>
                      <a:pt x="880" y="191"/>
                    </a:lnTo>
                    <a:lnTo>
                      <a:pt x="896" y="197"/>
                    </a:lnTo>
                    <a:lnTo>
                      <a:pt x="910" y="203"/>
                    </a:lnTo>
                    <a:lnTo>
                      <a:pt x="925" y="210"/>
                    </a:lnTo>
                    <a:lnTo>
                      <a:pt x="941" y="218"/>
                    </a:lnTo>
                    <a:lnTo>
                      <a:pt x="941" y="220"/>
                    </a:lnTo>
                    <a:lnTo>
                      <a:pt x="942" y="223"/>
                    </a:lnTo>
                    <a:lnTo>
                      <a:pt x="944" y="226"/>
                    </a:lnTo>
                    <a:lnTo>
                      <a:pt x="945" y="229"/>
                    </a:lnTo>
                    <a:lnTo>
                      <a:pt x="947" y="232"/>
                    </a:lnTo>
                    <a:lnTo>
                      <a:pt x="949" y="236"/>
                    </a:lnTo>
                    <a:lnTo>
                      <a:pt x="952" y="240"/>
                    </a:lnTo>
                    <a:lnTo>
                      <a:pt x="954" y="244"/>
                    </a:lnTo>
                    <a:lnTo>
                      <a:pt x="952" y="247"/>
                    </a:lnTo>
                    <a:lnTo>
                      <a:pt x="948" y="249"/>
                    </a:lnTo>
                    <a:lnTo>
                      <a:pt x="944" y="252"/>
                    </a:lnTo>
                    <a:lnTo>
                      <a:pt x="940" y="254"/>
                    </a:lnTo>
                    <a:lnTo>
                      <a:pt x="936" y="257"/>
                    </a:lnTo>
                    <a:lnTo>
                      <a:pt x="930" y="259"/>
                    </a:lnTo>
                    <a:lnTo>
                      <a:pt x="925" y="262"/>
                    </a:lnTo>
                    <a:lnTo>
                      <a:pt x="920" y="264"/>
                    </a:lnTo>
                    <a:lnTo>
                      <a:pt x="913" y="264"/>
                    </a:lnTo>
                    <a:lnTo>
                      <a:pt x="905" y="264"/>
                    </a:lnTo>
                    <a:lnTo>
                      <a:pt x="898" y="265"/>
                    </a:lnTo>
                    <a:lnTo>
                      <a:pt x="890" y="265"/>
                    </a:lnTo>
                    <a:lnTo>
                      <a:pt x="881" y="267"/>
                    </a:lnTo>
                    <a:lnTo>
                      <a:pt x="872" y="268"/>
                    </a:lnTo>
                    <a:lnTo>
                      <a:pt x="863" y="270"/>
                    </a:lnTo>
                    <a:lnTo>
                      <a:pt x="853" y="272"/>
                    </a:lnTo>
                    <a:lnTo>
                      <a:pt x="848" y="280"/>
                    </a:lnTo>
                    <a:lnTo>
                      <a:pt x="842" y="287"/>
                    </a:lnTo>
                    <a:lnTo>
                      <a:pt x="836" y="294"/>
                    </a:lnTo>
                    <a:lnTo>
                      <a:pt x="829" y="302"/>
                    </a:lnTo>
                    <a:lnTo>
                      <a:pt x="822" y="309"/>
                    </a:lnTo>
                    <a:lnTo>
                      <a:pt x="814" y="318"/>
                    </a:lnTo>
                    <a:lnTo>
                      <a:pt x="807" y="325"/>
                    </a:lnTo>
                    <a:lnTo>
                      <a:pt x="800" y="333"/>
                    </a:lnTo>
                    <a:lnTo>
                      <a:pt x="797" y="345"/>
                    </a:lnTo>
                    <a:lnTo>
                      <a:pt x="795" y="358"/>
                    </a:lnTo>
                    <a:lnTo>
                      <a:pt x="792" y="372"/>
                    </a:lnTo>
                    <a:lnTo>
                      <a:pt x="790" y="384"/>
                    </a:lnTo>
                    <a:lnTo>
                      <a:pt x="787" y="398"/>
                    </a:lnTo>
                    <a:lnTo>
                      <a:pt x="785" y="411"/>
                    </a:lnTo>
                    <a:lnTo>
                      <a:pt x="781" y="426"/>
                    </a:lnTo>
                    <a:lnTo>
                      <a:pt x="779" y="441"/>
                    </a:lnTo>
                    <a:lnTo>
                      <a:pt x="777" y="444"/>
                    </a:lnTo>
                    <a:lnTo>
                      <a:pt x="774" y="446"/>
                    </a:lnTo>
                    <a:lnTo>
                      <a:pt x="772" y="449"/>
                    </a:lnTo>
                    <a:lnTo>
                      <a:pt x="769" y="451"/>
                    </a:lnTo>
                    <a:lnTo>
                      <a:pt x="767" y="454"/>
                    </a:lnTo>
                    <a:lnTo>
                      <a:pt x="764" y="456"/>
                    </a:lnTo>
                    <a:lnTo>
                      <a:pt x="762" y="459"/>
                    </a:lnTo>
                    <a:lnTo>
                      <a:pt x="759" y="461"/>
                    </a:lnTo>
                    <a:lnTo>
                      <a:pt x="759" y="466"/>
                    </a:lnTo>
                    <a:lnTo>
                      <a:pt x="758" y="473"/>
                    </a:lnTo>
                    <a:lnTo>
                      <a:pt x="757" y="479"/>
                    </a:lnTo>
                    <a:lnTo>
                      <a:pt x="755" y="486"/>
                    </a:lnTo>
                    <a:lnTo>
                      <a:pt x="753" y="493"/>
                    </a:lnTo>
                    <a:lnTo>
                      <a:pt x="751" y="500"/>
                    </a:lnTo>
                    <a:lnTo>
                      <a:pt x="749" y="508"/>
                    </a:lnTo>
                    <a:lnTo>
                      <a:pt x="746" y="515"/>
                    </a:lnTo>
                    <a:lnTo>
                      <a:pt x="744" y="519"/>
                    </a:lnTo>
                    <a:lnTo>
                      <a:pt x="741" y="521"/>
                    </a:lnTo>
                    <a:lnTo>
                      <a:pt x="739" y="524"/>
                    </a:lnTo>
                    <a:lnTo>
                      <a:pt x="736" y="526"/>
                    </a:lnTo>
                    <a:lnTo>
                      <a:pt x="734" y="529"/>
                    </a:lnTo>
                    <a:lnTo>
                      <a:pt x="730" y="531"/>
                    </a:lnTo>
                    <a:lnTo>
                      <a:pt x="728" y="534"/>
                    </a:lnTo>
                    <a:lnTo>
                      <a:pt x="725" y="536"/>
                    </a:lnTo>
                    <a:lnTo>
                      <a:pt x="725" y="544"/>
                    </a:lnTo>
                    <a:lnTo>
                      <a:pt x="725" y="551"/>
                    </a:lnTo>
                    <a:lnTo>
                      <a:pt x="725" y="559"/>
                    </a:lnTo>
                    <a:lnTo>
                      <a:pt x="724" y="567"/>
                    </a:lnTo>
                    <a:lnTo>
                      <a:pt x="724" y="576"/>
                    </a:lnTo>
                    <a:lnTo>
                      <a:pt x="723" y="585"/>
                    </a:lnTo>
                    <a:lnTo>
                      <a:pt x="721" y="594"/>
                    </a:lnTo>
                    <a:lnTo>
                      <a:pt x="719" y="604"/>
                    </a:lnTo>
                    <a:lnTo>
                      <a:pt x="714" y="608"/>
                    </a:lnTo>
                    <a:lnTo>
                      <a:pt x="711" y="613"/>
                    </a:lnTo>
                    <a:lnTo>
                      <a:pt x="707" y="621"/>
                    </a:lnTo>
                    <a:lnTo>
                      <a:pt x="703" y="631"/>
                    </a:lnTo>
                    <a:lnTo>
                      <a:pt x="698" y="646"/>
                    </a:lnTo>
                    <a:lnTo>
                      <a:pt x="692" y="668"/>
                    </a:lnTo>
                    <a:lnTo>
                      <a:pt x="684" y="699"/>
                    </a:lnTo>
                    <a:lnTo>
                      <a:pt x="672" y="739"/>
                    </a:lnTo>
                    <a:lnTo>
                      <a:pt x="672" y="764"/>
                    </a:lnTo>
                    <a:lnTo>
                      <a:pt x="672" y="790"/>
                    </a:lnTo>
                    <a:lnTo>
                      <a:pt x="671" y="815"/>
                    </a:lnTo>
                    <a:lnTo>
                      <a:pt x="671" y="841"/>
                    </a:lnTo>
                    <a:lnTo>
                      <a:pt x="670" y="866"/>
                    </a:lnTo>
                    <a:lnTo>
                      <a:pt x="669" y="892"/>
                    </a:lnTo>
                    <a:lnTo>
                      <a:pt x="667" y="917"/>
                    </a:lnTo>
                    <a:lnTo>
                      <a:pt x="665" y="943"/>
                    </a:lnTo>
                    <a:lnTo>
                      <a:pt x="670" y="945"/>
                    </a:lnTo>
                    <a:lnTo>
                      <a:pt x="675" y="948"/>
                    </a:lnTo>
                    <a:lnTo>
                      <a:pt x="680" y="951"/>
                    </a:lnTo>
                    <a:lnTo>
                      <a:pt x="686" y="954"/>
                    </a:lnTo>
                    <a:lnTo>
                      <a:pt x="691" y="957"/>
                    </a:lnTo>
                    <a:lnTo>
                      <a:pt x="696" y="961"/>
                    </a:lnTo>
                    <a:lnTo>
                      <a:pt x="701" y="965"/>
                    </a:lnTo>
                    <a:lnTo>
                      <a:pt x="706" y="969"/>
                    </a:lnTo>
                    <a:lnTo>
                      <a:pt x="715" y="973"/>
                    </a:lnTo>
                    <a:lnTo>
                      <a:pt x="725" y="975"/>
                    </a:lnTo>
                    <a:lnTo>
                      <a:pt x="737" y="978"/>
                    </a:lnTo>
                    <a:lnTo>
                      <a:pt x="747" y="980"/>
                    </a:lnTo>
                    <a:lnTo>
                      <a:pt x="758" y="983"/>
                    </a:lnTo>
                    <a:lnTo>
                      <a:pt x="769" y="985"/>
                    </a:lnTo>
                    <a:lnTo>
                      <a:pt x="780" y="988"/>
                    </a:lnTo>
                    <a:lnTo>
                      <a:pt x="793" y="990"/>
                    </a:lnTo>
                    <a:lnTo>
                      <a:pt x="793" y="998"/>
                    </a:lnTo>
                    <a:lnTo>
                      <a:pt x="793" y="1005"/>
                    </a:lnTo>
                    <a:lnTo>
                      <a:pt x="793" y="1013"/>
                    </a:lnTo>
                    <a:lnTo>
                      <a:pt x="793" y="1020"/>
                    </a:lnTo>
                    <a:lnTo>
                      <a:pt x="793" y="1029"/>
                    </a:lnTo>
                    <a:lnTo>
                      <a:pt x="793" y="1036"/>
                    </a:lnTo>
                    <a:lnTo>
                      <a:pt x="793" y="1044"/>
                    </a:lnTo>
                    <a:lnTo>
                      <a:pt x="793" y="1051"/>
                    </a:lnTo>
                    <a:lnTo>
                      <a:pt x="790" y="1054"/>
                    </a:lnTo>
                    <a:lnTo>
                      <a:pt x="787" y="1056"/>
                    </a:lnTo>
                    <a:lnTo>
                      <a:pt x="783" y="1059"/>
                    </a:lnTo>
                    <a:lnTo>
                      <a:pt x="778" y="1062"/>
                    </a:lnTo>
                    <a:lnTo>
                      <a:pt x="774" y="1065"/>
                    </a:lnTo>
                    <a:lnTo>
                      <a:pt x="769" y="1069"/>
                    </a:lnTo>
                    <a:lnTo>
                      <a:pt x="764" y="1074"/>
                    </a:lnTo>
                    <a:lnTo>
                      <a:pt x="759" y="1079"/>
                    </a:lnTo>
                    <a:lnTo>
                      <a:pt x="749" y="1079"/>
                    </a:lnTo>
                    <a:lnTo>
                      <a:pt x="739" y="1079"/>
                    </a:lnTo>
                    <a:lnTo>
                      <a:pt x="729" y="1079"/>
                    </a:lnTo>
                    <a:lnTo>
                      <a:pt x="719" y="1079"/>
                    </a:lnTo>
                    <a:lnTo>
                      <a:pt x="709" y="1079"/>
                    </a:lnTo>
                    <a:lnTo>
                      <a:pt x="699" y="1079"/>
                    </a:lnTo>
                    <a:lnTo>
                      <a:pt x="689" y="1079"/>
                    </a:lnTo>
                    <a:lnTo>
                      <a:pt x="678" y="107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1" name="Freeform 40"/>
              <p:cNvSpPr>
                <a:spLocks/>
              </p:cNvSpPr>
              <p:nvPr/>
            </p:nvSpPr>
            <p:spPr bwMode="auto">
              <a:xfrm>
                <a:off x="1160" y="4547"/>
                <a:ext cx="220" cy="152"/>
              </a:xfrm>
              <a:custGeom>
                <a:avLst/>
                <a:gdLst/>
                <a:ahLst/>
                <a:cxnLst>
                  <a:cxn ang="0">
                    <a:pos x="154" y="576"/>
                  </a:cxn>
                  <a:cxn ang="0">
                    <a:pos x="67" y="531"/>
                  </a:cxn>
                  <a:cxn ang="0">
                    <a:pos x="58" y="502"/>
                  </a:cxn>
                  <a:cxn ang="0">
                    <a:pos x="36" y="471"/>
                  </a:cxn>
                  <a:cxn ang="0">
                    <a:pos x="0" y="434"/>
                  </a:cxn>
                  <a:cxn ang="0">
                    <a:pos x="2" y="383"/>
                  </a:cxn>
                  <a:cxn ang="0">
                    <a:pos x="42" y="322"/>
                  </a:cxn>
                  <a:cxn ang="0">
                    <a:pos x="135" y="246"/>
                  </a:cxn>
                  <a:cxn ang="0">
                    <a:pos x="159" y="231"/>
                  </a:cxn>
                  <a:cxn ang="0">
                    <a:pos x="165" y="248"/>
                  </a:cxn>
                  <a:cxn ang="0">
                    <a:pos x="153" y="282"/>
                  </a:cxn>
                  <a:cxn ang="0">
                    <a:pos x="141" y="351"/>
                  </a:cxn>
                  <a:cxn ang="0">
                    <a:pos x="135" y="441"/>
                  </a:cxn>
                  <a:cxn ang="0">
                    <a:pos x="141" y="455"/>
                  </a:cxn>
                  <a:cxn ang="0">
                    <a:pos x="153" y="469"/>
                  </a:cxn>
                  <a:cxn ang="0">
                    <a:pos x="170" y="479"/>
                  </a:cxn>
                  <a:cxn ang="0">
                    <a:pos x="225" y="481"/>
                  </a:cxn>
                  <a:cxn ang="0">
                    <a:pos x="278" y="481"/>
                  </a:cxn>
                  <a:cxn ang="0">
                    <a:pos x="294" y="473"/>
                  </a:cxn>
                  <a:cxn ang="0">
                    <a:pos x="313" y="446"/>
                  </a:cxn>
                  <a:cxn ang="0">
                    <a:pos x="336" y="427"/>
                  </a:cxn>
                  <a:cxn ang="0">
                    <a:pos x="387" y="222"/>
                  </a:cxn>
                  <a:cxn ang="0">
                    <a:pos x="422" y="85"/>
                  </a:cxn>
                  <a:cxn ang="0">
                    <a:pos x="445" y="54"/>
                  </a:cxn>
                  <a:cxn ang="0">
                    <a:pos x="474" y="36"/>
                  </a:cxn>
                  <a:cxn ang="0">
                    <a:pos x="517" y="18"/>
                  </a:cxn>
                  <a:cxn ang="0">
                    <a:pos x="588" y="5"/>
                  </a:cxn>
                  <a:cxn ang="0">
                    <a:pos x="641" y="0"/>
                  </a:cxn>
                  <a:cxn ang="0">
                    <a:pos x="678" y="6"/>
                  </a:cxn>
                  <a:cxn ang="0">
                    <a:pos x="785" y="113"/>
                  </a:cxn>
                  <a:cxn ang="0">
                    <a:pos x="859" y="193"/>
                  </a:cxn>
                  <a:cxn ang="0">
                    <a:pos x="875" y="223"/>
                  </a:cxn>
                  <a:cxn ang="0">
                    <a:pos x="866" y="266"/>
                  </a:cxn>
                  <a:cxn ang="0">
                    <a:pos x="839" y="316"/>
                  </a:cxn>
                  <a:cxn ang="0">
                    <a:pos x="793" y="375"/>
                  </a:cxn>
                  <a:cxn ang="0">
                    <a:pos x="763" y="402"/>
                  </a:cxn>
                  <a:cxn ang="0">
                    <a:pos x="740" y="414"/>
                  </a:cxn>
                  <a:cxn ang="0">
                    <a:pos x="720" y="411"/>
                  </a:cxn>
                  <a:cxn ang="0">
                    <a:pos x="706" y="391"/>
                  </a:cxn>
                  <a:cxn ang="0">
                    <a:pos x="701" y="349"/>
                  </a:cxn>
                  <a:cxn ang="0">
                    <a:pos x="720" y="304"/>
                  </a:cxn>
                  <a:cxn ang="0">
                    <a:pos x="746" y="254"/>
                  </a:cxn>
                  <a:cxn ang="0">
                    <a:pos x="743" y="200"/>
                  </a:cxn>
                  <a:cxn ang="0">
                    <a:pos x="723" y="167"/>
                  </a:cxn>
                  <a:cxn ang="0">
                    <a:pos x="692" y="142"/>
                  </a:cxn>
                  <a:cxn ang="0">
                    <a:pos x="629" y="141"/>
                  </a:cxn>
                  <a:cxn ang="0">
                    <a:pos x="583" y="153"/>
                  </a:cxn>
                  <a:cxn ang="0">
                    <a:pos x="569" y="244"/>
                  </a:cxn>
                  <a:cxn ang="0">
                    <a:pos x="554" y="296"/>
                  </a:cxn>
                  <a:cxn ang="0">
                    <a:pos x="544" y="325"/>
                  </a:cxn>
                  <a:cxn ang="0">
                    <a:pos x="536" y="388"/>
                  </a:cxn>
                  <a:cxn ang="0">
                    <a:pos x="501" y="465"/>
                  </a:cxn>
                  <a:cxn ang="0">
                    <a:pos x="410" y="576"/>
                  </a:cxn>
                  <a:cxn ang="0">
                    <a:pos x="382" y="595"/>
                  </a:cxn>
                  <a:cxn ang="0">
                    <a:pos x="332" y="610"/>
                  </a:cxn>
                  <a:cxn ang="0">
                    <a:pos x="253" y="610"/>
                  </a:cxn>
                </a:cxnLst>
                <a:rect l="0" t="0" r="r" b="b"/>
                <a:pathLst>
                  <a:path w="880" h="610">
                    <a:moveTo>
                      <a:pt x="236" y="610"/>
                    </a:moveTo>
                    <a:lnTo>
                      <a:pt x="215" y="602"/>
                    </a:lnTo>
                    <a:lnTo>
                      <a:pt x="195" y="594"/>
                    </a:lnTo>
                    <a:lnTo>
                      <a:pt x="174" y="585"/>
                    </a:lnTo>
                    <a:lnTo>
                      <a:pt x="154" y="576"/>
                    </a:lnTo>
                    <a:lnTo>
                      <a:pt x="132" y="566"/>
                    </a:lnTo>
                    <a:lnTo>
                      <a:pt x="111" y="555"/>
                    </a:lnTo>
                    <a:lnTo>
                      <a:pt x="90" y="546"/>
                    </a:lnTo>
                    <a:lnTo>
                      <a:pt x="67" y="536"/>
                    </a:lnTo>
                    <a:lnTo>
                      <a:pt x="67" y="531"/>
                    </a:lnTo>
                    <a:lnTo>
                      <a:pt x="66" y="526"/>
                    </a:lnTo>
                    <a:lnTo>
                      <a:pt x="64" y="520"/>
                    </a:lnTo>
                    <a:lnTo>
                      <a:pt x="63" y="515"/>
                    </a:lnTo>
                    <a:lnTo>
                      <a:pt x="61" y="508"/>
                    </a:lnTo>
                    <a:lnTo>
                      <a:pt x="58" y="502"/>
                    </a:lnTo>
                    <a:lnTo>
                      <a:pt x="56" y="495"/>
                    </a:lnTo>
                    <a:lnTo>
                      <a:pt x="54" y="488"/>
                    </a:lnTo>
                    <a:lnTo>
                      <a:pt x="48" y="483"/>
                    </a:lnTo>
                    <a:lnTo>
                      <a:pt x="43" y="477"/>
                    </a:lnTo>
                    <a:lnTo>
                      <a:pt x="36" y="471"/>
                    </a:lnTo>
                    <a:lnTo>
                      <a:pt x="29" y="463"/>
                    </a:lnTo>
                    <a:lnTo>
                      <a:pt x="22" y="456"/>
                    </a:lnTo>
                    <a:lnTo>
                      <a:pt x="15" y="449"/>
                    </a:lnTo>
                    <a:lnTo>
                      <a:pt x="7" y="441"/>
                    </a:lnTo>
                    <a:lnTo>
                      <a:pt x="0" y="434"/>
                    </a:lnTo>
                    <a:lnTo>
                      <a:pt x="0" y="424"/>
                    </a:lnTo>
                    <a:lnTo>
                      <a:pt x="0" y="414"/>
                    </a:lnTo>
                    <a:lnTo>
                      <a:pt x="0" y="403"/>
                    </a:lnTo>
                    <a:lnTo>
                      <a:pt x="1" y="393"/>
                    </a:lnTo>
                    <a:lnTo>
                      <a:pt x="2" y="383"/>
                    </a:lnTo>
                    <a:lnTo>
                      <a:pt x="3" y="373"/>
                    </a:lnTo>
                    <a:lnTo>
                      <a:pt x="4" y="362"/>
                    </a:lnTo>
                    <a:lnTo>
                      <a:pt x="7" y="352"/>
                    </a:lnTo>
                    <a:lnTo>
                      <a:pt x="24" y="337"/>
                    </a:lnTo>
                    <a:lnTo>
                      <a:pt x="42" y="322"/>
                    </a:lnTo>
                    <a:lnTo>
                      <a:pt x="60" y="306"/>
                    </a:lnTo>
                    <a:lnTo>
                      <a:pt x="78" y="291"/>
                    </a:lnTo>
                    <a:lnTo>
                      <a:pt x="97" y="276"/>
                    </a:lnTo>
                    <a:lnTo>
                      <a:pt x="115" y="261"/>
                    </a:lnTo>
                    <a:lnTo>
                      <a:pt x="135" y="246"/>
                    </a:lnTo>
                    <a:lnTo>
                      <a:pt x="154" y="231"/>
                    </a:lnTo>
                    <a:lnTo>
                      <a:pt x="155" y="231"/>
                    </a:lnTo>
                    <a:lnTo>
                      <a:pt x="156" y="231"/>
                    </a:lnTo>
                    <a:lnTo>
                      <a:pt x="157" y="231"/>
                    </a:lnTo>
                    <a:lnTo>
                      <a:pt x="159" y="231"/>
                    </a:lnTo>
                    <a:lnTo>
                      <a:pt x="161" y="232"/>
                    </a:lnTo>
                    <a:lnTo>
                      <a:pt x="163" y="233"/>
                    </a:lnTo>
                    <a:lnTo>
                      <a:pt x="165" y="235"/>
                    </a:lnTo>
                    <a:lnTo>
                      <a:pt x="168" y="237"/>
                    </a:lnTo>
                    <a:lnTo>
                      <a:pt x="165" y="248"/>
                    </a:lnTo>
                    <a:lnTo>
                      <a:pt x="164" y="257"/>
                    </a:lnTo>
                    <a:lnTo>
                      <a:pt x="162" y="265"/>
                    </a:lnTo>
                    <a:lnTo>
                      <a:pt x="159" y="271"/>
                    </a:lnTo>
                    <a:lnTo>
                      <a:pt x="157" y="276"/>
                    </a:lnTo>
                    <a:lnTo>
                      <a:pt x="153" y="282"/>
                    </a:lnTo>
                    <a:lnTo>
                      <a:pt x="148" y="289"/>
                    </a:lnTo>
                    <a:lnTo>
                      <a:pt x="141" y="298"/>
                    </a:lnTo>
                    <a:lnTo>
                      <a:pt x="141" y="316"/>
                    </a:lnTo>
                    <a:lnTo>
                      <a:pt x="141" y="334"/>
                    </a:lnTo>
                    <a:lnTo>
                      <a:pt x="141" y="351"/>
                    </a:lnTo>
                    <a:lnTo>
                      <a:pt x="140" y="370"/>
                    </a:lnTo>
                    <a:lnTo>
                      <a:pt x="140" y="387"/>
                    </a:lnTo>
                    <a:lnTo>
                      <a:pt x="139" y="405"/>
                    </a:lnTo>
                    <a:lnTo>
                      <a:pt x="137" y="423"/>
                    </a:lnTo>
                    <a:lnTo>
                      <a:pt x="135" y="441"/>
                    </a:lnTo>
                    <a:lnTo>
                      <a:pt x="135" y="443"/>
                    </a:lnTo>
                    <a:lnTo>
                      <a:pt x="136" y="446"/>
                    </a:lnTo>
                    <a:lnTo>
                      <a:pt x="137" y="448"/>
                    </a:lnTo>
                    <a:lnTo>
                      <a:pt x="139" y="451"/>
                    </a:lnTo>
                    <a:lnTo>
                      <a:pt x="141" y="455"/>
                    </a:lnTo>
                    <a:lnTo>
                      <a:pt x="143" y="458"/>
                    </a:lnTo>
                    <a:lnTo>
                      <a:pt x="145" y="462"/>
                    </a:lnTo>
                    <a:lnTo>
                      <a:pt x="148" y="468"/>
                    </a:lnTo>
                    <a:lnTo>
                      <a:pt x="150" y="468"/>
                    </a:lnTo>
                    <a:lnTo>
                      <a:pt x="153" y="469"/>
                    </a:lnTo>
                    <a:lnTo>
                      <a:pt x="156" y="471"/>
                    </a:lnTo>
                    <a:lnTo>
                      <a:pt x="159" y="472"/>
                    </a:lnTo>
                    <a:lnTo>
                      <a:pt x="162" y="474"/>
                    </a:lnTo>
                    <a:lnTo>
                      <a:pt x="165" y="477"/>
                    </a:lnTo>
                    <a:lnTo>
                      <a:pt x="170" y="479"/>
                    </a:lnTo>
                    <a:lnTo>
                      <a:pt x="174" y="481"/>
                    </a:lnTo>
                    <a:lnTo>
                      <a:pt x="188" y="481"/>
                    </a:lnTo>
                    <a:lnTo>
                      <a:pt x="200" y="481"/>
                    </a:lnTo>
                    <a:lnTo>
                      <a:pt x="212" y="481"/>
                    </a:lnTo>
                    <a:lnTo>
                      <a:pt x="225" y="481"/>
                    </a:lnTo>
                    <a:lnTo>
                      <a:pt x="238" y="481"/>
                    </a:lnTo>
                    <a:lnTo>
                      <a:pt x="250" y="481"/>
                    </a:lnTo>
                    <a:lnTo>
                      <a:pt x="263" y="481"/>
                    </a:lnTo>
                    <a:lnTo>
                      <a:pt x="275" y="481"/>
                    </a:lnTo>
                    <a:lnTo>
                      <a:pt x="278" y="481"/>
                    </a:lnTo>
                    <a:lnTo>
                      <a:pt x="280" y="480"/>
                    </a:lnTo>
                    <a:lnTo>
                      <a:pt x="283" y="479"/>
                    </a:lnTo>
                    <a:lnTo>
                      <a:pt x="287" y="477"/>
                    </a:lnTo>
                    <a:lnTo>
                      <a:pt x="290" y="475"/>
                    </a:lnTo>
                    <a:lnTo>
                      <a:pt x="294" y="473"/>
                    </a:lnTo>
                    <a:lnTo>
                      <a:pt x="298" y="471"/>
                    </a:lnTo>
                    <a:lnTo>
                      <a:pt x="302" y="468"/>
                    </a:lnTo>
                    <a:lnTo>
                      <a:pt x="307" y="458"/>
                    </a:lnTo>
                    <a:lnTo>
                      <a:pt x="310" y="452"/>
                    </a:lnTo>
                    <a:lnTo>
                      <a:pt x="313" y="446"/>
                    </a:lnTo>
                    <a:lnTo>
                      <a:pt x="316" y="442"/>
                    </a:lnTo>
                    <a:lnTo>
                      <a:pt x="320" y="439"/>
                    </a:lnTo>
                    <a:lnTo>
                      <a:pt x="324" y="435"/>
                    </a:lnTo>
                    <a:lnTo>
                      <a:pt x="329" y="432"/>
                    </a:lnTo>
                    <a:lnTo>
                      <a:pt x="336" y="427"/>
                    </a:lnTo>
                    <a:lnTo>
                      <a:pt x="346" y="386"/>
                    </a:lnTo>
                    <a:lnTo>
                      <a:pt x="356" y="345"/>
                    </a:lnTo>
                    <a:lnTo>
                      <a:pt x="366" y="304"/>
                    </a:lnTo>
                    <a:lnTo>
                      <a:pt x="376" y="264"/>
                    </a:lnTo>
                    <a:lnTo>
                      <a:pt x="387" y="222"/>
                    </a:lnTo>
                    <a:lnTo>
                      <a:pt x="397" y="180"/>
                    </a:lnTo>
                    <a:lnTo>
                      <a:pt x="406" y="138"/>
                    </a:lnTo>
                    <a:lnTo>
                      <a:pt x="416" y="95"/>
                    </a:lnTo>
                    <a:lnTo>
                      <a:pt x="419" y="90"/>
                    </a:lnTo>
                    <a:lnTo>
                      <a:pt x="422" y="85"/>
                    </a:lnTo>
                    <a:lnTo>
                      <a:pt x="426" y="79"/>
                    </a:lnTo>
                    <a:lnTo>
                      <a:pt x="430" y="74"/>
                    </a:lnTo>
                    <a:lnTo>
                      <a:pt x="436" y="68"/>
                    </a:lnTo>
                    <a:lnTo>
                      <a:pt x="441" y="62"/>
                    </a:lnTo>
                    <a:lnTo>
                      <a:pt x="445" y="54"/>
                    </a:lnTo>
                    <a:lnTo>
                      <a:pt x="450" y="47"/>
                    </a:lnTo>
                    <a:lnTo>
                      <a:pt x="456" y="45"/>
                    </a:lnTo>
                    <a:lnTo>
                      <a:pt x="461" y="42"/>
                    </a:lnTo>
                    <a:lnTo>
                      <a:pt x="468" y="39"/>
                    </a:lnTo>
                    <a:lnTo>
                      <a:pt x="474" y="36"/>
                    </a:lnTo>
                    <a:lnTo>
                      <a:pt x="481" y="33"/>
                    </a:lnTo>
                    <a:lnTo>
                      <a:pt x="489" y="29"/>
                    </a:lnTo>
                    <a:lnTo>
                      <a:pt x="497" y="25"/>
                    </a:lnTo>
                    <a:lnTo>
                      <a:pt x="504" y="21"/>
                    </a:lnTo>
                    <a:lnTo>
                      <a:pt x="517" y="18"/>
                    </a:lnTo>
                    <a:lnTo>
                      <a:pt x="530" y="16"/>
                    </a:lnTo>
                    <a:lnTo>
                      <a:pt x="544" y="13"/>
                    </a:lnTo>
                    <a:lnTo>
                      <a:pt x="559" y="11"/>
                    </a:lnTo>
                    <a:lnTo>
                      <a:pt x="573" y="7"/>
                    </a:lnTo>
                    <a:lnTo>
                      <a:pt x="588" y="5"/>
                    </a:lnTo>
                    <a:lnTo>
                      <a:pt x="603" y="2"/>
                    </a:lnTo>
                    <a:lnTo>
                      <a:pt x="618" y="0"/>
                    </a:lnTo>
                    <a:lnTo>
                      <a:pt x="625" y="0"/>
                    </a:lnTo>
                    <a:lnTo>
                      <a:pt x="633" y="0"/>
                    </a:lnTo>
                    <a:lnTo>
                      <a:pt x="641" y="0"/>
                    </a:lnTo>
                    <a:lnTo>
                      <a:pt x="649" y="1"/>
                    </a:lnTo>
                    <a:lnTo>
                      <a:pt x="656" y="1"/>
                    </a:lnTo>
                    <a:lnTo>
                      <a:pt x="663" y="2"/>
                    </a:lnTo>
                    <a:lnTo>
                      <a:pt x="671" y="4"/>
                    </a:lnTo>
                    <a:lnTo>
                      <a:pt x="678" y="6"/>
                    </a:lnTo>
                    <a:lnTo>
                      <a:pt x="704" y="34"/>
                    </a:lnTo>
                    <a:lnTo>
                      <a:pt x="726" y="57"/>
                    </a:lnTo>
                    <a:lnTo>
                      <a:pt x="747" y="77"/>
                    </a:lnTo>
                    <a:lnTo>
                      <a:pt x="766" y="95"/>
                    </a:lnTo>
                    <a:lnTo>
                      <a:pt x="785" y="113"/>
                    </a:lnTo>
                    <a:lnTo>
                      <a:pt x="805" y="133"/>
                    </a:lnTo>
                    <a:lnTo>
                      <a:pt x="827" y="155"/>
                    </a:lnTo>
                    <a:lnTo>
                      <a:pt x="854" y="183"/>
                    </a:lnTo>
                    <a:lnTo>
                      <a:pt x="856" y="188"/>
                    </a:lnTo>
                    <a:lnTo>
                      <a:pt x="859" y="193"/>
                    </a:lnTo>
                    <a:lnTo>
                      <a:pt x="861" y="198"/>
                    </a:lnTo>
                    <a:lnTo>
                      <a:pt x="864" y="204"/>
                    </a:lnTo>
                    <a:lnTo>
                      <a:pt x="868" y="210"/>
                    </a:lnTo>
                    <a:lnTo>
                      <a:pt x="871" y="217"/>
                    </a:lnTo>
                    <a:lnTo>
                      <a:pt x="875" y="223"/>
                    </a:lnTo>
                    <a:lnTo>
                      <a:pt x="880" y="231"/>
                    </a:lnTo>
                    <a:lnTo>
                      <a:pt x="877" y="238"/>
                    </a:lnTo>
                    <a:lnTo>
                      <a:pt x="874" y="247"/>
                    </a:lnTo>
                    <a:lnTo>
                      <a:pt x="870" y="255"/>
                    </a:lnTo>
                    <a:lnTo>
                      <a:pt x="866" y="266"/>
                    </a:lnTo>
                    <a:lnTo>
                      <a:pt x="861" y="275"/>
                    </a:lnTo>
                    <a:lnTo>
                      <a:pt x="857" y="285"/>
                    </a:lnTo>
                    <a:lnTo>
                      <a:pt x="852" y="295"/>
                    </a:lnTo>
                    <a:lnTo>
                      <a:pt x="847" y="305"/>
                    </a:lnTo>
                    <a:lnTo>
                      <a:pt x="839" y="316"/>
                    </a:lnTo>
                    <a:lnTo>
                      <a:pt x="830" y="327"/>
                    </a:lnTo>
                    <a:lnTo>
                      <a:pt x="821" y="338"/>
                    </a:lnTo>
                    <a:lnTo>
                      <a:pt x="812" y="350"/>
                    </a:lnTo>
                    <a:lnTo>
                      <a:pt x="803" y="362"/>
                    </a:lnTo>
                    <a:lnTo>
                      <a:pt x="793" y="375"/>
                    </a:lnTo>
                    <a:lnTo>
                      <a:pt x="782" y="387"/>
                    </a:lnTo>
                    <a:lnTo>
                      <a:pt x="773" y="400"/>
                    </a:lnTo>
                    <a:lnTo>
                      <a:pt x="770" y="400"/>
                    </a:lnTo>
                    <a:lnTo>
                      <a:pt x="766" y="401"/>
                    </a:lnTo>
                    <a:lnTo>
                      <a:pt x="763" y="402"/>
                    </a:lnTo>
                    <a:lnTo>
                      <a:pt x="759" y="404"/>
                    </a:lnTo>
                    <a:lnTo>
                      <a:pt x="754" y="406"/>
                    </a:lnTo>
                    <a:lnTo>
                      <a:pt x="749" y="408"/>
                    </a:lnTo>
                    <a:lnTo>
                      <a:pt x="744" y="411"/>
                    </a:lnTo>
                    <a:lnTo>
                      <a:pt x="740" y="414"/>
                    </a:lnTo>
                    <a:lnTo>
                      <a:pt x="737" y="414"/>
                    </a:lnTo>
                    <a:lnTo>
                      <a:pt x="733" y="414"/>
                    </a:lnTo>
                    <a:lnTo>
                      <a:pt x="729" y="414"/>
                    </a:lnTo>
                    <a:lnTo>
                      <a:pt x="725" y="412"/>
                    </a:lnTo>
                    <a:lnTo>
                      <a:pt x="720" y="411"/>
                    </a:lnTo>
                    <a:lnTo>
                      <a:pt x="715" y="410"/>
                    </a:lnTo>
                    <a:lnTo>
                      <a:pt x="711" y="409"/>
                    </a:lnTo>
                    <a:lnTo>
                      <a:pt x="706" y="406"/>
                    </a:lnTo>
                    <a:lnTo>
                      <a:pt x="706" y="399"/>
                    </a:lnTo>
                    <a:lnTo>
                      <a:pt x="706" y="391"/>
                    </a:lnTo>
                    <a:lnTo>
                      <a:pt x="705" y="384"/>
                    </a:lnTo>
                    <a:lnTo>
                      <a:pt x="705" y="376"/>
                    </a:lnTo>
                    <a:lnTo>
                      <a:pt x="704" y="367"/>
                    </a:lnTo>
                    <a:lnTo>
                      <a:pt x="703" y="358"/>
                    </a:lnTo>
                    <a:lnTo>
                      <a:pt x="701" y="349"/>
                    </a:lnTo>
                    <a:lnTo>
                      <a:pt x="699" y="339"/>
                    </a:lnTo>
                    <a:lnTo>
                      <a:pt x="704" y="331"/>
                    </a:lnTo>
                    <a:lnTo>
                      <a:pt x="709" y="323"/>
                    </a:lnTo>
                    <a:lnTo>
                      <a:pt x="714" y="314"/>
                    </a:lnTo>
                    <a:lnTo>
                      <a:pt x="720" y="304"/>
                    </a:lnTo>
                    <a:lnTo>
                      <a:pt x="725" y="294"/>
                    </a:lnTo>
                    <a:lnTo>
                      <a:pt x="731" y="285"/>
                    </a:lnTo>
                    <a:lnTo>
                      <a:pt x="739" y="275"/>
                    </a:lnTo>
                    <a:lnTo>
                      <a:pt x="746" y="265"/>
                    </a:lnTo>
                    <a:lnTo>
                      <a:pt x="746" y="254"/>
                    </a:lnTo>
                    <a:lnTo>
                      <a:pt x="746" y="244"/>
                    </a:lnTo>
                    <a:lnTo>
                      <a:pt x="746" y="234"/>
                    </a:lnTo>
                    <a:lnTo>
                      <a:pt x="745" y="223"/>
                    </a:lnTo>
                    <a:lnTo>
                      <a:pt x="745" y="211"/>
                    </a:lnTo>
                    <a:lnTo>
                      <a:pt x="743" y="200"/>
                    </a:lnTo>
                    <a:lnTo>
                      <a:pt x="742" y="189"/>
                    </a:lnTo>
                    <a:lnTo>
                      <a:pt x="740" y="176"/>
                    </a:lnTo>
                    <a:lnTo>
                      <a:pt x="734" y="174"/>
                    </a:lnTo>
                    <a:lnTo>
                      <a:pt x="729" y="170"/>
                    </a:lnTo>
                    <a:lnTo>
                      <a:pt x="723" y="167"/>
                    </a:lnTo>
                    <a:lnTo>
                      <a:pt x="718" y="161"/>
                    </a:lnTo>
                    <a:lnTo>
                      <a:pt x="712" y="157"/>
                    </a:lnTo>
                    <a:lnTo>
                      <a:pt x="706" y="152"/>
                    </a:lnTo>
                    <a:lnTo>
                      <a:pt x="700" y="147"/>
                    </a:lnTo>
                    <a:lnTo>
                      <a:pt x="692" y="142"/>
                    </a:lnTo>
                    <a:lnTo>
                      <a:pt x="679" y="142"/>
                    </a:lnTo>
                    <a:lnTo>
                      <a:pt x="667" y="142"/>
                    </a:lnTo>
                    <a:lnTo>
                      <a:pt x="654" y="142"/>
                    </a:lnTo>
                    <a:lnTo>
                      <a:pt x="642" y="141"/>
                    </a:lnTo>
                    <a:lnTo>
                      <a:pt x="629" y="141"/>
                    </a:lnTo>
                    <a:lnTo>
                      <a:pt x="616" y="139"/>
                    </a:lnTo>
                    <a:lnTo>
                      <a:pt x="604" y="138"/>
                    </a:lnTo>
                    <a:lnTo>
                      <a:pt x="592" y="136"/>
                    </a:lnTo>
                    <a:lnTo>
                      <a:pt x="587" y="145"/>
                    </a:lnTo>
                    <a:lnTo>
                      <a:pt x="583" y="153"/>
                    </a:lnTo>
                    <a:lnTo>
                      <a:pt x="580" y="163"/>
                    </a:lnTo>
                    <a:lnTo>
                      <a:pt x="577" y="175"/>
                    </a:lnTo>
                    <a:lnTo>
                      <a:pt x="575" y="191"/>
                    </a:lnTo>
                    <a:lnTo>
                      <a:pt x="572" y="214"/>
                    </a:lnTo>
                    <a:lnTo>
                      <a:pt x="569" y="244"/>
                    </a:lnTo>
                    <a:lnTo>
                      <a:pt x="564" y="285"/>
                    </a:lnTo>
                    <a:lnTo>
                      <a:pt x="562" y="287"/>
                    </a:lnTo>
                    <a:lnTo>
                      <a:pt x="559" y="290"/>
                    </a:lnTo>
                    <a:lnTo>
                      <a:pt x="557" y="293"/>
                    </a:lnTo>
                    <a:lnTo>
                      <a:pt x="554" y="296"/>
                    </a:lnTo>
                    <a:lnTo>
                      <a:pt x="552" y="299"/>
                    </a:lnTo>
                    <a:lnTo>
                      <a:pt x="549" y="303"/>
                    </a:lnTo>
                    <a:lnTo>
                      <a:pt x="547" y="307"/>
                    </a:lnTo>
                    <a:lnTo>
                      <a:pt x="545" y="311"/>
                    </a:lnTo>
                    <a:lnTo>
                      <a:pt x="544" y="325"/>
                    </a:lnTo>
                    <a:lnTo>
                      <a:pt x="543" y="337"/>
                    </a:lnTo>
                    <a:lnTo>
                      <a:pt x="542" y="350"/>
                    </a:lnTo>
                    <a:lnTo>
                      <a:pt x="540" y="362"/>
                    </a:lnTo>
                    <a:lnTo>
                      <a:pt x="538" y="376"/>
                    </a:lnTo>
                    <a:lnTo>
                      <a:pt x="536" y="388"/>
                    </a:lnTo>
                    <a:lnTo>
                      <a:pt x="533" y="401"/>
                    </a:lnTo>
                    <a:lnTo>
                      <a:pt x="530" y="414"/>
                    </a:lnTo>
                    <a:lnTo>
                      <a:pt x="519" y="434"/>
                    </a:lnTo>
                    <a:lnTo>
                      <a:pt x="510" y="450"/>
                    </a:lnTo>
                    <a:lnTo>
                      <a:pt x="501" y="465"/>
                    </a:lnTo>
                    <a:lnTo>
                      <a:pt x="491" y="480"/>
                    </a:lnTo>
                    <a:lnTo>
                      <a:pt x="477" y="496"/>
                    </a:lnTo>
                    <a:lnTo>
                      <a:pt x="461" y="517"/>
                    </a:lnTo>
                    <a:lnTo>
                      <a:pt x="439" y="542"/>
                    </a:lnTo>
                    <a:lnTo>
                      <a:pt x="410" y="576"/>
                    </a:lnTo>
                    <a:lnTo>
                      <a:pt x="405" y="579"/>
                    </a:lnTo>
                    <a:lnTo>
                      <a:pt x="400" y="583"/>
                    </a:lnTo>
                    <a:lnTo>
                      <a:pt x="395" y="586"/>
                    </a:lnTo>
                    <a:lnTo>
                      <a:pt x="389" y="591"/>
                    </a:lnTo>
                    <a:lnTo>
                      <a:pt x="382" y="595"/>
                    </a:lnTo>
                    <a:lnTo>
                      <a:pt x="376" y="600"/>
                    </a:lnTo>
                    <a:lnTo>
                      <a:pt x="370" y="605"/>
                    </a:lnTo>
                    <a:lnTo>
                      <a:pt x="363" y="610"/>
                    </a:lnTo>
                    <a:lnTo>
                      <a:pt x="348" y="610"/>
                    </a:lnTo>
                    <a:lnTo>
                      <a:pt x="332" y="610"/>
                    </a:lnTo>
                    <a:lnTo>
                      <a:pt x="317" y="610"/>
                    </a:lnTo>
                    <a:lnTo>
                      <a:pt x="302" y="610"/>
                    </a:lnTo>
                    <a:lnTo>
                      <a:pt x="286" y="610"/>
                    </a:lnTo>
                    <a:lnTo>
                      <a:pt x="269" y="610"/>
                    </a:lnTo>
                    <a:lnTo>
                      <a:pt x="253" y="610"/>
                    </a:lnTo>
                    <a:lnTo>
                      <a:pt x="236" y="6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2" name="Freeform 41"/>
              <p:cNvSpPr>
                <a:spLocks/>
              </p:cNvSpPr>
              <p:nvPr/>
            </p:nvSpPr>
            <p:spPr bwMode="auto">
              <a:xfrm>
                <a:off x="763" y="3974"/>
                <a:ext cx="288" cy="269"/>
              </a:xfrm>
              <a:custGeom>
                <a:avLst/>
                <a:gdLst/>
                <a:ahLst/>
                <a:cxnLst>
                  <a:cxn ang="0">
                    <a:pos x="285" y="1005"/>
                  </a:cxn>
                  <a:cxn ang="0">
                    <a:pos x="220" y="869"/>
                  </a:cxn>
                  <a:cxn ang="0">
                    <a:pos x="211" y="820"/>
                  </a:cxn>
                  <a:cxn ang="0">
                    <a:pos x="227" y="815"/>
                  </a:cxn>
                  <a:cxn ang="0">
                    <a:pos x="243" y="826"/>
                  </a:cxn>
                  <a:cxn ang="0">
                    <a:pos x="324" y="807"/>
                  </a:cxn>
                  <a:cxn ang="0">
                    <a:pos x="397" y="775"/>
                  </a:cxn>
                  <a:cxn ang="0">
                    <a:pos x="482" y="752"/>
                  </a:cxn>
                  <a:cxn ang="0">
                    <a:pos x="510" y="732"/>
                  </a:cxn>
                  <a:cxn ang="0">
                    <a:pos x="464" y="625"/>
                  </a:cxn>
                  <a:cxn ang="0">
                    <a:pos x="394" y="467"/>
                  </a:cxn>
                  <a:cxn ang="0">
                    <a:pos x="369" y="463"/>
                  </a:cxn>
                  <a:cxn ang="0">
                    <a:pos x="345" y="475"/>
                  </a:cxn>
                  <a:cxn ang="0">
                    <a:pos x="275" y="500"/>
                  </a:cxn>
                  <a:cxn ang="0">
                    <a:pos x="184" y="539"/>
                  </a:cxn>
                  <a:cxn ang="0">
                    <a:pos x="153" y="564"/>
                  </a:cxn>
                  <a:cxn ang="0">
                    <a:pos x="136" y="632"/>
                  </a:cxn>
                  <a:cxn ang="0">
                    <a:pos x="113" y="661"/>
                  </a:cxn>
                  <a:cxn ang="0">
                    <a:pos x="80" y="612"/>
                  </a:cxn>
                  <a:cxn ang="0">
                    <a:pos x="24" y="455"/>
                  </a:cxn>
                  <a:cxn ang="0">
                    <a:pos x="7" y="374"/>
                  </a:cxn>
                  <a:cxn ang="0">
                    <a:pos x="69" y="328"/>
                  </a:cxn>
                  <a:cxn ang="0">
                    <a:pos x="342" y="245"/>
                  </a:cxn>
                  <a:cxn ang="0">
                    <a:pos x="674" y="113"/>
                  </a:cxn>
                  <a:cxn ang="0">
                    <a:pos x="681" y="57"/>
                  </a:cxn>
                  <a:cxn ang="0">
                    <a:pos x="701" y="19"/>
                  </a:cxn>
                  <a:cxn ang="0">
                    <a:pos x="727" y="5"/>
                  </a:cxn>
                  <a:cxn ang="0">
                    <a:pos x="731" y="47"/>
                  </a:cxn>
                  <a:cxn ang="0">
                    <a:pos x="752" y="86"/>
                  </a:cxn>
                  <a:cxn ang="0">
                    <a:pos x="777" y="149"/>
                  </a:cxn>
                  <a:cxn ang="0">
                    <a:pos x="805" y="228"/>
                  </a:cxn>
                  <a:cxn ang="0">
                    <a:pos x="847" y="263"/>
                  </a:cxn>
                  <a:cxn ang="0">
                    <a:pos x="860" y="323"/>
                  </a:cxn>
                  <a:cxn ang="0">
                    <a:pos x="842" y="369"/>
                  </a:cxn>
                  <a:cxn ang="0">
                    <a:pos x="821" y="361"/>
                  </a:cxn>
                  <a:cxn ang="0">
                    <a:pos x="809" y="325"/>
                  </a:cxn>
                  <a:cxn ang="0">
                    <a:pos x="726" y="320"/>
                  </a:cxn>
                  <a:cxn ang="0">
                    <a:pos x="611" y="356"/>
                  </a:cxn>
                  <a:cxn ang="0">
                    <a:pos x="504" y="414"/>
                  </a:cxn>
                  <a:cxn ang="0">
                    <a:pos x="500" y="471"/>
                  </a:cxn>
                  <a:cxn ang="0">
                    <a:pos x="521" y="537"/>
                  </a:cxn>
                  <a:cxn ang="0">
                    <a:pos x="579" y="698"/>
                  </a:cxn>
                  <a:cxn ang="0">
                    <a:pos x="590" y="703"/>
                  </a:cxn>
                  <a:cxn ang="0">
                    <a:pos x="745" y="642"/>
                  </a:cxn>
                  <a:cxn ang="0">
                    <a:pos x="858" y="587"/>
                  </a:cxn>
                  <a:cxn ang="0">
                    <a:pos x="897" y="557"/>
                  </a:cxn>
                  <a:cxn ang="0">
                    <a:pos x="916" y="516"/>
                  </a:cxn>
                  <a:cxn ang="0">
                    <a:pos x="947" y="507"/>
                  </a:cxn>
                  <a:cxn ang="0">
                    <a:pos x="987" y="540"/>
                  </a:cxn>
                  <a:cxn ang="0">
                    <a:pos x="1100" y="777"/>
                  </a:cxn>
                  <a:cxn ang="0">
                    <a:pos x="1141" y="831"/>
                  </a:cxn>
                  <a:cxn ang="0">
                    <a:pos x="1150" y="872"/>
                  </a:cxn>
                  <a:cxn ang="0">
                    <a:pos x="1142" y="890"/>
                  </a:cxn>
                  <a:cxn ang="0">
                    <a:pos x="1128" y="899"/>
                  </a:cxn>
                  <a:cxn ang="0">
                    <a:pos x="1107" y="883"/>
                  </a:cxn>
                  <a:cxn ang="0">
                    <a:pos x="1101" y="862"/>
                  </a:cxn>
                  <a:cxn ang="0">
                    <a:pos x="1081" y="845"/>
                  </a:cxn>
                  <a:cxn ang="0">
                    <a:pos x="1033" y="833"/>
                  </a:cxn>
                  <a:cxn ang="0">
                    <a:pos x="892" y="829"/>
                  </a:cxn>
                  <a:cxn ang="0">
                    <a:pos x="601" y="943"/>
                  </a:cxn>
                  <a:cxn ang="0">
                    <a:pos x="407" y="1039"/>
                  </a:cxn>
                  <a:cxn ang="0">
                    <a:pos x="354" y="1077"/>
                  </a:cxn>
                  <a:cxn ang="0">
                    <a:pos x="339" y="1077"/>
                  </a:cxn>
                </a:cxnLst>
                <a:rect l="0" t="0" r="r" b="b"/>
                <a:pathLst>
                  <a:path w="1150" h="1077">
                    <a:moveTo>
                      <a:pt x="337" y="1077"/>
                    </a:moveTo>
                    <a:lnTo>
                      <a:pt x="326" y="1064"/>
                    </a:lnTo>
                    <a:lnTo>
                      <a:pt x="316" y="1052"/>
                    </a:lnTo>
                    <a:lnTo>
                      <a:pt x="307" y="1039"/>
                    </a:lnTo>
                    <a:lnTo>
                      <a:pt x="297" y="1024"/>
                    </a:lnTo>
                    <a:lnTo>
                      <a:pt x="285" y="1005"/>
                    </a:lnTo>
                    <a:lnTo>
                      <a:pt x="270" y="977"/>
                    </a:lnTo>
                    <a:lnTo>
                      <a:pt x="249" y="942"/>
                    </a:lnTo>
                    <a:lnTo>
                      <a:pt x="223" y="895"/>
                    </a:lnTo>
                    <a:lnTo>
                      <a:pt x="222" y="886"/>
                    </a:lnTo>
                    <a:lnTo>
                      <a:pt x="222" y="878"/>
                    </a:lnTo>
                    <a:lnTo>
                      <a:pt x="220" y="869"/>
                    </a:lnTo>
                    <a:lnTo>
                      <a:pt x="219" y="860"/>
                    </a:lnTo>
                    <a:lnTo>
                      <a:pt x="217" y="850"/>
                    </a:lnTo>
                    <a:lnTo>
                      <a:pt x="213" y="841"/>
                    </a:lnTo>
                    <a:lnTo>
                      <a:pt x="211" y="830"/>
                    </a:lnTo>
                    <a:lnTo>
                      <a:pt x="209" y="820"/>
                    </a:lnTo>
                    <a:lnTo>
                      <a:pt x="211" y="820"/>
                    </a:lnTo>
                    <a:lnTo>
                      <a:pt x="213" y="820"/>
                    </a:lnTo>
                    <a:lnTo>
                      <a:pt x="217" y="819"/>
                    </a:lnTo>
                    <a:lnTo>
                      <a:pt x="219" y="819"/>
                    </a:lnTo>
                    <a:lnTo>
                      <a:pt x="222" y="818"/>
                    </a:lnTo>
                    <a:lnTo>
                      <a:pt x="224" y="817"/>
                    </a:lnTo>
                    <a:lnTo>
                      <a:pt x="227" y="815"/>
                    </a:lnTo>
                    <a:lnTo>
                      <a:pt x="229" y="813"/>
                    </a:lnTo>
                    <a:lnTo>
                      <a:pt x="232" y="816"/>
                    </a:lnTo>
                    <a:lnTo>
                      <a:pt x="234" y="818"/>
                    </a:lnTo>
                    <a:lnTo>
                      <a:pt x="237" y="821"/>
                    </a:lnTo>
                    <a:lnTo>
                      <a:pt x="240" y="823"/>
                    </a:lnTo>
                    <a:lnTo>
                      <a:pt x="243" y="826"/>
                    </a:lnTo>
                    <a:lnTo>
                      <a:pt x="247" y="828"/>
                    </a:lnTo>
                    <a:lnTo>
                      <a:pt x="251" y="831"/>
                    </a:lnTo>
                    <a:lnTo>
                      <a:pt x="256" y="833"/>
                    </a:lnTo>
                    <a:lnTo>
                      <a:pt x="285" y="822"/>
                    </a:lnTo>
                    <a:lnTo>
                      <a:pt x="307" y="814"/>
                    </a:lnTo>
                    <a:lnTo>
                      <a:pt x="324" y="807"/>
                    </a:lnTo>
                    <a:lnTo>
                      <a:pt x="336" y="802"/>
                    </a:lnTo>
                    <a:lnTo>
                      <a:pt x="345" y="797"/>
                    </a:lnTo>
                    <a:lnTo>
                      <a:pt x="353" y="792"/>
                    </a:lnTo>
                    <a:lnTo>
                      <a:pt x="361" y="786"/>
                    </a:lnTo>
                    <a:lnTo>
                      <a:pt x="371" y="779"/>
                    </a:lnTo>
                    <a:lnTo>
                      <a:pt x="397" y="775"/>
                    </a:lnTo>
                    <a:lnTo>
                      <a:pt x="418" y="771"/>
                    </a:lnTo>
                    <a:lnTo>
                      <a:pt x="434" y="768"/>
                    </a:lnTo>
                    <a:lnTo>
                      <a:pt x="447" y="765"/>
                    </a:lnTo>
                    <a:lnTo>
                      <a:pt x="458" y="762"/>
                    </a:lnTo>
                    <a:lnTo>
                      <a:pt x="470" y="757"/>
                    </a:lnTo>
                    <a:lnTo>
                      <a:pt x="482" y="752"/>
                    </a:lnTo>
                    <a:lnTo>
                      <a:pt x="498" y="746"/>
                    </a:lnTo>
                    <a:lnTo>
                      <a:pt x="500" y="743"/>
                    </a:lnTo>
                    <a:lnTo>
                      <a:pt x="503" y="741"/>
                    </a:lnTo>
                    <a:lnTo>
                      <a:pt x="505" y="737"/>
                    </a:lnTo>
                    <a:lnTo>
                      <a:pt x="508" y="735"/>
                    </a:lnTo>
                    <a:lnTo>
                      <a:pt x="510" y="732"/>
                    </a:lnTo>
                    <a:lnTo>
                      <a:pt x="513" y="730"/>
                    </a:lnTo>
                    <a:lnTo>
                      <a:pt x="515" y="727"/>
                    </a:lnTo>
                    <a:lnTo>
                      <a:pt x="519" y="725"/>
                    </a:lnTo>
                    <a:lnTo>
                      <a:pt x="496" y="684"/>
                    </a:lnTo>
                    <a:lnTo>
                      <a:pt x="479" y="653"/>
                    </a:lnTo>
                    <a:lnTo>
                      <a:pt x="464" y="625"/>
                    </a:lnTo>
                    <a:lnTo>
                      <a:pt x="452" y="602"/>
                    </a:lnTo>
                    <a:lnTo>
                      <a:pt x="441" y="576"/>
                    </a:lnTo>
                    <a:lnTo>
                      <a:pt x="429" y="548"/>
                    </a:lnTo>
                    <a:lnTo>
                      <a:pt x="416" y="512"/>
                    </a:lnTo>
                    <a:lnTo>
                      <a:pt x="397" y="467"/>
                    </a:lnTo>
                    <a:lnTo>
                      <a:pt x="394" y="467"/>
                    </a:lnTo>
                    <a:lnTo>
                      <a:pt x="391" y="467"/>
                    </a:lnTo>
                    <a:lnTo>
                      <a:pt x="387" y="467"/>
                    </a:lnTo>
                    <a:lnTo>
                      <a:pt x="383" y="466"/>
                    </a:lnTo>
                    <a:lnTo>
                      <a:pt x="379" y="466"/>
                    </a:lnTo>
                    <a:lnTo>
                      <a:pt x="374" y="465"/>
                    </a:lnTo>
                    <a:lnTo>
                      <a:pt x="369" y="463"/>
                    </a:lnTo>
                    <a:lnTo>
                      <a:pt x="363" y="461"/>
                    </a:lnTo>
                    <a:lnTo>
                      <a:pt x="360" y="463"/>
                    </a:lnTo>
                    <a:lnTo>
                      <a:pt x="357" y="466"/>
                    </a:lnTo>
                    <a:lnTo>
                      <a:pt x="353" y="469"/>
                    </a:lnTo>
                    <a:lnTo>
                      <a:pt x="349" y="471"/>
                    </a:lnTo>
                    <a:lnTo>
                      <a:pt x="345" y="475"/>
                    </a:lnTo>
                    <a:lnTo>
                      <a:pt x="340" y="478"/>
                    </a:lnTo>
                    <a:lnTo>
                      <a:pt x="335" y="483"/>
                    </a:lnTo>
                    <a:lnTo>
                      <a:pt x="330" y="487"/>
                    </a:lnTo>
                    <a:lnTo>
                      <a:pt x="307" y="493"/>
                    </a:lnTo>
                    <a:lnTo>
                      <a:pt x="290" y="496"/>
                    </a:lnTo>
                    <a:lnTo>
                      <a:pt x="275" y="500"/>
                    </a:lnTo>
                    <a:lnTo>
                      <a:pt x="261" y="504"/>
                    </a:lnTo>
                    <a:lnTo>
                      <a:pt x="248" y="509"/>
                    </a:lnTo>
                    <a:lnTo>
                      <a:pt x="233" y="515"/>
                    </a:lnTo>
                    <a:lnTo>
                      <a:pt x="213" y="524"/>
                    </a:lnTo>
                    <a:lnTo>
                      <a:pt x="189" y="535"/>
                    </a:lnTo>
                    <a:lnTo>
                      <a:pt x="184" y="539"/>
                    </a:lnTo>
                    <a:lnTo>
                      <a:pt x="179" y="542"/>
                    </a:lnTo>
                    <a:lnTo>
                      <a:pt x="174" y="546"/>
                    </a:lnTo>
                    <a:lnTo>
                      <a:pt x="169" y="550"/>
                    </a:lnTo>
                    <a:lnTo>
                      <a:pt x="163" y="554"/>
                    </a:lnTo>
                    <a:lnTo>
                      <a:pt x="158" y="559"/>
                    </a:lnTo>
                    <a:lnTo>
                      <a:pt x="153" y="564"/>
                    </a:lnTo>
                    <a:lnTo>
                      <a:pt x="148" y="569"/>
                    </a:lnTo>
                    <a:lnTo>
                      <a:pt x="146" y="581"/>
                    </a:lnTo>
                    <a:lnTo>
                      <a:pt x="143" y="595"/>
                    </a:lnTo>
                    <a:lnTo>
                      <a:pt x="141" y="607"/>
                    </a:lnTo>
                    <a:lnTo>
                      <a:pt x="138" y="620"/>
                    </a:lnTo>
                    <a:lnTo>
                      <a:pt x="136" y="632"/>
                    </a:lnTo>
                    <a:lnTo>
                      <a:pt x="133" y="646"/>
                    </a:lnTo>
                    <a:lnTo>
                      <a:pt x="131" y="658"/>
                    </a:lnTo>
                    <a:lnTo>
                      <a:pt x="128" y="671"/>
                    </a:lnTo>
                    <a:lnTo>
                      <a:pt x="124" y="668"/>
                    </a:lnTo>
                    <a:lnTo>
                      <a:pt x="119" y="665"/>
                    </a:lnTo>
                    <a:lnTo>
                      <a:pt x="113" y="661"/>
                    </a:lnTo>
                    <a:lnTo>
                      <a:pt x="108" y="657"/>
                    </a:lnTo>
                    <a:lnTo>
                      <a:pt x="103" y="652"/>
                    </a:lnTo>
                    <a:lnTo>
                      <a:pt x="98" y="647"/>
                    </a:lnTo>
                    <a:lnTo>
                      <a:pt x="93" y="642"/>
                    </a:lnTo>
                    <a:lnTo>
                      <a:pt x="88" y="636"/>
                    </a:lnTo>
                    <a:lnTo>
                      <a:pt x="80" y="612"/>
                    </a:lnTo>
                    <a:lnTo>
                      <a:pt x="72" y="586"/>
                    </a:lnTo>
                    <a:lnTo>
                      <a:pt x="62" y="560"/>
                    </a:lnTo>
                    <a:lnTo>
                      <a:pt x="53" y="534"/>
                    </a:lnTo>
                    <a:lnTo>
                      <a:pt x="44" y="508"/>
                    </a:lnTo>
                    <a:lnTo>
                      <a:pt x="34" y="481"/>
                    </a:lnTo>
                    <a:lnTo>
                      <a:pt x="24" y="455"/>
                    </a:lnTo>
                    <a:lnTo>
                      <a:pt x="15" y="426"/>
                    </a:lnTo>
                    <a:lnTo>
                      <a:pt x="13" y="416"/>
                    </a:lnTo>
                    <a:lnTo>
                      <a:pt x="12" y="406"/>
                    </a:lnTo>
                    <a:lnTo>
                      <a:pt x="11" y="396"/>
                    </a:lnTo>
                    <a:lnTo>
                      <a:pt x="9" y="385"/>
                    </a:lnTo>
                    <a:lnTo>
                      <a:pt x="7" y="374"/>
                    </a:lnTo>
                    <a:lnTo>
                      <a:pt x="5" y="363"/>
                    </a:lnTo>
                    <a:lnTo>
                      <a:pt x="3" y="351"/>
                    </a:lnTo>
                    <a:lnTo>
                      <a:pt x="0" y="339"/>
                    </a:lnTo>
                    <a:lnTo>
                      <a:pt x="24" y="335"/>
                    </a:lnTo>
                    <a:lnTo>
                      <a:pt x="46" y="332"/>
                    </a:lnTo>
                    <a:lnTo>
                      <a:pt x="69" y="328"/>
                    </a:lnTo>
                    <a:lnTo>
                      <a:pt x="91" y="324"/>
                    </a:lnTo>
                    <a:lnTo>
                      <a:pt x="113" y="319"/>
                    </a:lnTo>
                    <a:lnTo>
                      <a:pt x="137" y="315"/>
                    </a:lnTo>
                    <a:lnTo>
                      <a:pt x="159" y="310"/>
                    </a:lnTo>
                    <a:lnTo>
                      <a:pt x="182" y="305"/>
                    </a:lnTo>
                    <a:lnTo>
                      <a:pt x="342" y="245"/>
                    </a:lnTo>
                    <a:lnTo>
                      <a:pt x="462" y="199"/>
                    </a:lnTo>
                    <a:lnTo>
                      <a:pt x="548" y="166"/>
                    </a:lnTo>
                    <a:lnTo>
                      <a:pt x="607" y="143"/>
                    </a:lnTo>
                    <a:lnTo>
                      <a:pt x="644" y="128"/>
                    </a:lnTo>
                    <a:lnTo>
                      <a:pt x="664" y="119"/>
                    </a:lnTo>
                    <a:lnTo>
                      <a:pt x="674" y="113"/>
                    </a:lnTo>
                    <a:lnTo>
                      <a:pt x="680" y="108"/>
                    </a:lnTo>
                    <a:lnTo>
                      <a:pt x="680" y="98"/>
                    </a:lnTo>
                    <a:lnTo>
                      <a:pt x="680" y="88"/>
                    </a:lnTo>
                    <a:lnTo>
                      <a:pt x="680" y="77"/>
                    </a:lnTo>
                    <a:lnTo>
                      <a:pt x="680" y="67"/>
                    </a:lnTo>
                    <a:lnTo>
                      <a:pt x="681" y="57"/>
                    </a:lnTo>
                    <a:lnTo>
                      <a:pt x="682" y="47"/>
                    </a:lnTo>
                    <a:lnTo>
                      <a:pt x="684" y="37"/>
                    </a:lnTo>
                    <a:lnTo>
                      <a:pt x="686" y="26"/>
                    </a:lnTo>
                    <a:lnTo>
                      <a:pt x="691" y="24"/>
                    </a:lnTo>
                    <a:lnTo>
                      <a:pt x="696" y="21"/>
                    </a:lnTo>
                    <a:lnTo>
                      <a:pt x="701" y="19"/>
                    </a:lnTo>
                    <a:lnTo>
                      <a:pt x="706" y="16"/>
                    </a:lnTo>
                    <a:lnTo>
                      <a:pt x="711" y="12"/>
                    </a:lnTo>
                    <a:lnTo>
                      <a:pt x="716" y="9"/>
                    </a:lnTo>
                    <a:lnTo>
                      <a:pt x="722" y="5"/>
                    </a:lnTo>
                    <a:lnTo>
                      <a:pt x="727" y="0"/>
                    </a:lnTo>
                    <a:lnTo>
                      <a:pt x="727" y="5"/>
                    </a:lnTo>
                    <a:lnTo>
                      <a:pt x="727" y="11"/>
                    </a:lnTo>
                    <a:lnTo>
                      <a:pt x="727" y="17"/>
                    </a:lnTo>
                    <a:lnTo>
                      <a:pt x="728" y="24"/>
                    </a:lnTo>
                    <a:lnTo>
                      <a:pt x="728" y="31"/>
                    </a:lnTo>
                    <a:lnTo>
                      <a:pt x="730" y="39"/>
                    </a:lnTo>
                    <a:lnTo>
                      <a:pt x="731" y="47"/>
                    </a:lnTo>
                    <a:lnTo>
                      <a:pt x="733" y="54"/>
                    </a:lnTo>
                    <a:lnTo>
                      <a:pt x="736" y="59"/>
                    </a:lnTo>
                    <a:lnTo>
                      <a:pt x="739" y="65"/>
                    </a:lnTo>
                    <a:lnTo>
                      <a:pt x="743" y="71"/>
                    </a:lnTo>
                    <a:lnTo>
                      <a:pt x="747" y="78"/>
                    </a:lnTo>
                    <a:lnTo>
                      <a:pt x="752" y="86"/>
                    </a:lnTo>
                    <a:lnTo>
                      <a:pt x="757" y="93"/>
                    </a:lnTo>
                    <a:lnTo>
                      <a:pt x="761" y="101"/>
                    </a:lnTo>
                    <a:lnTo>
                      <a:pt x="766" y="108"/>
                    </a:lnTo>
                    <a:lnTo>
                      <a:pt x="770" y="121"/>
                    </a:lnTo>
                    <a:lnTo>
                      <a:pt x="773" y="134"/>
                    </a:lnTo>
                    <a:lnTo>
                      <a:pt x="777" y="149"/>
                    </a:lnTo>
                    <a:lnTo>
                      <a:pt x="781" y="163"/>
                    </a:lnTo>
                    <a:lnTo>
                      <a:pt x="786" y="178"/>
                    </a:lnTo>
                    <a:lnTo>
                      <a:pt x="790" y="193"/>
                    </a:lnTo>
                    <a:lnTo>
                      <a:pt x="795" y="208"/>
                    </a:lnTo>
                    <a:lnTo>
                      <a:pt x="800" y="223"/>
                    </a:lnTo>
                    <a:lnTo>
                      <a:pt x="805" y="228"/>
                    </a:lnTo>
                    <a:lnTo>
                      <a:pt x="811" y="233"/>
                    </a:lnTo>
                    <a:lnTo>
                      <a:pt x="818" y="239"/>
                    </a:lnTo>
                    <a:lnTo>
                      <a:pt x="825" y="245"/>
                    </a:lnTo>
                    <a:lnTo>
                      <a:pt x="832" y="251"/>
                    </a:lnTo>
                    <a:lnTo>
                      <a:pt x="839" y="257"/>
                    </a:lnTo>
                    <a:lnTo>
                      <a:pt x="847" y="263"/>
                    </a:lnTo>
                    <a:lnTo>
                      <a:pt x="854" y="271"/>
                    </a:lnTo>
                    <a:lnTo>
                      <a:pt x="854" y="281"/>
                    </a:lnTo>
                    <a:lnTo>
                      <a:pt x="855" y="292"/>
                    </a:lnTo>
                    <a:lnTo>
                      <a:pt x="856" y="302"/>
                    </a:lnTo>
                    <a:lnTo>
                      <a:pt x="858" y="312"/>
                    </a:lnTo>
                    <a:lnTo>
                      <a:pt x="860" y="323"/>
                    </a:lnTo>
                    <a:lnTo>
                      <a:pt x="862" y="334"/>
                    </a:lnTo>
                    <a:lnTo>
                      <a:pt x="865" y="347"/>
                    </a:lnTo>
                    <a:lnTo>
                      <a:pt x="868" y="359"/>
                    </a:lnTo>
                    <a:lnTo>
                      <a:pt x="856" y="363"/>
                    </a:lnTo>
                    <a:lnTo>
                      <a:pt x="848" y="367"/>
                    </a:lnTo>
                    <a:lnTo>
                      <a:pt x="842" y="369"/>
                    </a:lnTo>
                    <a:lnTo>
                      <a:pt x="837" y="370"/>
                    </a:lnTo>
                    <a:lnTo>
                      <a:pt x="833" y="370"/>
                    </a:lnTo>
                    <a:lnTo>
                      <a:pt x="829" y="369"/>
                    </a:lnTo>
                    <a:lnTo>
                      <a:pt x="825" y="368"/>
                    </a:lnTo>
                    <a:lnTo>
                      <a:pt x="821" y="366"/>
                    </a:lnTo>
                    <a:lnTo>
                      <a:pt x="821" y="361"/>
                    </a:lnTo>
                    <a:lnTo>
                      <a:pt x="820" y="356"/>
                    </a:lnTo>
                    <a:lnTo>
                      <a:pt x="819" y="350"/>
                    </a:lnTo>
                    <a:lnTo>
                      <a:pt x="816" y="345"/>
                    </a:lnTo>
                    <a:lnTo>
                      <a:pt x="814" y="339"/>
                    </a:lnTo>
                    <a:lnTo>
                      <a:pt x="812" y="332"/>
                    </a:lnTo>
                    <a:lnTo>
                      <a:pt x="809" y="325"/>
                    </a:lnTo>
                    <a:lnTo>
                      <a:pt x="807" y="318"/>
                    </a:lnTo>
                    <a:lnTo>
                      <a:pt x="792" y="318"/>
                    </a:lnTo>
                    <a:lnTo>
                      <a:pt x="776" y="318"/>
                    </a:lnTo>
                    <a:lnTo>
                      <a:pt x="759" y="318"/>
                    </a:lnTo>
                    <a:lnTo>
                      <a:pt x="742" y="319"/>
                    </a:lnTo>
                    <a:lnTo>
                      <a:pt x="726" y="320"/>
                    </a:lnTo>
                    <a:lnTo>
                      <a:pt x="708" y="321"/>
                    </a:lnTo>
                    <a:lnTo>
                      <a:pt x="690" y="323"/>
                    </a:lnTo>
                    <a:lnTo>
                      <a:pt x="673" y="325"/>
                    </a:lnTo>
                    <a:lnTo>
                      <a:pt x="652" y="335"/>
                    </a:lnTo>
                    <a:lnTo>
                      <a:pt x="632" y="346"/>
                    </a:lnTo>
                    <a:lnTo>
                      <a:pt x="611" y="356"/>
                    </a:lnTo>
                    <a:lnTo>
                      <a:pt x="591" y="366"/>
                    </a:lnTo>
                    <a:lnTo>
                      <a:pt x="571" y="376"/>
                    </a:lnTo>
                    <a:lnTo>
                      <a:pt x="549" y="386"/>
                    </a:lnTo>
                    <a:lnTo>
                      <a:pt x="527" y="397"/>
                    </a:lnTo>
                    <a:lnTo>
                      <a:pt x="504" y="407"/>
                    </a:lnTo>
                    <a:lnTo>
                      <a:pt x="504" y="414"/>
                    </a:lnTo>
                    <a:lnTo>
                      <a:pt x="504" y="423"/>
                    </a:lnTo>
                    <a:lnTo>
                      <a:pt x="504" y="431"/>
                    </a:lnTo>
                    <a:lnTo>
                      <a:pt x="504" y="442"/>
                    </a:lnTo>
                    <a:lnTo>
                      <a:pt x="503" y="451"/>
                    </a:lnTo>
                    <a:lnTo>
                      <a:pt x="502" y="461"/>
                    </a:lnTo>
                    <a:lnTo>
                      <a:pt x="500" y="471"/>
                    </a:lnTo>
                    <a:lnTo>
                      <a:pt x="498" y="481"/>
                    </a:lnTo>
                    <a:lnTo>
                      <a:pt x="500" y="484"/>
                    </a:lnTo>
                    <a:lnTo>
                      <a:pt x="504" y="492"/>
                    </a:lnTo>
                    <a:lnTo>
                      <a:pt x="507" y="500"/>
                    </a:lnTo>
                    <a:lnTo>
                      <a:pt x="511" y="511"/>
                    </a:lnTo>
                    <a:lnTo>
                      <a:pt x="521" y="537"/>
                    </a:lnTo>
                    <a:lnTo>
                      <a:pt x="531" y="569"/>
                    </a:lnTo>
                    <a:lnTo>
                      <a:pt x="542" y="603"/>
                    </a:lnTo>
                    <a:lnTo>
                      <a:pt x="553" y="637"/>
                    </a:lnTo>
                    <a:lnTo>
                      <a:pt x="567" y="670"/>
                    </a:lnTo>
                    <a:lnTo>
                      <a:pt x="579" y="698"/>
                    </a:lnTo>
                    <a:lnTo>
                      <a:pt x="579" y="698"/>
                    </a:lnTo>
                    <a:lnTo>
                      <a:pt x="580" y="698"/>
                    </a:lnTo>
                    <a:lnTo>
                      <a:pt x="581" y="699"/>
                    </a:lnTo>
                    <a:lnTo>
                      <a:pt x="583" y="699"/>
                    </a:lnTo>
                    <a:lnTo>
                      <a:pt x="585" y="700"/>
                    </a:lnTo>
                    <a:lnTo>
                      <a:pt x="587" y="701"/>
                    </a:lnTo>
                    <a:lnTo>
                      <a:pt x="590" y="703"/>
                    </a:lnTo>
                    <a:lnTo>
                      <a:pt x="592" y="705"/>
                    </a:lnTo>
                    <a:lnTo>
                      <a:pt x="623" y="692"/>
                    </a:lnTo>
                    <a:lnTo>
                      <a:pt x="652" y="679"/>
                    </a:lnTo>
                    <a:lnTo>
                      <a:pt x="683" y="667"/>
                    </a:lnTo>
                    <a:lnTo>
                      <a:pt x="713" y="654"/>
                    </a:lnTo>
                    <a:lnTo>
                      <a:pt x="745" y="642"/>
                    </a:lnTo>
                    <a:lnTo>
                      <a:pt x="777" y="628"/>
                    </a:lnTo>
                    <a:lnTo>
                      <a:pt x="808" y="616"/>
                    </a:lnTo>
                    <a:lnTo>
                      <a:pt x="841" y="603"/>
                    </a:lnTo>
                    <a:lnTo>
                      <a:pt x="846" y="598"/>
                    </a:lnTo>
                    <a:lnTo>
                      <a:pt x="852" y="593"/>
                    </a:lnTo>
                    <a:lnTo>
                      <a:pt x="858" y="587"/>
                    </a:lnTo>
                    <a:lnTo>
                      <a:pt x="865" y="582"/>
                    </a:lnTo>
                    <a:lnTo>
                      <a:pt x="873" y="577"/>
                    </a:lnTo>
                    <a:lnTo>
                      <a:pt x="880" y="572"/>
                    </a:lnTo>
                    <a:lnTo>
                      <a:pt x="887" y="567"/>
                    </a:lnTo>
                    <a:lnTo>
                      <a:pt x="894" y="562"/>
                    </a:lnTo>
                    <a:lnTo>
                      <a:pt x="897" y="557"/>
                    </a:lnTo>
                    <a:lnTo>
                      <a:pt x="899" y="551"/>
                    </a:lnTo>
                    <a:lnTo>
                      <a:pt x="902" y="545"/>
                    </a:lnTo>
                    <a:lnTo>
                      <a:pt x="905" y="537"/>
                    </a:lnTo>
                    <a:lnTo>
                      <a:pt x="908" y="530"/>
                    </a:lnTo>
                    <a:lnTo>
                      <a:pt x="912" y="523"/>
                    </a:lnTo>
                    <a:lnTo>
                      <a:pt x="916" y="516"/>
                    </a:lnTo>
                    <a:lnTo>
                      <a:pt x="922" y="508"/>
                    </a:lnTo>
                    <a:lnTo>
                      <a:pt x="927" y="508"/>
                    </a:lnTo>
                    <a:lnTo>
                      <a:pt x="932" y="508"/>
                    </a:lnTo>
                    <a:lnTo>
                      <a:pt x="937" y="508"/>
                    </a:lnTo>
                    <a:lnTo>
                      <a:pt x="942" y="507"/>
                    </a:lnTo>
                    <a:lnTo>
                      <a:pt x="947" y="507"/>
                    </a:lnTo>
                    <a:lnTo>
                      <a:pt x="951" y="505"/>
                    </a:lnTo>
                    <a:lnTo>
                      <a:pt x="956" y="504"/>
                    </a:lnTo>
                    <a:lnTo>
                      <a:pt x="961" y="502"/>
                    </a:lnTo>
                    <a:lnTo>
                      <a:pt x="971" y="513"/>
                    </a:lnTo>
                    <a:lnTo>
                      <a:pt x="979" y="524"/>
                    </a:lnTo>
                    <a:lnTo>
                      <a:pt x="987" y="540"/>
                    </a:lnTo>
                    <a:lnTo>
                      <a:pt x="998" y="560"/>
                    </a:lnTo>
                    <a:lnTo>
                      <a:pt x="1011" y="590"/>
                    </a:lnTo>
                    <a:lnTo>
                      <a:pt x="1031" y="632"/>
                    </a:lnTo>
                    <a:lnTo>
                      <a:pt x="1056" y="690"/>
                    </a:lnTo>
                    <a:lnTo>
                      <a:pt x="1089" y="766"/>
                    </a:lnTo>
                    <a:lnTo>
                      <a:pt x="1100" y="777"/>
                    </a:lnTo>
                    <a:lnTo>
                      <a:pt x="1109" y="786"/>
                    </a:lnTo>
                    <a:lnTo>
                      <a:pt x="1116" y="794"/>
                    </a:lnTo>
                    <a:lnTo>
                      <a:pt x="1123" y="802"/>
                    </a:lnTo>
                    <a:lnTo>
                      <a:pt x="1128" y="810"/>
                    </a:lnTo>
                    <a:lnTo>
                      <a:pt x="1134" y="819"/>
                    </a:lnTo>
                    <a:lnTo>
                      <a:pt x="1141" y="831"/>
                    </a:lnTo>
                    <a:lnTo>
                      <a:pt x="1150" y="847"/>
                    </a:lnTo>
                    <a:lnTo>
                      <a:pt x="1150" y="852"/>
                    </a:lnTo>
                    <a:lnTo>
                      <a:pt x="1150" y="857"/>
                    </a:lnTo>
                    <a:lnTo>
                      <a:pt x="1150" y="862"/>
                    </a:lnTo>
                    <a:lnTo>
                      <a:pt x="1150" y="867"/>
                    </a:lnTo>
                    <a:lnTo>
                      <a:pt x="1150" y="872"/>
                    </a:lnTo>
                    <a:lnTo>
                      <a:pt x="1150" y="877"/>
                    </a:lnTo>
                    <a:lnTo>
                      <a:pt x="1150" y="882"/>
                    </a:lnTo>
                    <a:lnTo>
                      <a:pt x="1150" y="887"/>
                    </a:lnTo>
                    <a:lnTo>
                      <a:pt x="1147" y="888"/>
                    </a:lnTo>
                    <a:lnTo>
                      <a:pt x="1145" y="888"/>
                    </a:lnTo>
                    <a:lnTo>
                      <a:pt x="1142" y="890"/>
                    </a:lnTo>
                    <a:lnTo>
                      <a:pt x="1140" y="892"/>
                    </a:lnTo>
                    <a:lnTo>
                      <a:pt x="1137" y="894"/>
                    </a:lnTo>
                    <a:lnTo>
                      <a:pt x="1135" y="897"/>
                    </a:lnTo>
                    <a:lnTo>
                      <a:pt x="1132" y="899"/>
                    </a:lnTo>
                    <a:lnTo>
                      <a:pt x="1130" y="902"/>
                    </a:lnTo>
                    <a:lnTo>
                      <a:pt x="1128" y="899"/>
                    </a:lnTo>
                    <a:lnTo>
                      <a:pt x="1125" y="897"/>
                    </a:lnTo>
                    <a:lnTo>
                      <a:pt x="1122" y="894"/>
                    </a:lnTo>
                    <a:lnTo>
                      <a:pt x="1119" y="892"/>
                    </a:lnTo>
                    <a:lnTo>
                      <a:pt x="1115" y="888"/>
                    </a:lnTo>
                    <a:lnTo>
                      <a:pt x="1111" y="886"/>
                    </a:lnTo>
                    <a:lnTo>
                      <a:pt x="1107" y="883"/>
                    </a:lnTo>
                    <a:lnTo>
                      <a:pt x="1103" y="881"/>
                    </a:lnTo>
                    <a:lnTo>
                      <a:pt x="1103" y="878"/>
                    </a:lnTo>
                    <a:lnTo>
                      <a:pt x="1103" y="875"/>
                    </a:lnTo>
                    <a:lnTo>
                      <a:pt x="1102" y="871"/>
                    </a:lnTo>
                    <a:lnTo>
                      <a:pt x="1102" y="867"/>
                    </a:lnTo>
                    <a:lnTo>
                      <a:pt x="1101" y="862"/>
                    </a:lnTo>
                    <a:lnTo>
                      <a:pt x="1100" y="857"/>
                    </a:lnTo>
                    <a:lnTo>
                      <a:pt x="1098" y="852"/>
                    </a:lnTo>
                    <a:lnTo>
                      <a:pt x="1096" y="847"/>
                    </a:lnTo>
                    <a:lnTo>
                      <a:pt x="1091" y="847"/>
                    </a:lnTo>
                    <a:lnTo>
                      <a:pt x="1086" y="846"/>
                    </a:lnTo>
                    <a:lnTo>
                      <a:pt x="1081" y="845"/>
                    </a:lnTo>
                    <a:lnTo>
                      <a:pt x="1076" y="843"/>
                    </a:lnTo>
                    <a:lnTo>
                      <a:pt x="1071" y="841"/>
                    </a:lnTo>
                    <a:lnTo>
                      <a:pt x="1065" y="838"/>
                    </a:lnTo>
                    <a:lnTo>
                      <a:pt x="1060" y="836"/>
                    </a:lnTo>
                    <a:lnTo>
                      <a:pt x="1056" y="833"/>
                    </a:lnTo>
                    <a:lnTo>
                      <a:pt x="1033" y="833"/>
                    </a:lnTo>
                    <a:lnTo>
                      <a:pt x="1010" y="833"/>
                    </a:lnTo>
                    <a:lnTo>
                      <a:pt x="988" y="833"/>
                    </a:lnTo>
                    <a:lnTo>
                      <a:pt x="964" y="832"/>
                    </a:lnTo>
                    <a:lnTo>
                      <a:pt x="941" y="832"/>
                    </a:lnTo>
                    <a:lnTo>
                      <a:pt x="916" y="830"/>
                    </a:lnTo>
                    <a:lnTo>
                      <a:pt x="892" y="829"/>
                    </a:lnTo>
                    <a:lnTo>
                      <a:pt x="868" y="826"/>
                    </a:lnTo>
                    <a:lnTo>
                      <a:pt x="814" y="850"/>
                    </a:lnTo>
                    <a:lnTo>
                      <a:pt x="761" y="872"/>
                    </a:lnTo>
                    <a:lnTo>
                      <a:pt x="708" y="896"/>
                    </a:lnTo>
                    <a:lnTo>
                      <a:pt x="655" y="919"/>
                    </a:lnTo>
                    <a:lnTo>
                      <a:pt x="601" y="943"/>
                    </a:lnTo>
                    <a:lnTo>
                      <a:pt x="547" y="967"/>
                    </a:lnTo>
                    <a:lnTo>
                      <a:pt x="493" y="992"/>
                    </a:lnTo>
                    <a:lnTo>
                      <a:pt x="438" y="1017"/>
                    </a:lnTo>
                    <a:lnTo>
                      <a:pt x="428" y="1024"/>
                    </a:lnTo>
                    <a:lnTo>
                      <a:pt x="418" y="1031"/>
                    </a:lnTo>
                    <a:lnTo>
                      <a:pt x="407" y="1039"/>
                    </a:lnTo>
                    <a:lnTo>
                      <a:pt x="397" y="1047"/>
                    </a:lnTo>
                    <a:lnTo>
                      <a:pt x="387" y="1055"/>
                    </a:lnTo>
                    <a:lnTo>
                      <a:pt x="377" y="1062"/>
                    </a:lnTo>
                    <a:lnTo>
                      <a:pt x="367" y="1070"/>
                    </a:lnTo>
                    <a:lnTo>
                      <a:pt x="356" y="1077"/>
                    </a:lnTo>
                    <a:lnTo>
                      <a:pt x="354" y="1077"/>
                    </a:lnTo>
                    <a:lnTo>
                      <a:pt x="352" y="1077"/>
                    </a:lnTo>
                    <a:lnTo>
                      <a:pt x="349" y="1077"/>
                    </a:lnTo>
                    <a:lnTo>
                      <a:pt x="347" y="1077"/>
                    </a:lnTo>
                    <a:lnTo>
                      <a:pt x="344" y="1077"/>
                    </a:lnTo>
                    <a:lnTo>
                      <a:pt x="342" y="1077"/>
                    </a:lnTo>
                    <a:lnTo>
                      <a:pt x="339" y="1077"/>
                    </a:lnTo>
                    <a:lnTo>
                      <a:pt x="337" y="107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3" name="Freeform 42"/>
              <p:cNvSpPr>
                <a:spLocks/>
              </p:cNvSpPr>
              <p:nvPr/>
            </p:nvSpPr>
            <p:spPr bwMode="auto">
              <a:xfrm>
                <a:off x="711" y="3862"/>
                <a:ext cx="225" cy="180"/>
              </a:xfrm>
              <a:custGeom>
                <a:avLst/>
                <a:gdLst/>
                <a:ahLst/>
                <a:cxnLst>
                  <a:cxn ang="0">
                    <a:pos x="157" y="690"/>
                  </a:cxn>
                  <a:cxn ang="0">
                    <a:pos x="129" y="659"/>
                  </a:cxn>
                  <a:cxn ang="0">
                    <a:pos x="120" y="628"/>
                  </a:cxn>
                  <a:cxn ang="0">
                    <a:pos x="116" y="598"/>
                  </a:cxn>
                  <a:cxn ang="0">
                    <a:pos x="106" y="588"/>
                  </a:cxn>
                  <a:cxn ang="0">
                    <a:pos x="92" y="579"/>
                  </a:cxn>
                  <a:cxn ang="0">
                    <a:pos x="87" y="544"/>
                  </a:cxn>
                  <a:cxn ang="0">
                    <a:pos x="83" y="495"/>
                  </a:cxn>
                  <a:cxn ang="0">
                    <a:pos x="70" y="449"/>
                  </a:cxn>
                  <a:cxn ang="0">
                    <a:pos x="52" y="400"/>
                  </a:cxn>
                  <a:cxn ang="0">
                    <a:pos x="31" y="373"/>
                  </a:cxn>
                  <a:cxn ang="0">
                    <a:pos x="9" y="337"/>
                  </a:cxn>
                  <a:cxn ang="0">
                    <a:pos x="1" y="293"/>
                  </a:cxn>
                  <a:cxn ang="0">
                    <a:pos x="9" y="276"/>
                  </a:cxn>
                  <a:cxn ang="0">
                    <a:pos x="39" y="295"/>
                  </a:cxn>
                  <a:cxn ang="0">
                    <a:pos x="78" y="324"/>
                  </a:cxn>
                  <a:cxn ang="0">
                    <a:pos x="118" y="338"/>
                  </a:cxn>
                  <a:cxn ang="0">
                    <a:pos x="193" y="335"/>
                  </a:cxn>
                  <a:cxn ang="0">
                    <a:pos x="357" y="294"/>
                  </a:cxn>
                  <a:cxn ang="0">
                    <a:pos x="529" y="239"/>
                  </a:cxn>
                  <a:cxn ang="0">
                    <a:pos x="597" y="205"/>
                  </a:cxn>
                  <a:cxn ang="0">
                    <a:pos x="691" y="143"/>
                  </a:cxn>
                  <a:cxn ang="0">
                    <a:pos x="729" y="77"/>
                  </a:cxn>
                  <a:cxn ang="0">
                    <a:pos x="737" y="22"/>
                  </a:cxn>
                  <a:cxn ang="0">
                    <a:pos x="742" y="7"/>
                  </a:cxn>
                  <a:cxn ang="0">
                    <a:pos x="750" y="3"/>
                  </a:cxn>
                  <a:cxn ang="0">
                    <a:pos x="763" y="10"/>
                  </a:cxn>
                  <a:cxn ang="0">
                    <a:pos x="782" y="30"/>
                  </a:cxn>
                  <a:cxn ang="0">
                    <a:pos x="789" y="72"/>
                  </a:cxn>
                  <a:cxn ang="0">
                    <a:pos x="798" y="123"/>
                  </a:cxn>
                  <a:cxn ang="0">
                    <a:pos x="817" y="174"/>
                  </a:cxn>
                  <a:cxn ang="0">
                    <a:pos x="846" y="229"/>
                  </a:cxn>
                  <a:cxn ang="0">
                    <a:pos x="856" y="267"/>
                  </a:cxn>
                  <a:cxn ang="0">
                    <a:pos x="864" y="302"/>
                  </a:cxn>
                  <a:cxn ang="0">
                    <a:pos x="878" y="335"/>
                  </a:cxn>
                  <a:cxn ang="0">
                    <a:pos x="896" y="365"/>
                  </a:cxn>
                  <a:cxn ang="0">
                    <a:pos x="895" y="399"/>
                  </a:cxn>
                  <a:cxn ang="0">
                    <a:pos x="885" y="411"/>
                  </a:cxn>
                  <a:cxn ang="0">
                    <a:pos x="872" y="404"/>
                  </a:cxn>
                  <a:cxn ang="0">
                    <a:pos x="858" y="385"/>
                  </a:cxn>
                  <a:cxn ang="0">
                    <a:pos x="839" y="377"/>
                  </a:cxn>
                  <a:cxn ang="0">
                    <a:pos x="814" y="369"/>
                  </a:cxn>
                  <a:cxn ang="0">
                    <a:pos x="807" y="364"/>
                  </a:cxn>
                  <a:cxn ang="0">
                    <a:pos x="807" y="355"/>
                  </a:cxn>
                  <a:cxn ang="0">
                    <a:pos x="769" y="352"/>
                  </a:cxn>
                  <a:cxn ang="0">
                    <a:pos x="718" y="348"/>
                  </a:cxn>
                  <a:cxn ang="0">
                    <a:pos x="660" y="364"/>
                  </a:cxn>
                  <a:cxn ang="0">
                    <a:pos x="596" y="393"/>
                  </a:cxn>
                  <a:cxn ang="0">
                    <a:pos x="548" y="403"/>
                  </a:cxn>
                  <a:cxn ang="0">
                    <a:pos x="507" y="411"/>
                  </a:cxn>
                  <a:cxn ang="0">
                    <a:pos x="497" y="416"/>
                  </a:cxn>
                  <a:cxn ang="0">
                    <a:pos x="493" y="424"/>
                  </a:cxn>
                  <a:cxn ang="0">
                    <a:pos x="400" y="458"/>
                  </a:cxn>
                  <a:cxn ang="0">
                    <a:pos x="275" y="503"/>
                  </a:cxn>
                  <a:cxn ang="0">
                    <a:pos x="227" y="539"/>
                  </a:cxn>
                  <a:cxn ang="0">
                    <a:pos x="202" y="569"/>
                  </a:cxn>
                  <a:cxn ang="0">
                    <a:pos x="192" y="647"/>
                  </a:cxn>
                  <a:cxn ang="0">
                    <a:pos x="190" y="704"/>
                  </a:cxn>
                  <a:cxn ang="0">
                    <a:pos x="186" y="718"/>
                  </a:cxn>
                  <a:cxn ang="0">
                    <a:pos x="178" y="714"/>
                  </a:cxn>
                </a:cxnLst>
                <a:rect l="0" t="0" r="r" b="b"/>
                <a:pathLst>
                  <a:path w="901" h="719">
                    <a:moveTo>
                      <a:pt x="175" y="712"/>
                    </a:moveTo>
                    <a:lnTo>
                      <a:pt x="169" y="705"/>
                    </a:lnTo>
                    <a:lnTo>
                      <a:pt x="163" y="697"/>
                    </a:lnTo>
                    <a:lnTo>
                      <a:pt x="157" y="690"/>
                    </a:lnTo>
                    <a:lnTo>
                      <a:pt x="151" y="681"/>
                    </a:lnTo>
                    <a:lnTo>
                      <a:pt x="144" y="674"/>
                    </a:lnTo>
                    <a:lnTo>
                      <a:pt x="136" y="666"/>
                    </a:lnTo>
                    <a:lnTo>
                      <a:pt x="129" y="659"/>
                    </a:lnTo>
                    <a:lnTo>
                      <a:pt x="122" y="651"/>
                    </a:lnTo>
                    <a:lnTo>
                      <a:pt x="122" y="644"/>
                    </a:lnTo>
                    <a:lnTo>
                      <a:pt x="122" y="636"/>
                    </a:lnTo>
                    <a:lnTo>
                      <a:pt x="120" y="628"/>
                    </a:lnTo>
                    <a:lnTo>
                      <a:pt x="120" y="620"/>
                    </a:lnTo>
                    <a:lnTo>
                      <a:pt x="119" y="613"/>
                    </a:lnTo>
                    <a:lnTo>
                      <a:pt x="118" y="605"/>
                    </a:lnTo>
                    <a:lnTo>
                      <a:pt x="116" y="598"/>
                    </a:lnTo>
                    <a:lnTo>
                      <a:pt x="114" y="590"/>
                    </a:lnTo>
                    <a:lnTo>
                      <a:pt x="112" y="590"/>
                    </a:lnTo>
                    <a:lnTo>
                      <a:pt x="109" y="589"/>
                    </a:lnTo>
                    <a:lnTo>
                      <a:pt x="106" y="588"/>
                    </a:lnTo>
                    <a:lnTo>
                      <a:pt x="103" y="586"/>
                    </a:lnTo>
                    <a:lnTo>
                      <a:pt x="100" y="584"/>
                    </a:lnTo>
                    <a:lnTo>
                      <a:pt x="96" y="581"/>
                    </a:lnTo>
                    <a:lnTo>
                      <a:pt x="92" y="579"/>
                    </a:lnTo>
                    <a:lnTo>
                      <a:pt x="88" y="576"/>
                    </a:lnTo>
                    <a:lnTo>
                      <a:pt x="88" y="566"/>
                    </a:lnTo>
                    <a:lnTo>
                      <a:pt x="88" y="555"/>
                    </a:lnTo>
                    <a:lnTo>
                      <a:pt x="87" y="544"/>
                    </a:lnTo>
                    <a:lnTo>
                      <a:pt x="87" y="531"/>
                    </a:lnTo>
                    <a:lnTo>
                      <a:pt x="86" y="519"/>
                    </a:lnTo>
                    <a:lnTo>
                      <a:pt x="85" y="507"/>
                    </a:lnTo>
                    <a:lnTo>
                      <a:pt x="83" y="495"/>
                    </a:lnTo>
                    <a:lnTo>
                      <a:pt x="81" y="481"/>
                    </a:lnTo>
                    <a:lnTo>
                      <a:pt x="78" y="471"/>
                    </a:lnTo>
                    <a:lnTo>
                      <a:pt x="75" y="460"/>
                    </a:lnTo>
                    <a:lnTo>
                      <a:pt x="70" y="449"/>
                    </a:lnTo>
                    <a:lnTo>
                      <a:pt x="66" y="437"/>
                    </a:lnTo>
                    <a:lnTo>
                      <a:pt x="62" y="424"/>
                    </a:lnTo>
                    <a:lnTo>
                      <a:pt x="57" y="412"/>
                    </a:lnTo>
                    <a:lnTo>
                      <a:pt x="52" y="400"/>
                    </a:lnTo>
                    <a:lnTo>
                      <a:pt x="47" y="387"/>
                    </a:lnTo>
                    <a:lnTo>
                      <a:pt x="41" y="383"/>
                    </a:lnTo>
                    <a:lnTo>
                      <a:pt x="35" y="378"/>
                    </a:lnTo>
                    <a:lnTo>
                      <a:pt x="31" y="373"/>
                    </a:lnTo>
                    <a:lnTo>
                      <a:pt x="27" y="368"/>
                    </a:lnTo>
                    <a:lnTo>
                      <a:pt x="22" y="360"/>
                    </a:lnTo>
                    <a:lnTo>
                      <a:pt x="16" y="351"/>
                    </a:lnTo>
                    <a:lnTo>
                      <a:pt x="9" y="337"/>
                    </a:lnTo>
                    <a:lnTo>
                      <a:pt x="0" y="319"/>
                    </a:lnTo>
                    <a:lnTo>
                      <a:pt x="0" y="308"/>
                    </a:lnTo>
                    <a:lnTo>
                      <a:pt x="0" y="299"/>
                    </a:lnTo>
                    <a:lnTo>
                      <a:pt x="1" y="293"/>
                    </a:lnTo>
                    <a:lnTo>
                      <a:pt x="2" y="288"/>
                    </a:lnTo>
                    <a:lnTo>
                      <a:pt x="3" y="284"/>
                    </a:lnTo>
                    <a:lnTo>
                      <a:pt x="6" y="279"/>
                    </a:lnTo>
                    <a:lnTo>
                      <a:pt x="9" y="276"/>
                    </a:lnTo>
                    <a:lnTo>
                      <a:pt x="13" y="271"/>
                    </a:lnTo>
                    <a:lnTo>
                      <a:pt x="22" y="279"/>
                    </a:lnTo>
                    <a:lnTo>
                      <a:pt x="30" y="287"/>
                    </a:lnTo>
                    <a:lnTo>
                      <a:pt x="39" y="295"/>
                    </a:lnTo>
                    <a:lnTo>
                      <a:pt x="48" y="302"/>
                    </a:lnTo>
                    <a:lnTo>
                      <a:pt x="57" y="309"/>
                    </a:lnTo>
                    <a:lnTo>
                      <a:pt x="67" y="317"/>
                    </a:lnTo>
                    <a:lnTo>
                      <a:pt x="78" y="324"/>
                    </a:lnTo>
                    <a:lnTo>
                      <a:pt x="88" y="333"/>
                    </a:lnTo>
                    <a:lnTo>
                      <a:pt x="99" y="335"/>
                    </a:lnTo>
                    <a:lnTo>
                      <a:pt x="108" y="337"/>
                    </a:lnTo>
                    <a:lnTo>
                      <a:pt x="118" y="338"/>
                    </a:lnTo>
                    <a:lnTo>
                      <a:pt x="131" y="338"/>
                    </a:lnTo>
                    <a:lnTo>
                      <a:pt x="146" y="338"/>
                    </a:lnTo>
                    <a:lnTo>
                      <a:pt x="166" y="337"/>
                    </a:lnTo>
                    <a:lnTo>
                      <a:pt x="193" y="335"/>
                    </a:lnTo>
                    <a:lnTo>
                      <a:pt x="229" y="333"/>
                    </a:lnTo>
                    <a:lnTo>
                      <a:pt x="271" y="319"/>
                    </a:lnTo>
                    <a:lnTo>
                      <a:pt x="314" y="307"/>
                    </a:lnTo>
                    <a:lnTo>
                      <a:pt x="357" y="294"/>
                    </a:lnTo>
                    <a:lnTo>
                      <a:pt x="400" y="280"/>
                    </a:lnTo>
                    <a:lnTo>
                      <a:pt x="443" y="267"/>
                    </a:lnTo>
                    <a:lnTo>
                      <a:pt x="486" y="253"/>
                    </a:lnTo>
                    <a:lnTo>
                      <a:pt x="529" y="239"/>
                    </a:lnTo>
                    <a:lnTo>
                      <a:pt x="571" y="224"/>
                    </a:lnTo>
                    <a:lnTo>
                      <a:pt x="576" y="218"/>
                    </a:lnTo>
                    <a:lnTo>
                      <a:pt x="585" y="213"/>
                    </a:lnTo>
                    <a:lnTo>
                      <a:pt x="597" y="205"/>
                    </a:lnTo>
                    <a:lnTo>
                      <a:pt x="613" y="195"/>
                    </a:lnTo>
                    <a:lnTo>
                      <a:pt x="635" y="182"/>
                    </a:lnTo>
                    <a:lnTo>
                      <a:pt x="660" y="165"/>
                    </a:lnTo>
                    <a:lnTo>
                      <a:pt x="691" y="143"/>
                    </a:lnTo>
                    <a:lnTo>
                      <a:pt x="727" y="115"/>
                    </a:lnTo>
                    <a:lnTo>
                      <a:pt x="727" y="103"/>
                    </a:lnTo>
                    <a:lnTo>
                      <a:pt x="728" y="90"/>
                    </a:lnTo>
                    <a:lnTo>
                      <a:pt x="729" y="77"/>
                    </a:lnTo>
                    <a:lnTo>
                      <a:pt x="731" y="64"/>
                    </a:lnTo>
                    <a:lnTo>
                      <a:pt x="733" y="50"/>
                    </a:lnTo>
                    <a:lnTo>
                      <a:pt x="735" y="37"/>
                    </a:lnTo>
                    <a:lnTo>
                      <a:pt x="737" y="22"/>
                    </a:lnTo>
                    <a:lnTo>
                      <a:pt x="740" y="7"/>
                    </a:lnTo>
                    <a:lnTo>
                      <a:pt x="740" y="7"/>
                    </a:lnTo>
                    <a:lnTo>
                      <a:pt x="741" y="7"/>
                    </a:lnTo>
                    <a:lnTo>
                      <a:pt x="742" y="7"/>
                    </a:lnTo>
                    <a:lnTo>
                      <a:pt x="744" y="6"/>
                    </a:lnTo>
                    <a:lnTo>
                      <a:pt x="746" y="5"/>
                    </a:lnTo>
                    <a:lnTo>
                      <a:pt x="748" y="4"/>
                    </a:lnTo>
                    <a:lnTo>
                      <a:pt x="750" y="3"/>
                    </a:lnTo>
                    <a:lnTo>
                      <a:pt x="753" y="0"/>
                    </a:lnTo>
                    <a:lnTo>
                      <a:pt x="756" y="3"/>
                    </a:lnTo>
                    <a:lnTo>
                      <a:pt x="759" y="6"/>
                    </a:lnTo>
                    <a:lnTo>
                      <a:pt x="763" y="10"/>
                    </a:lnTo>
                    <a:lnTo>
                      <a:pt x="767" y="14"/>
                    </a:lnTo>
                    <a:lnTo>
                      <a:pt x="771" y="19"/>
                    </a:lnTo>
                    <a:lnTo>
                      <a:pt x="777" y="24"/>
                    </a:lnTo>
                    <a:lnTo>
                      <a:pt x="782" y="30"/>
                    </a:lnTo>
                    <a:lnTo>
                      <a:pt x="787" y="35"/>
                    </a:lnTo>
                    <a:lnTo>
                      <a:pt x="787" y="47"/>
                    </a:lnTo>
                    <a:lnTo>
                      <a:pt x="788" y="59"/>
                    </a:lnTo>
                    <a:lnTo>
                      <a:pt x="789" y="72"/>
                    </a:lnTo>
                    <a:lnTo>
                      <a:pt x="791" y="85"/>
                    </a:lnTo>
                    <a:lnTo>
                      <a:pt x="793" y="98"/>
                    </a:lnTo>
                    <a:lnTo>
                      <a:pt x="795" y="110"/>
                    </a:lnTo>
                    <a:lnTo>
                      <a:pt x="798" y="123"/>
                    </a:lnTo>
                    <a:lnTo>
                      <a:pt x="800" y="136"/>
                    </a:lnTo>
                    <a:lnTo>
                      <a:pt x="805" y="149"/>
                    </a:lnTo>
                    <a:lnTo>
                      <a:pt x="811" y="161"/>
                    </a:lnTo>
                    <a:lnTo>
                      <a:pt x="817" y="174"/>
                    </a:lnTo>
                    <a:lnTo>
                      <a:pt x="825" y="188"/>
                    </a:lnTo>
                    <a:lnTo>
                      <a:pt x="832" y="201"/>
                    </a:lnTo>
                    <a:lnTo>
                      <a:pt x="839" y="215"/>
                    </a:lnTo>
                    <a:lnTo>
                      <a:pt x="846" y="229"/>
                    </a:lnTo>
                    <a:lnTo>
                      <a:pt x="854" y="245"/>
                    </a:lnTo>
                    <a:lnTo>
                      <a:pt x="854" y="252"/>
                    </a:lnTo>
                    <a:lnTo>
                      <a:pt x="855" y="260"/>
                    </a:lnTo>
                    <a:lnTo>
                      <a:pt x="856" y="267"/>
                    </a:lnTo>
                    <a:lnTo>
                      <a:pt x="858" y="275"/>
                    </a:lnTo>
                    <a:lnTo>
                      <a:pt x="860" y="285"/>
                    </a:lnTo>
                    <a:lnTo>
                      <a:pt x="862" y="293"/>
                    </a:lnTo>
                    <a:lnTo>
                      <a:pt x="864" y="302"/>
                    </a:lnTo>
                    <a:lnTo>
                      <a:pt x="867" y="312"/>
                    </a:lnTo>
                    <a:lnTo>
                      <a:pt x="870" y="319"/>
                    </a:lnTo>
                    <a:lnTo>
                      <a:pt x="873" y="327"/>
                    </a:lnTo>
                    <a:lnTo>
                      <a:pt x="878" y="335"/>
                    </a:lnTo>
                    <a:lnTo>
                      <a:pt x="882" y="343"/>
                    </a:lnTo>
                    <a:lnTo>
                      <a:pt x="886" y="350"/>
                    </a:lnTo>
                    <a:lnTo>
                      <a:pt x="891" y="358"/>
                    </a:lnTo>
                    <a:lnTo>
                      <a:pt x="896" y="365"/>
                    </a:lnTo>
                    <a:lnTo>
                      <a:pt x="901" y="373"/>
                    </a:lnTo>
                    <a:lnTo>
                      <a:pt x="899" y="385"/>
                    </a:lnTo>
                    <a:lnTo>
                      <a:pt x="897" y="393"/>
                    </a:lnTo>
                    <a:lnTo>
                      <a:pt x="895" y="399"/>
                    </a:lnTo>
                    <a:lnTo>
                      <a:pt x="893" y="404"/>
                    </a:lnTo>
                    <a:lnTo>
                      <a:pt x="891" y="407"/>
                    </a:lnTo>
                    <a:lnTo>
                      <a:pt x="889" y="409"/>
                    </a:lnTo>
                    <a:lnTo>
                      <a:pt x="885" y="411"/>
                    </a:lnTo>
                    <a:lnTo>
                      <a:pt x="881" y="414"/>
                    </a:lnTo>
                    <a:lnTo>
                      <a:pt x="879" y="411"/>
                    </a:lnTo>
                    <a:lnTo>
                      <a:pt x="876" y="408"/>
                    </a:lnTo>
                    <a:lnTo>
                      <a:pt x="872" y="404"/>
                    </a:lnTo>
                    <a:lnTo>
                      <a:pt x="869" y="400"/>
                    </a:lnTo>
                    <a:lnTo>
                      <a:pt x="866" y="395"/>
                    </a:lnTo>
                    <a:lnTo>
                      <a:pt x="862" y="390"/>
                    </a:lnTo>
                    <a:lnTo>
                      <a:pt x="858" y="385"/>
                    </a:lnTo>
                    <a:lnTo>
                      <a:pt x="854" y="379"/>
                    </a:lnTo>
                    <a:lnTo>
                      <a:pt x="849" y="379"/>
                    </a:lnTo>
                    <a:lnTo>
                      <a:pt x="844" y="378"/>
                    </a:lnTo>
                    <a:lnTo>
                      <a:pt x="839" y="377"/>
                    </a:lnTo>
                    <a:lnTo>
                      <a:pt x="833" y="375"/>
                    </a:lnTo>
                    <a:lnTo>
                      <a:pt x="827" y="373"/>
                    </a:lnTo>
                    <a:lnTo>
                      <a:pt x="820" y="371"/>
                    </a:lnTo>
                    <a:lnTo>
                      <a:pt x="814" y="369"/>
                    </a:lnTo>
                    <a:lnTo>
                      <a:pt x="807" y="366"/>
                    </a:lnTo>
                    <a:lnTo>
                      <a:pt x="807" y="366"/>
                    </a:lnTo>
                    <a:lnTo>
                      <a:pt x="807" y="365"/>
                    </a:lnTo>
                    <a:lnTo>
                      <a:pt x="807" y="364"/>
                    </a:lnTo>
                    <a:lnTo>
                      <a:pt x="807" y="362"/>
                    </a:lnTo>
                    <a:lnTo>
                      <a:pt x="807" y="360"/>
                    </a:lnTo>
                    <a:lnTo>
                      <a:pt x="807" y="358"/>
                    </a:lnTo>
                    <a:lnTo>
                      <a:pt x="807" y="355"/>
                    </a:lnTo>
                    <a:lnTo>
                      <a:pt x="807" y="353"/>
                    </a:lnTo>
                    <a:lnTo>
                      <a:pt x="794" y="353"/>
                    </a:lnTo>
                    <a:lnTo>
                      <a:pt x="782" y="353"/>
                    </a:lnTo>
                    <a:lnTo>
                      <a:pt x="769" y="352"/>
                    </a:lnTo>
                    <a:lnTo>
                      <a:pt x="756" y="352"/>
                    </a:lnTo>
                    <a:lnTo>
                      <a:pt x="744" y="351"/>
                    </a:lnTo>
                    <a:lnTo>
                      <a:pt x="731" y="350"/>
                    </a:lnTo>
                    <a:lnTo>
                      <a:pt x="718" y="348"/>
                    </a:lnTo>
                    <a:lnTo>
                      <a:pt x="706" y="346"/>
                    </a:lnTo>
                    <a:lnTo>
                      <a:pt x="691" y="351"/>
                    </a:lnTo>
                    <a:lnTo>
                      <a:pt x="676" y="357"/>
                    </a:lnTo>
                    <a:lnTo>
                      <a:pt x="660" y="364"/>
                    </a:lnTo>
                    <a:lnTo>
                      <a:pt x="645" y="370"/>
                    </a:lnTo>
                    <a:lnTo>
                      <a:pt x="629" y="377"/>
                    </a:lnTo>
                    <a:lnTo>
                      <a:pt x="612" y="385"/>
                    </a:lnTo>
                    <a:lnTo>
                      <a:pt x="596" y="393"/>
                    </a:lnTo>
                    <a:lnTo>
                      <a:pt x="579" y="400"/>
                    </a:lnTo>
                    <a:lnTo>
                      <a:pt x="568" y="401"/>
                    </a:lnTo>
                    <a:lnTo>
                      <a:pt x="558" y="401"/>
                    </a:lnTo>
                    <a:lnTo>
                      <a:pt x="548" y="403"/>
                    </a:lnTo>
                    <a:lnTo>
                      <a:pt x="538" y="404"/>
                    </a:lnTo>
                    <a:lnTo>
                      <a:pt x="528" y="407"/>
                    </a:lnTo>
                    <a:lnTo>
                      <a:pt x="517" y="409"/>
                    </a:lnTo>
                    <a:lnTo>
                      <a:pt x="507" y="411"/>
                    </a:lnTo>
                    <a:lnTo>
                      <a:pt x="498" y="414"/>
                    </a:lnTo>
                    <a:lnTo>
                      <a:pt x="498" y="414"/>
                    </a:lnTo>
                    <a:lnTo>
                      <a:pt x="497" y="415"/>
                    </a:lnTo>
                    <a:lnTo>
                      <a:pt x="497" y="416"/>
                    </a:lnTo>
                    <a:lnTo>
                      <a:pt x="497" y="418"/>
                    </a:lnTo>
                    <a:lnTo>
                      <a:pt x="496" y="420"/>
                    </a:lnTo>
                    <a:lnTo>
                      <a:pt x="495" y="422"/>
                    </a:lnTo>
                    <a:lnTo>
                      <a:pt x="493" y="424"/>
                    </a:lnTo>
                    <a:lnTo>
                      <a:pt x="491" y="427"/>
                    </a:lnTo>
                    <a:lnTo>
                      <a:pt x="460" y="438"/>
                    </a:lnTo>
                    <a:lnTo>
                      <a:pt x="431" y="448"/>
                    </a:lnTo>
                    <a:lnTo>
                      <a:pt x="400" y="458"/>
                    </a:lnTo>
                    <a:lnTo>
                      <a:pt x="369" y="469"/>
                    </a:lnTo>
                    <a:lnTo>
                      <a:pt x="338" y="479"/>
                    </a:lnTo>
                    <a:lnTo>
                      <a:pt x="306" y="492"/>
                    </a:lnTo>
                    <a:lnTo>
                      <a:pt x="275" y="503"/>
                    </a:lnTo>
                    <a:lnTo>
                      <a:pt x="242" y="515"/>
                    </a:lnTo>
                    <a:lnTo>
                      <a:pt x="237" y="523"/>
                    </a:lnTo>
                    <a:lnTo>
                      <a:pt x="232" y="530"/>
                    </a:lnTo>
                    <a:lnTo>
                      <a:pt x="227" y="539"/>
                    </a:lnTo>
                    <a:lnTo>
                      <a:pt x="221" y="546"/>
                    </a:lnTo>
                    <a:lnTo>
                      <a:pt x="215" y="554"/>
                    </a:lnTo>
                    <a:lnTo>
                      <a:pt x="209" y="561"/>
                    </a:lnTo>
                    <a:lnTo>
                      <a:pt x="202" y="569"/>
                    </a:lnTo>
                    <a:lnTo>
                      <a:pt x="195" y="576"/>
                    </a:lnTo>
                    <a:lnTo>
                      <a:pt x="193" y="604"/>
                    </a:lnTo>
                    <a:lnTo>
                      <a:pt x="192" y="627"/>
                    </a:lnTo>
                    <a:lnTo>
                      <a:pt x="192" y="647"/>
                    </a:lnTo>
                    <a:lnTo>
                      <a:pt x="192" y="663"/>
                    </a:lnTo>
                    <a:lnTo>
                      <a:pt x="192" y="677"/>
                    </a:lnTo>
                    <a:lnTo>
                      <a:pt x="191" y="691"/>
                    </a:lnTo>
                    <a:lnTo>
                      <a:pt x="190" y="704"/>
                    </a:lnTo>
                    <a:lnTo>
                      <a:pt x="189" y="719"/>
                    </a:lnTo>
                    <a:lnTo>
                      <a:pt x="188" y="719"/>
                    </a:lnTo>
                    <a:lnTo>
                      <a:pt x="187" y="719"/>
                    </a:lnTo>
                    <a:lnTo>
                      <a:pt x="186" y="718"/>
                    </a:lnTo>
                    <a:lnTo>
                      <a:pt x="184" y="718"/>
                    </a:lnTo>
                    <a:lnTo>
                      <a:pt x="182" y="717"/>
                    </a:lnTo>
                    <a:lnTo>
                      <a:pt x="180" y="716"/>
                    </a:lnTo>
                    <a:lnTo>
                      <a:pt x="178" y="714"/>
                    </a:lnTo>
                    <a:lnTo>
                      <a:pt x="175" y="71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4" name="Freeform 43"/>
              <p:cNvSpPr>
                <a:spLocks/>
              </p:cNvSpPr>
              <p:nvPr/>
            </p:nvSpPr>
            <p:spPr bwMode="auto">
              <a:xfrm>
                <a:off x="664" y="3701"/>
                <a:ext cx="190" cy="171"/>
              </a:xfrm>
              <a:custGeom>
                <a:avLst/>
                <a:gdLst/>
                <a:ahLst/>
                <a:cxnLst>
                  <a:cxn ang="0">
                    <a:pos x="255" y="672"/>
                  </a:cxn>
                  <a:cxn ang="0">
                    <a:pos x="188" y="649"/>
                  </a:cxn>
                  <a:cxn ang="0">
                    <a:pos x="106" y="564"/>
                  </a:cxn>
                  <a:cxn ang="0">
                    <a:pos x="49" y="467"/>
                  </a:cxn>
                  <a:cxn ang="0">
                    <a:pos x="19" y="381"/>
                  </a:cxn>
                  <a:cxn ang="0">
                    <a:pos x="4" y="316"/>
                  </a:cxn>
                  <a:cxn ang="0">
                    <a:pos x="5" y="261"/>
                  </a:cxn>
                  <a:cxn ang="0">
                    <a:pos x="16" y="238"/>
                  </a:cxn>
                  <a:cxn ang="0">
                    <a:pos x="59" y="221"/>
                  </a:cxn>
                  <a:cxn ang="0">
                    <a:pos x="113" y="202"/>
                  </a:cxn>
                  <a:cxn ang="0">
                    <a:pos x="145" y="187"/>
                  </a:cxn>
                  <a:cxn ang="0">
                    <a:pos x="174" y="168"/>
                  </a:cxn>
                  <a:cxn ang="0">
                    <a:pos x="206" y="163"/>
                  </a:cxn>
                  <a:cxn ang="0">
                    <a:pos x="245" y="167"/>
                  </a:cxn>
                  <a:cxn ang="0">
                    <a:pos x="255" y="173"/>
                  </a:cxn>
                  <a:cxn ang="0">
                    <a:pos x="260" y="181"/>
                  </a:cxn>
                  <a:cxn ang="0">
                    <a:pos x="252" y="199"/>
                  </a:cxn>
                  <a:cxn ang="0">
                    <a:pos x="234" y="224"/>
                  </a:cxn>
                  <a:cxn ang="0">
                    <a:pos x="192" y="247"/>
                  </a:cxn>
                  <a:cxn ang="0">
                    <a:pos x="177" y="260"/>
                  </a:cxn>
                  <a:cxn ang="0">
                    <a:pos x="144" y="267"/>
                  </a:cxn>
                  <a:cxn ang="0">
                    <a:pos x="104" y="276"/>
                  </a:cxn>
                  <a:cxn ang="0">
                    <a:pos x="86" y="301"/>
                  </a:cxn>
                  <a:cxn ang="0">
                    <a:pos x="72" y="332"/>
                  </a:cxn>
                  <a:cxn ang="0">
                    <a:pos x="68" y="378"/>
                  </a:cxn>
                  <a:cxn ang="0">
                    <a:pos x="68" y="433"/>
                  </a:cxn>
                  <a:cxn ang="0">
                    <a:pos x="105" y="463"/>
                  </a:cxn>
                  <a:cxn ang="0">
                    <a:pos x="160" y="488"/>
                  </a:cxn>
                  <a:cxn ang="0">
                    <a:pos x="266" y="493"/>
                  </a:cxn>
                  <a:cxn ang="0">
                    <a:pos x="386" y="484"/>
                  </a:cxn>
                  <a:cxn ang="0">
                    <a:pos x="454" y="474"/>
                  </a:cxn>
                  <a:cxn ang="0">
                    <a:pos x="505" y="463"/>
                  </a:cxn>
                  <a:cxn ang="0">
                    <a:pos x="595" y="408"/>
                  </a:cxn>
                  <a:cxn ang="0">
                    <a:pos x="641" y="371"/>
                  </a:cxn>
                  <a:cxn ang="0">
                    <a:pos x="675" y="318"/>
                  </a:cxn>
                  <a:cxn ang="0">
                    <a:pos x="705" y="259"/>
                  </a:cxn>
                  <a:cxn ang="0">
                    <a:pos x="713" y="206"/>
                  </a:cxn>
                  <a:cxn ang="0">
                    <a:pos x="713" y="151"/>
                  </a:cxn>
                  <a:cxn ang="0">
                    <a:pos x="685" y="114"/>
                  </a:cxn>
                  <a:cxn ang="0">
                    <a:pos x="617" y="63"/>
                  </a:cxn>
                  <a:cxn ang="0">
                    <a:pos x="576" y="38"/>
                  </a:cxn>
                  <a:cxn ang="0">
                    <a:pos x="551" y="30"/>
                  </a:cxn>
                  <a:cxn ang="0">
                    <a:pos x="554" y="20"/>
                  </a:cxn>
                  <a:cxn ang="0">
                    <a:pos x="573" y="9"/>
                  </a:cxn>
                  <a:cxn ang="0">
                    <a:pos x="626" y="6"/>
                  </a:cxn>
                  <a:cxn ang="0">
                    <a:pos x="695" y="2"/>
                  </a:cxn>
                  <a:cxn ang="0">
                    <a:pos x="723" y="33"/>
                  </a:cxn>
                  <a:cxn ang="0">
                    <a:pos x="741" y="83"/>
                  </a:cxn>
                  <a:cxn ang="0">
                    <a:pos x="748" y="187"/>
                  </a:cxn>
                  <a:cxn ang="0">
                    <a:pos x="757" y="308"/>
                  </a:cxn>
                  <a:cxn ang="0">
                    <a:pos x="744" y="400"/>
                  </a:cxn>
                  <a:cxn ang="0">
                    <a:pos x="720" y="482"/>
                  </a:cxn>
                  <a:cxn ang="0">
                    <a:pos x="689" y="533"/>
                  </a:cxn>
                  <a:cxn ang="0">
                    <a:pos x="655" y="574"/>
                  </a:cxn>
                  <a:cxn ang="0">
                    <a:pos x="628" y="593"/>
                  </a:cxn>
                  <a:cxn ang="0">
                    <a:pos x="599" y="612"/>
                  </a:cxn>
                  <a:cxn ang="0">
                    <a:pos x="589" y="626"/>
                  </a:cxn>
                  <a:cxn ang="0">
                    <a:pos x="581" y="640"/>
                  </a:cxn>
                  <a:cxn ang="0">
                    <a:pos x="548" y="654"/>
                  </a:cxn>
                  <a:cxn ang="0">
                    <a:pos x="507" y="674"/>
                  </a:cxn>
                  <a:cxn ang="0">
                    <a:pos x="429" y="679"/>
                  </a:cxn>
                  <a:cxn ang="0">
                    <a:pos x="338" y="683"/>
                  </a:cxn>
                </a:cxnLst>
                <a:rect l="0" t="0" r="r" b="b"/>
                <a:pathLst>
                  <a:path w="759" h="685">
                    <a:moveTo>
                      <a:pt x="316" y="685"/>
                    </a:moveTo>
                    <a:lnTo>
                      <a:pt x="291" y="681"/>
                    </a:lnTo>
                    <a:lnTo>
                      <a:pt x="272" y="677"/>
                    </a:lnTo>
                    <a:lnTo>
                      <a:pt x="255" y="672"/>
                    </a:lnTo>
                    <a:lnTo>
                      <a:pt x="241" y="668"/>
                    </a:lnTo>
                    <a:lnTo>
                      <a:pt x="226" y="663"/>
                    </a:lnTo>
                    <a:lnTo>
                      <a:pt x="210" y="657"/>
                    </a:lnTo>
                    <a:lnTo>
                      <a:pt x="188" y="649"/>
                    </a:lnTo>
                    <a:lnTo>
                      <a:pt x="162" y="638"/>
                    </a:lnTo>
                    <a:lnTo>
                      <a:pt x="139" y="608"/>
                    </a:lnTo>
                    <a:lnTo>
                      <a:pt x="122" y="585"/>
                    </a:lnTo>
                    <a:lnTo>
                      <a:pt x="106" y="564"/>
                    </a:lnTo>
                    <a:lnTo>
                      <a:pt x="94" y="545"/>
                    </a:lnTo>
                    <a:lnTo>
                      <a:pt x="81" y="525"/>
                    </a:lnTo>
                    <a:lnTo>
                      <a:pt x="67" y="499"/>
                    </a:lnTo>
                    <a:lnTo>
                      <a:pt x="49" y="467"/>
                    </a:lnTo>
                    <a:lnTo>
                      <a:pt x="27" y="428"/>
                    </a:lnTo>
                    <a:lnTo>
                      <a:pt x="25" y="412"/>
                    </a:lnTo>
                    <a:lnTo>
                      <a:pt x="22" y="397"/>
                    </a:lnTo>
                    <a:lnTo>
                      <a:pt x="19" y="381"/>
                    </a:lnTo>
                    <a:lnTo>
                      <a:pt x="16" y="365"/>
                    </a:lnTo>
                    <a:lnTo>
                      <a:pt x="13" y="349"/>
                    </a:lnTo>
                    <a:lnTo>
                      <a:pt x="9" y="333"/>
                    </a:lnTo>
                    <a:lnTo>
                      <a:pt x="4" y="316"/>
                    </a:lnTo>
                    <a:lnTo>
                      <a:pt x="0" y="298"/>
                    </a:lnTo>
                    <a:lnTo>
                      <a:pt x="2" y="283"/>
                    </a:lnTo>
                    <a:lnTo>
                      <a:pt x="4" y="271"/>
                    </a:lnTo>
                    <a:lnTo>
                      <a:pt x="5" y="261"/>
                    </a:lnTo>
                    <a:lnTo>
                      <a:pt x="7" y="254"/>
                    </a:lnTo>
                    <a:lnTo>
                      <a:pt x="10" y="249"/>
                    </a:lnTo>
                    <a:lnTo>
                      <a:pt x="13" y="243"/>
                    </a:lnTo>
                    <a:lnTo>
                      <a:pt x="16" y="238"/>
                    </a:lnTo>
                    <a:lnTo>
                      <a:pt x="20" y="231"/>
                    </a:lnTo>
                    <a:lnTo>
                      <a:pt x="33" y="228"/>
                    </a:lnTo>
                    <a:lnTo>
                      <a:pt x="45" y="225"/>
                    </a:lnTo>
                    <a:lnTo>
                      <a:pt x="59" y="221"/>
                    </a:lnTo>
                    <a:lnTo>
                      <a:pt x="72" y="216"/>
                    </a:lnTo>
                    <a:lnTo>
                      <a:pt x="85" y="211"/>
                    </a:lnTo>
                    <a:lnTo>
                      <a:pt x="98" y="207"/>
                    </a:lnTo>
                    <a:lnTo>
                      <a:pt x="113" y="202"/>
                    </a:lnTo>
                    <a:lnTo>
                      <a:pt x="128" y="197"/>
                    </a:lnTo>
                    <a:lnTo>
                      <a:pt x="133" y="194"/>
                    </a:lnTo>
                    <a:lnTo>
                      <a:pt x="139" y="191"/>
                    </a:lnTo>
                    <a:lnTo>
                      <a:pt x="145" y="187"/>
                    </a:lnTo>
                    <a:lnTo>
                      <a:pt x="152" y="183"/>
                    </a:lnTo>
                    <a:lnTo>
                      <a:pt x="160" y="178"/>
                    </a:lnTo>
                    <a:lnTo>
                      <a:pt x="167" y="173"/>
                    </a:lnTo>
                    <a:lnTo>
                      <a:pt x="174" y="168"/>
                    </a:lnTo>
                    <a:lnTo>
                      <a:pt x="182" y="163"/>
                    </a:lnTo>
                    <a:lnTo>
                      <a:pt x="189" y="163"/>
                    </a:lnTo>
                    <a:lnTo>
                      <a:pt x="197" y="163"/>
                    </a:lnTo>
                    <a:lnTo>
                      <a:pt x="206" y="163"/>
                    </a:lnTo>
                    <a:lnTo>
                      <a:pt x="216" y="163"/>
                    </a:lnTo>
                    <a:lnTo>
                      <a:pt x="226" y="164"/>
                    </a:lnTo>
                    <a:lnTo>
                      <a:pt x="235" y="165"/>
                    </a:lnTo>
                    <a:lnTo>
                      <a:pt x="245" y="167"/>
                    </a:lnTo>
                    <a:lnTo>
                      <a:pt x="255" y="170"/>
                    </a:lnTo>
                    <a:lnTo>
                      <a:pt x="255" y="170"/>
                    </a:lnTo>
                    <a:lnTo>
                      <a:pt x="255" y="171"/>
                    </a:lnTo>
                    <a:lnTo>
                      <a:pt x="255" y="173"/>
                    </a:lnTo>
                    <a:lnTo>
                      <a:pt x="256" y="174"/>
                    </a:lnTo>
                    <a:lnTo>
                      <a:pt x="257" y="176"/>
                    </a:lnTo>
                    <a:lnTo>
                      <a:pt x="258" y="179"/>
                    </a:lnTo>
                    <a:lnTo>
                      <a:pt x="260" y="181"/>
                    </a:lnTo>
                    <a:lnTo>
                      <a:pt x="263" y="183"/>
                    </a:lnTo>
                    <a:lnTo>
                      <a:pt x="260" y="188"/>
                    </a:lnTo>
                    <a:lnTo>
                      <a:pt x="255" y="194"/>
                    </a:lnTo>
                    <a:lnTo>
                      <a:pt x="252" y="199"/>
                    </a:lnTo>
                    <a:lnTo>
                      <a:pt x="248" y="204"/>
                    </a:lnTo>
                    <a:lnTo>
                      <a:pt x="243" y="210"/>
                    </a:lnTo>
                    <a:lnTo>
                      <a:pt x="238" y="216"/>
                    </a:lnTo>
                    <a:lnTo>
                      <a:pt x="234" y="224"/>
                    </a:lnTo>
                    <a:lnTo>
                      <a:pt x="229" y="231"/>
                    </a:lnTo>
                    <a:lnTo>
                      <a:pt x="213" y="238"/>
                    </a:lnTo>
                    <a:lnTo>
                      <a:pt x="201" y="243"/>
                    </a:lnTo>
                    <a:lnTo>
                      <a:pt x="192" y="247"/>
                    </a:lnTo>
                    <a:lnTo>
                      <a:pt x="186" y="250"/>
                    </a:lnTo>
                    <a:lnTo>
                      <a:pt x="182" y="253"/>
                    </a:lnTo>
                    <a:lnTo>
                      <a:pt x="179" y="256"/>
                    </a:lnTo>
                    <a:lnTo>
                      <a:pt x="177" y="260"/>
                    </a:lnTo>
                    <a:lnTo>
                      <a:pt x="175" y="264"/>
                    </a:lnTo>
                    <a:lnTo>
                      <a:pt x="165" y="265"/>
                    </a:lnTo>
                    <a:lnTo>
                      <a:pt x="154" y="265"/>
                    </a:lnTo>
                    <a:lnTo>
                      <a:pt x="144" y="267"/>
                    </a:lnTo>
                    <a:lnTo>
                      <a:pt x="134" y="268"/>
                    </a:lnTo>
                    <a:lnTo>
                      <a:pt x="125" y="271"/>
                    </a:lnTo>
                    <a:lnTo>
                      <a:pt x="115" y="274"/>
                    </a:lnTo>
                    <a:lnTo>
                      <a:pt x="104" y="276"/>
                    </a:lnTo>
                    <a:lnTo>
                      <a:pt x="94" y="278"/>
                    </a:lnTo>
                    <a:lnTo>
                      <a:pt x="91" y="286"/>
                    </a:lnTo>
                    <a:lnTo>
                      <a:pt x="89" y="293"/>
                    </a:lnTo>
                    <a:lnTo>
                      <a:pt x="86" y="301"/>
                    </a:lnTo>
                    <a:lnTo>
                      <a:pt x="83" y="308"/>
                    </a:lnTo>
                    <a:lnTo>
                      <a:pt x="80" y="316"/>
                    </a:lnTo>
                    <a:lnTo>
                      <a:pt x="76" y="324"/>
                    </a:lnTo>
                    <a:lnTo>
                      <a:pt x="72" y="332"/>
                    </a:lnTo>
                    <a:lnTo>
                      <a:pt x="68" y="339"/>
                    </a:lnTo>
                    <a:lnTo>
                      <a:pt x="68" y="352"/>
                    </a:lnTo>
                    <a:lnTo>
                      <a:pt x="68" y="364"/>
                    </a:lnTo>
                    <a:lnTo>
                      <a:pt x="68" y="378"/>
                    </a:lnTo>
                    <a:lnTo>
                      <a:pt x="68" y="391"/>
                    </a:lnTo>
                    <a:lnTo>
                      <a:pt x="68" y="404"/>
                    </a:lnTo>
                    <a:lnTo>
                      <a:pt x="68" y="418"/>
                    </a:lnTo>
                    <a:lnTo>
                      <a:pt x="68" y="433"/>
                    </a:lnTo>
                    <a:lnTo>
                      <a:pt x="68" y="448"/>
                    </a:lnTo>
                    <a:lnTo>
                      <a:pt x="80" y="453"/>
                    </a:lnTo>
                    <a:lnTo>
                      <a:pt x="92" y="458"/>
                    </a:lnTo>
                    <a:lnTo>
                      <a:pt x="105" y="463"/>
                    </a:lnTo>
                    <a:lnTo>
                      <a:pt x="119" y="468"/>
                    </a:lnTo>
                    <a:lnTo>
                      <a:pt x="132" y="475"/>
                    </a:lnTo>
                    <a:lnTo>
                      <a:pt x="145" y="481"/>
                    </a:lnTo>
                    <a:lnTo>
                      <a:pt x="160" y="488"/>
                    </a:lnTo>
                    <a:lnTo>
                      <a:pt x="175" y="495"/>
                    </a:lnTo>
                    <a:lnTo>
                      <a:pt x="205" y="495"/>
                    </a:lnTo>
                    <a:lnTo>
                      <a:pt x="235" y="494"/>
                    </a:lnTo>
                    <a:lnTo>
                      <a:pt x="266" y="493"/>
                    </a:lnTo>
                    <a:lnTo>
                      <a:pt x="296" y="491"/>
                    </a:lnTo>
                    <a:lnTo>
                      <a:pt x="326" y="489"/>
                    </a:lnTo>
                    <a:lnTo>
                      <a:pt x="356" y="487"/>
                    </a:lnTo>
                    <a:lnTo>
                      <a:pt x="386" y="484"/>
                    </a:lnTo>
                    <a:lnTo>
                      <a:pt x="417" y="482"/>
                    </a:lnTo>
                    <a:lnTo>
                      <a:pt x="429" y="479"/>
                    </a:lnTo>
                    <a:lnTo>
                      <a:pt x="442" y="477"/>
                    </a:lnTo>
                    <a:lnTo>
                      <a:pt x="454" y="474"/>
                    </a:lnTo>
                    <a:lnTo>
                      <a:pt x="467" y="472"/>
                    </a:lnTo>
                    <a:lnTo>
                      <a:pt x="480" y="468"/>
                    </a:lnTo>
                    <a:lnTo>
                      <a:pt x="492" y="466"/>
                    </a:lnTo>
                    <a:lnTo>
                      <a:pt x="505" y="463"/>
                    </a:lnTo>
                    <a:lnTo>
                      <a:pt x="518" y="461"/>
                    </a:lnTo>
                    <a:lnTo>
                      <a:pt x="551" y="439"/>
                    </a:lnTo>
                    <a:lnTo>
                      <a:pt x="577" y="422"/>
                    </a:lnTo>
                    <a:lnTo>
                      <a:pt x="595" y="408"/>
                    </a:lnTo>
                    <a:lnTo>
                      <a:pt x="609" y="398"/>
                    </a:lnTo>
                    <a:lnTo>
                      <a:pt x="622" y="389"/>
                    </a:lnTo>
                    <a:lnTo>
                      <a:pt x="631" y="380"/>
                    </a:lnTo>
                    <a:lnTo>
                      <a:pt x="641" y="371"/>
                    </a:lnTo>
                    <a:lnTo>
                      <a:pt x="652" y="359"/>
                    </a:lnTo>
                    <a:lnTo>
                      <a:pt x="659" y="346"/>
                    </a:lnTo>
                    <a:lnTo>
                      <a:pt x="667" y="333"/>
                    </a:lnTo>
                    <a:lnTo>
                      <a:pt x="675" y="318"/>
                    </a:lnTo>
                    <a:lnTo>
                      <a:pt x="682" y="304"/>
                    </a:lnTo>
                    <a:lnTo>
                      <a:pt x="690" y="290"/>
                    </a:lnTo>
                    <a:lnTo>
                      <a:pt x="697" y="275"/>
                    </a:lnTo>
                    <a:lnTo>
                      <a:pt x="705" y="259"/>
                    </a:lnTo>
                    <a:lnTo>
                      <a:pt x="713" y="244"/>
                    </a:lnTo>
                    <a:lnTo>
                      <a:pt x="713" y="232"/>
                    </a:lnTo>
                    <a:lnTo>
                      <a:pt x="713" y="218"/>
                    </a:lnTo>
                    <a:lnTo>
                      <a:pt x="713" y="206"/>
                    </a:lnTo>
                    <a:lnTo>
                      <a:pt x="713" y="193"/>
                    </a:lnTo>
                    <a:lnTo>
                      <a:pt x="713" y="179"/>
                    </a:lnTo>
                    <a:lnTo>
                      <a:pt x="713" y="165"/>
                    </a:lnTo>
                    <a:lnTo>
                      <a:pt x="713" y="151"/>
                    </a:lnTo>
                    <a:lnTo>
                      <a:pt x="713" y="136"/>
                    </a:lnTo>
                    <a:lnTo>
                      <a:pt x="704" y="129"/>
                    </a:lnTo>
                    <a:lnTo>
                      <a:pt x="695" y="122"/>
                    </a:lnTo>
                    <a:lnTo>
                      <a:pt x="685" y="114"/>
                    </a:lnTo>
                    <a:lnTo>
                      <a:pt x="672" y="106"/>
                    </a:lnTo>
                    <a:lnTo>
                      <a:pt x="657" y="95"/>
                    </a:lnTo>
                    <a:lnTo>
                      <a:pt x="639" y="82"/>
                    </a:lnTo>
                    <a:lnTo>
                      <a:pt x="617" y="63"/>
                    </a:lnTo>
                    <a:lnTo>
                      <a:pt x="591" y="41"/>
                    </a:lnTo>
                    <a:lnTo>
                      <a:pt x="586" y="41"/>
                    </a:lnTo>
                    <a:lnTo>
                      <a:pt x="581" y="40"/>
                    </a:lnTo>
                    <a:lnTo>
                      <a:pt x="576" y="38"/>
                    </a:lnTo>
                    <a:lnTo>
                      <a:pt x="571" y="37"/>
                    </a:lnTo>
                    <a:lnTo>
                      <a:pt x="565" y="35"/>
                    </a:lnTo>
                    <a:lnTo>
                      <a:pt x="558" y="33"/>
                    </a:lnTo>
                    <a:lnTo>
                      <a:pt x="551" y="30"/>
                    </a:lnTo>
                    <a:lnTo>
                      <a:pt x="544" y="28"/>
                    </a:lnTo>
                    <a:lnTo>
                      <a:pt x="547" y="25"/>
                    </a:lnTo>
                    <a:lnTo>
                      <a:pt x="550" y="23"/>
                    </a:lnTo>
                    <a:lnTo>
                      <a:pt x="554" y="20"/>
                    </a:lnTo>
                    <a:lnTo>
                      <a:pt x="558" y="17"/>
                    </a:lnTo>
                    <a:lnTo>
                      <a:pt x="564" y="14"/>
                    </a:lnTo>
                    <a:lnTo>
                      <a:pt x="568" y="12"/>
                    </a:lnTo>
                    <a:lnTo>
                      <a:pt x="573" y="9"/>
                    </a:lnTo>
                    <a:lnTo>
                      <a:pt x="578" y="7"/>
                    </a:lnTo>
                    <a:lnTo>
                      <a:pt x="593" y="7"/>
                    </a:lnTo>
                    <a:lnTo>
                      <a:pt x="609" y="7"/>
                    </a:lnTo>
                    <a:lnTo>
                      <a:pt x="626" y="6"/>
                    </a:lnTo>
                    <a:lnTo>
                      <a:pt x="643" y="6"/>
                    </a:lnTo>
                    <a:lnTo>
                      <a:pt x="659" y="5"/>
                    </a:lnTo>
                    <a:lnTo>
                      <a:pt x="677" y="4"/>
                    </a:lnTo>
                    <a:lnTo>
                      <a:pt x="695" y="2"/>
                    </a:lnTo>
                    <a:lnTo>
                      <a:pt x="713" y="0"/>
                    </a:lnTo>
                    <a:lnTo>
                      <a:pt x="716" y="10"/>
                    </a:lnTo>
                    <a:lnTo>
                      <a:pt x="719" y="22"/>
                    </a:lnTo>
                    <a:lnTo>
                      <a:pt x="723" y="33"/>
                    </a:lnTo>
                    <a:lnTo>
                      <a:pt x="727" y="45"/>
                    </a:lnTo>
                    <a:lnTo>
                      <a:pt x="731" y="57"/>
                    </a:lnTo>
                    <a:lnTo>
                      <a:pt x="736" y="70"/>
                    </a:lnTo>
                    <a:lnTo>
                      <a:pt x="741" y="83"/>
                    </a:lnTo>
                    <a:lnTo>
                      <a:pt x="746" y="95"/>
                    </a:lnTo>
                    <a:lnTo>
                      <a:pt x="746" y="126"/>
                    </a:lnTo>
                    <a:lnTo>
                      <a:pt x="747" y="156"/>
                    </a:lnTo>
                    <a:lnTo>
                      <a:pt x="748" y="187"/>
                    </a:lnTo>
                    <a:lnTo>
                      <a:pt x="750" y="217"/>
                    </a:lnTo>
                    <a:lnTo>
                      <a:pt x="752" y="248"/>
                    </a:lnTo>
                    <a:lnTo>
                      <a:pt x="754" y="279"/>
                    </a:lnTo>
                    <a:lnTo>
                      <a:pt x="757" y="308"/>
                    </a:lnTo>
                    <a:lnTo>
                      <a:pt x="759" y="339"/>
                    </a:lnTo>
                    <a:lnTo>
                      <a:pt x="754" y="359"/>
                    </a:lnTo>
                    <a:lnTo>
                      <a:pt x="749" y="380"/>
                    </a:lnTo>
                    <a:lnTo>
                      <a:pt x="744" y="400"/>
                    </a:lnTo>
                    <a:lnTo>
                      <a:pt x="738" y="420"/>
                    </a:lnTo>
                    <a:lnTo>
                      <a:pt x="733" y="441"/>
                    </a:lnTo>
                    <a:lnTo>
                      <a:pt x="727" y="461"/>
                    </a:lnTo>
                    <a:lnTo>
                      <a:pt x="720" y="482"/>
                    </a:lnTo>
                    <a:lnTo>
                      <a:pt x="713" y="502"/>
                    </a:lnTo>
                    <a:lnTo>
                      <a:pt x="705" y="512"/>
                    </a:lnTo>
                    <a:lnTo>
                      <a:pt x="697" y="523"/>
                    </a:lnTo>
                    <a:lnTo>
                      <a:pt x="689" y="533"/>
                    </a:lnTo>
                    <a:lnTo>
                      <a:pt x="681" y="543"/>
                    </a:lnTo>
                    <a:lnTo>
                      <a:pt x="673" y="553"/>
                    </a:lnTo>
                    <a:lnTo>
                      <a:pt x="665" y="563"/>
                    </a:lnTo>
                    <a:lnTo>
                      <a:pt x="655" y="574"/>
                    </a:lnTo>
                    <a:lnTo>
                      <a:pt x="645" y="583"/>
                    </a:lnTo>
                    <a:lnTo>
                      <a:pt x="640" y="586"/>
                    </a:lnTo>
                    <a:lnTo>
                      <a:pt x="634" y="590"/>
                    </a:lnTo>
                    <a:lnTo>
                      <a:pt x="628" y="593"/>
                    </a:lnTo>
                    <a:lnTo>
                      <a:pt x="621" y="598"/>
                    </a:lnTo>
                    <a:lnTo>
                      <a:pt x="614" y="602"/>
                    </a:lnTo>
                    <a:lnTo>
                      <a:pt x="606" y="607"/>
                    </a:lnTo>
                    <a:lnTo>
                      <a:pt x="599" y="612"/>
                    </a:lnTo>
                    <a:lnTo>
                      <a:pt x="591" y="617"/>
                    </a:lnTo>
                    <a:lnTo>
                      <a:pt x="591" y="619"/>
                    </a:lnTo>
                    <a:lnTo>
                      <a:pt x="590" y="623"/>
                    </a:lnTo>
                    <a:lnTo>
                      <a:pt x="589" y="626"/>
                    </a:lnTo>
                    <a:lnTo>
                      <a:pt x="587" y="629"/>
                    </a:lnTo>
                    <a:lnTo>
                      <a:pt x="585" y="632"/>
                    </a:lnTo>
                    <a:lnTo>
                      <a:pt x="583" y="635"/>
                    </a:lnTo>
                    <a:lnTo>
                      <a:pt x="581" y="640"/>
                    </a:lnTo>
                    <a:lnTo>
                      <a:pt x="578" y="644"/>
                    </a:lnTo>
                    <a:lnTo>
                      <a:pt x="568" y="647"/>
                    </a:lnTo>
                    <a:lnTo>
                      <a:pt x="557" y="650"/>
                    </a:lnTo>
                    <a:lnTo>
                      <a:pt x="548" y="654"/>
                    </a:lnTo>
                    <a:lnTo>
                      <a:pt x="538" y="658"/>
                    </a:lnTo>
                    <a:lnTo>
                      <a:pt x="528" y="663"/>
                    </a:lnTo>
                    <a:lnTo>
                      <a:pt x="518" y="668"/>
                    </a:lnTo>
                    <a:lnTo>
                      <a:pt x="507" y="674"/>
                    </a:lnTo>
                    <a:lnTo>
                      <a:pt x="497" y="679"/>
                    </a:lnTo>
                    <a:lnTo>
                      <a:pt x="475" y="679"/>
                    </a:lnTo>
                    <a:lnTo>
                      <a:pt x="452" y="679"/>
                    </a:lnTo>
                    <a:lnTo>
                      <a:pt x="429" y="679"/>
                    </a:lnTo>
                    <a:lnTo>
                      <a:pt x="406" y="679"/>
                    </a:lnTo>
                    <a:lnTo>
                      <a:pt x="384" y="680"/>
                    </a:lnTo>
                    <a:lnTo>
                      <a:pt x="362" y="681"/>
                    </a:lnTo>
                    <a:lnTo>
                      <a:pt x="338" y="683"/>
                    </a:lnTo>
                    <a:lnTo>
                      <a:pt x="316" y="68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5" name="Freeform 44"/>
              <p:cNvSpPr>
                <a:spLocks/>
              </p:cNvSpPr>
              <p:nvPr/>
            </p:nvSpPr>
            <p:spPr bwMode="auto">
              <a:xfrm>
                <a:off x="619" y="3559"/>
                <a:ext cx="217" cy="162"/>
              </a:xfrm>
              <a:custGeom>
                <a:avLst/>
                <a:gdLst/>
                <a:ahLst/>
                <a:cxnLst>
                  <a:cxn ang="0">
                    <a:pos x="92" y="648"/>
                  </a:cxn>
                  <a:cxn ang="0">
                    <a:pos x="82" y="644"/>
                  </a:cxn>
                  <a:cxn ang="0">
                    <a:pos x="70" y="558"/>
                  </a:cxn>
                  <a:cxn ang="0">
                    <a:pos x="52" y="442"/>
                  </a:cxn>
                  <a:cxn ang="0">
                    <a:pos x="31" y="348"/>
                  </a:cxn>
                  <a:cxn ang="0">
                    <a:pos x="7" y="258"/>
                  </a:cxn>
                  <a:cxn ang="0">
                    <a:pos x="0" y="212"/>
                  </a:cxn>
                  <a:cxn ang="0">
                    <a:pos x="0" y="177"/>
                  </a:cxn>
                  <a:cxn ang="0">
                    <a:pos x="8" y="159"/>
                  </a:cxn>
                  <a:cxn ang="0">
                    <a:pos x="22" y="145"/>
                  </a:cxn>
                  <a:cxn ang="0">
                    <a:pos x="34" y="150"/>
                  </a:cxn>
                  <a:cxn ang="0">
                    <a:pos x="49" y="169"/>
                  </a:cxn>
                  <a:cxn ang="0">
                    <a:pos x="56" y="197"/>
                  </a:cxn>
                  <a:cxn ang="0">
                    <a:pos x="64" y="227"/>
                  </a:cxn>
                  <a:cxn ang="0">
                    <a:pos x="78" y="243"/>
                  </a:cxn>
                  <a:cxn ang="0">
                    <a:pos x="94" y="278"/>
                  </a:cxn>
                  <a:cxn ang="0">
                    <a:pos x="171" y="299"/>
                  </a:cxn>
                  <a:cxn ang="0">
                    <a:pos x="270" y="307"/>
                  </a:cxn>
                  <a:cxn ang="0">
                    <a:pos x="438" y="264"/>
                  </a:cxn>
                  <a:cxn ang="0">
                    <a:pos x="630" y="203"/>
                  </a:cxn>
                  <a:cxn ang="0">
                    <a:pos x="686" y="179"/>
                  </a:cxn>
                  <a:cxn ang="0">
                    <a:pos x="701" y="165"/>
                  </a:cxn>
                  <a:cxn ang="0">
                    <a:pos x="713" y="107"/>
                  </a:cxn>
                  <a:cxn ang="0">
                    <a:pos x="723" y="32"/>
                  </a:cxn>
                  <a:cxn ang="0">
                    <a:pos x="742" y="2"/>
                  </a:cxn>
                  <a:cxn ang="0">
                    <a:pos x="755" y="2"/>
                  </a:cxn>
                  <a:cxn ang="0">
                    <a:pos x="762" y="38"/>
                  </a:cxn>
                  <a:cxn ang="0">
                    <a:pos x="770" y="87"/>
                  </a:cxn>
                  <a:cxn ang="0">
                    <a:pos x="780" y="102"/>
                  </a:cxn>
                  <a:cxn ang="0">
                    <a:pos x="790" y="110"/>
                  </a:cxn>
                  <a:cxn ang="0">
                    <a:pos x="796" y="167"/>
                  </a:cxn>
                  <a:cxn ang="0">
                    <a:pos x="804" y="242"/>
                  </a:cxn>
                  <a:cxn ang="0">
                    <a:pos x="824" y="316"/>
                  </a:cxn>
                  <a:cxn ang="0">
                    <a:pos x="853" y="392"/>
                  </a:cxn>
                  <a:cxn ang="0">
                    <a:pos x="860" y="435"/>
                  </a:cxn>
                  <a:cxn ang="0">
                    <a:pos x="864" y="469"/>
                  </a:cxn>
                  <a:cxn ang="0">
                    <a:pos x="851" y="456"/>
                  </a:cxn>
                  <a:cxn ang="0">
                    <a:pos x="827" y="425"/>
                  </a:cxn>
                  <a:cxn ang="0">
                    <a:pos x="797" y="408"/>
                  </a:cxn>
                  <a:cxn ang="0">
                    <a:pos x="767" y="390"/>
                  </a:cxn>
                  <a:cxn ang="0">
                    <a:pos x="638" y="407"/>
                  </a:cxn>
                  <a:cxn ang="0">
                    <a:pos x="477" y="438"/>
                  </a:cxn>
                  <a:cxn ang="0">
                    <a:pos x="396" y="463"/>
                  </a:cxn>
                  <a:cxn ang="0">
                    <a:pos x="266" y="498"/>
                  </a:cxn>
                  <a:cxn ang="0">
                    <a:pos x="192" y="523"/>
                  </a:cxn>
                  <a:cxn ang="0">
                    <a:pos x="172" y="542"/>
                  </a:cxn>
                  <a:cxn ang="0">
                    <a:pos x="158" y="586"/>
                  </a:cxn>
                  <a:cxn ang="0">
                    <a:pos x="138" y="636"/>
                  </a:cxn>
                  <a:cxn ang="0">
                    <a:pos x="119" y="649"/>
                  </a:cxn>
                  <a:cxn ang="0">
                    <a:pos x="99" y="649"/>
                  </a:cxn>
                </a:cxnLst>
                <a:rect l="0" t="0" r="r" b="b"/>
                <a:pathLst>
                  <a:path w="867" h="649">
                    <a:moveTo>
                      <a:pt x="94" y="649"/>
                    </a:moveTo>
                    <a:lnTo>
                      <a:pt x="94" y="649"/>
                    </a:lnTo>
                    <a:lnTo>
                      <a:pt x="93" y="649"/>
                    </a:lnTo>
                    <a:lnTo>
                      <a:pt x="92" y="648"/>
                    </a:lnTo>
                    <a:lnTo>
                      <a:pt x="90" y="648"/>
                    </a:lnTo>
                    <a:lnTo>
                      <a:pt x="87" y="647"/>
                    </a:lnTo>
                    <a:lnTo>
                      <a:pt x="85" y="646"/>
                    </a:lnTo>
                    <a:lnTo>
                      <a:pt x="82" y="644"/>
                    </a:lnTo>
                    <a:lnTo>
                      <a:pt x="80" y="642"/>
                    </a:lnTo>
                    <a:lnTo>
                      <a:pt x="77" y="614"/>
                    </a:lnTo>
                    <a:lnTo>
                      <a:pt x="74" y="586"/>
                    </a:lnTo>
                    <a:lnTo>
                      <a:pt x="70" y="558"/>
                    </a:lnTo>
                    <a:lnTo>
                      <a:pt x="66" y="529"/>
                    </a:lnTo>
                    <a:lnTo>
                      <a:pt x="61" y="501"/>
                    </a:lnTo>
                    <a:lnTo>
                      <a:pt x="57" y="471"/>
                    </a:lnTo>
                    <a:lnTo>
                      <a:pt x="52" y="442"/>
                    </a:lnTo>
                    <a:lnTo>
                      <a:pt x="47" y="411"/>
                    </a:lnTo>
                    <a:lnTo>
                      <a:pt x="42" y="391"/>
                    </a:lnTo>
                    <a:lnTo>
                      <a:pt x="36" y="369"/>
                    </a:lnTo>
                    <a:lnTo>
                      <a:pt x="31" y="348"/>
                    </a:lnTo>
                    <a:lnTo>
                      <a:pt x="25" y="325"/>
                    </a:lnTo>
                    <a:lnTo>
                      <a:pt x="20" y="303"/>
                    </a:lnTo>
                    <a:lnTo>
                      <a:pt x="13" y="280"/>
                    </a:lnTo>
                    <a:lnTo>
                      <a:pt x="7" y="258"/>
                    </a:lnTo>
                    <a:lnTo>
                      <a:pt x="0" y="235"/>
                    </a:lnTo>
                    <a:lnTo>
                      <a:pt x="0" y="227"/>
                    </a:lnTo>
                    <a:lnTo>
                      <a:pt x="0" y="219"/>
                    </a:lnTo>
                    <a:lnTo>
                      <a:pt x="0" y="212"/>
                    </a:lnTo>
                    <a:lnTo>
                      <a:pt x="0" y="204"/>
                    </a:lnTo>
                    <a:lnTo>
                      <a:pt x="0" y="196"/>
                    </a:lnTo>
                    <a:lnTo>
                      <a:pt x="0" y="187"/>
                    </a:lnTo>
                    <a:lnTo>
                      <a:pt x="0" y="177"/>
                    </a:lnTo>
                    <a:lnTo>
                      <a:pt x="0" y="167"/>
                    </a:lnTo>
                    <a:lnTo>
                      <a:pt x="2" y="165"/>
                    </a:lnTo>
                    <a:lnTo>
                      <a:pt x="5" y="162"/>
                    </a:lnTo>
                    <a:lnTo>
                      <a:pt x="8" y="159"/>
                    </a:lnTo>
                    <a:lnTo>
                      <a:pt x="10" y="156"/>
                    </a:lnTo>
                    <a:lnTo>
                      <a:pt x="14" y="153"/>
                    </a:lnTo>
                    <a:lnTo>
                      <a:pt x="17" y="149"/>
                    </a:lnTo>
                    <a:lnTo>
                      <a:pt x="22" y="145"/>
                    </a:lnTo>
                    <a:lnTo>
                      <a:pt x="26" y="140"/>
                    </a:lnTo>
                    <a:lnTo>
                      <a:pt x="29" y="143"/>
                    </a:lnTo>
                    <a:lnTo>
                      <a:pt x="31" y="147"/>
                    </a:lnTo>
                    <a:lnTo>
                      <a:pt x="34" y="150"/>
                    </a:lnTo>
                    <a:lnTo>
                      <a:pt x="37" y="155"/>
                    </a:lnTo>
                    <a:lnTo>
                      <a:pt x="41" y="159"/>
                    </a:lnTo>
                    <a:lnTo>
                      <a:pt x="45" y="164"/>
                    </a:lnTo>
                    <a:lnTo>
                      <a:pt x="49" y="169"/>
                    </a:lnTo>
                    <a:lnTo>
                      <a:pt x="54" y="174"/>
                    </a:lnTo>
                    <a:lnTo>
                      <a:pt x="54" y="181"/>
                    </a:lnTo>
                    <a:lnTo>
                      <a:pt x="55" y="190"/>
                    </a:lnTo>
                    <a:lnTo>
                      <a:pt x="56" y="197"/>
                    </a:lnTo>
                    <a:lnTo>
                      <a:pt x="58" y="205"/>
                    </a:lnTo>
                    <a:lnTo>
                      <a:pt x="60" y="212"/>
                    </a:lnTo>
                    <a:lnTo>
                      <a:pt x="62" y="220"/>
                    </a:lnTo>
                    <a:lnTo>
                      <a:pt x="64" y="227"/>
                    </a:lnTo>
                    <a:lnTo>
                      <a:pt x="67" y="235"/>
                    </a:lnTo>
                    <a:lnTo>
                      <a:pt x="71" y="238"/>
                    </a:lnTo>
                    <a:lnTo>
                      <a:pt x="75" y="240"/>
                    </a:lnTo>
                    <a:lnTo>
                      <a:pt x="78" y="243"/>
                    </a:lnTo>
                    <a:lnTo>
                      <a:pt x="81" y="248"/>
                    </a:lnTo>
                    <a:lnTo>
                      <a:pt x="84" y="255"/>
                    </a:lnTo>
                    <a:lnTo>
                      <a:pt x="88" y="264"/>
                    </a:lnTo>
                    <a:lnTo>
                      <a:pt x="94" y="278"/>
                    </a:lnTo>
                    <a:lnTo>
                      <a:pt x="101" y="296"/>
                    </a:lnTo>
                    <a:lnTo>
                      <a:pt x="123" y="297"/>
                    </a:lnTo>
                    <a:lnTo>
                      <a:pt x="147" y="297"/>
                    </a:lnTo>
                    <a:lnTo>
                      <a:pt x="171" y="299"/>
                    </a:lnTo>
                    <a:lnTo>
                      <a:pt x="196" y="300"/>
                    </a:lnTo>
                    <a:lnTo>
                      <a:pt x="220" y="302"/>
                    </a:lnTo>
                    <a:lnTo>
                      <a:pt x="245" y="305"/>
                    </a:lnTo>
                    <a:lnTo>
                      <a:pt x="270" y="307"/>
                    </a:lnTo>
                    <a:lnTo>
                      <a:pt x="296" y="310"/>
                    </a:lnTo>
                    <a:lnTo>
                      <a:pt x="344" y="295"/>
                    </a:lnTo>
                    <a:lnTo>
                      <a:pt x="392" y="279"/>
                    </a:lnTo>
                    <a:lnTo>
                      <a:pt x="438" y="264"/>
                    </a:lnTo>
                    <a:lnTo>
                      <a:pt x="486" y="249"/>
                    </a:lnTo>
                    <a:lnTo>
                      <a:pt x="534" y="234"/>
                    </a:lnTo>
                    <a:lnTo>
                      <a:pt x="582" y="218"/>
                    </a:lnTo>
                    <a:lnTo>
                      <a:pt x="630" y="203"/>
                    </a:lnTo>
                    <a:lnTo>
                      <a:pt x="678" y="188"/>
                    </a:lnTo>
                    <a:lnTo>
                      <a:pt x="681" y="185"/>
                    </a:lnTo>
                    <a:lnTo>
                      <a:pt x="683" y="183"/>
                    </a:lnTo>
                    <a:lnTo>
                      <a:pt x="686" y="179"/>
                    </a:lnTo>
                    <a:lnTo>
                      <a:pt x="689" y="176"/>
                    </a:lnTo>
                    <a:lnTo>
                      <a:pt x="693" y="173"/>
                    </a:lnTo>
                    <a:lnTo>
                      <a:pt x="697" y="169"/>
                    </a:lnTo>
                    <a:lnTo>
                      <a:pt x="701" y="165"/>
                    </a:lnTo>
                    <a:lnTo>
                      <a:pt x="705" y="160"/>
                    </a:lnTo>
                    <a:lnTo>
                      <a:pt x="708" y="143"/>
                    </a:lnTo>
                    <a:lnTo>
                      <a:pt x="710" y="124"/>
                    </a:lnTo>
                    <a:lnTo>
                      <a:pt x="713" y="107"/>
                    </a:lnTo>
                    <a:lnTo>
                      <a:pt x="715" y="89"/>
                    </a:lnTo>
                    <a:lnTo>
                      <a:pt x="718" y="70"/>
                    </a:lnTo>
                    <a:lnTo>
                      <a:pt x="720" y="51"/>
                    </a:lnTo>
                    <a:lnTo>
                      <a:pt x="723" y="32"/>
                    </a:lnTo>
                    <a:lnTo>
                      <a:pt x="725" y="11"/>
                    </a:lnTo>
                    <a:lnTo>
                      <a:pt x="732" y="7"/>
                    </a:lnTo>
                    <a:lnTo>
                      <a:pt x="737" y="4"/>
                    </a:lnTo>
                    <a:lnTo>
                      <a:pt x="742" y="2"/>
                    </a:lnTo>
                    <a:lnTo>
                      <a:pt x="745" y="0"/>
                    </a:lnTo>
                    <a:lnTo>
                      <a:pt x="748" y="0"/>
                    </a:lnTo>
                    <a:lnTo>
                      <a:pt x="751" y="1"/>
                    </a:lnTo>
                    <a:lnTo>
                      <a:pt x="755" y="2"/>
                    </a:lnTo>
                    <a:lnTo>
                      <a:pt x="759" y="5"/>
                    </a:lnTo>
                    <a:lnTo>
                      <a:pt x="759" y="15"/>
                    </a:lnTo>
                    <a:lnTo>
                      <a:pt x="760" y="26"/>
                    </a:lnTo>
                    <a:lnTo>
                      <a:pt x="762" y="38"/>
                    </a:lnTo>
                    <a:lnTo>
                      <a:pt x="763" y="50"/>
                    </a:lnTo>
                    <a:lnTo>
                      <a:pt x="765" y="62"/>
                    </a:lnTo>
                    <a:lnTo>
                      <a:pt x="768" y="74"/>
                    </a:lnTo>
                    <a:lnTo>
                      <a:pt x="770" y="87"/>
                    </a:lnTo>
                    <a:lnTo>
                      <a:pt x="772" y="100"/>
                    </a:lnTo>
                    <a:lnTo>
                      <a:pt x="775" y="100"/>
                    </a:lnTo>
                    <a:lnTo>
                      <a:pt x="777" y="101"/>
                    </a:lnTo>
                    <a:lnTo>
                      <a:pt x="780" y="102"/>
                    </a:lnTo>
                    <a:lnTo>
                      <a:pt x="782" y="104"/>
                    </a:lnTo>
                    <a:lnTo>
                      <a:pt x="785" y="106"/>
                    </a:lnTo>
                    <a:lnTo>
                      <a:pt x="787" y="108"/>
                    </a:lnTo>
                    <a:lnTo>
                      <a:pt x="790" y="110"/>
                    </a:lnTo>
                    <a:lnTo>
                      <a:pt x="793" y="113"/>
                    </a:lnTo>
                    <a:lnTo>
                      <a:pt x="793" y="130"/>
                    </a:lnTo>
                    <a:lnTo>
                      <a:pt x="794" y="149"/>
                    </a:lnTo>
                    <a:lnTo>
                      <a:pt x="796" y="167"/>
                    </a:lnTo>
                    <a:lnTo>
                      <a:pt x="797" y="185"/>
                    </a:lnTo>
                    <a:lnTo>
                      <a:pt x="799" y="204"/>
                    </a:lnTo>
                    <a:lnTo>
                      <a:pt x="801" y="222"/>
                    </a:lnTo>
                    <a:lnTo>
                      <a:pt x="804" y="242"/>
                    </a:lnTo>
                    <a:lnTo>
                      <a:pt x="806" y="262"/>
                    </a:lnTo>
                    <a:lnTo>
                      <a:pt x="812" y="280"/>
                    </a:lnTo>
                    <a:lnTo>
                      <a:pt x="817" y="298"/>
                    </a:lnTo>
                    <a:lnTo>
                      <a:pt x="824" y="316"/>
                    </a:lnTo>
                    <a:lnTo>
                      <a:pt x="830" y="335"/>
                    </a:lnTo>
                    <a:lnTo>
                      <a:pt x="837" y="353"/>
                    </a:lnTo>
                    <a:lnTo>
                      <a:pt x="845" y="372"/>
                    </a:lnTo>
                    <a:lnTo>
                      <a:pt x="853" y="392"/>
                    </a:lnTo>
                    <a:lnTo>
                      <a:pt x="860" y="411"/>
                    </a:lnTo>
                    <a:lnTo>
                      <a:pt x="860" y="419"/>
                    </a:lnTo>
                    <a:lnTo>
                      <a:pt x="860" y="426"/>
                    </a:lnTo>
                    <a:lnTo>
                      <a:pt x="860" y="435"/>
                    </a:lnTo>
                    <a:lnTo>
                      <a:pt x="861" y="443"/>
                    </a:lnTo>
                    <a:lnTo>
                      <a:pt x="862" y="451"/>
                    </a:lnTo>
                    <a:lnTo>
                      <a:pt x="863" y="460"/>
                    </a:lnTo>
                    <a:lnTo>
                      <a:pt x="864" y="469"/>
                    </a:lnTo>
                    <a:lnTo>
                      <a:pt x="867" y="479"/>
                    </a:lnTo>
                    <a:lnTo>
                      <a:pt x="862" y="471"/>
                    </a:lnTo>
                    <a:lnTo>
                      <a:pt x="857" y="464"/>
                    </a:lnTo>
                    <a:lnTo>
                      <a:pt x="851" y="456"/>
                    </a:lnTo>
                    <a:lnTo>
                      <a:pt x="846" y="449"/>
                    </a:lnTo>
                    <a:lnTo>
                      <a:pt x="839" y="441"/>
                    </a:lnTo>
                    <a:lnTo>
                      <a:pt x="833" y="433"/>
                    </a:lnTo>
                    <a:lnTo>
                      <a:pt x="827" y="425"/>
                    </a:lnTo>
                    <a:lnTo>
                      <a:pt x="819" y="418"/>
                    </a:lnTo>
                    <a:lnTo>
                      <a:pt x="812" y="415"/>
                    </a:lnTo>
                    <a:lnTo>
                      <a:pt x="805" y="412"/>
                    </a:lnTo>
                    <a:lnTo>
                      <a:pt x="797" y="408"/>
                    </a:lnTo>
                    <a:lnTo>
                      <a:pt x="789" y="404"/>
                    </a:lnTo>
                    <a:lnTo>
                      <a:pt x="781" y="399"/>
                    </a:lnTo>
                    <a:lnTo>
                      <a:pt x="774" y="395"/>
                    </a:lnTo>
                    <a:lnTo>
                      <a:pt x="767" y="390"/>
                    </a:lnTo>
                    <a:lnTo>
                      <a:pt x="759" y="385"/>
                    </a:lnTo>
                    <a:lnTo>
                      <a:pt x="719" y="392"/>
                    </a:lnTo>
                    <a:lnTo>
                      <a:pt x="678" y="400"/>
                    </a:lnTo>
                    <a:lnTo>
                      <a:pt x="638" y="407"/>
                    </a:lnTo>
                    <a:lnTo>
                      <a:pt x="598" y="415"/>
                    </a:lnTo>
                    <a:lnTo>
                      <a:pt x="558" y="422"/>
                    </a:lnTo>
                    <a:lnTo>
                      <a:pt x="517" y="430"/>
                    </a:lnTo>
                    <a:lnTo>
                      <a:pt x="477" y="438"/>
                    </a:lnTo>
                    <a:lnTo>
                      <a:pt x="436" y="445"/>
                    </a:lnTo>
                    <a:lnTo>
                      <a:pt x="423" y="452"/>
                    </a:lnTo>
                    <a:lnTo>
                      <a:pt x="410" y="458"/>
                    </a:lnTo>
                    <a:lnTo>
                      <a:pt x="396" y="463"/>
                    </a:lnTo>
                    <a:lnTo>
                      <a:pt x="377" y="469"/>
                    </a:lnTo>
                    <a:lnTo>
                      <a:pt x="351" y="476"/>
                    </a:lnTo>
                    <a:lnTo>
                      <a:pt x="314" y="486"/>
                    </a:lnTo>
                    <a:lnTo>
                      <a:pt x="266" y="498"/>
                    </a:lnTo>
                    <a:lnTo>
                      <a:pt x="201" y="513"/>
                    </a:lnTo>
                    <a:lnTo>
                      <a:pt x="199" y="516"/>
                    </a:lnTo>
                    <a:lnTo>
                      <a:pt x="195" y="519"/>
                    </a:lnTo>
                    <a:lnTo>
                      <a:pt x="192" y="523"/>
                    </a:lnTo>
                    <a:lnTo>
                      <a:pt x="186" y="527"/>
                    </a:lnTo>
                    <a:lnTo>
                      <a:pt x="182" y="532"/>
                    </a:lnTo>
                    <a:lnTo>
                      <a:pt x="177" y="537"/>
                    </a:lnTo>
                    <a:lnTo>
                      <a:pt x="172" y="542"/>
                    </a:lnTo>
                    <a:lnTo>
                      <a:pt x="167" y="547"/>
                    </a:lnTo>
                    <a:lnTo>
                      <a:pt x="165" y="560"/>
                    </a:lnTo>
                    <a:lnTo>
                      <a:pt x="161" y="572"/>
                    </a:lnTo>
                    <a:lnTo>
                      <a:pt x="158" y="586"/>
                    </a:lnTo>
                    <a:lnTo>
                      <a:pt x="153" y="598"/>
                    </a:lnTo>
                    <a:lnTo>
                      <a:pt x="149" y="610"/>
                    </a:lnTo>
                    <a:lnTo>
                      <a:pt x="144" y="623"/>
                    </a:lnTo>
                    <a:lnTo>
                      <a:pt x="138" y="636"/>
                    </a:lnTo>
                    <a:lnTo>
                      <a:pt x="134" y="649"/>
                    </a:lnTo>
                    <a:lnTo>
                      <a:pt x="129" y="649"/>
                    </a:lnTo>
                    <a:lnTo>
                      <a:pt x="124" y="649"/>
                    </a:lnTo>
                    <a:lnTo>
                      <a:pt x="119" y="649"/>
                    </a:lnTo>
                    <a:lnTo>
                      <a:pt x="114" y="649"/>
                    </a:lnTo>
                    <a:lnTo>
                      <a:pt x="109" y="649"/>
                    </a:lnTo>
                    <a:lnTo>
                      <a:pt x="104" y="649"/>
                    </a:lnTo>
                    <a:lnTo>
                      <a:pt x="99" y="649"/>
                    </a:lnTo>
                    <a:lnTo>
                      <a:pt x="94" y="64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6" name="Freeform 45"/>
              <p:cNvSpPr>
                <a:spLocks noEditPoints="1"/>
              </p:cNvSpPr>
              <p:nvPr/>
            </p:nvSpPr>
            <p:spPr bwMode="auto">
              <a:xfrm>
                <a:off x="1340" y="4650"/>
                <a:ext cx="221" cy="210"/>
              </a:xfrm>
              <a:custGeom>
                <a:avLst/>
                <a:gdLst/>
                <a:ahLst/>
                <a:cxnLst>
                  <a:cxn ang="0">
                    <a:pos x="453" y="836"/>
                  </a:cxn>
                  <a:cxn ang="0">
                    <a:pos x="374" y="821"/>
                  </a:cxn>
                  <a:cxn ang="0">
                    <a:pos x="257" y="787"/>
                  </a:cxn>
                  <a:cxn ang="0">
                    <a:pos x="155" y="711"/>
                  </a:cxn>
                  <a:cxn ang="0">
                    <a:pos x="68" y="602"/>
                  </a:cxn>
                  <a:cxn ang="0">
                    <a:pos x="53" y="596"/>
                  </a:cxn>
                  <a:cxn ang="0">
                    <a:pos x="21" y="549"/>
                  </a:cxn>
                  <a:cxn ang="0">
                    <a:pos x="2" y="490"/>
                  </a:cxn>
                  <a:cxn ang="0">
                    <a:pos x="20" y="397"/>
                  </a:cxn>
                  <a:cxn ang="0">
                    <a:pos x="46" y="249"/>
                  </a:cxn>
                  <a:cxn ang="0">
                    <a:pos x="112" y="159"/>
                  </a:cxn>
                  <a:cxn ang="0">
                    <a:pos x="266" y="48"/>
                  </a:cxn>
                  <a:cxn ang="0">
                    <a:pos x="396" y="0"/>
                  </a:cxn>
                  <a:cxn ang="0">
                    <a:pos x="453" y="0"/>
                  </a:cxn>
                  <a:cxn ang="0">
                    <a:pos x="546" y="23"/>
                  </a:cxn>
                  <a:cxn ang="0">
                    <a:pos x="640" y="62"/>
                  </a:cxn>
                  <a:cxn ang="0">
                    <a:pos x="678" y="81"/>
                  </a:cxn>
                  <a:cxn ang="0">
                    <a:pos x="734" y="103"/>
                  </a:cxn>
                  <a:cxn ang="0">
                    <a:pos x="774" y="148"/>
                  </a:cxn>
                  <a:cxn ang="0">
                    <a:pos x="816" y="215"/>
                  </a:cxn>
                  <a:cxn ang="0">
                    <a:pos x="860" y="297"/>
                  </a:cxn>
                  <a:cxn ang="0">
                    <a:pos x="866" y="355"/>
                  </a:cxn>
                  <a:cxn ang="0">
                    <a:pos x="875" y="392"/>
                  </a:cxn>
                  <a:cxn ang="0">
                    <a:pos x="885" y="397"/>
                  </a:cxn>
                  <a:cxn ang="0">
                    <a:pos x="887" y="462"/>
                  </a:cxn>
                  <a:cxn ang="0">
                    <a:pos x="882" y="538"/>
                  </a:cxn>
                  <a:cxn ang="0">
                    <a:pos x="848" y="589"/>
                  </a:cxn>
                  <a:cxn ang="0">
                    <a:pos x="831" y="627"/>
                  </a:cxn>
                  <a:cxn ang="0">
                    <a:pos x="819" y="664"/>
                  </a:cxn>
                  <a:cxn ang="0">
                    <a:pos x="781" y="717"/>
                  </a:cxn>
                  <a:cxn ang="0">
                    <a:pos x="727" y="772"/>
                  </a:cxn>
                  <a:cxn ang="0">
                    <a:pos x="653" y="823"/>
                  </a:cxn>
                  <a:cxn ang="0">
                    <a:pos x="574" y="834"/>
                  </a:cxn>
                  <a:cxn ang="0">
                    <a:pos x="403" y="745"/>
                  </a:cxn>
                  <a:cxn ang="0">
                    <a:pos x="353" y="739"/>
                  </a:cxn>
                  <a:cxn ang="0">
                    <a:pos x="292" y="717"/>
                  </a:cxn>
                  <a:cxn ang="0">
                    <a:pos x="212" y="674"/>
                  </a:cxn>
                  <a:cxn ang="0">
                    <a:pos x="191" y="653"/>
                  </a:cxn>
                  <a:cxn ang="0">
                    <a:pos x="184" y="594"/>
                  </a:cxn>
                  <a:cxn ang="0">
                    <a:pos x="194" y="474"/>
                  </a:cxn>
                  <a:cxn ang="0">
                    <a:pos x="209" y="430"/>
                  </a:cxn>
                  <a:cxn ang="0">
                    <a:pos x="222" y="407"/>
                  </a:cxn>
                  <a:cxn ang="0">
                    <a:pos x="236" y="400"/>
                  </a:cxn>
                  <a:cxn ang="0">
                    <a:pos x="269" y="362"/>
                  </a:cxn>
                  <a:cxn ang="0">
                    <a:pos x="320" y="286"/>
                  </a:cxn>
                  <a:cxn ang="0">
                    <a:pos x="374" y="249"/>
                  </a:cxn>
                  <a:cxn ang="0">
                    <a:pos x="427" y="218"/>
                  </a:cxn>
                  <a:cxn ang="0">
                    <a:pos x="447" y="190"/>
                  </a:cxn>
                  <a:cxn ang="0">
                    <a:pos x="488" y="160"/>
                  </a:cxn>
                  <a:cxn ang="0">
                    <a:pos x="544" y="128"/>
                  </a:cxn>
                  <a:cxn ang="0">
                    <a:pos x="601" y="130"/>
                  </a:cxn>
                  <a:cxn ang="0">
                    <a:pos x="644" y="140"/>
                  </a:cxn>
                  <a:cxn ang="0">
                    <a:pos x="660" y="153"/>
                  </a:cxn>
                  <a:cxn ang="0">
                    <a:pos x="696" y="227"/>
                  </a:cxn>
                  <a:cxn ang="0">
                    <a:pos x="726" y="311"/>
                  </a:cxn>
                  <a:cxn ang="0">
                    <a:pos x="723" y="383"/>
                  </a:cxn>
                  <a:cxn ang="0">
                    <a:pos x="693" y="479"/>
                  </a:cxn>
                  <a:cxn ang="0">
                    <a:pos x="665" y="582"/>
                  </a:cxn>
                  <a:cxn ang="0">
                    <a:pos x="584" y="678"/>
                  </a:cxn>
                  <a:cxn ang="0">
                    <a:pos x="500" y="738"/>
                  </a:cxn>
                  <a:cxn ang="0">
                    <a:pos x="421" y="743"/>
                  </a:cxn>
                </a:cxnLst>
                <a:rect l="0" t="0" r="r" b="b"/>
                <a:pathLst>
                  <a:path w="887" h="840">
                    <a:moveTo>
                      <a:pt x="504" y="840"/>
                    </a:moveTo>
                    <a:lnTo>
                      <a:pt x="492" y="840"/>
                    </a:lnTo>
                    <a:lnTo>
                      <a:pt x="479" y="839"/>
                    </a:lnTo>
                    <a:lnTo>
                      <a:pt x="465" y="837"/>
                    </a:lnTo>
                    <a:lnTo>
                      <a:pt x="453" y="836"/>
                    </a:lnTo>
                    <a:lnTo>
                      <a:pt x="439" y="834"/>
                    </a:lnTo>
                    <a:lnTo>
                      <a:pt x="426" y="832"/>
                    </a:lnTo>
                    <a:lnTo>
                      <a:pt x="411" y="829"/>
                    </a:lnTo>
                    <a:lnTo>
                      <a:pt x="396" y="827"/>
                    </a:lnTo>
                    <a:lnTo>
                      <a:pt x="374" y="821"/>
                    </a:lnTo>
                    <a:lnTo>
                      <a:pt x="351" y="816"/>
                    </a:lnTo>
                    <a:lnTo>
                      <a:pt x="328" y="809"/>
                    </a:lnTo>
                    <a:lnTo>
                      <a:pt x="305" y="802"/>
                    </a:lnTo>
                    <a:lnTo>
                      <a:pt x="282" y="795"/>
                    </a:lnTo>
                    <a:lnTo>
                      <a:pt x="257" y="787"/>
                    </a:lnTo>
                    <a:lnTo>
                      <a:pt x="233" y="780"/>
                    </a:lnTo>
                    <a:lnTo>
                      <a:pt x="208" y="772"/>
                    </a:lnTo>
                    <a:lnTo>
                      <a:pt x="191" y="752"/>
                    </a:lnTo>
                    <a:lnTo>
                      <a:pt x="173" y="732"/>
                    </a:lnTo>
                    <a:lnTo>
                      <a:pt x="155" y="711"/>
                    </a:lnTo>
                    <a:lnTo>
                      <a:pt x="138" y="690"/>
                    </a:lnTo>
                    <a:lnTo>
                      <a:pt x="121" y="669"/>
                    </a:lnTo>
                    <a:lnTo>
                      <a:pt x="102" y="647"/>
                    </a:lnTo>
                    <a:lnTo>
                      <a:pt x="85" y="625"/>
                    </a:lnTo>
                    <a:lnTo>
                      <a:pt x="68" y="602"/>
                    </a:lnTo>
                    <a:lnTo>
                      <a:pt x="64" y="602"/>
                    </a:lnTo>
                    <a:lnTo>
                      <a:pt x="62" y="601"/>
                    </a:lnTo>
                    <a:lnTo>
                      <a:pt x="59" y="600"/>
                    </a:lnTo>
                    <a:lnTo>
                      <a:pt x="56" y="598"/>
                    </a:lnTo>
                    <a:lnTo>
                      <a:pt x="53" y="596"/>
                    </a:lnTo>
                    <a:lnTo>
                      <a:pt x="49" y="594"/>
                    </a:lnTo>
                    <a:lnTo>
                      <a:pt x="45" y="592"/>
                    </a:lnTo>
                    <a:lnTo>
                      <a:pt x="40" y="589"/>
                    </a:lnTo>
                    <a:lnTo>
                      <a:pt x="29" y="567"/>
                    </a:lnTo>
                    <a:lnTo>
                      <a:pt x="21" y="549"/>
                    </a:lnTo>
                    <a:lnTo>
                      <a:pt x="14" y="535"/>
                    </a:lnTo>
                    <a:lnTo>
                      <a:pt x="10" y="524"/>
                    </a:lnTo>
                    <a:lnTo>
                      <a:pt x="7" y="514"/>
                    </a:lnTo>
                    <a:lnTo>
                      <a:pt x="4" y="502"/>
                    </a:lnTo>
                    <a:lnTo>
                      <a:pt x="2" y="490"/>
                    </a:lnTo>
                    <a:lnTo>
                      <a:pt x="0" y="474"/>
                    </a:lnTo>
                    <a:lnTo>
                      <a:pt x="6" y="451"/>
                    </a:lnTo>
                    <a:lnTo>
                      <a:pt x="11" y="433"/>
                    </a:lnTo>
                    <a:lnTo>
                      <a:pt x="15" y="416"/>
                    </a:lnTo>
                    <a:lnTo>
                      <a:pt x="20" y="397"/>
                    </a:lnTo>
                    <a:lnTo>
                      <a:pt x="23" y="377"/>
                    </a:lnTo>
                    <a:lnTo>
                      <a:pt x="26" y="350"/>
                    </a:lnTo>
                    <a:lnTo>
                      <a:pt x="29" y="316"/>
                    </a:lnTo>
                    <a:lnTo>
                      <a:pt x="34" y="271"/>
                    </a:lnTo>
                    <a:lnTo>
                      <a:pt x="46" y="249"/>
                    </a:lnTo>
                    <a:lnTo>
                      <a:pt x="57" y="232"/>
                    </a:lnTo>
                    <a:lnTo>
                      <a:pt x="69" y="215"/>
                    </a:lnTo>
                    <a:lnTo>
                      <a:pt x="82" y="198"/>
                    </a:lnTo>
                    <a:lnTo>
                      <a:pt x="96" y="180"/>
                    </a:lnTo>
                    <a:lnTo>
                      <a:pt x="112" y="159"/>
                    </a:lnTo>
                    <a:lnTo>
                      <a:pt x="132" y="133"/>
                    </a:lnTo>
                    <a:lnTo>
                      <a:pt x="154" y="102"/>
                    </a:lnTo>
                    <a:lnTo>
                      <a:pt x="201" y="79"/>
                    </a:lnTo>
                    <a:lnTo>
                      <a:pt x="238" y="62"/>
                    </a:lnTo>
                    <a:lnTo>
                      <a:pt x="266" y="48"/>
                    </a:lnTo>
                    <a:lnTo>
                      <a:pt x="291" y="37"/>
                    </a:lnTo>
                    <a:lnTo>
                      <a:pt x="312" y="29"/>
                    </a:lnTo>
                    <a:lnTo>
                      <a:pt x="336" y="20"/>
                    </a:lnTo>
                    <a:lnTo>
                      <a:pt x="363" y="11"/>
                    </a:lnTo>
                    <a:lnTo>
                      <a:pt x="396" y="0"/>
                    </a:lnTo>
                    <a:lnTo>
                      <a:pt x="407" y="0"/>
                    </a:lnTo>
                    <a:lnTo>
                      <a:pt x="417" y="0"/>
                    </a:lnTo>
                    <a:lnTo>
                      <a:pt x="430" y="0"/>
                    </a:lnTo>
                    <a:lnTo>
                      <a:pt x="441" y="0"/>
                    </a:lnTo>
                    <a:lnTo>
                      <a:pt x="453" y="0"/>
                    </a:lnTo>
                    <a:lnTo>
                      <a:pt x="465" y="0"/>
                    </a:lnTo>
                    <a:lnTo>
                      <a:pt x="478" y="0"/>
                    </a:lnTo>
                    <a:lnTo>
                      <a:pt x="491" y="0"/>
                    </a:lnTo>
                    <a:lnTo>
                      <a:pt x="521" y="12"/>
                    </a:lnTo>
                    <a:lnTo>
                      <a:pt x="546" y="23"/>
                    </a:lnTo>
                    <a:lnTo>
                      <a:pt x="568" y="32"/>
                    </a:lnTo>
                    <a:lnTo>
                      <a:pt x="587" y="41"/>
                    </a:lnTo>
                    <a:lnTo>
                      <a:pt x="605" y="48"/>
                    </a:lnTo>
                    <a:lnTo>
                      <a:pt x="622" y="56"/>
                    </a:lnTo>
                    <a:lnTo>
                      <a:pt x="640" y="62"/>
                    </a:lnTo>
                    <a:lnTo>
                      <a:pt x="658" y="67"/>
                    </a:lnTo>
                    <a:lnTo>
                      <a:pt x="663" y="72"/>
                    </a:lnTo>
                    <a:lnTo>
                      <a:pt x="667" y="75"/>
                    </a:lnTo>
                    <a:lnTo>
                      <a:pt x="672" y="78"/>
                    </a:lnTo>
                    <a:lnTo>
                      <a:pt x="678" y="81"/>
                    </a:lnTo>
                    <a:lnTo>
                      <a:pt x="685" y="83"/>
                    </a:lnTo>
                    <a:lnTo>
                      <a:pt x="695" y="86"/>
                    </a:lnTo>
                    <a:lnTo>
                      <a:pt x="708" y="90"/>
                    </a:lnTo>
                    <a:lnTo>
                      <a:pt x="726" y="94"/>
                    </a:lnTo>
                    <a:lnTo>
                      <a:pt x="734" y="103"/>
                    </a:lnTo>
                    <a:lnTo>
                      <a:pt x="741" y="111"/>
                    </a:lnTo>
                    <a:lnTo>
                      <a:pt x="749" y="120"/>
                    </a:lnTo>
                    <a:lnTo>
                      <a:pt x="757" y="129"/>
                    </a:lnTo>
                    <a:lnTo>
                      <a:pt x="765" y="139"/>
                    </a:lnTo>
                    <a:lnTo>
                      <a:pt x="774" y="148"/>
                    </a:lnTo>
                    <a:lnTo>
                      <a:pt x="784" y="159"/>
                    </a:lnTo>
                    <a:lnTo>
                      <a:pt x="793" y="169"/>
                    </a:lnTo>
                    <a:lnTo>
                      <a:pt x="801" y="184"/>
                    </a:lnTo>
                    <a:lnTo>
                      <a:pt x="808" y="199"/>
                    </a:lnTo>
                    <a:lnTo>
                      <a:pt x="816" y="215"/>
                    </a:lnTo>
                    <a:lnTo>
                      <a:pt x="825" y="231"/>
                    </a:lnTo>
                    <a:lnTo>
                      <a:pt x="833" y="246"/>
                    </a:lnTo>
                    <a:lnTo>
                      <a:pt x="841" y="264"/>
                    </a:lnTo>
                    <a:lnTo>
                      <a:pt x="850" y="280"/>
                    </a:lnTo>
                    <a:lnTo>
                      <a:pt x="860" y="297"/>
                    </a:lnTo>
                    <a:lnTo>
                      <a:pt x="860" y="309"/>
                    </a:lnTo>
                    <a:lnTo>
                      <a:pt x="861" y="319"/>
                    </a:lnTo>
                    <a:lnTo>
                      <a:pt x="862" y="331"/>
                    </a:lnTo>
                    <a:lnTo>
                      <a:pt x="864" y="342"/>
                    </a:lnTo>
                    <a:lnTo>
                      <a:pt x="866" y="355"/>
                    </a:lnTo>
                    <a:lnTo>
                      <a:pt x="868" y="368"/>
                    </a:lnTo>
                    <a:lnTo>
                      <a:pt x="872" y="380"/>
                    </a:lnTo>
                    <a:lnTo>
                      <a:pt x="874" y="392"/>
                    </a:lnTo>
                    <a:lnTo>
                      <a:pt x="874" y="392"/>
                    </a:lnTo>
                    <a:lnTo>
                      <a:pt x="875" y="392"/>
                    </a:lnTo>
                    <a:lnTo>
                      <a:pt x="877" y="393"/>
                    </a:lnTo>
                    <a:lnTo>
                      <a:pt x="878" y="393"/>
                    </a:lnTo>
                    <a:lnTo>
                      <a:pt x="880" y="394"/>
                    </a:lnTo>
                    <a:lnTo>
                      <a:pt x="883" y="395"/>
                    </a:lnTo>
                    <a:lnTo>
                      <a:pt x="885" y="397"/>
                    </a:lnTo>
                    <a:lnTo>
                      <a:pt x="887" y="399"/>
                    </a:lnTo>
                    <a:lnTo>
                      <a:pt x="887" y="415"/>
                    </a:lnTo>
                    <a:lnTo>
                      <a:pt x="887" y="430"/>
                    </a:lnTo>
                    <a:lnTo>
                      <a:pt x="887" y="445"/>
                    </a:lnTo>
                    <a:lnTo>
                      <a:pt x="887" y="462"/>
                    </a:lnTo>
                    <a:lnTo>
                      <a:pt x="887" y="477"/>
                    </a:lnTo>
                    <a:lnTo>
                      <a:pt x="887" y="494"/>
                    </a:lnTo>
                    <a:lnTo>
                      <a:pt x="887" y="511"/>
                    </a:lnTo>
                    <a:lnTo>
                      <a:pt x="887" y="528"/>
                    </a:lnTo>
                    <a:lnTo>
                      <a:pt x="882" y="538"/>
                    </a:lnTo>
                    <a:lnTo>
                      <a:pt x="876" y="548"/>
                    </a:lnTo>
                    <a:lnTo>
                      <a:pt x="869" y="559"/>
                    </a:lnTo>
                    <a:lnTo>
                      <a:pt x="862" y="569"/>
                    </a:lnTo>
                    <a:lnTo>
                      <a:pt x="856" y="579"/>
                    </a:lnTo>
                    <a:lnTo>
                      <a:pt x="848" y="589"/>
                    </a:lnTo>
                    <a:lnTo>
                      <a:pt x="841" y="599"/>
                    </a:lnTo>
                    <a:lnTo>
                      <a:pt x="834" y="610"/>
                    </a:lnTo>
                    <a:lnTo>
                      <a:pt x="833" y="615"/>
                    </a:lnTo>
                    <a:lnTo>
                      <a:pt x="833" y="621"/>
                    </a:lnTo>
                    <a:lnTo>
                      <a:pt x="831" y="627"/>
                    </a:lnTo>
                    <a:lnTo>
                      <a:pt x="830" y="634"/>
                    </a:lnTo>
                    <a:lnTo>
                      <a:pt x="828" y="641"/>
                    </a:lnTo>
                    <a:lnTo>
                      <a:pt x="825" y="648"/>
                    </a:lnTo>
                    <a:lnTo>
                      <a:pt x="823" y="657"/>
                    </a:lnTo>
                    <a:lnTo>
                      <a:pt x="819" y="664"/>
                    </a:lnTo>
                    <a:lnTo>
                      <a:pt x="812" y="674"/>
                    </a:lnTo>
                    <a:lnTo>
                      <a:pt x="805" y="684"/>
                    </a:lnTo>
                    <a:lnTo>
                      <a:pt x="797" y="694"/>
                    </a:lnTo>
                    <a:lnTo>
                      <a:pt x="789" y="706"/>
                    </a:lnTo>
                    <a:lnTo>
                      <a:pt x="781" y="717"/>
                    </a:lnTo>
                    <a:lnTo>
                      <a:pt x="772" y="728"/>
                    </a:lnTo>
                    <a:lnTo>
                      <a:pt x="762" y="739"/>
                    </a:lnTo>
                    <a:lnTo>
                      <a:pt x="753" y="752"/>
                    </a:lnTo>
                    <a:lnTo>
                      <a:pt x="740" y="763"/>
                    </a:lnTo>
                    <a:lnTo>
                      <a:pt x="727" y="772"/>
                    </a:lnTo>
                    <a:lnTo>
                      <a:pt x="712" y="782"/>
                    </a:lnTo>
                    <a:lnTo>
                      <a:pt x="698" y="792"/>
                    </a:lnTo>
                    <a:lnTo>
                      <a:pt x="684" y="802"/>
                    </a:lnTo>
                    <a:lnTo>
                      <a:pt x="668" y="813"/>
                    </a:lnTo>
                    <a:lnTo>
                      <a:pt x="653" y="823"/>
                    </a:lnTo>
                    <a:lnTo>
                      <a:pt x="639" y="833"/>
                    </a:lnTo>
                    <a:lnTo>
                      <a:pt x="624" y="833"/>
                    </a:lnTo>
                    <a:lnTo>
                      <a:pt x="607" y="833"/>
                    </a:lnTo>
                    <a:lnTo>
                      <a:pt x="591" y="834"/>
                    </a:lnTo>
                    <a:lnTo>
                      <a:pt x="574" y="834"/>
                    </a:lnTo>
                    <a:lnTo>
                      <a:pt x="556" y="835"/>
                    </a:lnTo>
                    <a:lnTo>
                      <a:pt x="539" y="836"/>
                    </a:lnTo>
                    <a:lnTo>
                      <a:pt x="522" y="838"/>
                    </a:lnTo>
                    <a:lnTo>
                      <a:pt x="504" y="840"/>
                    </a:lnTo>
                    <a:close/>
                    <a:moveTo>
                      <a:pt x="403" y="745"/>
                    </a:moveTo>
                    <a:lnTo>
                      <a:pt x="393" y="745"/>
                    </a:lnTo>
                    <a:lnTo>
                      <a:pt x="383" y="744"/>
                    </a:lnTo>
                    <a:lnTo>
                      <a:pt x="373" y="742"/>
                    </a:lnTo>
                    <a:lnTo>
                      <a:pt x="363" y="741"/>
                    </a:lnTo>
                    <a:lnTo>
                      <a:pt x="353" y="739"/>
                    </a:lnTo>
                    <a:lnTo>
                      <a:pt x="343" y="736"/>
                    </a:lnTo>
                    <a:lnTo>
                      <a:pt x="333" y="734"/>
                    </a:lnTo>
                    <a:lnTo>
                      <a:pt x="323" y="732"/>
                    </a:lnTo>
                    <a:lnTo>
                      <a:pt x="307" y="724"/>
                    </a:lnTo>
                    <a:lnTo>
                      <a:pt x="292" y="717"/>
                    </a:lnTo>
                    <a:lnTo>
                      <a:pt x="277" y="709"/>
                    </a:lnTo>
                    <a:lnTo>
                      <a:pt x="261" y="700"/>
                    </a:lnTo>
                    <a:lnTo>
                      <a:pt x="245" y="692"/>
                    </a:lnTo>
                    <a:lnTo>
                      <a:pt x="229" y="683"/>
                    </a:lnTo>
                    <a:lnTo>
                      <a:pt x="212" y="674"/>
                    </a:lnTo>
                    <a:lnTo>
                      <a:pt x="195" y="664"/>
                    </a:lnTo>
                    <a:lnTo>
                      <a:pt x="195" y="662"/>
                    </a:lnTo>
                    <a:lnTo>
                      <a:pt x="194" y="659"/>
                    </a:lnTo>
                    <a:lnTo>
                      <a:pt x="192" y="657"/>
                    </a:lnTo>
                    <a:lnTo>
                      <a:pt x="191" y="653"/>
                    </a:lnTo>
                    <a:lnTo>
                      <a:pt x="189" y="651"/>
                    </a:lnTo>
                    <a:lnTo>
                      <a:pt x="187" y="648"/>
                    </a:lnTo>
                    <a:lnTo>
                      <a:pt x="184" y="646"/>
                    </a:lnTo>
                    <a:lnTo>
                      <a:pt x="182" y="643"/>
                    </a:lnTo>
                    <a:lnTo>
                      <a:pt x="184" y="594"/>
                    </a:lnTo>
                    <a:lnTo>
                      <a:pt x="186" y="557"/>
                    </a:lnTo>
                    <a:lnTo>
                      <a:pt x="187" y="528"/>
                    </a:lnTo>
                    <a:lnTo>
                      <a:pt x="189" y="507"/>
                    </a:lnTo>
                    <a:lnTo>
                      <a:pt x="191" y="489"/>
                    </a:lnTo>
                    <a:lnTo>
                      <a:pt x="194" y="474"/>
                    </a:lnTo>
                    <a:lnTo>
                      <a:pt x="197" y="459"/>
                    </a:lnTo>
                    <a:lnTo>
                      <a:pt x="201" y="440"/>
                    </a:lnTo>
                    <a:lnTo>
                      <a:pt x="204" y="437"/>
                    </a:lnTo>
                    <a:lnTo>
                      <a:pt x="206" y="434"/>
                    </a:lnTo>
                    <a:lnTo>
                      <a:pt x="209" y="430"/>
                    </a:lnTo>
                    <a:lnTo>
                      <a:pt x="211" y="426"/>
                    </a:lnTo>
                    <a:lnTo>
                      <a:pt x="214" y="421"/>
                    </a:lnTo>
                    <a:lnTo>
                      <a:pt x="216" y="417"/>
                    </a:lnTo>
                    <a:lnTo>
                      <a:pt x="220" y="412"/>
                    </a:lnTo>
                    <a:lnTo>
                      <a:pt x="222" y="407"/>
                    </a:lnTo>
                    <a:lnTo>
                      <a:pt x="225" y="406"/>
                    </a:lnTo>
                    <a:lnTo>
                      <a:pt x="227" y="406"/>
                    </a:lnTo>
                    <a:lnTo>
                      <a:pt x="230" y="404"/>
                    </a:lnTo>
                    <a:lnTo>
                      <a:pt x="233" y="402"/>
                    </a:lnTo>
                    <a:lnTo>
                      <a:pt x="236" y="400"/>
                    </a:lnTo>
                    <a:lnTo>
                      <a:pt x="240" y="397"/>
                    </a:lnTo>
                    <a:lnTo>
                      <a:pt x="244" y="395"/>
                    </a:lnTo>
                    <a:lnTo>
                      <a:pt x="249" y="392"/>
                    </a:lnTo>
                    <a:lnTo>
                      <a:pt x="258" y="377"/>
                    </a:lnTo>
                    <a:lnTo>
                      <a:pt x="269" y="362"/>
                    </a:lnTo>
                    <a:lnTo>
                      <a:pt x="279" y="347"/>
                    </a:lnTo>
                    <a:lnTo>
                      <a:pt x="289" y="332"/>
                    </a:lnTo>
                    <a:lnTo>
                      <a:pt x="299" y="317"/>
                    </a:lnTo>
                    <a:lnTo>
                      <a:pt x="309" y="301"/>
                    </a:lnTo>
                    <a:lnTo>
                      <a:pt x="320" y="286"/>
                    </a:lnTo>
                    <a:lnTo>
                      <a:pt x="330" y="271"/>
                    </a:lnTo>
                    <a:lnTo>
                      <a:pt x="340" y="266"/>
                    </a:lnTo>
                    <a:lnTo>
                      <a:pt x="350" y="261"/>
                    </a:lnTo>
                    <a:lnTo>
                      <a:pt x="362" y="255"/>
                    </a:lnTo>
                    <a:lnTo>
                      <a:pt x="374" y="249"/>
                    </a:lnTo>
                    <a:lnTo>
                      <a:pt x="386" y="243"/>
                    </a:lnTo>
                    <a:lnTo>
                      <a:pt x="398" y="237"/>
                    </a:lnTo>
                    <a:lnTo>
                      <a:pt x="410" y="230"/>
                    </a:lnTo>
                    <a:lnTo>
                      <a:pt x="424" y="223"/>
                    </a:lnTo>
                    <a:lnTo>
                      <a:pt x="427" y="218"/>
                    </a:lnTo>
                    <a:lnTo>
                      <a:pt x="430" y="213"/>
                    </a:lnTo>
                    <a:lnTo>
                      <a:pt x="434" y="208"/>
                    </a:lnTo>
                    <a:lnTo>
                      <a:pt x="438" y="203"/>
                    </a:lnTo>
                    <a:lnTo>
                      <a:pt x="442" y="196"/>
                    </a:lnTo>
                    <a:lnTo>
                      <a:pt x="447" y="190"/>
                    </a:lnTo>
                    <a:lnTo>
                      <a:pt x="452" y="183"/>
                    </a:lnTo>
                    <a:lnTo>
                      <a:pt x="457" y="176"/>
                    </a:lnTo>
                    <a:lnTo>
                      <a:pt x="467" y="171"/>
                    </a:lnTo>
                    <a:lnTo>
                      <a:pt x="478" y="166"/>
                    </a:lnTo>
                    <a:lnTo>
                      <a:pt x="488" y="160"/>
                    </a:lnTo>
                    <a:lnTo>
                      <a:pt x="498" y="155"/>
                    </a:lnTo>
                    <a:lnTo>
                      <a:pt x="509" y="148"/>
                    </a:lnTo>
                    <a:lnTo>
                      <a:pt x="521" y="142"/>
                    </a:lnTo>
                    <a:lnTo>
                      <a:pt x="532" y="135"/>
                    </a:lnTo>
                    <a:lnTo>
                      <a:pt x="544" y="128"/>
                    </a:lnTo>
                    <a:lnTo>
                      <a:pt x="555" y="128"/>
                    </a:lnTo>
                    <a:lnTo>
                      <a:pt x="565" y="128"/>
                    </a:lnTo>
                    <a:lnTo>
                      <a:pt x="577" y="129"/>
                    </a:lnTo>
                    <a:lnTo>
                      <a:pt x="589" y="129"/>
                    </a:lnTo>
                    <a:lnTo>
                      <a:pt x="601" y="130"/>
                    </a:lnTo>
                    <a:lnTo>
                      <a:pt x="613" y="131"/>
                    </a:lnTo>
                    <a:lnTo>
                      <a:pt x="626" y="133"/>
                    </a:lnTo>
                    <a:lnTo>
                      <a:pt x="639" y="135"/>
                    </a:lnTo>
                    <a:lnTo>
                      <a:pt x="641" y="137"/>
                    </a:lnTo>
                    <a:lnTo>
                      <a:pt x="644" y="140"/>
                    </a:lnTo>
                    <a:lnTo>
                      <a:pt x="646" y="142"/>
                    </a:lnTo>
                    <a:lnTo>
                      <a:pt x="649" y="145"/>
                    </a:lnTo>
                    <a:lnTo>
                      <a:pt x="653" y="147"/>
                    </a:lnTo>
                    <a:lnTo>
                      <a:pt x="656" y="150"/>
                    </a:lnTo>
                    <a:lnTo>
                      <a:pt x="660" y="153"/>
                    </a:lnTo>
                    <a:lnTo>
                      <a:pt x="665" y="156"/>
                    </a:lnTo>
                    <a:lnTo>
                      <a:pt x="673" y="173"/>
                    </a:lnTo>
                    <a:lnTo>
                      <a:pt x="681" y="191"/>
                    </a:lnTo>
                    <a:lnTo>
                      <a:pt x="688" y="209"/>
                    </a:lnTo>
                    <a:lnTo>
                      <a:pt x="696" y="227"/>
                    </a:lnTo>
                    <a:lnTo>
                      <a:pt x="703" y="244"/>
                    </a:lnTo>
                    <a:lnTo>
                      <a:pt x="710" y="262"/>
                    </a:lnTo>
                    <a:lnTo>
                      <a:pt x="718" y="280"/>
                    </a:lnTo>
                    <a:lnTo>
                      <a:pt x="726" y="297"/>
                    </a:lnTo>
                    <a:lnTo>
                      <a:pt x="726" y="311"/>
                    </a:lnTo>
                    <a:lnTo>
                      <a:pt x="726" y="324"/>
                    </a:lnTo>
                    <a:lnTo>
                      <a:pt x="726" y="338"/>
                    </a:lnTo>
                    <a:lnTo>
                      <a:pt x="725" y="353"/>
                    </a:lnTo>
                    <a:lnTo>
                      <a:pt x="725" y="368"/>
                    </a:lnTo>
                    <a:lnTo>
                      <a:pt x="723" y="383"/>
                    </a:lnTo>
                    <a:lnTo>
                      <a:pt x="722" y="397"/>
                    </a:lnTo>
                    <a:lnTo>
                      <a:pt x="719" y="413"/>
                    </a:lnTo>
                    <a:lnTo>
                      <a:pt x="708" y="440"/>
                    </a:lnTo>
                    <a:lnTo>
                      <a:pt x="699" y="462"/>
                    </a:lnTo>
                    <a:lnTo>
                      <a:pt x="693" y="479"/>
                    </a:lnTo>
                    <a:lnTo>
                      <a:pt x="687" y="495"/>
                    </a:lnTo>
                    <a:lnTo>
                      <a:pt x="683" y="512"/>
                    </a:lnTo>
                    <a:lnTo>
                      <a:pt x="678" y="530"/>
                    </a:lnTo>
                    <a:lnTo>
                      <a:pt x="673" y="553"/>
                    </a:lnTo>
                    <a:lnTo>
                      <a:pt x="665" y="582"/>
                    </a:lnTo>
                    <a:lnTo>
                      <a:pt x="650" y="600"/>
                    </a:lnTo>
                    <a:lnTo>
                      <a:pt x="634" y="619"/>
                    </a:lnTo>
                    <a:lnTo>
                      <a:pt x="617" y="638"/>
                    </a:lnTo>
                    <a:lnTo>
                      <a:pt x="601" y="658"/>
                    </a:lnTo>
                    <a:lnTo>
                      <a:pt x="584" y="678"/>
                    </a:lnTo>
                    <a:lnTo>
                      <a:pt x="566" y="697"/>
                    </a:lnTo>
                    <a:lnTo>
                      <a:pt x="549" y="718"/>
                    </a:lnTo>
                    <a:lnTo>
                      <a:pt x="531" y="738"/>
                    </a:lnTo>
                    <a:lnTo>
                      <a:pt x="515" y="738"/>
                    </a:lnTo>
                    <a:lnTo>
                      <a:pt x="500" y="738"/>
                    </a:lnTo>
                    <a:lnTo>
                      <a:pt x="485" y="739"/>
                    </a:lnTo>
                    <a:lnTo>
                      <a:pt x="470" y="739"/>
                    </a:lnTo>
                    <a:lnTo>
                      <a:pt x="454" y="740"/>
                    </a:lnTo>
                    <a:lnTo>
                      <a:pt x="438" y="741"/>
                    </a:lnTo>
                    <a:lnTo>
                      <a:pt x="421" y="743"/>
                    </a:lnTo>
                    <a:lnTo>
                      <a:pt x="403" y="74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7" name="Freeform 46"/>
              <p:cNvSpPr>
                <a:spLocks noEditPoints="1"/>
              </p:cNvSpPr>
              <p:nvPr/>
            </p:nvSpPr>
            <p:spPr bwMode="auto">
              <a:xfrm>
                <a:off x="1035" y="4377"/>
                <a:ext cx="185" cy="202"/>
              </a:xfrm>
              <a:custGeom>
                <a:avLst/>
                <a:gdLst/>
                <a:ahLst/>
                <a:cxnLst>
                  <a:cxn ang="0">
                    <a:pos x="286" y="772"/>
                  </a:cxn>
                  <a:cxn ang="0">
                    <a:pos x="133" y="710"/>
                  </a:cxn>
                  <a:cxn ang="0">
                    <a:pos x="84" y="654"/>
                  </a:cxn>
                  <a:cxn ang="0">
                    <a:pos x="59" y="627"/>
                  </a:cxn>
                  <a:cxn ang="0">
                    <a:pos x="27" y="604"/>
                  </a:cxn>
                  <a:cxn ang="0">
                    <a:pos x="6" y="453"/>
                  </a:cxn>
                  <a:cxn ang="0">
                    <a:pos x="10" y="298"/>
                  </a:cxn>
                  <a:cxn ang="0">
                    <a:pos x="40" y="192"/>
                  </a:cxn>
                  <a:cxn ang="0">
                    <a:pos x="62" y="149"/>
                  </a:cxn>
                  <a:cxn ang="0">
                    <a:pos x="86" y="119"/>
                  </a:cxn>
                  <a:cxn ang="0">
                    <a:pos x="114" y="98"/>
                  </a:cxn>
                  <a:cxn ang="0">
                    <a:pos x="136" y="78"/>
                  </a:cxn>
                  <a:cxn ang="0">
                    <a:pos x="148" y="54"/>
                  </a:cxn>
                  <a:cxn ang="0">
                    <a:pos x="211" y="27"/>
                  </a:cxn>
                  <a:cxn ang="0">
                    <a:pos x="274" y="7"/>
                  </a:cxn>
                  <a:cxn ang="0">
                    <a:pos x="338" y="2"/>
                  </a:cxn>
                  <a:cxn ang="0">
                    <a:pos x="400" y="14"/>
                  </a:cxn>
                  <a:cxn ang="0">
                    <a:pos x="464" y="44"/>
                  </a:cxn>
                  <a:cxn ang="0">
                    <a:pos x="574" y="106"/>
                  </a:cxn>
                  <a:cxn ang="0">
                    <a:pos x="654" y="195"/>
                  </a:cxn>
                  <a:cxn ang="0">
                    <a:pos x="679" y="271"/>
                  </a:cxn>
                  <a:cxn ang="0">
                    <a:pos x="706" y="299"/>
                  </a:cxn>
                  <a:cxn ang="0">
                    <a:pos x="727" y="329"/>
                  </a:cxn>
                  <a:cxn ang="0">
                    <a:pos x="738" y="359"/>
                  </a:cxn>
                  <a:cxn ang="0">
                    <a:pos x="736" y="499"/>
                  </a:cxn>
                  <a:cxn ang="0">
                    <a:pos x="715" y="664"/>
                  </a:cxn>
                  <a:cxn ang="0">
                    <a:pos x="676" y="741"/>
                  </a:cxn>
                  <a:cxn ang="0">
                    <a:pos x="622" y="783"/>
                  </a:cxn>
                  <a:cxn ang="0">
                    <a:pos x="571" y="807"/>
                  </a:cxn>
                  <a:cxn ang="0">
                    <a:pos x="471" y="807"/>
                  </a:cxn>
                  <a:cxn ang="0">
                    <a:pos x="301" y="651"/>
                  </a:cxn>
                  <a:cxn ang="0">
                    <a:pos x="217" y="643"/>
                  </a:cxn>
                  <a:cxn ang="0">
                    <a:pos x="160" y="619"/>
                  </a:cxn>
                  <a:cxn ang="0">
                    <a:pos x="121" y="556"/>
                  </a:cxn>
                  <a:cxn ang="0">
                    <a:pos x="115" y="524"/>
                  </a:cxn>
                  <a:cxn ang="0">
                    <a:pos x="108" y="471"/>
                  </a:cxn>
                  <a:cxn ang="0">
                    <a:pos x="112" y="395"/>
                  </a:cxn>
                  <a:cxn ang="0">
                    <a:pos x="128" y="349"/>
                  </a:cxn>
                  <a:cxn ang="0">
                    <a:pos x="153" y="309"/>
                  </a:cxn>
                  <a:cxn ang="0">
                    <a:pos x="182" y="289"/>
                  </a:cxn>
                  <a:cxn ang="0">
                    <a:pos x="198" y="270"/>
                  </a:cxn>
                  <a:cxn ang="0">
                    <a:pos x="209" y="251"/>
                  </a:cxn>
                  <a:cxn ang="0">
                    <a:pos x="286" y="211"/>
                  </a:cxn>
                  <a:cxn ang="0">
                    <a:pos x="357" y="183"/>
                  </a:cxn>
                  <a:cxn ang="0">
                    <a:pos x="407" y="183"/>
                  </a:cxn>
                  <a:cxn ang="0">
                    <a:pos x="489" y="214"/>
                  </a:cxn>
                  <a:cxn ang="0">
                    <a:pos x="515" y="230"/>
                  </a:cxn>
                  <a:cxn ang="0">
                    <a:pos x="573" y="240"/>
                  </a:cxn>
                  <a:cxn ang="0">
                    <a:pos x="614" y="254"/>
                  </a:cxn>
                  <a:cxn ang="0">
                    <a:pos x="646" y="278"/>
                  </a:cxn>
                  <a:cxn ang="0">
                    <a:pos x="640" y="354"/>
                  </a:cxn>
                  <a:cxn ang="0">
                    <a:pos x="626" y="425"/>
                  </a:cxn>
                  <a:cxn ang="0">
                    <a:pos x="604" y="489"/>
                  </a:cxn>
                  <a:cxn ang="0">
                    <a:pos x="585" y="523"/>
                  </a:cxn>
                  <a:cxn ang="0">
                    <a:pos x="557" y="552"/>
                  </a:cxn>
                  <a:cxn ang="0">
                    <a:pos x="519" y="573"/>
                  </a:cxn>
                  <a:cxn ang="0">
                    <a:pos x="502" y="592"/>
                  </a:cxn>
                  <a:cxn ang="0">
                    <a:pos x="491" y="610"/>
                  </a:cxn>
                  <a:cxn ang="0">
                    <a:pos x="466" y="624"/>
                  </a:cxn>
                  <a:cxn ang="0">
                    <a:pos x="419" y="639"/>
                  </a:cxn>
                  <a:cxn ang="0">
                    <a:pos x="334" y="649"/>
                  </a:cxn>
                </a:cxnLst>
                <a:rect l="0" t="0" r="r" b="b"/>
                <a:pathLst>
                  <a:path w="740" h="807">
                    <a:moveTo>
                      <a:pt x="410" y="807"/>
                    </a:moveTo>
                    <a:lnTo>
                      <a:pt x="379" y="799"/>
                    </a:lnTo>
                    <a:lnTo>
                      <a:pt x="349" y="791"/>
                    </a:lnTo>
                    <a:lnTo>
                      <a:pt x="317" y="781"/>
                    </a:lnTo>
                    <a:lnTo>
                      <a:pt x="286" y="772"/>
                    </a:lnTo>
                    <a:lnTo>
                      <a:pt x="253" y="762"/>
                    </a:lnTo>
                    <a:lnTo>
                      <a:pt x="220" y="753"/>
                    </a:lnTo>
                    <a:lnTo>
                      <a:pt x="188" y="743"/>
                    </a:lnTo>
                    <a:lnTo>
                      <a:pt x="155" y="732"/>
                    </a:lnTo>
                    <a:lnTo>
                      <a:pt x="133" y="710"/>
                    </a:lnTo>
                    <a:lnTo>
                      <a:pt x="116" y="693"/>
                    </a:lnTo>
                    <a:lnTo>
                      <a:pt x="104" y="679"/>
                    </a:lnTo>
                    <a:lnTo>
                      <a:pt x="95" y="669"/>
                    </a:lnTo>
                    <a:lnTo>
                      <a:pt x="88" y="661"/>
                    </a:lnTo>
                    <a:lnTo>
                      <a:pt x="84" y="654"/>
                    </a:lnTo>
                    <a:lnTo>
                      <a:pt x="78" y="647"/>
                    </a:lnTo>
                    <a:lnTo>
                      <a:pt x="74" y="637"/>
                    </a:lnTo>
                    <a:lnTo>
                      <a:pt x="69" y="634"/>
                    </a:lnTo>
                    <a:lnTo>
                      <a:pt x="64" y="631"/>
                    </a:lnTo>
                    <a:lnTo>
                      <a:pt x="59" y="627"/>
                    </a:lnTo>
                    <a:lnTo>
                      <a:pt x="53" y="623"/>
                    </a:lnTo>
                    <a:lnTo>
                      <a:pt x="48" y="618"/>
                    </a:lnTo>
                    <a:lnTo>
                      <a:pt x="42" y="613"/>
                    </a:lnTo>
                    <a:lnTo>
                      <a:pt x="35" y="609"/>
                    </a:lnTo>
                    <a:lnTo>
                      <a:pt x="27" y="604"/>
                    </a:lnTo>
                    <a:lnTo>
                      <a:pt x="20" y="563"/>
                    </a:lnTo>
                    <a:lnTo>
                      <a:pt x="15" y="530"/>
                    </a:lnTo>
                    <a:lnTo>
                      <a:pt x="12" y="504"/>
                    </a:lnTo>
                    <a:lnTo>
                      <a:pt x="9" y="479"/>
                    </a:lnTo>
                    <a:lnTo>
                      <a:pt x="6" y="453"/>
                    </a:lnTo>
                    <a:lnTo>
                      <a:pt x="5" y="423"/>
                    </a:lnTo>
                    <a:lnTo>
                      <a:pt x="3" y="387"/>
                    </a:lnTo>
                    <a:lnTo>
                      <a:pt x="0" y="339"/>
                    </a:lnTo>
                    <a:lnTo>
                      <a:pt x="5" y="319"/>
                    </a:lnTo>
                    <a:lnTo>
                      <a:pt x="10" y="298"/>
                    </a:lnTo>
                    <a:lnTo>
                      <a:pt x="16" y="277"/>
                    </a:lnTo>
                    <a:lnTo>
                      <a:pt x="21" y="257"/>
                    </a:lnTo>
                    <a:lnTo>
                      <a:pt x="27" y="236"/>
                    </a:lnTo>
                    <a:lnTo>
                      <a:pt x="34" y="214"/>
                    </a:lnTo>
                    <a:lnTo>
                      <a:pt x="40" y="192"/>
                    </a:lnTo>
                    <a:lnTo>
                      <a:pt x="48" y="169"/>
                    </a:lnTo>
                    <a:lnTo>
                      <a:pt x="50" y="164"/>
                    </a:lnTo>
                    <a:lnTo>
                      <a:pt x="54" y="159"/>
                    </a:lnTo>
                    <a:lnTo>
                      <a:pt x="57" y="154"/>
                    </a:lnTo>
                    <a:lnTo>
                      <a:pt x="62" y="149"/>
                    </a:lnTo>
                    <a:lnTo>
                      <a:pt x="66" y="143"/>
                    </a:lnTo>
                    <a:lnTo>
                      <a:pt x="71" y="137"/>
                    </a:lnTo>
                    <a:lnTo>
                      <a:pt x="76" y="129"/>
                    </a:lnTo>
                    <a:lnTo>
                      <a:pt x="82" y="122"/>
                    </a:lnTo>
                    <a:lnTo>
                      <a:pt x="86" y="119"/>
                    </a:lnTo>
                    <a:lnTo>
                      <a:pt x="92" y="116"/>
                    </a:lnTo>
                    <a:lnTo>
                      <a:pt x="97" y="112"/>
                    </a:lnTo>
                    <a:lnTo>
                      <a:pt x="102" y="108"/>
                    </a:lnTo>
                    <a:lnTo>
                      <a:pt x="108" y="103"/>
                    </a:lnTo>
                    <a:lnTo>
                      <a:pt x="114" y="98"/>
                    </a:lnTo>
                    <a:lnTo>
                      <a:pt x="121" y="94"/>
                    </a:lnTo>
                    <a:lnTo>
                      <a:pt x="128" y="89"/>
                    </a:lnTo>
                    <a:lnTo>
                      <a:pt x="131" y="86"/>
                    </a:lnTo>
                    <a:lnTo>
                      <a:pt x="134" y="81"/>
                    </a:lnTo>
                    <a:lnTo>
                      <a:pt x="136" y="78"/>
                    </a:lnTo>
                    <a:lnTo>
                      <a:pt x="139" y="73"/>
                    </a:lnTo>
                    <a:lnTo>
                      <a:pt x="141" y="69"/>
                    </a:lnTo>
                    <a:lnTo>
                      <a:pt x="143" y="64"/>
                    </a:lnTo>
                    <a:lnTo>
                      <a:pt x="146" y="59"/>
                    </a:lnTo>
                    <a:lnTo>
                      <a:pt x="148" y="54"/>
                    </a:lnTo>
                    <a:lnTo>
                      <a:pt x="161" y="49"/>
                    </a:lnTo>
                    <a:lnTo>
                      <a:pt x="173" y="44"/>
                    </a:lnTo>
                    <a:lnTo>
                      <a:pt x="186" y="39"/>
                    </a:lnTo>
                    <a:lnTo>
                      <a:pt x="199" y="34"/>
                    </a:lnTo>
                    <a:lnTo>
                      <a:pt x="211" y="27"/>
                    </a:lnTo>
                    <a:lnTo>
                      <a:pt x="224" y="21"/>
                    </a:lnTo>
                    <a:lnTo>
                      <a:pt x="237" y="14"/>
                    </a:lnTo>
                    <a:lnTo>
                      <a:pt x="249" y="7"/>
                    </a:lnTo>
                    <a:lnTo>
                      <a:pt x="262" y="7"/>
                    </a:lnTo>
                    <a:lnTo>
                      <a:pt x="274" y="7"/>
                    </a:lnTo>
                    <a:lnTo>
                      <a:pt x="287" y="7"/>
                    </a:lnTo>
                    <a:lnTo>
                      <a:pt x="300" y="6"/>
                    </a:lnTo>
                    <a:lnTo>
                      <a:pt x="312" y="5"/>
                    </a:lnTo>
                    <a:lnTo>
                      <a:pt x="324" y="4"/>
                    </a:lnTo>
                    <a:lnTo>
                      <a:pt x="338" y="2"/>
                    </a:lnTo>
                    <a:lnTo>
                      <a:pt x="350" y="0"/>
                    </a:lnTo>
                    <a:lnTo>
                      <a:pt x="362" y="3"/>
                    </a:lnTo>
                    <a:lnTo>
                      <a:pt x="375" y="6"/>
                    </a:lnTo>
                    <a:lnTo>
                      <a:pt x="388" y="10"/>
                    </a:lnTo>
                    <a:lnTo>
                      <a:pt x="400" y="14"/>
                    </a:lnTo>
                    <a:lnTo>
                      <a:pt x="413" y="19"/>
                    </a:lnTo>
                    <a:lnTo>
                      <a:pt x="425" y="24"/>
                    </a:lnTo>
                    <a:lnTo>
                      <a:pt x="438" y="29"/>
                    </a:lnTo>
                    <a:lnTo>
                      <a:pt x="451" y="34"/>
                    </a:lnTo>
                    <a:lnTo>
                      <a:pt x="464" y="44"/>
                    </a:lnTo>
                    <a:lnTo>
                      <a:pt x="482" y="54"/>
                    </a:lnTo>
                    <a:lnTo>
                      <a:pt x="500" y="64"/>
                    </a:lnTo>
                    <a:lnTo>
                      <a:pt x="522" y="76"/>
                    </a:lnTo>
                    <a:lnTo>
                      <a:pt x="547" y="90"/>
                    </a:lnTo>
                    <a:lnTo>
                      <a:pt x="574" y="106"/>
                    </a:lnTo>
                    <a:lnTo>
                      <a:pt x="605" y="126"/>
                    </a:lnTo>
                    <a:lnTo>
                      <a:pt x="639" y="149"/>
                    </a:lnTo>
                    <a:lnTo>
                      <a:pt x="644" y="164"/>
                    </a:lnTo>
                    <a:lnTo>
                      <a:pt x="649" y="179"/>
                    </a:lnTo>
                    <a:lnTo>
                      <a:pt x="654" y="195"/>
                    </a:lnTo>
                    <a:lnTo>
                      <a:pt x="659" y="210"/>
                    </a:lnTo>
                    <a:lnTo>
                      <a:pt x="664" y="225"/>
                    </a:lnTo>
                    <a:lnTo>
                      <a:pt x="669" y="241"/>
                    </a:lnTo>
                    <a:lnTo>
                      <a:pt x="674" y="256"/>
                    </a:lnTo>
                    <a:lnTo>
                      <a:pt x="679" y="271"/>
                    </a:lnTo>
                    <a:lnTo>
                      <a:pt x="685" y="276"/>
                    </a:lnTo>
                    <a:lnTo>
                      <a:pt x="690" y="281"/>
                    </a:lnTo>
                    <a:lnTo>
                      <a:pt x="695" y="287"/>
                    </a:lnTo>
                    <a:lnTo>
                      <a:pt x="700" y="293"/>
                    </a:lnTo>
                    <a:lnTo>
                      <a:pt x="706" y="299"/>
                    </a:lnTo>
                    <a:lnTo>
                      <a:pt x="712" y="305"/>
                    </a:lnTo>
                    <a:lnTo>
                      <a:pt x="719" y="311"/>
                    </a:lnTo>
                    <a:lnTo>
                      <a:pt x="726" y="319"/>
                    </a:lnTo>
                    <a:lnTo>
                      <a:pt x="726" y="324"/>
                    </a:lnTo>
                    <a:lnTo>
                      <a:pt x="727" y="329"/>
                    </a:lnTo>
                    <a:lnTo>
                      <a:pt x="728" y="334"/>
                    </a:lnTo>
                    <a:lnTo>
                      <a:pt x="730" y="340"/>
                    </a:lnTo>
                    <a:lnTo>
                      <a:pt x="733" y="346"/>
                    </a:lnTo>
                    <a:lnTo>
                      <a:pt x="735" y="352"/>
                    </a:lnTo>
                    <a:lnTo>
                      <a:pt x="738" y="359"/>
                    </a:lnTo>
                    <a:lnTo>
                      <a:pt x="740" y="366"/>
                    </a:lnTo>
                    <a:lnTo>
                      <a:pt x="740" y="399"/>
                    </a:lnTo>
                    <a:lnTo>
                      <a:pt x="739" y="432"/>
                    </a:lnTo>
                    <a:lnTo>
                      <a:pt x="738" y="466"/>
                    </a:lnTo>
                    <a:lnTo>
                      <a:pt x="736" y="499"/>
                    </a:lnTo>
                    <a:lnTo>
                      <a:pt x="734" y="533"/>
                    </a:lnTo>
                    <a:lnTo>
                      <a:pt x="731" y="567"/>
                    </a:lnTo>
                    <a:lnTo>
                      <a:pt x="728" y="602"/>
                    </a:lnTo>
                    <a:lnTo>
                      <a:pt x="726" y="637"/>
                    </a:lnTo>
                    <a:lnTo>
                      <a:pt x="715" y="664"/>
                    </a:lnTo>
                    <a:lnTo>
                      <a:pt x="706" y="685"/>
                    </a:lnTo>
                    <a:lnTo>
                      <a:pt x="699" y="702"/>
                    </a:lnTo>
                    <a:lnTo>
                      <a:pt x="692" y="715"/>
                    </a:lnTo>
                    <a:lnTo>
                      <a:pt x="685" y="727"/>
                    </a:lnTo>
                    <a:lnTo>
                      <a:pt x="676" y="741"/>
                    </a:lnTo>
                    <a:lnTo>
                      <a:pt x="666" y="755"/>
                    </a:lnTo>
                    <a:lnTo>
                      <a:pt x="652" y="773"/>
                    </a:lnTo>
                    <a:lnTo>
                      <a:pt x="643" y="776"/>
                    </a:lnTo>
                    <a:lnTo>
                      <a:pt x="633" y="779"/>
                    </a:lnTo>
                    <a:lnTo>
                      <a:pt x="622" y="783"/>
                    </a:lnTo>
                    <a:lnTo>
                      <a:pt x="612" y="787"/>
                    </a:lnTo>
                    <a:lnTo>
                      <a:pt x="602" y="792"/>
                    </a:lnTo>
                    <a:lnTo>
                      <a:pt x="592" y="797"/>
                    </a:lnTo>
                    <a:lnTo>
                      <a:pt x="582" y="802"/>
                    </a:lnTo>
                    <a:lnTo>
                      <a:pt x="571" y="807"/>
                    </a:lnTo>
                    <a:lnTo>
                      <a:pt x="552" y="807"/>
                    </a:lnTo>
                    <a:lnTo>
                      <a:pt x="532" y="807"/>
                    </a:lnTo>
                    <a:lnTo>
                      <a:pt x="511" y="807"/>
                    </a:lnTo>
                    <a:lnTo>
                      <a:pt x="491" y="807"/>
                    </a:lnTo>
                    <a:lnTo>
                      <a:pt x="471" y="807"/>
                    </a:lnTo>
                    <a:lnTo>
                      <a:pt x="451" y="807"/>
                    </a:lnTo>
                    <a:lnTo>
                      <a:pt x="430" y="807"/>
                    </a:lnTo>
                    <a:lnTo>
                      <a:pt x="410" y="807"/>
                    </a:lnTo>
                    <a:close/>
                    <a:moveTo>
                      <a:pt x="316" y="651"/>
                    </a:moveTo>
                    <a:lnTo>
                      <a:pt x="301" y="651"/>
                    </a:lnTo>
                    <a:lnTo>
                      <a:pt x="285" y="650"/>
                    </a:lnTo>
                    <a:lnTo>
                      <a:pt x="268" y="649"/>
                    </a:lnTo>
                    <a:lnTo>
                      <a:pt x="252" y="647"/>
                    </a:lnTo>
                    <a:lnTo>
                      <a:pt x="235" y="645"/>
                    </a:lnTo>
                    <a:lnTo>
                      <a:pt x="217" y="643"/>
                    </a:lnTo>
                    <a:lnTo>
                      <a:pt x="200" y="640"/>
                    </a:lnTo>
                    <a:lnTo>
                      <a:pt x="182" y="637"/>
                    </a:lnTo>
                    <a:lnTo>
                      <a:pt x="173" y="630"/>
                    </a:lnTo>
                    <a:lnTo>
                      <a:pt x="166" y="624"/>
                    </a:lnTo>
                    <a:lnTo>
                      <a:pt x="160" y="619"/>
                    </a:lnTo>
                    <a:lnTo>
                      <a:pt x="154" y="612"/>
                    </a:lnTo>
                    <a:lnTo>
                      <a:pt x="148" y="603"/>
                    </a:lnTo>
                    <a:lnTo>
                      <a:pt x="142" y="592"/>
                    </a:lnTo>
                    <a:lnTo>
                      <a:pt x="133" y="576"/>
                    </a:lnTo>
                    <a:lnTo>
                      <a:pt x="121" y="556"/>
                    </a:lnTo>
                    <a:lnTo>
                      <a:pt x="121" y="551"/>
                    </a:lnTo>
                    <a:lnTo>
                      <a:pt x="120" y="545"/>
                    </a:lnTo>
                    <a:lnTo>
                      <a:pt x="119" y="539"/>
                    </a:lnTo>
                    <a:lnTo>
                      <a:pt x="117" y="531"/>
                    </a:lnTo>
                    <a:lnTo>
                      <a:pt x="115" y="524"/>
                    </a:lnTo>
                    <a:lnTo>
                      <a:pt x="113" y="517"/>
                    </a:lnTo>
                    <a:lnTo>
                      <a:pt x="110" y="509"/>
                    </a:lnTo>
                    <a:lnTo>
                      <a:pt x="108" y="502"/>
                    </a:lnTo>
                    <a:lnTo>
                      <a:pt x="108" y="486"/>
                    </a:lnTo>
                    <a:lnTo>
                      <a:pt x="108" y="471"/>
                    </a:lnTo>
                    <a:lnTo>
                      <a:pt x="108" y="456"/>
                    </a:lnTo>
                    <a:lnTo>
                      <a:pt x="109" y="441"/>
                    </a:lnTo>
                    <a:lnTo>
                      <a:pt x="109" y="425"/>
                    </a:lnTo>
                    <a:lnTo>
                      <a:pt x="111" y="410"/>
                    </a:lnTo>
                    <a:lnTo>
                      <a:pt x="112" y="395"/>
                    </a:lnTo>
                    <a:lnTo>
                      <a:pt x="114" y="379"/>
                    </a:lnTo>
                    <a:lnTo>
                      <a:pt x="117" y="372"/>
                    </a:lnTo>
                    <a:lnTo>
                      <a:pt x="121" y="364"/>
                    </a:lnTo>
                    <a:lnTo>
                      <a:pt x="124" y="357"/>
                    </a:lnTo>
                    <a:lnTo>
                      <a:pt x="128" y="349"/>
                    </a:lnTo>
                    <a:lnTo>
                      <a:pt x="134" y="340"/>
                    </a:lnTo>
                    <a:lnTo>
                      <a:pt x="139" y="331"/>
                    </a:lnTo>
                    <a:lnTo>
                      <a:pt x="143" y="322"/>
                    </a:lnTo>
                    <a:lnTo>
                      <a:pt x="148" y="312"/>
                    </a:lnTo>
                    <a:lnTo>
                      <a:pt x="153" y="309"/>
                    </a:lnTo>
                    <a:lnTo>
                      <a:pt x="158" y="306"/>
                    </a:lnTo>
                    <a:lnTo>
                      <a:pt x="164" y="302"/>
                    </a:lnTo>
                    <a:lnTo>
                      <a:pt x="169" y="298"/>
                    </a:lnTo>
                    <a:lnTo>
                      <a:pt x="175" y="293"/>
                    </a:lnTo>
                    <a:lnTo>
                      <a:pt x="182" y="289"/>
                    </a:lnTo>
                    <a:lnTo>
                      <a:pt x="188" y="283"/>
                    </a:lnTo>
                    <a:lnTo>
                      <a:pt x="196" y="278"/>
                    </a:lnTo>
                    <a:lnTo>
                      <a:pt x="196" y="275"/>
                    </a:lnTo>
                    <a:lnTo>
                      <a:pt x="197" y="273"/>
                    </a:lnTo>
                    <a:lnTo>
                      <a:pt x="198" y="270"/>
                    </a:lnTo>
                    <a:lnTo>
                      <a:pt x="200" y="267"/>
                    </a:lnTo>
                    <a:lnTo>
                      <a:pt x="202" y="264"/>
                    </a:lnTo>
                    <a:lnTo>
                      <a:pt x="204" y="260"/>
                    </a:lnTo>
                    <a:lnTo>
                      <a:pt x="206" y="256"/>
                    </a:lnTo>
                    <a:lnTo>
                      <a:pt x="209" y="251"/>
                    </a:lnTo>
                    <a:lnTo>
                      <a:pt x="224" y="244"/>
                    </a:lnTo>
                    <a:lnTo>
                      <a:pt x="239" y="236"/>
                    </a:lnTo>
                    <a:lnTo>
                      <a:pt x="255" y="227"/>
                    </a:lnTo>
                    <a:lnTo>
                      <a:pt x="270" y="219"/>
                    </a:lnTo>
                    <a:lnTo>
                      <a:pt x="286" y="211"/>
                    </a:lnTo>
                    <a:lnTo>
                      <a:pt x="302" y="202"/>
                    </a:lnTo>
                    <a:lnTo>
                      <a:pt x="319" y="193"/>
                    </a:lnTo>
                    <a:lnTo>
                      <a:pt x="337" y="183"/>
                    </a:lnTo>
                    <a:lnTo>
                      <a:pt x="347" y="183"/>
                    </a:lnTo>
                    <a:lnTo>
                      <a:pt x="357" y="183"/>
                    </a:lnTo>
                    <a:lnTo>
                      <a:pt x="366" y="183"/>
                    </a:lnTo>
                    <a:lnTo>
                      <a:pt x="376" y="183"/>
                    </a:lnTo>
                    <a:lnTo>
                      <a:pt x="387" y="183"/>
                    </a:lnTo>
                    <a:lnTo>
                      <a:pt x="397" y="183"/>
                    </a:lnTo>
                    <a:lnTo>
                      <a:pt x="407" y="183"/>
                    </a:lnTo>
                    <a:lnTo>
                      <a:pt x="417" y="183"/>
                    </a:lnTo>
                    <a:lnTo>
                      <a:pt x="444" y="195"/>
                    </a:lnTo>
                    <a:lnTo>
                      <a:pt x="464" y="203"/>
                    </a:lnTo>
                    <a:lnTo>
                      <a:pt x="478" y="209"/>
                    </a:lnTo>
                    <a:lnTo>
                      <a:pt x="489" y="214"/>
                    </a:lnTo>
                    <a:lnTo>
                      <a:pt x="495" y="218"/>
                    </a:lnTo>
                    <a:lnTo>
                      <a:pt x="500" y="222"/>
                    </a:lnTo>
                    <a:lnTo>
                      <a:pt x="502" y="226"/>
                    </a:lnTo>
                    <a:lnTo>
                      <a:pt x="505" y="230"/>
                    </a:lnTo>
                    <a:lnTo>
                      <a:pt x="515" y="230"/>
                    </a:lnTo>
                    <a:lnTo>
                      <a:pt x="525" y="231"/>
                    </a:lnTo>
                    <a:lnTo>
                      <a:pt x="538" y="233"/>
                    </a:lnTo>
                    <a:lnTo>
                      <a:pt x="549" y="234"/>
                    </a:lnTo>
                    <a:lnTo>
                      <a:pt x="561" y="237"/>
                    </a:lnTo>
                    <a:lnTo>
                      <a:pt x="573" y="240"/>
                    </a:lnTo>
                    <a:lnTo>
                      <a:pt x="586" y="242"/>
                    </a:lnTo>
                    <a:lnTo>
                      <a:pt x="599" y="244"/>
                    </a:lnTo>
                    <a:lnTo>
                      <a:pt x="604" y="247"/>
                    </a:lnTo>
                    <a:lnTo>
                      <a:pt x="609" y="251"/>
                    </a:lnTo>
                    <a:lnTo>
                      <a:pt x="614" y="254"/>
                    </a:lnTo>
                    <a:lnTo>
                      <a:pt x="619" y="259"/>
                    </a:lnTo>
                    <a:lnTo>
                      <a:pt x="625" y="263"/>
                    </a:lnTo>
                    <a:lnTo>
                      <a:pt x="631" y="268"/>
                    </a:lnTo>
                    <a:lnTo>
                      <a:pt x="639" y="273"/>
                    </a:lnTo>
                    <a:lnTo>
                      <a:pt x="646" y="278"/>
                    </a:lnTo>
                    <a:lnTo>
                      <a:pt x="646" y="294"/>
                    </a:lnTo>
                    <a:lnTo>
                      <a:pt x="645" y="309"/>
                    </a:lnTo>
                    <a:lnTo>
                      <a:pt x="643" y="324"/>
                    </a:lnTo>
                    <a:lnTo>
                      <a:pt x="642" y="339"/>
                    </a:lnTo>
                    <a:lnTo>
                      <a:pt x="640" y="354"/>
                    </a:lnTo>
                    <a:lnTo>
                      <a:pt x="638" y="369"/>
                    </a:lnTo>
                    <a:lnTo>
                      <a:pt x="635" y="384"/>
                    </a:lnTo>
                    <a:lnTo>
                      <a:pt x="633" y="400"/>
                    </a:lnTo>
                    <a:lnTo>
                      <a:pt x="629" y="413"/>
                    </a:lnTo>
                    <a:lnTo>
                      <a:pt x="626" y="425"/>
                    </a:lnTo>
                    <a:lnTo>
                      <a:pt x="622" y="439"/>
                    </a:lnTo>
                    <a:lnTo>
                      <a:pt x="618" y="451"/>
                    </a:lnTo>
                    <a:lnTo>
                      <a:pt x="613" y="464"/>
                    </a:lnTo>
                    <a:lnTo>
                      <a:pt x="609" y="476"/>
                    </a:lnTo>
                    <a:lnTo>
                      <a:pt x="604" y="489"/>
                    </a:lnTo>
                    <a:lnTo>
                      <a:pt x="599" y="502"/>
                    </a:lnTo>
                    <a:lnTo>
                      <a:pt x="596" y="507"/>
                    </a:lnTo>
                    <a:lnTo>
                      <a:pt x="593" y="512"/>
                    </a:lnTo>
                    <a:lnTo>
                      <a:pt x="589" y="517"/>
                    </a:lnTo>
                    <a:lnTo>
                      <a:pt x="585" y="523"/>
                    </a:lnTo>
                    <a:lnTo>
                      <a:pt x="579" y="528"/>
                    </a:lnTo>
                    <a:lnTo>
                      <a:pt x="575" y="535"/>
                    </a:lnTo>
                    <a:lnTo>
                      <a:pt x="570" y="542"/>
                    </a:lnTo>
                    <a:lnTo>
                      <a:pt x="565" y="549"/>
                    </a:lnTo>
                    <a:lnTo>
                      <a:pt x="557" y="552"/>
                    </a:lnTo>
                    <a:lnTo>
                      <a:pt x="550" y="556"/>
                    </a:lnTo>
                    <a:lnTo>
                      <a:pt x="543" y="559"/>
                    </a:lnTo>
                    <a:lnTo>
                      <a:pt x="535" y="564"/>
                    </a:lnTo>
                    <a:lnTo>
                      <a:pt x="527" y="568"/>
                    </a:lnTo>
                    <a:lnTo>
                      <a:pt x="519" y="573"/>
                    </a:lnTo>
                    <a:lnTo>
                      <a:pt x="512" y="578"/>
                    </a:lnTo>
                    <a:lnTo>
                      <a:pt x="505" y="583"/>
                    </a:lnTo>
                    <a:lnTo>
                      <a:pt x="504" y="585"/>
                    </a:lnTo>
                    <a:lnTo>
                      <a:pt x="503" y="589"/>
                    </a:lnTo>
                    <a:lnTo>
                      <a:pt x="502" y="592"/>
                    </a:lnTo>
                    <a:lnTo>
                      <a:pt x="500" y="594"/>
                    </a:lnTo>
                    <a:lnTo>
                      <a:pt x="498" y="598"/>
                    </a:lnTo>
                    <a:lnTo>
                      <a:pt x="496" y="601"/>
                    </a:lnTo>
                    <a:lnTo>
                      <a:pt x="494" y="606"/>
                    </a:lnTo>
                    <a:lnTo>
                      <a:pt x="491" y="610"/>
                    </a:lnTo>
                    <a:lnTo>
                      <a:pt x="486" y="613"/>
                    </a:lnTo>
                    <a:lnTo>
                      <a:pt x="480" y="615"/>
                    </a:lnTo>
                    <a:lnTo>
                      <a:pt x="476" y="618"/>
                    </a:lnTo>
                    <a:lnTo>
                      <a:pt x="471" y="621"/>
                    </a:lnTo>
                    <a:lnTo>
                      <a:pt x="466" y="624"/>
                    </a:lnTo>
                    <a:lnTo>
                      <a:pt x="461" y="628"/>
                    </a:lnTo>
                    <a:lnTo>
                      <a:pt x="456" y="632"/>
                    </a:lnTo>
                    <a:lnTo>
                      <a:pt x="451" y="637"/>
                    </a:lnTo>
                    <a:lnTo>
                      <a:pt x="436" y="637"/>
                    </a:lnTo>
                    <a:lnTo>
                      <a:pt x="419" y="639"/>
                    </a:lnTo>
                    <a:lnTo>
                      <a:pt x="403" y="640"/>
                    </a:lnTo>
                    <a:lnTo>
                      <a:pt x="386" y="642"/>
                    </a:lnTo>
                    <a:lnTo>
                      <a:pt x="369" y="644"/>
                    </a:lnTo>
                    <a:lnTo>
                      <a:pt x="352" y="646"/>
                    </a:lnTo>
                    <a:lnTo>
                      <a:pt x="334" y="649"/>
                    </a:lnTo>
                    <a:lnTo>
                      <a:pt x="316" y="65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8" name="Freeform 47"/>
              <p:cNvSpPr>
                <a:spLocks noEditPoints="1"/>
              </p:cNvSpPr>
              <p:nvPr/>
            </p:nvSpPr>
            <p:spPr bwMode="auto">
              <a:xfrm>
                <a:off x="2361" y="4738"/>
                <a:ext cx="227" cy="291"/>
              </a:xfrm>
              <a:custGeom>
                <a:avLst/>
                <a:gdLst/>
                <a:ahLst/>
                <a:cxnLst>
                  <a:cxn ang="0">
                    <a:pos x="117" y="1156"/>
                  </a:cxn>
                  <a:cxn ang="0">
                    <a:pos x="80" y="1114"/>
                  </a:cxn>
                  <a:cxn ang="0">
                    <a:pos x="45" y="1045"/>
                  </a:cxn>
                  <a:cxn ang="0">
                    <a:pos x="19" y="932"/>
                  </a:cxn>
                  <a:cxn ang="0">
                    <a:pos x="6" y="797"/>
                  </a:cxn>
                  <a:cxn ang="0">
                    <a:pos x="38" y="717"/>
                  </a:cxn>
                  <a:cxn ang="0">
                    <a:pos x="73" y="664"/>
                  </a:cxn>
                  <a:cxn ang="0">
                    <a:pos x="137" y="623"/>
                  </a:cxn>
                  <a:cxn ang="0">
                    <a:pos x="195" y="613"/>
                  </a:cxn>
                  <a:cxn ang="0">
                    <a:pos x="221" y="602"/>
                  </a:cxn>
                  <a:cxn ang="0">
                    <a:pos x="288" y="591"/>
                  </a:cxn>
                  <a:cxn ang="0">
                    <a:pos x="359" y="574"/>
                  </a:cxn>
                  <a:cxn ang="0">
                    <a:pos x="382" y="539"/>
                  </a:cxn>
                  <a:cxn ang="0">
                    <a:pos x="380" y="491"/>
                  </a:cxn>
                  <a:cxn ang="0">
                    <a:pos x="363" y="467"/>
                  </a:cxn>
                  <a:cxn ang="0">
                    <a:pos x="334" y="284"/>
                  </a:cxn>
                  <a:cxn ang="0">
                    <a:pos x="283" y="195"/>
                  </a:cxn>
                  <a:cxn ang="0">
                    <a:pos x="180" y="181"/>
                  </a:cxn>
                  <a:cxn ang="0">
                    <a:pos x="98" y="174"/>
                  </a:cxn>
                  <a:cxn ang="0">
                    <a:pos x="69" y="144"/>
                  </a:cxn>
                  <a:cxn ang="0">
                    <a:pos x="111" y="120"/>
                  </a:cxn>
                  <a:cxn ang="0">
                    <a:pos x="213" y="105"/>
                  </a:cxn>
                  <a:cxn ang="0">
                    <a:pos x="249" y="74"/>
                  </a:cxn>
                  <a:cxn ang="0">
                    <a:pos x="597" y="2"/>
                  </a:cxn>
                  <a:cxn ang="0">
                    <a:pos x="633" y="29"/>
                  </a:cxn>
                  <a:cxn ang="0">
                    <a:pos x="632" y="59"/>
                  </a:cxn>
                  <a:cxn ang="0">
                    <a:pos x="601" y="78"/>
                  </a:cxn>
                  <a:cxn ang="0">
                    <a:pos x="561" y="111"/>
                  </a:cxn>
                  <a:cxn ang="0">
                    <a:pos x="537" y="175"/>
                  </a:cxn>
                  <a:cxn ang="0">
                    <a:pos x="539" y="246"/>
                  </a:cxn>
                  <a:cxn ang="0">
                    <a:pos x="564" y="277"/>
                  </a:cxn>
                  <a:cxn ang="0">
                    <a:pos x="600" y="573"/>
                  </a:cxn>
                  <a:cxn ang="0">
                    <a:pos x="657" y="762"/>
                  </a:cxn>
                  <a:cxn ang="0">
                    <a:pos x="667" y="849"/>
                  </a:cxn>
                  <a:cxn ang="0">
                    <a:pos x="682" y="904"/>
                  </a:cxn>
                  <a:cxn ang="0">
                    <a:pos x="770" y="915"/>
                  </a:cxn>
                  <a:cxn ang="0">
                    <a:pos x="907" y="931"/>
                  </a:cxn>
                  <a:cxn ang="0">
                    <a:pos x="882" y="989"/>
                  </a:cxn>
                  <a:cxn ang="0">
                    <a:pos x="759" y="1002"/>
                  </a:cxn>
                  <a:cxn ang="0">
                    <a:pos x="508" y="1061"/>
                  </a:cxn>
                  <a:cxn ang="0">
                    <a:pos x="280" y="1134"/>
                  </a:cxn>
                  <a:cxn ang="0">
                    <a:pos x="171" y="1160"/>
                  </a:cxn>
                  <a:cxn ang="0">
                    <a:pos x="320" y="992"/>
                  </a:cxn>
                  <a:cxn ang="0">
                    <a:pos x="267" y="953"/>
                  </a:cxn>
                  <a:cxn ang="0">
                    <a:pos x="221" y="889"/>
                  </a:cxn>
                  <a:cxn ang="0">
                    <a:pos x="228" y="751"/>
                  </a:cxn>
                  <a:cxn ang="0">
                    <a:pos x="285" y="676"/>
                  </a:cxn>
                  <a:cxn ang="0">
                    <a:pos x="325" y="655"/>
                  </a:cxn>
                  <a:cxn ang="0">
                    <a:pos x="373" y="651"/>
                  </a:cxn>
                  <a:cxn ang="0">
                    <a:pos x="396" y="678"/>
                  </a:cxn>
                  <a:cxn ang="0">
                    <a:pos x="411" y="712"/>
                  </a:cxn>
                  <a:cxn ang="0">
                    <a:pos x="435" y="788"/>
                  </a:cxn>
                  <a:cxn ang="0">
                    <a:pos x="454" y="971"/>
                  </a:cxn>
                  <a:cxn ang="0">
                    <a:pos x="423" y="1002"/>
                  </a:cxn>
                  <a:cxn ang="0">
                    <a:pos x="353" y="1002"/>
                  </a:cxn>
                </a:cxnLst>
                <a:rect l="0" t="0" r="r" b="b"/>
                <a:pathLst>
                  <a:path w="907" h="1165">
                    <a:moveTo>
                      <a:pt x="140" y="1165"/>
                    </a:moveTo>
                    <a:lnTo>
                      <a:pt x="138" y="1165"/>
                    </a:lnTo>
                    <a:lnTo>
                      <a:pt x="134" y="1164"/>
                    </a:lnTo>
                    <a:lnTo>
                      <a:pt x="130" y="1163"/>
                    </a:lnTo>
                    <a:lnTo>
                      <a:pt x="126" y="1161"/>
                    </a:lnTo>
                    <a:lnTo>
                      <a:pt x="122" y="1159"/>
                    </a:lnTo>
                    <a:lnTo>
                      <a:pt x="117" y="1156"/>
                    </a:lnTo>
                    <a:lnTo>
                      <a:pt x="112" y="1154"/>
                    </a:lnTo>
                    <a:lnTo>
                      <a:pt x="107" y="1151"/>
                    </a:lnTo>
                    <a:lnTo>
                      <a:pt x="102" y="1144"/>
                    </a:lnTo>
                    <a:lnTo>
                      <a:pt x="96" y="1136"/>
                    </a:lnTo>
                    <a:lnTo>
                      <a:pt x="91" y="1129"/>
                    </a:lnTo>
                    <a:lnTo>
                      <a:pt x="86" y="1121"/>
                    </a:lnTo>
                    <a:lnTo>
                      <a:pt x="80" y="1114"/>
                    </a:lnTo>
                    <a:lnTo>
                      <a:pt x="74" y="1105"/>
                    </a:lnTo>
                    <a:lnTo>
                      <a:pt x="67" y="1098"/>
                    </a:lnTo>
                    <a:lnTo>
                      <a:pt x="60" y="1090"/>
                    </a:lnTo>
                    <a:lnTo>
                      <a:pt x="58" y="1080"/>
                    </a:lnTo>
                    <a:lnTo>
                      <a:pt x="54" y="1069"/>
                    </a:lnTo>
                    <a:lnTo>
                      <a:pt x="50" y="1058"/>
                    </a:lnTo>
                    <a:lnTo>
                      <a:pt x="45" y="1045"/>
                    </a:lnTo>
                    <a:lnTo>
                      <a:pt x="41" y="1033"/>
                    </a:lnTo>
                    <a:lnTo>
                      <a:pt x="36" y="1021"/>
                    </a:lnTo>
                    <a:lnTo>
                      <a:pt x="31" y="1009"/>
                    </a:lnTo>
                    <a:lnTo>
                      <a:pt x="26" y="995"/>
                    </a:lnTo>
                    <a:lnTo>
                      <a:pt x="24" y="975"/>
                    </a:lnTo>
                    <a:lnTo>
                      <a:pt x="21" y="953"/>
                    </a:lnTo>
                    <a:lnTo>
                      <a:pt x="19" y="932"/>
                    </a:lnTo>
                    <a:lnTo>
                      <a:pt x="16" y="910"/>
                    </a:lnTo>
                    <a:lnTo>
                      <a:pt x="12" y="887"/>
                    </a:lnTo>
                    <a:lnTo>
                      <a:pt x="9" y="865"/>
                    </a:lnTo>
                    <a:lnTo>
                      <a:pt x="5" y="842"/>
                    </a:lnTo>
                    <a:lnTo>
                      <a:pt x="0" y="820"/>
                    </a:lnTo>
                    <a:lnTo>
                      <a:pt x="3" y="809"/>
                    </a:lnTo>
                    <a:lnTo>
                      <a:pt x="6" y="797"/>
                    </a:lnTo>
                    <a:lnTo>
                      <a:pt x="10" y="786"/>
                    </a:lnTo>
                    <a:lnTo>
                      <a:pt x="14" y="774"/>
                    </a:lnTo>
                    <a:lnTo>
                      <a:pt x="18" y="763"/>
                    </a:lnTo>
                    <a:lnTo>
                      <a:pt x="23" y="749"/>
                    </a:lnTo>
                    <a:lnTo>
                      <a:pt x="28" y="737"/>
                    </a:lnTo>
                    <a:lnTo>
                      <a:pt x="33" y="724"/>
                    </a:lnTo>
                    <a:lnTo>
                      <a:pt x="38" y="717"/>
                    </a:lnTo>
                    <a:lnTo>
                      <a:pt x="43" y="710"/>
                    </a:lnTo>
                    <a:lnTo>
                      <a:pt x="49" y="701"/>
                    </a:lnTo>
                    <a:lnTo>
                      <a:pt x="54" y="694"/>
                    </a:lnTo>
                    <a:lnTo>
                      <a:pt x="59" y="686"/>
                    </a:lnTo>
                    <a:lnTo>
                      <a:pt x="64" y="679"/>
                    </a:lnTo>
                    <a:lnTo>
                      <a:pt x="68" y="671"/>
                    </a:lnTo>
                    <a:lnTo>
                      <a:pt x="73" y="664"/>
                    </a:lnTo>
                    <a:lnTo>
                      <a:pt x="81" y="659"/>
                    </a:lnTo>
                    <a:lnTo>
                      <a:pt x="89" y="653"/>
                    </a:lnTo>
                    <a:lnTo>
                      <a:pt x="99" y="647"/>
                    </a:lnTo>
                    <a:lnTo>
                      <a:pt x="108" y="642"/>
                    </a:lnTo>
                    <a:lnTo>
                      <a:pt x="118" y="636"/>
                    </a:lnTo>
                    <a:lnTo>
                      <a:pt x="127" y="630"/>
                    </a:lnTo>
                    <a:lnTo>
                      <a:pt x="137" y="623"/>
                    </a:lnTo>
                    <a:lnTo>
                      <a:pt x="148" y="616"/>
                    </a:lnTo>
                    <a:lnTo>
                      <a:pt x="155" y="616"/>
                    </a:lnTo>
                    <a:lnTo>
                      <a:pt x="163" y="616"/>
                    </a:lnTo>
                    <a:lnTo>
                      <a:pt x="170" y="616"/>
                    </a:lnTo>
                    <a:lnTo>
                      <a:pt x="178" y="615"/>
                    </a:lnTo>
                    <a:lnTo>
                      <a:pt x="187" y="615"/>
                    </a:lnTo>
                    <a:lnTo>
                      <a:pt x="195" y="613"/>
                    </a:lnTo>
                    <a:lnTo>
                      <a:pt x="205" y="612"/>
                    </a:lnTo>
                    <a:lnTo>
                      <a:pt x="215" y="610"/>
                    </a:lnTo>
                    <a:lnTo>
                      <a:pt x="215" y="609"/>
                    </a:lnTo>
                    <a:lnTo>
                      <a:pt x="216" y="608"/>
                    </a:lnTo>
                    <a:lnTo>
                      <a:pt x="217" y="607"/>
                    </a:lnTo>
                    <a:lnTo>
                      <a:pt x="219" y="605"/>
                    </a:lnTo>
                    <a:lnTo>
                      <a:pt x="221" y="602"/>
                    </a:lnTo>
                    <a:lnTo>
                      <a:pt x="223" y="600"/>
                    </a:lnTo>
                    <a:lnTo>
                      <a:pt x="225" y="598"/>
                    </a:lnTo>
                    <a:lnTo>
                      <a:pt x="228" y="595"/>
                    </a:lnTo>
                    <a:lnTo>
                      <a:pt x="243" y="595"/>
                    </a:lnTo>
                    <a:lnTo>
                      <a:pt x="259" y="594"/>
                    </a:lnTo>
                    <a:lnTo>
                      <a:pt x="273" y="593"/>
                    </a:lnTo>
                    <a:lnTo>
                      <a:pt x="288" y="591"/>
                    </a:lnTo>
                    <a:lnTo>
                      <a:pt x="304" y="589"/>
                    </a:lnTo>
                    <a:lnTo>
                      <a:pt x="319" y="587"/>
                    </a:lnTo>
                    <a:lnTo>
                      <a:pt x="334" y="584"/>
                    </a:lnTo>
                    <a:lnTo>
                      <a:pt x="350" y="582"/>
                    </a:lnTo>
                    <a:lnTo>
                      <a:pt x="352" y="579"/>
                    </a:lnTo>
                    <a:lnTo>
                      <a:pt x="356" y="577"/>
                    </a:lnTo>
                    <a:lnTo>
                      <a:pt x="359" y="574"/>
                    </a:lnTo>
                    <a:lnTo>
                      <a:pt x="364" y="571"/>
                    </a:lnTo>
                    <a:lnTo>
                      <a:pt x="368" y="568"/>
                    </a:lnTo>
                    <a:lnTo>
                      <a:pt x="373" y="564"/>
                    </a:lnTo>
                    <a:lnTo>
                      <a:pt x="378" y="560"/>
                    </a:lnTo>
                    <a:lnTo>
                      <a:pt x="382" y="555"/>
                    </a:lnTo>
                    <a:lnTo>
                      <a:pt x="382" y="547"/>
                    </a:lnTo>
                    <a:lnTo>
                      <a:pt x="382" y="539"/>
                    </a:lnTo>
                    <a:lnTo>
                      <a:pt x="382" y="532"/>
                    </a:lnTo>
                    <a:lnTo>
                      <a:pt x="382" y="524"/>
                    </a:lnTo>
                    <a:lnTo>
                      <a:pt x="382" y="517"/>
                    </a:lnTo>
                    <a:lnTo>
                      <a:pt x="382" y="510"/>
                    </a:lnTo>
                    <a:lnTo>
                      <a:pt x="382" y="501"/>
                    </a:lnTo>
                    <a:lnTo>
                      <a:pt x="382" y="494"/>
                    </a:lnTo>
                    <a:lnTo>
                      <a:pt x="380" y="491"/>
                    </a:lnTo>
                    <a:lnTo>
                      <a:pt x="378" y="488"/>
                    </a:lnTo>
                    <a:lnTo>
                      <a:pt x="375" y="486"/>
                    </a:lnTo>
                    <a:lnTo>
                      <a:pt x="373" y="483"/>
                    </a:lnTo>
                    <a:lnTo>
                      <a:pt x="370" y="480"/>
                    </a:lnTo>
                    <a:lnTo>
                      <a:pt x="368" y="476"/>
                    </a:lnTo>
                    <a:lnTo>
                      <a:pt x="365" y="472"/>
                    </a:lnTo>
                    <a:lnTo>
                      <a:pt x="363" y="467"/>
                    </a:lnTo>
                    <a:lnTo>
                      <a:pt x="360" y="441"/>
                    </a:lnTo>
                    <a:lnTo>
                      <a:pt x="357" y="416"/>
                    </a:lnTo>
                    <a:lnTo>
                      <a:pt x="353" y="390"/>
                    </a:lnTo>
                    <a:lnTo>
                      <a:pt x="349" y="364"/>
                    </a:lnTo>
                    <a:lnTo>
                      <a:pt x="343" y="338"/>
                    </a:lnTo>
                    <a:lnTo>
                      <a:pt x="339" y="312"/>
                    </a:lnTo>
                    <a:lnTo>
                      <a:pt x="334" y="284"/>
                    </a:lnTo>
                    <a:lnTo>
                      <a:pt x="329" y="257"/>
                    </a:lnTo>
                    <a:lnTo>
                      <a:pt x="321" y="246"/>
                    </a:lnTo>
                    <a:lnTo>
                      <a:pt x="314" y="236"/>
                    </a:lnTo>
                    <a:lnTo>
                      <a:pt x="307" y="226"/>
                    </a:lnTo>
                    <a:lnTo>
                      <a:pt x="299" y="216"/>
                    </a:lnTo>
                    <a:lnTo>
                      <a:pt x="291" y="206"/>
                    </a:lnTo>
                    <a:lnTo>
                      <a:pt x="283" y="195"/>
                    </a:lnTo>
                    <a:lnTo>
                      <a:pt x="276" y="185"/>
                    </a:lnTo>
                    <a:lnTo>
                      <a:pt x="268" y="175"/>
                    </a:lnTo>
                    <a:lnTo>
                      <a:pt x="251" y="176"/>
                    </a:lnTo>
                    <a:lnTo>
                      <a:pt x="233" y="176"/>
                    </a:lnTo>
                    <a:lnTo>
                      <a:pt x="216" y="178"/>
                    </a:lnTo>
                    <a:lnTo>
                      <a:pt x="198" y="179"/>
                    </a:lnTo>
                    <a:lnTo>
                      <a:pt x="180" y="181"/>
                    </a:lnTo>
                    <a:lnTo>
                      <a:pt x="163" y="184"/>
                    </a:lnTo>
                    <a:lnTo>
                      <a:pt x="144" y="186"/>
                    </a:lnTo>
                    <a:lnTo>
                      <a:pt x="127" y="189"/>
                    </a:lnTo>
                    <a:lnTo>
                      <a:pt x="120" y="186"/>
                    </a:lnTo>
                    <a:lnTo>
                      <a:pt x="112" y="182"/>
                    </a:lnTo>
                    <a:lnTo>
                      <a:pt x="105" y="179"/>
                    </a:lnTo>
                    <a:lnTo>
                      <a:pt x="98" y="174"/>
                    </a:lnTo>
                    <a:lnTo>
                      <a:pt x="89" y="170"/>
                    </a:lnTo>
                    <a:lnTo>
                      <a:pt x="82" y="165"/>
                    </a:lnTo>
                    <a:lnTo>
                      <a:pt x="74" y="160"/>
                    </a:lnTo>
                    <a:lnTo>
                      <a:pt x="67" y="155"/>
                    </a:lnTo>
                    <a:lnTo>
                      <a:pt x="67" y="153"/>
                    </a:lnTo>
                    <a:lnTo>
                      <a:pt x="68" y="148"/>
                    </a:lnTo>
                    <a:lnTo>
                      <a:pt x="69" y="144"/>
                    </a:lnTo>
                    <a:lnTo>
                      <a:pt x="71" y="140"/>
                    </a:lnTo>
                    <a:lnTo>
                      <a:pt x="73" y="136"/>
                    </a:lnTo>
                    <a:lnTo>
                      <a:pt x="75" y="131"/>
                    </a:lnTo>
                    <a:lnTo>
                      <a:pt x="78" y="126"/>
                    </a:lnTo>
                    <a:lnTo>
                      <a:pt x="80" y="121"/>
                    </a:lnTo>
                    <a:lnTo>
                      <a:pt x="95" y="121"/>
                    </a:lnTo>
                    <a:lnTo>
                      <a:pt x="111" y="120"/>
                    </a:lnTo>
                    <a:lnTo>
                      <a:pt x="126" y="119"/>
                    </a:lnTo>
                    <a:lnTo>
                      <a:pt x="141" y="117"/>
                    </a:lnTo>
                    <a:lnTo>
                      <a:pt x="158" y="115"/>
                    </a:lnTo>
                    <a:lnTo>
                      <a:pt x="174" y="113"/>
                    </a:lnTo>
                    <a:lnTo>
                      <a:pt x="190" y="110"/>
                    </a:lnTo>
                    <a:lnTo>
                      <a:pt x="208" y="108"/>
                    </a:lnTo>
                    <a:lnTo>
                      <a:pt x="213" y="105"/>
                    </a:lnTo>
                    <a:lnTo>
                      <a:pt x="218" y="102"/>
                    </a:lnTo>
                    <a:lnTo>
                      <a:pt x="223" y="97"/>
                    </a:lnTo>
                    <a:lnTo>
                      <a:pt x="228" y="93"/>
                    </a:lnTo>
                    <a:lnTo>
                      <a:pt x="233" y="88"/>
                    </a:lnTo>
                    <a:lnTo>
                      <a:pt x="238" y="83"/>
                    </a:lnTo>
                    <a:lnTo>
                      <a:pt x="243" y="79"/>
                    </a:lnTo>
                    <a:lnTo>
                      <a:pt x="249" y="74"/>
                    </a:lnTo>
                    <a:lnTo>
                      <a:pt x="346" y="52"/>
                    </a:lnTo>
                    <a:lnTo>
                      <a:pt x="421" y="34"/>
                    </a:lnTo>
                    <a:lnTo>
                      <a:pt x="476" y="22"/>
                    </a:lnTo>
                    <a:lnTo>
                      <a:pt x="517" y="14"/>
                    </a:lnTo>
                    <a:lnTo>
                      <a:pt x="549" y="8"/>
                    </a:lnTo>
                    <a:lnTo>
                      <a:pt x="573" y="4"/>
                    </a:lnTo>
                    <a:lnTo>
                      <a:pt x="597" y="2"/>
                    </a:lnTo>
                    <a:lnTo>
                      <a:pt x="625" y="0"/>
                    </a:lnTo>
                    <a:lnTo>
                      <a:pt x="625" y="4"/>
                    </a:lnTo>
                    <a:lnTo>
                      <a:pt x="626" y="9"/>
                    </a:lnTo>
                    <a:lnTo>
                      <a:pt x="627" y="14"/>
                    </a:lnTo>
                    <a:lnTo>
                      <a:pt x="629" y="19"/>
                    </a:lnTo>
                    <a:lnTo>
                      <a:pt x="631" y="24"/>
                    </a:lnTo>
                    <a:lnTo>
                      <a:pt x="633" y="29"/>
                    </a:lnTo>
                    <a:lnTo>
                      <a:pt x="635" y="34"/>
                    </a:lnTo>
                    <a:lnTo>
                      <a:pt x="638" y="39"/>
                    </a:lnTo>
                    <a:lnTo>
                      <a:pt x="638" y="42"/>
                    </a:lnTo>
                    <a:lnTo>
                      <a:pt x="637" y="46"/>
                    </a:lnTo>
                    <a:lnTo>
                      <a:pt x="635" y="49"/>
                    </a:lnTo>
                    <a:lnTo>
                      <a:pt x="634" y="55"/>
                    </a:lnTo>
                    <a:lnTo>
                      <a:pt x="632" y="59"/>
                    </a:lnTo>
                    <a:lnTo>
                      <a:pt x="629" y="64"/>
                    </a:lnTo>
                    <a:lnTo>
                      <a:pt x="627" y="69"/>
                    </a:lnTo>
                    <a:lnTo>
                      <a:pt x="625" y="74"/>
                    </a:lnTo>
                    <a:lnTo>
                      <a:pt x="619" y="74"/>
                    </a:lnTo>
                    <a:lnTo>
                      <a:pt x="614" y="75"/>
                    </a:lnTo>
                    <a:lnTo>
                      <a:pt x="607" y="76"/>
                    </a:lnTo>
                    <a:lnTo>
                      <a:pt x="601" y="78"/>
                    </a:lnTo>
                    <a:lnTo>
                      <a:pt x="593" y="80"/>
                    </a:lnTo>
                    <a:lnTo>
                      <a:pt x="586" y="82"/>
                    </a:lnTo>
                    <a:lnTo>
                      <a:pt x="578" y="84"/>
                    </a:lnTo>
                    <a:lnTo>
                      <a:pt x="571" y="87"/>
                    </a:lnTo>
                    <a:lnTo>
                      <a:pt x="568" y="94"/>
                    </a:lnTo>
                    <a:lnTo>
                      <a:pt x="565" y="103"/>
                    </a:lnTo>
                    <a:lnTo>
                      <a:pt x="561" y="111"/>
                    </a:lnTo>
                    <a:lnTo>
                      <a:pt x="557" y="119"/>
                    </a:lnTo>
                    <a:lnTo>
                      <a:pt x="552" y="127"/>
                    </a:lnTo>
                    <a:lnTo>
                      <a:pt x="547" y="136"/>
                    </a:lnTo>
                    <a:lnTo>
                      <a:pt x="542" y="145"/>
                    </a:lnTo>
                    <a:lnTo>
                      <a:pt x="537" y="155"/>
                    </a:lnTo>
                    <a:lnTo>
                      <a:pt x="537" y="165"/>
                    </a:lnTo>
                    <a:lnTo>
                      <a:pt x="537" y="175"/>
                    </a:lnTo>
                    <a:lnTo>
                      <a:pt x="537" y="186"/>
                    </a:lnTo>
                    <a:lnTo>
                      <a:pt x="537" y="196"/>
                    </a:lnTo>
                    <a:lnTo>
                      <a:pt x="537" y="208"/>
                    </a:lnTo>
                    <a:lnTo>
                      <a:pt x="537" y="219"/>
                    </a:lnTo>
                    <a:lnTo>
                      <a:pt x="537" y="231"/>
                    </a:lnTo>
                    <a:lnTo>
                      <a:pt x="537" y="243"/>
                    </a:lnTo>
                    <a:lnTo>
                      <a:pt x="539" y="246"/>
                    </a:lnTo>
                    <a:lnTo>
                      <a:pt x="542" y="249"/>
                    </a:lnTo>
                    <a:lnTo>
                      <a:pt x="545" y="254"/>
                    </a:lnTo>
                    <a:lnTo>
                      <a:pt x="549" y="258"/>
                    </a:lnTo>
                    <a:lnTo>
                      <a:pt x="552" y="262"/>
                    </a:lnTo>
                    <a:lnTo>
                      <a:pt x="556" y="267"/>
                    </a:lnTo>
                    <a:lnTo>
                      <a:pt x="560" y="272"/>
                    </a:lnTo>
                    <a:lnTo>
                      <a:pt x="564" y="277"/>
                    </a:lnTo>
                    <a:lnTo>
                      <a:pt x="569" y="318"/>
                    </a:lnTo>
                    <a:lnTo>
                      <a:pt x="574" y="360"/>
                    </a:lnTo>
                    <a:lnTo>
                      <a:pt x="579" y="401"/>
                    </a:lnTo>
                    <a:lnTo>
                      <a:pt x="584" y="444"/>
                    </a:lnTo>
                    <a:lnTo>
                      <a:pt x="589" y="486"/>
                    </a:lnTo>
                    <a:lnTo>
                      <a:pt x="594" y="530"/>
                    </a:lnTo>
                    <a:lnTo>
                      <a:pt x="600" y="573"/>
                    </a:lnTo>
                    <a:lnTo>
                      <a:pt x="605" y="616"/>
                    </a:lnTo>
                    <a:lnTo>
                      <a:pt x="620" y="663"/>
                    </a:lnTo>
                    <a:lnTo>
                      <a:pt x="632" y="698"/>
                    </a:lnTo>
                    <a:lnTo>
                      <a:pt x="640" y="724"/>
                    </a:lnTo>
                    <a:lnTo>
                      <a:pt x="647" y="742"/>
                    </a:lnTo>
                    <a:lnTo>
                      <a:pt x="653" y="754"/>
                    </a:lnTo>
                    <a:lnTo>
                      <a:pt x="657" y="762"/>
                    </a:lnTo>
                    <a:lnTo>
                      <a:pt x="661" y="767"/>
                    </a:lnTo>
                    <a:lnTo>
                      <a:pt x="665" y="772"/>
                    </a:lnTo>
                    <a:lnTo>
                      <a:pt x="665" y="787"/>
                    </a:lnTo>
                    <a:lnTo>
                      <a:pt x="665" y="802"/>
                    </a:lnTo>
                    <a:lnTo>
                      <a:pt x="665" y="818"/>
                    </a:lnTo>
                    <a:lnTo>
                      <a:pt x="666" y="834"/>
                    </a:lnTo>
                    <a:lnTo>
                      <a:pt x="667" y="849"/>
                    </a:lnTo>
                    <a:lnTo>
                      <a:pt x="668" y="867"/>
                    </a:lnTo>
                    <a:lnTo>
                      <a:pt x="670" y="883"/>
                    </a:lnTo>
                    <a:lnTo>
                      <a:pt x="672" y="900"/>
                    </a:lnTo>
                    <a:lnTo>
                      <a:pt x="674" y="901"/>
                    </a:lnTo>
                    <a:lnTo>
                      <a:pt x="677" y="901"/>
                    </a:lnTo>
                    <a:lnTo>
                      <a:pt x="679" y="903"/>
                    </a:lnTo>
                    <a:lnTo>
                      <a:pt x="682" y="904"/>
                    </a:lnTo>
                    <a:lnTo>
                      <a:pt x="684" y="907"/>
                    </a:lnTo>
                    <a:lnTo>
                      <a:pt x="687" y="910"/>
                    </a:lnTo>
                    <a:lnTo>
                      <a:pt x="689" y="912"/>
                    </a:lnTo>
                    <a:lnTo>
                      <a:pt x="692" y="915"/>
                    </a:lnTo>
                    <a:lnTo>
                      <a:pt x="717" y="915"/>
                    </a:lnTo>
                    <a:lnTo>
                      <a:pt x="743" y="915"/>
                    </a:lnTo>
                    <a:lnTo>
                      <a:pt x="770" y="915"/>
                    </a:lnTo>
                    <a:lnTo>
                      <a:pt x="796" y="915"/>
                    </a:lnTo>
                    <a:lnTo>
                      <a:pt x="824" y="915"/>
                    </a:lnTo>
                    <a:lnTo>
                      <a:pt x="852" y="915"/>
                    </a:lnTo>
                    <a:lnTo>
                      <a:pt x="879" y="915"/>
                    </a:lnTo>
                    <a:lnTo>
                      <a:pt x="907" y="915"/>
                    </a:lnTo>
                    <a:lnTo>
                      <a:pt x="907" y="922"/>
                    </a:lnTo>
                    <a:lnTo>
                      <a:pt x="907" y="931"/>
                    </a:lnTo>
                    <a:lnTo>
                      <a:pt x="907" y="939"/>
                    </a:lnTo>
                    <a:lnTo>
                      <a:pt x="906" y="949"/>
                    </a:lnTo>
                    <a:lnTo>
                      <a:pt x="906" y="959"/>
                    </a:lnTo>
                    <a:lnTo>
                      <a:pt x="905" y="969"/>
                    </a:lnTo>
                    <a:lnTo>
                      <a:pt x="903" y="979"/>
                    </a:lnTo>
                    <a:lnTo>
                      <a:pt x="901" y="989"/>
                    </a:lnTo>
                    <a:lnTo>
                      <a:pt x="882" y="989"/>
                    </a:lnTo>
                    <a:lnTo>
                      <a:pt x="865" y="990"/>
                    </a:lnTo>
                    <a:lnTo>
                      <a:pt x="847" y="991"/>
                    </a:lnTo>
                    <a:lnTo>
                      <a:pt x="830" y="993"/>
                    </a:lnTo>
                    <a:lnTo>
                      <a:pt x="812" y="995"/>
                    </a:lnTo>
                    <a:lnTo>
                      <a:pt x="794" y="997"/>
                    </a:lnTo>
                    <a:lnTo>
                      <a:pt x="777" y="999"/>
                    </a:lnTo>
                    <a:lnTo>
                      <a:pt x="759" y="1002"/>
                    </a:lnTo>
                    <a:lnTo>
                      <a:pt x="724" y="1010"/>
                    </a:lnTo>
                    <a:lnTo>
                      <a:pt x="688" y="1018"/>
                    </a:lnTo>
                    <a:lnTo>
                      <a:pt x="653" y="1026"/>
                    </a:lnTo>
                    <a:lnTo>
                      <a:pt x="617" y="1034"/>
                    </a:lnTo>
                    <a:lnTo>
                      <a:pt x="581" y="1042"/>
                    </a:lnTo>
                    <a:lnTo>
                      <a:pt x="544" y="1051"/>
                    </a:lnTo>
                    <a:lnTo>
                      <a:pt x="508" y="1061"/>
                    </a:lnTo>
                    <a:lnTo>
                      <a:pt x="470" y="1070"/>
                    </a:lnTo>
                    <a:lnTo>
                      <a:pt x="439" y="1080"/>
                    </a:lnTo>
                    <a:lnTo>
                      <a:pt x="409" y="1090"/>
                    </a:lnTo>
                    <a:lnTo>
                      <a:pt x="377" y="1101"/>
                    </a:lnTo>
                    <a:lnTo>
                      <a:pt x="344" y="1112"/>
                    </a:lnTo>
                    <a:lnTo>
                      <a:pt x="313" y="1123"/>
                    </a:lnTo>
                    <a:lnTo>
                      <a:pt x="280" y="1134"/>
                    </a:lnTo>
                    <a:lnTo>
                      <a:pt x="248" y="1146"/>
                    </a:lnTo>
                    <a:lnTo>
                      <a:pt x="215" y="1159"/>
                    </a:lnTo>
                    <a:lnTo>
                      <a:pt x="207" y="1159"/>
                    </a:lnTo>
                    <a:lnTo>
                      <a:pt x="199" y="1159"/>
                    </a:lnTo>
                    <a:lnTo>
                      <a:pt x="189" y="1159"/>
                    </a:lnTo>
                    <a:lnTo>
                      <a:pt x="180" y="1160"/>
                    </a:lnTo>
                    <a:lnTo>
                      <a:pt x="171" y="1160"/>
                    </a:lnTo>
                    <a:lnTo>
                      <a:pt x="161" y="1162"/>
                    </a:lnTo>
                    <a:lnTo>
                      <a:pt x="151" y="1163"/>
                    </a:lnTo>
                    <a:lnTo>
                      <a:pt x="140" y="1165"/>
                    </a:lnTo>
                    <a:close/>
                    <a:moveTo>
                      <a:pt x="342" y="1002"/>
                    </a:moveTo>
                    <a:lnTo>
                      <a:pt x="335" y="999"/>
                    </a:lnTo>
                    <a:lnTo>
                      <a:pt x="327" y="996"/>
                    </a:lnTo>
                    <a:lnTo>
                      <a:pt x="320" y="992"/>
                    </a:lnTo>
                    <a:lnTo>
                      <a:pt x="312" y="988"/>
                    </a:lnTo>
                    <a:lnTo>
                      <a:pt x="305" y="983"/>
                    </a:lnTo>
                    <a:lnTo>
                      <a:pt x="296" y="979"/>
                    </a:lnTo>
                    <a:lnTo>
                      <a:pt x="289" y="974"/>
                    </a:lnTo>
                    <a:lnTo>
                      <a:pt x="282" y="969"/>
                    </a:lnTo>
                    <a:lnTo>
                      <a:pt x="274" y="961"/>
                    </a:lnTo>
                    <a:lnTo>
                      <a:pt x="267" y="953"/>
                    </a:lnTo>
                    <a:lnTo>
                      <a:pt x="259" y="945"/>
                    </a:lnTo>
                    <a:lnTo>
                      <a:pt x="252" y="938"/>
                    </a:lnTo>
                    <a:lnTo>
                      <a:pt x="244" y="930"/>
                    </a:lnTo>
                    <a:lnTo>
                      <a:pt x="236" y="923"/>
                    </a:lnTo>
                    <a:lnTo>
                      <a:pt x="229" y="915"/>
                    </a:lnTo>
                    <a:lnTo>
                      <a:pt x="221" y="908"/>
                    </a:lnTo>
                    <a:lnTo>
                      <a:pt x="221" y="889"/>
                    </a:lnTo>
                    <a:lnTo>
                      <a:pt x="221" y="871"/>
                    </a:lnTo>
                    <a:lnTo>
                      <a:pt x="222" y="851"/>
                    </a:lnTo>
                    <a:lnTo>
                      <a:pt x="222" y="832"/>
                    </a:lnTo>
                    <a:lnTo>
                      <a:pt x="223" y="813"/>
                    </a:lnTo>
                    <a:lnTo>
                      <a:pt x="224" y="792"/>
                    </a:lnTo>
                    <a:lnTo>
                      <a:pt x="226" y="772"/>
                    </a:lnTo>
                    <a:lnTo>
                      <a:pt x="228" y="751"/>
                    </a:lnTo>
                    <a:lnTo>
                      <a:pt x="235" y="741"/>
                    </a:lnTo>
                    <a:lnTo>
                      <a:pt x="243" y="731"/>
                    </a:lnTo>
                    <a:lnTo>
                      <a:pt x="252" y="721"/>
                    </a:lnTo>
                    <a:lnTo>
                      <a:pt x="259" y="710"/>
                    </a:lnTo>
                    <a:lnTo>
                      <a:pt x="268" y="699"/>
                    </a:lnTo>
                    <a:lnTo>
                      <a:pt x="276" y="687"/>
                    </a:lnTo>
                    <a:lnTo>
                      <a:pt x="285" y="676"/>
                    </a:lnTo>
                    <a:lnTo>
                      <a:pt x="295" y="664"/>
                    </a:lnTo>
                    <a:lnTo>
                      <a:pt x="301" y="663"/>
                    </a:lnTo>
                    <a:lnTo>
                      <a:pt x="306" y="663"/>
                    </a:lnTo>
                    <a:lnTo>
                      <a:pt x="311" y="661"/>
                    </a:lnTo>
                    <a:lnTo>
                      <a:pt x="316" y="660"/>
                    </a:lnTo>
                    <a:lnTo>
                      <a:pt x="321" y="658"/>
                    </a:lnTo>
                    <a:lnTo>
                      <a:pt x="325" y="655"/>
                    </a:lnTo>
                    <a:lnTo>
                      <a:pt x="330" y="652"/>
                    </a:lnTo>
                    <a:lnTo>
                      <a:pt x="335" y="649"/>
                    </a:lnTo>
                    <a:lnTo>
                      <a:pt x="343" y="649"/>
                    </a:lnTo>
                    <a:lnTo>
                      <a:pt x="351" y="649"/>
                    </a:lnTo>
                    <a:lnTo>
                      <a:pt x="359" y="650"/>
                    </a:lnTo>
                    <a:lnTo>
                      <a:pt x="366" y="650"/>
                    </a:lnTo>
                    <a:lnTo>
                      <a:pt x="373" y="651"/>
                    </a:lnTo>
                    <a:lnTo>
                      <a:pt x="381" y="652"/>
                    </a:lnTo>
                    <a:lnTo>
                      <a:pt x="388" y="655"/>
                    </a:lnTo>
                    <a:lnTo>
                      <a:pt x="396" y="657"/>
                    </a:lnTo>
                    <a:lnTo>
                      <a:pt x="396" y="662"/>
                    </a:lnTo>
                    <a:lnTo>
                      <a:pt x="396" y="667"/>
                    </a:lnTo>
                    <a:lnTo>
                      <a:pt x="396" y="672"/>
                    </a:lnTo>
                    <a:lnTo>
                      <a:pt x="396" y="678"/>
                    </a:lnTo>
                    <a:lnTo>
                      <a:pt x="397" y="684"/>
                    </a:lnTo>
                    <a:lnTo>
                      <a:pt x="399" y="690"/>
                    </a:lnTo>
                    <a:lnTo>
                      <a:pt x="401" y="696"/>
                    </a:lnTo>
                    <a:lnTo>
                      <a:pt x="403" y="704"/>
                    </a:lnTo>
                    <a:lnTo>
                      <a:pt x="406" y="707"/>
                    </a:lnTo>
                    <a:lnTo>
                      <a:pt x="408" y="710"/>
                    </a:lnTo>
                    <a:lnTo>
                      <a:pt x="411" y="712"/>
                    </a:lnTo>
                    <a:lnTo>
                      <a:pt x="414" y="715"/>
                    </a:lnTo>
                    <a:lnTo>
                      <a:pt x="417" y="719"/>
                    </a:lnTo>
                    <a:lnTo>
                      <a:pt x="421" y="722"/>
                    </a:lnTo>
                    <a:lnTo>
                      <a:pt x="425" y="726"/>
                    </a:lnTo>
                    <a:lnTo>
                      <a:pt x="430" y="731"/>
                    </a:lnTo>
                    <a:lnTo>
                      <a:pt x="432" y="760"/>
                    </a:lnTo>
                    <a:lnTo>
                      <a:pt x="435" y="788"/>
                    </a:lnTo>
                    <a:lnTo>
                      <a:pt x="437" y="818"/>
                    </a:lnTo>
                    <a:lnTo>
                      <a:pt x="440" y="847"/>
                    </a:lnTo>
                    <a:lnTo>
                      <a:pt x="444" y="877"/>
                    </a:lnTo>
                    <a:lnTo>
                      <a:pt x="447" y="908"/>
                    </a:lnTo>
                    <a:lnTo>
                      <a:pt x="452" y="938"/>
                    </a:lnTo>
                    <a:lnTo>
                      <a:pt x="457" y="969"/>
                    </a:lnTo>
                    <a:lnTo>
                      <a:pt x="454" y="971"/>
                    </a:lnTo>
                    <a:lnTo>
                      <a:pt x="451" y="975"/>
                    </a:lnTo>
                    <a:lnTo>
                      <a:pt x="446" y="979"/>
                    </a:lnTo>
                    <a:lnTo>
                      <a:pt x="442" y="983"/>
                    </a:lnTo>
                    <a:lnTo>
                      <a:pt x="437" y="987"/>
                    </a:lnTo>
                    <a:lnTo>
                      <a:pt x="433" y="992"/>
                    </a:lnTo>
                    <a:lnTo>
                      <a:pt x="428" y="997"/>
                    </a:lnTo>
                    <a:lnTo>
                      <a:pt x="423" y="1002"/>
                    </a:lnTo>
                    <a:lnTo>
                      <a:pt x="413" y="1002"/>
                    </a:lnTo>
                    <a:lnTo>
                      <a:pt x="403" y="1002"/>
                    </a:lnTo>
                    <a:lnTo>
                      <a:pt x="392" y="1002"/>
                    </a:lnTo>
                    <a:lnTo>
                      <a:pt x="382" y="1002"/>
                    </a:lnTo>
                    <a:lnTo>
                      <a:pt x="373" y="1002"/>
                    </a:lnTo>
                    <a:lnTo>
                      <a:pt x="363" y="1002"/>
                    </a:lnTo>
                    <a:lnTo>
                      <a:pt x="353" y="1002"/>
                    </a:lnTo>
                    <a:lnTo>
                      <a:pt x="342" y="10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59" name="Freeform 48"/>
              <p:cNvSpPr>
                <a:spLocks noEditPoints="1"/>
              </p:cNvSpPr>
              <p:nvPr/>
            </p:nvSpPr>
            <p:spPr bwMode="auto">
              <a:xfrm>
                <a:off x="877" y="4250"/>
                <a:ext cx="266" cy="200"/>
              </a:xfrm>
              <a:custGeom>
                <a:avLst/>
                <a:gdLst/>
                <a:ahLst/>
                <a:cxnLst>
                  <a:cxn ang="0">
                    <a:pos x="347" y="768"/>
                  </a:cxn>
                  <a:cxn ang="0">
                    <a:pos x="294" y="701"/>
                  </a:cxn>
                  <a:cxn ang="0">
                    <a:pos x="236" y="611"/>
                  </a:cxn>
                  <a:cxn ang="0">
                    <a:pos x="205" y="559"/>
                  </a:cxn>
                  <a:cxn ang="0">
                    <a:pos x="182" y="502"/>
                  </a:cxn>
                  <a:cxn ang="0">
                    <a:pos x="126" y="425"/>
                  </a:cxn>
                  <a:cxn ang="0">
                    <a:pos x="82" y="354"/>
                  </a:cxn>
                  <a:cxn ang="0">
                    <a:pos x="60" y="291"/>
                  </a:cxn>
                  <a:cxn ang="0">
                    <a:pos x="33" y="263"/>
                  </a:cxn>
                  <a:cxn ang="0">
                    <a:pos x="7" y="238"/>
                  </a:cxn>
                  <a:cxn ang="0">
                    <a:pos x="4" y="205"/>
                  </a:cxn>
                  <a:cxn ang="0">
                    <a:pos x="26" y="166"/>
                  </a:cxn>
                  <a:cxn ang="0">
                    <a:pos x="75" y="121"/>
                  </a:cxn>
                  <a:cxn ang="0">
                    <a:pos x="240" y="59"/>
                  </a:cxn>
                  <a:cxn ang="0">
                    <a:pos x="300" y="41"/>
                  </a:cxn>
                  <a:cxn ang="0">
                    <a:pos x="380" y="35"/>
                  </a:cxn>
                  <a:cxn ang="0">
                    <a:pos x="470" y="83"/>
                  </a:cxn>
                  <a:cxn ang="0">
                    <a:pos x="539" y="144"/>
                  </a:cxn>
                  <a:cxn ang="0">
                    <a:pos x="585" y="228"/>
                  </a:cxn>
                  <a:cxn ang="0">
                    <a:pos x="616" y="264"/>
                  </a:cxn>
                  <a:cxn ang="0">
                    <a:pos x="639" y="271"/>
                  </a:cxn>
                  <a:cxn ang="0">
                    <a:pos x="728" y="231"/>
                  </a:cxn>
                  <a:cxn ang="0">
                    <a:pos x="786" y="193"/>
                  </a:cxn>
                  <a:cxn ang="0">
                    <a:pos x="808" y="167"/>
                  </a:cxn>
                  <a:cxn ang="0">
                    <a:pos x="804" y="66"/>
                  </a:cxn>
                  <a:cxn ang="0">
                    <a:pos x="799" y="4"/>
                  </a:cxn>
                  <a:cxn ang="0">
                    <a:pos x="811" y="4"/>
                  </a:cxn>
                  <a:cxn ang="0">
                    <a:pos x="828" y="18"/>
                  </a:cxn>
                  <a:cxn ang="0">
                    <a:pos x="836" y="44"/>
                  </a:cxn>
                  <a:cxn ang="0">
                    <a:pos x="886" y="102"/>
                  </a:cxn>
                  <a:cxn ang="0">
                    <a:pos x="961" y="190"/>
                  </a:cxn>
                  <a:cxn ang="0">
                    <a:pos x="987" y="241"/>
                  </a:cxn>
                  <a:cxn ang="0">
                    <a:pos x="1026" y="279"/>
                  </a:cxn>
                  <a:cxn ang="0">
                    <a:pos x="1055" y="298"/>
                  </a:cxn>
                  <a:cxn ang="0">
                    <a:pos x="1058" y="336"/>
                  </a:cxn>
                  <a:cxn ang="0">
                    <a:pos x="1041" y="370"/>
                  </a:cxn>
                  <a:cxn ang="0">
                    <a:pos x="1001" y="349"/>
                  </a:cxn>
                  <a:cxn ang="0">
                    <a:pos x="959" y="338"/>
                  </a:cxn>
                  <a:cxn ang="0">
                    <a:pos x="922" y="331"/>
                  </a:cxn>
                  <a:cxn ang="0">
                    <a:pos x="833" y="364"/>
                  </a:cxn>
                  <a:cxn ang="0">
                    <a:pos x="774" y="397"/>
                  </a:cxn>
                  <a:cxn ang="0">
                    <a:pos x="751" y="426"/>
                  </a:cxn>
                  <a:cxn ang="0">
                    <a:pos x="632" y="495"/>
                  </a:cxn>
                  <a:cxn ang="0">
                    <a:pos x="498" y="566"/>
                  </a:cxn>
                  <a:cxn ang="0">
                    <a:pos x="427" y="625"/>
                  </a:cxn>
                  <a:cxn ang="0">
                    <a:pos x="394" y="738"/>
                  </a:cxn>
                  <a:cxn ang="0">
                    <a:pos x="390" y="800"/>
                  </a:cxn>
                  <a:cxn ang="0">
                    <a:pos x="384" y="798"/>
                  </a:cxn>
                  <a:cxn ang="0">
                    <a:pos x="206" y="409"/>
                  </a:cxn>
                  <a:cxn ang="0">
                    <a:pos x="205" y="338"/>
                  </a:cxn>
                  <a:cxn ang="0">
                    <a:pos x="232" y="307"/>
                  </a:cxn>
                  <a:cxn ang="0">
                    <a:pos x="270" y="271"/>
                  </a:cxn>
                  <a:cxn ang="0">
                    <a:pos x="334" y="252"/>
                  </a:cxn>
                  <a:cxn ang="0">
                    <a:pos x="392" y="236"/>
                  </a:cxn>
                  <a:cxn ang="0">
                    <a:pos x="434" y="236"/>
                  </a:cxn>
                  <a:cxn ang="0">
                    <a:pos x="465" y="267"/>
                  </a:cxn>
                  <a:cxn ang="0">
                    <a:pos x="485" y="306"/>
                  </a:cxn>
                  <a:cxn ang="0">
                    <a:pos x="487" y="344"/>
                  </a:cxn>
                  <a:cxn ang="0">
                    <a:pos x="484" y="367"/>
                  </a:cxn>
                  <a:cxn ang="0">
                    <a:pos x="471" y="386"/>
                  </a:cxn>
                  <a:cxn ang="0">
                    <a:pos x="421" y="405"/>
                  </a:cxn>
                  <a:cxn ang="0">
                    <a:pos x="345" y="425"/>
                  </a:cxn>
                  <a:cxn ang="0">
                    <a:pos x="232" y="437"/>
                  </a:cxn>
                </a:cxnLst>
                <a:rect l="0" t="0" r="r" b="b"/>
                <a:pathLst>
                  <a:path w="1062" h="800">
                    <a:moveTo>
                      <a:pt x="377" y="792"/>
                    </a:moveTo>
                    <a:lnTo>
                      <a:pt x="370" y="787"/>
                    </a:lnTo>
                    <a:lnTo>
                      <a:pt x="362" y="781"/>
                    </a:lnTo>
                    <a:lnTo>
                      <a:pt x="354" y="775"/>
                    </a:lnTo>
                    <a:lnTo>
                      <a:pt x="347" y="768"/>
                    </a:lnTo>
                    <a:lnTo>
                      <a:pt x="339" y="761"/>
                    </a:lnTo>
                    <a:lnTo>
                      <a:pt x="332" y="754"/>
                    </a:lnTo>
                    <a:lnTo>
                      <a:pt x="324" y="747"/>
                    </a:lnTo>
                    <a:lnTo>
                      <a:pt x="317" y="738"/>
                    </a:lnTo>
                    <a:lnTo>
                      <a:pt x="294" y="701"/>
                    </a:lnTo>
                    <a:lnTo>
                      <a:pt x="277" y="671"/>
                    </a:lnTo>
                    <a:lnTo>
                      <a:pt x="264" y="650"/>
                    </a:lnTo>
                    <a:lnTo>
                      <a:pt x="253" y="633"/>
                    </a:lnTo>
                    <a:lnTo>
                      <a:pt x="244" y="621"/>
                    </a:lnTo>
                    <a:lnTo>
                      <a:pt x="236" y="611"/>
                    </a:lnTo>
                    <a:lnTo>
                      <a:pt x="227" y="601"/>
                    </a:lnTo>
                    <a:lnTo>
                      <a:pt x="216" y="589"/>
                    </a:lnTo>
                    <a:lnTo>
                      <a:pt x="213" y="579"/>
                    </a:lnTo>
                    <a:lnTo>
                      <a:pt x="210" y="569"/>
                    </a:lnTo>
                    <a:lnTo>
                      <a:pt x="205" y="559"/>
                    </a:lnTo>
                    <a:lnTo>
                      <a:pt x="201" y="548"/>
                    </a:lnTo>
                    <a:lnTo>
                      <a:pt x="197" y="537"/>
                    </a:lnTo>
                    <a:lnTo>
                      <a:pt x="192" y="525"/>
                    </a:lnTo>
                    <a:lnTo>
                      <a:pt x="187" y="514"/>
                    </a:lnTo>
                    <a:lnTo>
                      <a:pt x="182" y="502"/>
                    </a:lnTo>
                    <a:lnTo>
                      <a:pt x="172" y="486"/>
                    </a:lnTo>
                    <a:lnTo>
                      <a:pt x="161" y="471"/>
                    </a:lnTo>
                    <a:lnTo>
                      <a:pt x="149" y="456"/>
                    </a:lnTo>
                    <a:lnTo>
                      <a:pt x="137" y="440"/>
                    </a:lnTo>
                    <a:lnTo>
                      <a:pt x="126" y="425"/>
                    </a:lnTo>
                    <a:lnTo>
                      <a:pt x="113" y="410"/>
                    </a:lnTo>
                    <a:lnTo>
                      <a:pt x="100" y="395"/>
                    </a:lnTo>
                    <a:lnTo>
                      <a:pt x="88" y="379"/>
                    </a:lnTo>
                    <a:lnTo>
                      <a:pt x="85" y="367"/>
                    </a:lnTo>
                    <a:lnTo>
                      <a:pt x="82" y="354"/>
                    </a:lnTo>
                    <a:lnTo>
                      <a:pt x="78" y="342"/>
                    </a:lnTo>
                    <a:lnTo>
                      <a:pt x="74" y="328"/>
                    </a:lnTo>
                    <a:lnTo>
                      <a:pt x="69" y="316"/>
                    </a:lnTo>
                    <a:lnTo>
                      <a:pt x="65" y="303"/>
                    </a:lnTo>
                    <a:lnTo>
                      <a:pt x="60" y="291"/>
                    </a:lnTo>
                    <a:lnTo>
                      <a:pt x="54" y="277"/>
                    </a:lnTo>
                    <a:lnTo>
                      <a:pt x="49" y="275"/>
                    </a:lnTo>
                    <a:lnTo>
                      <a:pt x="44" y="271"/>
                    </a:lnTo>
                    <a:lnTo>
                      <a:pt x="39" y="267"/>
                    </a:lnTo>
                    <a:lnTo>
                      <a:pt x="33" y="263"/>
                    </a:lnTo>
                    <a:lnTo>
                      <a:pt x="28" y="259"/>
                    </a:lnTo>
                    <a:lnTo>
                      <a:pt x="22" y="254"/>
                    </a:lnTo>
                    <a:lnTo>
                      <a:pt x="15" y="249"/>
                    </a:lnTo>
                    <a:lnTo>
                      <a:pt x="7" y="244"/>
                    </a:lnTo>
                    <a:lnTo>
                      <a:pt x="7" y="238"/>
                    </a:lnTo>
                    <a:lnTo>
                      <a:pt x="7" y="232"/>
                    </a:lnTo>
                    <a:lnTo>
                      <a:pt x="7" y="226"/>
                    </a:lnTo>
                    <a:lnTo>
                      <a:pt x="6" y="219"/>
                    </a:lnTo>
                    <a:lnTo>
                      <a:pt x="5" y="212"/>
                    </a:lnTo>
                    <a:lnTo>
                      <a:pt x="4" y="205"/>
                    </a:lnTo>
                    <a:lnTo>
                      <a:pt x="2" y="197"/>
                    </a:lnTo>
                    <a:lnTo>
                      <a:pt x="0" y="190"/>
                    </a:lnTo>
                    <a:lnTo>
                      <a:pt x="8" y="181"/>
                    </a:lnTo>
                    <a:lnTo>
                      <a:pt x="17" y="174"/>
                    </a:lnTo>
                    <a:lnTo>
                      <a:pt x="26" y="166"/>
                    </a:lnTo>
                    <a:lnTo>
                      <a:pt x="35" y="158"/>
                    </a:lnTo>
                    <a:lnTo>
                      <a:pt x="44" y="150"/>
                    </a:lnTo>
                    <a:lnTo>
                      <a:pt x="54" y="141"/>
                    </a:lnTo>
                    <a:lnTo>
                      <a:pt x="65" y="131"/>
                    </a:lnTo>
                    <a:lnTo>
                      <a:pt x="75" y="121"/>
                    </a:lnTo>
                    <a:lnTo>
                      <a:pt x="130" y="102"/>
                    </a:lnTo>
                    <a:lnTo>
                      <a:pt x="172" y="86"/>
                    </a:lnTo>
                    <a:lnTo>
                      <a:pt x="203" y="74"/>
                    </a:lnTo>
                    <a:lnTo>
                      <a:pt x="225" y="66"/>
                    </a:lnTo>
                    <a:lnTo>
                      <a:pt x="240" y="59"/>
                    </a:lnTo>
                    <a:lnTo>
                      <a:pt x="251" y="53"/>
                    </a:lnTo>
                    <a:lnTo>
                      <a:pt x="261" y="47"/>
                    </a:lnTo>
                    <a:lnTo>
                      <a:pt x="270" y="41"/>
                    </a:lnTo>
                    <a:lnTo>
                      <a:pt x="285" y="41"/>
                    </a:lnTo>
                    <a:lnTo>
                      <a:pt x="300" y="41"/>
                    </a:lnTo>
                    <a:lnTo>
                      <a:pt x="316" y="40"/>
                    </a:lnTo>
                    <a:lnTo>
                      <a:pt x="331" y="40"/>
                    </a:lnTo>
                    <a:lnTo>
                      <a:pt x="346" y="39"/>
                    </a:lnTo>
                    <a:lnTo>
                      <a:pt x="363" y="37"/>
                    </a:lnTo>
                    <a:lnTo>
                      <a:pt x="380" y="35"/>
                    </a:lnTo>
                    <a:lnTo>
                      <a:pt x="397" y="33"/>
                    </a:lnTo>
                    <a:lnTo>
                      <a:pt x="420" y="48"/>
                    </a:lnTo>
                    <a:lnTo>
                      <a:pt x="439" y="61"/>
                    </a:lnTo>
                    <a:lnTo>
                      <a:pt x="455" y="72"/>
                    </a:lnTo>
                    <a:lnTo>
                      <a:pt x="470" y="83"/>
                    </a:lnTo>
                    <a:lnTo>
                      <a:pt x="483" y="95"/>
                    </a:lnTo>
                    <a:lnTo>
                      <a:pt x="497" y="105"/>
                    </a:lnTo>
                    <a:lnTo>
                      <a:pt x="514" y="116"/>
                    </a:lnTo>
                    <a:lnTo>
                      <a:pt x="532" y="128"/>
                    </a:lnTo>
                    <a:lnTo>
                      <a:pt x="539" y="144"/>
                    </a:lnTo>
                    <a:lnTo>
                      <a:pt x="548" y="160"/>
                    </a:lnTo>
                    <a:lnTo>
                      <a:pt x="556" y="176"/>
                    </a:lnTo>
                    <a:lnTo>
                      <a:pt x="566" y="194"/>
                    </a:lnTo>
                    <a:lnTo>
                      <a:pt x="576" y="211"/>
                    </a:lnTo>
                    <a:lnTo>
                      <a:pt x="585" y="228"/>
                    </a:lnTo>
                    <a:lnTo>
                      <a:pt x="595" y="247"/>
                    </a:lnTo>
                    <a:lnTo>
                      <a:pt x="605" y="264"/>
                    </a:lnTo>
                    <a:lnTo>
                      <a:pt x="608" y="264"/>
                    </a:lnTo>
                    <a:lnTo>
                      <a:pt x="612" y="264"/>
                    </a:lnTo>
                    <a:lnTo>
                      <a:pt x="616" y="264"/>
                    </a:lnTo>
                    <a:lnTo>
                      <a:pt x="620" y="265"/>
                    </a:lnTo>
                    <a:lnTo>
                      <a:pt x="625" y="266"/>
                    </a:lnTo>
                    <a:lnTo>
                      <a:pt x="629" y="267"/>
                    </a:lnTo>
                    <a:lnTo>
                      <a:pt x="634" y="268"/>
                    </a:lnTo>
                    <a:lnTo>
                      <a:pt x="639" y="271"/>
                    </a:lnTo>
                    <a:lnTo>
                      <a:pt x="656" y="263"/>
                    </a:lnTo>
                    <a:lnTo>
                      <a:pt x="675" y="256"/>
                    </a:lnTo>
                    <a:lnTo>
                      <a:pt x="692" y="248"/>
                    </a:lnTo>
                    <a:lnTo>
                      <a:pt x="709" y="240"/>
                    </a:lnTo>
                    <a:lnTo>
                      <a:pt x="728" y="231"/>
                    </a:lnTo>
                    <a:lnTo>
                      <a:pt x="745" y="222"/>
                    </a:lnTo>
                    <a:lnTo>
                      <a:pt x="763" y="213"/>
                    </a:lnTo>
                    <a:lnTo>
                      <a:pt x="780" y="203"/>
                    </a:lnTo>
                    <a:lnTo>
                      <a:pt x="783" y="198"/>
                    </a:lnTo>
                    <a:lnTo>
                      <a:pt x="786" y="193"/>
                    </a:lnTo>
                    <a:lnTo>
                      <a:pt x="790" y="187"/>
                    </a:lnTo>
                    <a:lnTo>
                      <a:pt x="794" y="182"/>
                    </a:lnTo>
                    <a:lnTo>
                      <a:pt x="799" y="177"/>
                    </a:lnTo>
                    <a:lnTo>
                      <a:pt x="804" y="172"/>
                    </a:lnTo>
                    <a:lnTo>
                      <a:pt x="808" y="167"/>
                    </a:lnTo>
                    <a:lnTo>
                      <a:pt x="814" y="162"/>
                    </a:lnTo>
                    <a:lnTo>
                      <a:pt x="814" y="139"/>
                    </a:lnTo>
                    <a:lnTo>
                      <a:pt x="810" y="114"/>
                    </a:lnTo>
                    <a:lnTo>
                      <a:pt x="807" y="90"/>
                    </a:lnTo>
                    <a:lnTo>
                      <a:pt x="804" y="66"/>
                    </a:lnTo>
                    <a:lnTo>
                      <a:pt x="801" y="44"/>
                    </a:lnTo>
                    <a:lnTo>
                      <a:pt x="799" y="25"/>
                    </a:lnTo>
                    <a:lnTo>
                      <a:pt x="799" y="17"/>
                    </a:lnTo>
                    <a:lnTo>
                      <a:pt x="799" y="10"/>
                    </a:lnTo>
                    <a:lnTo>
                      <a:pt x="799" y="4"/>
                    </a:lnTo>
                    <a:lnTo>
                      <a:pt x="800" y="0"/>
                    </a:lnTo>
                    <a:lnTo>
                      <a:pt x="803" y="0"/>
                    </a:lnTo>
                    <a:lnTo>
                      <a:pt x="805" y="1"/>
                    </a:lnTo>
                    <a:lnTo>
                      <a:pt x="808" y="2"/>
                    </a:lnTo>
                    <a:lnTo>
                      <a:pt x="811" y="4"/>
                    </a:lnTo>
                    <a:lnTo>
                      <a:pt x="815" y="6"/>
                    </a:lnTo>
                    <a:lnTo>
                      <a:pt x="819" y="8"/>
                    </a:lnTo>
                    <a:lnTo>
                      <a:pt x="823" y="11"/>
                    </a:lnTo>
                    <a:lnTo>
                      <a:pt x="828" y="13"/>
                    </a:lnTo>
                    <a:lnTo>
                      <a:pt x="828" y="18"/>
                    </a:lnTo>
                    <a:lnTo>
                      <a:pt x="829" y="23"/>
                    </a:lnTo>
                    <a:lnTo>
                      <a:pt x="830" y="28"/>
                    </a:lnTo>
                    <a:lnTo>
                      <a:pt x="832" y="33"/>
                    </a:lnTo>
                    <a:lnTo>
                      <a:pt x="834" y="39"/>
                    </a:lnTo>
                    <a:lnTo>
                      <a:pt x="836" y="44"/>
                    </a:lnTo>
                    <a:lnTo>
                      <a:pt x="838" y="49"/>
                    </a:lnTo>
                    <a:lnTo>
                      <a:pt x="841" y="54"/>
                    </a:lnTo>
                    <a:lnTo>
                      <a:pt x="856" y="69"/>
                    </a:lnTo>
                    <a:lnTo>
                      <a:pt x="871" y="85"/>
                    </a:lnTo>
                    <a:lnTo>
                      <a:pt x="886" y="102"/>
                    </a:lnTo>
                    <a:lnTo>
                      <a:pt x="901" y="119"/>
                    </a:lnTo>
                    <a:lnTo>
                      <a:pt x="917" y="136"/>
                    </a:lnTo>
                    <a:lnTo>
                      <a:pt x="932" y="154"/>
                    </a:lnTo>
                    <a:lnTo>
                      <a:pt x="946" y="172"/>
                    </a:lnTo>
                    <a:lnTo>
                      <a:pt x="961" y="190"/>
                    </a:lnTo>
                    <a:lnTo>
                      <a:pt x="967" y="200"/>
                    </a:lnTo>
                    <a:lnTo>
                      <a:pt x="972" y="210"/>
                    </a:lnTo>
                    <a:lnTo>
                      <a:pt x="977" y="220"/>
                    </a:lnTo>
                    <a:lnTo>
                      <a:pt x="982" y="230"/>
                    </a:lnTo>
                    <a:lnTo>
                      <a:pt x="987" y="241"/>
                    </a:lnTo>
                    <a:lnTo>
                      <a:pt x="992" y="251"/>
                    </a:lnTo>
                    <a:lnTo>
                      <a:pt x="997" y="261"/>
                    </a:lnTo>
                    <a:lnTo>
                      <a:pt x="1002" y="271"/>
                    </a:lnTo>
                    <a:lnTo>
                      <a:pt x="1016" y="275"/>
                    </a:lnTo>
                    <a:lnTo>
                      <a:pt x="1026" y="279"/>
                    </a:lnTo>
                    <a:lnTo>
                      <a:pt x="1034" y="282"/>
                    </a:lnTo>
                    <a:lnTo>
                      <a:pt x="1040" y="285"/>
                    </a:lnTo>
                    <a:lnTo>
                      <a:pt x="1045" y="288"/>
                    </a:lnTo>
                    <a:lnTo>
                      <a:pt x="1050" y="293"/>
                    </a:lnTo>
                    <a:lnTo>
                      <a:pt x="1055" y="298"/>
                    </a:lnTo>
                    <a:lnTo>
                      <a:pt x="1062" y="305"/>
                    </a:lnTo>
                    <a:lnTo>
                      <a:pt x="1062" y="312"/>
                    </a:lnTo>
                    <a:lnTo>
                      <a:pt x="1061" y="320"/>
                    </a:lnTo>
                    <a:lnTo>
                      <a:pt x="1060" y="328"/>
                    </a:lnTo>
                    <a:lnTo>
                      <a:pt x="1058" y="336"/>
                    </a:lnTo>
                    <a:lnTo>
                      <a:pt x="1056" y="345"/>
                    </a:lnTo>
                    <a:lnTo>
                      <a:pt x="1054" y="354"/>
                    </a:lnTo>
                    <a:lnTo>
                      <a:pt x="1051" y="363"/>
                    </a:lnTo>
                    <a:lnTo>
                      <a:pt x="1049" y="372"/>
                    </a:lnTo>
                    <a:lnTo>
                      <a:pt x="1041" y="370"/>
                    </a:lnTo>
                    <a:lnTo>
                      <a:pt x="1034" y="366"/>
                    </a:lnTo>
                    <a:lnTo>
                      <a:pt x="1026" y="362"/>
                    </a:lnTo>
                    <a:lnTo>
                      <a:pt x="1018" y="358"/>
                    </a:lnTo>
                    <a:lnTo>
                      <a:pt x="1009" y="354"/>
                    </a:lnTo>
                    <a:lnTo>
                      <a:pt x="1001" y="349"/>
                    </a:lnTo>
                    <a:lnTo>
                      <a:pt x="992" y="344"/>
                    </a:lnTo>
                    <a:lnTo>
                      <a:pt x="982" y="338"/>
                    </a:lnTo>
                    <a:lnTo>
                      <a:pt x="975" y="338"/>
                    </a:lnTo>
                    <a:lnTo>
                      <a:pt x="967" y="338"/>
                    </a:lnTo>
                    <a:lnTo>
                      <a:pt x="959" y="338"/>
                    </a:lnTo>
                    <a:lnTo>
                      <a:pt x="951" y="337"/>
                    </a:lnTo>
                    <a:lnTo>
                      <a:pt x="944" y="337"/>
                    </a:lnTo>
                    <a:lnTo>
                      <a:pt x="937" y="335"/>
                    </a:lnTo>
                    <a:lnTo>
                      <a:pt x="929" y="334"/>
                    </a:lnTo>
                    <a:lnTo>
                      <a:pt x="922" y="331"/>
                    </a:lnTo>
                    <a:lnTo>
                      <a:pt x="903" y="337"/>
                    </a:lnTo>
                    <a:lnTo>
                      <a:pt x="886" y="344"/>
                    </a:lnTo>
                    <a:lnTo>
                      <a:pt x="869" y="350"/>
                    </a:lnTo>
                    <a:lnTo>
                      <a:pt x="851" y="357"/>
                    </a:lnTo>
                    <a:lnTo>
                      <a:pt x="833" y="364"/>
                    </a:lnTo>
                    <a:lnTo>
                      <a:pt x="816" y="371"/>
                    </a:lnTo>
                    <a:lnTo>
                      <a:pt x="798" y="378"/>
                    </a:lnTo>
                    <a:lnTo>
                      <a:pt x="780" y="386"/>
                    </a:lnTo>
                    <a:lnTo>
                      <a:pt x="778" y="392"/>
                    </a:lnTo>
                    <a:lnTo>
                      <a:pt x="774" y="397"/>
                    </a:lnTo>
                    <a:lnTo>
                      <a:pt x="771" y="402"/>
                    </a:lnTo>
                    <a:lnTo>
                      <a:pt x="766" y="407"/>
                    </a:lnTo>
                    <a:lnTo>
                      <a:pt x="761" y="413"/>
                    </a:lnTo>
                    <a:lnTo>
                      <a:pt x="756" y="419"/>
                    </a:lnTo>
                    <a:lnTo>
                      <a:pt x="751" y="426"/>
                    </a:lnTo>
                    <a:lnTo>
                      <a:pt x="746" y="433"/>
                    </a:lnTo>
                    <a:lnTo>
                      <a:pt x="719" y="449"/>
                    </a:lnTo>
                    <a:lnTo>
                      <a:pt x="690" y="464"/>
                    </a:lnTo>
                    <a:lnTo>
                      <a:pt x="662" y="479"/>
                    </a:lnTo>
                    <a:lnTo>
                      <a:pt x="632" y="495"/>
                    </a:lnTo>
                    <a:lnTo>
                      <a:pt x="601" y="510"/>
                    </a:lnTo>
                    <a:lnTo>
                      <a:pt x="572" y="525"/>
                    </a:lnTo>
                    <a:lnTo>
                      <a:pt x="542" y="540"/>
                    </a:lnTo>
                    <a:lnTo>
                      <a:pt x="512" y="556"/>
                    </a:lnTo>
                    <a:lnTo>
                      <a:pt x="498" y="566"/>
                    </a:lnTo>
                    <a:lnTo>
                      <a:pt x="485" y="577"/>
                    </a:lnTo>
                    <a:lnTo>
                      <a:pt x="471" y="588"/>
                    </a:lnTo>
                    <a:lnTo>
                      <a:pt x="456" y="601"/>
                    </a:lnTo>
                    <a:lnTo>
                      <a:pt x="442" y="613"/>
                    </a:lnTo>
                    <a:lnTo>
                      <a:pt x="427" y="625"/>
                    </a:lnTo>
                    <a:lnTo>
                      <a:pt x="413" y="637"/>
                    </a:lnTo>
                    <a:lnTo>
                      <a:pt x="397" y="651"/>
                    </a:lnTo>
                    <a:lnTo>
                      <a:pt x="395" y="685"/>
                    </a:lnTo>
                    <a:lnTo>
                      <a:pt x="394" y="715"/>
                    </a:lnTo>
                    <a:lnTo>
                      <a:pt x="394" y="738"/>
                    </a:lnTo>
                    <a:lnTo>
                      <a:pt x="394" y="758"/>
                    </a:lnTo>
                    <a:lnTo>
                      <a:pt x="394" y="773"/>
                    </a:lnTo>
                    <a:lnTo>
                      <a:pt x="393" y="785"/>
                    </a:lnTo>
                    <a:lnTo>
                      <a:pt x="392" y="794"/>
                    </a:lnTo>
                    <a:lnTo>
                      <a:pt x="390" y="800"/>
                    </a:lnTo>
                    <a:lnTo>
                      <a:pt x="390" y="800"/>
                    </a:lnTo>
                    <a:lnTo>
                      <a:pt x="389" y="800"/>
                    </a:lnTo>
                    <a:lnTo>
                      <a:pt x="388" y="800"/>
                    </a:lnTo>
                    <a:lnTo>
                      <a:pt x="386" y="799"/>
                    </a:lnTo>
                    <a:lnTo>
                      <a:pt x="384" y="798"/>
                    </a:lnTo>
                    <a:lnTo>
                      <a:pt x="382" y="797"/>
                    </a:lnTo>
                    <a:lnTo>
                      <a:pt x="380" y="796"/>
                    </a:lnTo>
                    <a:lnTo>
                      <a:pt x="377" y="792"/>
                    </a:lnTo>
                    <a:close/>
                    <a:moveTo>
                      <a:pt x="208" y="440"/>
                    </a:moveTo>
                    <a:lnTo>
                      <a:pt x="206" y="409"/>
                    </a:lnTo>
                    <a:lnTo>
                      <a:pt x="205" y="385"/>
                    </a:lnTo>
                    <a:lnTo>
                      <a:pt x="204" y="367"/>
                    </a:lnTo>
                    <a:lnTo>
                      <a:pt x="204" y="355"/>
                    </a:lnTo>
                    <a:lnTo>
                      <a:pt x="204" y="346"/>
                    </a:lnTo>
                    <a:lnTo>
                      <a:pt x="205" y="338"/>
                    </a:lnTo>
                    <a:lnTo>
                      <a:pt x="206" y="332"/>
                    </a:lnTo>
                    <a:lnTo>
                      <a:pt x="208" y="325"/>
                    </a:lnTo>
                    <a:lnTo>
                      <a:pt x="217" y="320"/>
                    </a:lnTo>
                    <a:lnTo>
                      <a:pt x="224" y="314"/>
                    </a:lnTo>
                    <a:lnTo>
                      <a:pt x="232" y="307"/>
                    </a:lnTo>
                    <a:lnTo>
                      <a:pt x="239" y="301"/>
                    </a:lnTo>
                    <a:lnTo>
                      <a:pt x="247" y="294"/>
                    </a:lnTo>
                    <a:lnTo>
                      <a:pt x="254" y="286"/>
                    </a:lnTo>
                    <a:lnTo>
                      <a:pt x="262" y="278"/>
                    </a:lnTo>
                    <a:lnTo>
                      <a:pt x="270" y="271"/>
                    </a:lnTo>
                    <a:lnTo>
                      <a:pt x="282" y="268"/>
                    </a:lnTo>
                    <a:lnTo>
                      <a:pt x="295" y="265"/>
                    </a:lnTo>
                    <a:lnTo>
                      <a:pt x="307" y="261"/>
                    </a:lnTo>
                    <a:lnTo>
                      <a:pt x="321" y="257"/>
                    </a:lnTo>
                    <a:lnTo>
                      <a:pt x="334" y="252"/>
                    </a:lnTo>
                    <a:lnTo>
                      <a:pt x="348" y="247"/>
                    </a:lnTo>
                    <a:lnTo>
                      <a:pt x="363" y="242"/>
                    </a:lnTo>
                    <a:lnTo>
                      <a:pt x="377" y="236"/>
                    </a:lnTo>
                    <a:lnTo>
                      <a:pt x="385" y="236"/>
                    </a:lnTo>
                    <a:lnTo>
                      <a:pt x="392" y="236"/>
                    </a:lnTo>
                    <a:lnTo>
                      <a:pt x="400" y="236"/>
                    </a:lnTo>
                    <a:lnTo>
                      <a:pt x="408" y="236"/>
                    </a:lnTo>
                    <a:lnTo>
                      <a:pt x="417" y="236"/>
                    </a:lnTo>
                    <a:lnTo>
                      <a:pt x="425" y="236"/>
                    </a:lnTo>
                    <a:lnTo>
                      <a:pt x="434" y="236"/>
                    </a:lnTo>
                    <a:lnTo>
                      <a:pt x="444" y="236"/>
                    </a:lnTo>
                    <a:lnTo>
                      <a:pt x="449" y="245"/>
                    </a:lnTo>
                    <a:lnTo>
                      <a:pt x="454" y="252"/>
                    </a:lnTo>
                    <a:lnTo>
                      <a:pt x="459" y="260"/>
                    </a:lnTo>
                    <a:lnTo>
                      <a:pt x="465" y="267"/>
                    </a:lnTo>
                    <a:lnTo>
                      <a:pt x="470" y="275"/>
                    </a:lnTo>
                    <a:lnTo>
                      <a:pt x="475" y="282"/>
                    </a:lnTo>
                    <a:lnTo>
                      <a:pt x="480" y="291"/>
                    </a:lnTo>
                    <a:lnTo>
                      <a:pt x="485" y="298"/>
                    </a:lnTo>
                    <a:lnTo>
                      <a:pt x="485" y="306"/>
                    </a:lnTo>
                    <a:lnTo>
                      <a:pt x="485" y="313"/>
                    </a:lnTo>
                    <a:lnTo>
                      <a:pt x="485" y="321"/>
                    </a:lnTo>
                    <a:lnTo>
                      <a:pt x="485" y="328"/>
                    </a:lnTo>
                    <a:lnTo>
                      <a:pt x="486" y="336"/>
                    </a:lnTo>
                    <a:lnTo>
                      <a:pt x="487" y="344"/>
                    </a:lnTo>
                    <a:lnTo>
                      <a:pt x="489" y="352"/>
                    </a:lnTo>
                    <a:lnTo>
                      <a:pt x="491" y="359"/>
                    </a:lnTo>
                    <a:lnTo>
                      <a:pt x="489" y="362"/>
                    </a:lnTo>
                    <a:lnTo>
                      <a:pt x="486" y="364"/>
                    </a:lnTo>
                    <a:lnTo>
                      <a:pt x="484" y="367"/>
                    </a:lnTo>
                    <a:lnTo>
                      <a:pt x="481" y="370"/>
                    </a:lnTo>
                    <a:lnTo>
                      <a:pt x="479" y="373"/>
                    </a:lnTo>
                    <a:lnTo>
                      <a:pt x="476" y="377"/>
                    </a:lnTo>
                    <a:lnTo>
                      <a:pt x="474" y="381"/>
                    </a:lnTo>
                    <a:lnTo>
                      <a:pt x="471" y="386"/>
                    </a:lnTo>
                    <a:lnTo>
                      <a:pt x="462" y="388"/>
                    </a:lnTo>
                    <a:lnTo>
                      <a:pt x="451" y="393"/>
                    </a:lnTo>
                    <a:lnTo>
                      <a:pt x="441" y="397"/>
                    </a:lnTo>
                    <a:lnTo>
                      <a:pt x="431" y="401"/>
                    </a:lnTo>
                    <a:lnTo>
                      <a:pt x="421" y="405"/>
                    </a:lnTo>
                    <a:lnTo>
                      <a:pt x="411" y="410"/>
                    </a:lnTo>
                    <a:lnTo>
                      <a:pt x="400" y="415"/>
                    </a:lnTo>
                    <a:lnTo>
                      <a:pt x="390" y="420"/>
                    </a:lnTo>
                    <a:lnTo>
                      <a:pt x="368" y="422"/>
                    </a:lnTo>
                    <a:lnTo>
                      <a:pt x="345" y="425"/>
                    </a:lnTo>
                    <a:lnTo>
                      <a:pt x="323" y="427"/>
                    </a:lnTo>
                    <a:lnTo>
                      <a:pt x="299" y="430"/>
                    </a:lnTo>
                    <a:lnTo>
                      <a:pt x="277" y="432"/>
                    </a:lnTo>
                    <a:lnTo>
                      <a:pt x="254" y="435"/>
                    </a:lnTo>
                    <a:lnTo>
                      <a:pt x="232" y="437"/>
                    </a:lnTo>
                    <a:lnTo>
                      <a:pt x="208" y="44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0" name="Freeform 49"/>
              <p:cNvSpPr>
                <a:spLocks/>
              </p:cNvSpPr>
              <p:nvPr/>
            </p:nvSpPr>
            <p:spPr bwMode="auto">
              <a:xfrm>
                <a:off x="459" y="3120"/>
                <a:ext cx="3401" cy="2040"/>
              </a:xfrm>
              <a:custGeom>
                <a:avLst/>
                <a:gdLst/>
                <a:ahLst/>
                <a:cxnLst>
                  <a:cxn ang="0">
                    <a:pos x="5233" y="7991"/>
                  </a:cxn>
                  <a:cxn ang="0">
                    <a:pos x="4494" y="7776"/>
                  </a:cxn>
                  <a:cxn ang="0">
                    <a:pos x="3706" y="7409"/>
                  </a:cxn>
                  <a:cxn ang="0">
                    <a:pos x="3072" y="7045"/>
                  </a:cxn>
                  <a:cxn ang="0">
                    <a:pos x="2615" y="6693"/>
                  </a:cxn>
                  <a:cxn ang="0">
                    <a:pos x="2174" y="6292"/>
                  </a:cxn>
                  <a:cxn ang="0">
                    <a:pos x="1828" y="5824"/>
                  </a:cxn>
                  <a:cxn ang="0">
                    <a:pos x="1401" y="5187"/>
                  </a:cxn>
                  <a:cxn ang="0">
                    <a:pos x="1131" y="4656"/>
                  </a:cxn>
                  <a:cxn ang="0">
                    <a:pos x="1001" y="4346"/>
                  </a:cxn>
                  <a:cxn ang="0">
                    <a:pos x="816" y="3860"/>
                  </a:cxn>
                  <a:cxn ang="0">
                    <a:pos x="651" y="3380"/>
                  </a:cxn>
                  <a:cxn ang="0">
                    <a:pos x="406" y="2694"/>
                  </a:cxn>
                  <a:cxn ang="0">
                    <a:pos x="266" y="2258"/>
                  </a:cxn>
                  <a:cxn ang="0">
                    <a:pos x="135" y="1600"/>
                  </a:cxn>
                  <a:cxn ang="0">
                    <a:pos x="0" y="400"/>
                  </a:cxn>
                  <a:cxn ang="0">
                    <a:pos x="8" y="19"/>
                  </a:cxn>
                  <a:cxn ang="0">
                    <a:pos x="249" y="301"/>
                  </a:cxn>
                  <a:cxn ang="0">
                    <a:pos x="236" y="826"/>
                  </a:cxn>
                  <a:cxn ang="0">
                    <a:pos x="364" y="1718"/>
                  </a:cxn>
                  <a:cxn ang="0">
                    <a:pos x="534" y="2418"/>
                  </a:cxn>
                  <a:cxn ang="0">
                    <a:pos x="706" y="3017"/>
                  </a:cxn>
                  <a:cxn ang="0">
                    <a:pos x="1093" y="4037"/>
                  </a:cxn>
                  <a:cxn ang="0">
                    <a:pos x="1364" y="4651"/>
                  </a:cxn>
                  <a:cxn ang="0">
                    <a:pos x="1677" y="5223"/>
                  </a:cxn>
                  <a:cxn ang="0">
                    <a:pos x="1877" y="5542"/>
                  </a:cxn>
                  <a:cxn ang="0">
                    <a:pos x="2100" y="5858"/>
                  </a:cxn>
                  <a:cxn ang="0">
                    <a:pos x="2543" y="6314"/>
                  </a:cxn>
                  <a:cxn ang="0">
                    <a:pos x="3032" y="6710"/>
                  </a:cxn>
                  <a:cxn ang="0">
                    <a:pos x="3657" y="7091"/>
                  </a:cxn>
                  <a:cxn ang="0">
                    <a:pos x="4186" y="7342"/>
                  </a:cxn>
                  <a:cxn ang="0">
                    <a:pos x="4710" y="7560"/>
                  </a:cxn>
                  <a:cxn ang="0">
                    <a:pos x="5599" y="7804"/>
                  </a:cxn>
                  <a:cxn ang="0">
                    <a:pos x="7110" y="7867"/>
                  </a:cxn>
                  <a:cxn ang="0">
                    <a:pos x="7954" y="7779"/>
                  </a:cxn>
                  <a:cxn ang="0">
                    <a:pos x="8838" y="7572"/>
                  </a:cxn>
                  <a:cxn ang="0">
                    <a:pos x="9355" y="7345"/>
                  </a:cxn>
                  <a:cxn ang="0">
                    <a:pos x="9907" y="7064"/>
                  </a:cxn>
                  <a:cxn ang="0">
                    <a:pos x="10441" y="6700"/>
                  </a:cxn>
                  <a:cxn ang="0">
                    <a:pos x="10888" y="6356"/>
                  </a:cxn>
                  <a:cxn ang="0">
                    <a:pos x="11355" y="5890"/>
                  </a:cxn>
                  <a:cxn ang="0">
                    <a:pos x="11716" y="5497"/>
                  </a:cxn>
                  <a:cxn ang="0">
                    <a:pos x="12161" y="4900"/>
                  </a:cxn>
                  <a:cxn ang="0">
                    <a:pos x="12341" y="4589"/>
                  </a:cxn>
                  <a:cxn ang="0">
                    <a:pos x="12553" y="4151"/>
                  </a:cxn>
                  <a:cxn ang="0">
                    <a:pos x="12764" y="3648"/>
                  </a:cxn>
                  <a:cxn ang="0">
                    <a:pos x="12995" y="2996"/>
                  </a:cxn>
                  <a:cxn ang="0">
                    <a:pos x="13253" y="1959"/>
                  </a:cxn>
                  <a:cxn ang="0">
                    <a:pos x="13577" y="0"/>
                  </a:cxn>
                  <a:cxn ang="0">
                    <a:pos x="13588" y="1177"/>
                  </a:cxn>
                  <a:cxn ang="0">
                    <a:pos x="13422" y="2291"/>
                  </a:cxn>
                  <a:cxn ang="0">
                    <a:pos x="13025" y="3565"/>
                  </a:cxn>
                  <a:cxn ang="0">
                    <a:pos x="12645" y="4469"/>
                  </a:cxn>
                  <a:cxn ang="0">
                    <a:pos x="12471" y="4830"/>
                  </a:cxn>
                  <a:cxn ang="0">
                    <a:pos x="12042" y="5472"/>
                  </a:cxn>
                  <a:cxn ang="0">
                    <a:pos x="11491" y="6115"/>
                  </a:cxn>
                  <a:cxn ang="0">
                    <a:pos x="10929" y="6650"/>
                  </a:cxn>
                  <a:cxn ang="0">
                    <a:pos x="10381" y="7067"/>
                  </a:cxn>
                  <a:cxn ang="0">
                    <a:pos x="9900" y="7354"/>
                  </a:cxn>
                  <a:cxn ang="0">
                    <a:pos x="8988" y="7800"/>
                  </a:cxn>
                  <a:cxn ang="0">
                    <a:pos x="7945" y="8052"/>
                  </a:cxn>
                  <a:cxn ang="0">
                    <a:pos x="6791" y="8162"/>
                  </a:cxn>
                </a:cxnLst>
                <a:rect l="0" t="0" r="r" b="b"/>
                <a:pathLst>
                  <a:path w="13604" h="8162">
                    <a:moveTo>
                      <a:pt x="6325" y="8162"/>
                    </a:moveTo>
                    <a:lnTo>
                      <a:pt x="6322" y="8162"/>
                    </a:lnTo>
                    <a:lnTo>
                      <a:pt x="6320" y="8161"/>
                    </a:lnTo>
                    <a:lnTo>
                      <a:pt x="6317" y="8160"/>
                    </a:lnTo>
                    <a:lnTo>
                      <a:pt x="6314" y="8158"/>
                    </a:lnTo>
                    <a:lnTo>
                      <a:pt x="6311" y="8156"/>
                    </a:lnTo>
                    <a:lnTo>
                      <a:pt x="6307" y="8154"/>
                    </a:lnTo>
                    <a:lnTo>
                      <a:pt x="6303" y="8151"/>
                    </a:lnTo>
                    <a:lnTo>
                      <a:pt x="6297" y="8149"/>
                    </a:lnTo>
                    <a:lnTo>
                      <a:pt x="6162" y="8142"/>
                    </a:lnTo>
                    <a:lnTo>
                      <a:pt x="6057" y="8136"/>
                    </a:lnTo>
                    <a:lnTo>
                      <a:pt x="5974" y="8131"/>
                    </a:lnTo>
                    <a:lnTo>
                      <a:pt x="5907" y="8127"/>
                    </a:lnTo>
                    <a:lnTo>
                      <a:pt x="5845" y="8122"/>
                    </a:lnTo>
                    <a:lnTo>
                      <a:pt x="5783" y="8117"/>
                    </a:lnTo>
                    <a:lnTo>
                      <a:pt x="5713" y="8110"/>
                    </a:lnTo>
                    <a:lnTo>
                      <a:pt x="5626" y="8101"/>
                    </a:lnTo>
                    <a:lnTo>
                      <a:pt x="5617" y="8095"/>
                    </a:lnTo>
                    <a:lnTo>
                      <a:pt x="5609" y="8089"/>
                    </a:lnTo>
                    <a:lnTo>
                      <a:pt x="5602" y="8084"/>
                    </a:lnTo>
                    <a:lnTo>
                      <a:pt x="5593" y="8080"/>
                    </a:lnTo>
                    <a:lnTo>
                      <a:pt x="5584" y="8076"/>
                    </a:lnTo>
                    <a:lnTo>
                      <a:pt x="5571" y="8072"/>
                    </a:lnTo>
                    <a:lnTo>
                      <a:pt x="5554" y="8067"/>
                    </a:lnTo>
                    <a:lnTo>
                      <a:pt x="5531" y="8060"/>
                    </a:lnTo>
                    <a:lnTo>
                      <a:pt x="5531" y="8058"/>
                    </a:lnTo>
                    <a:lnTo>
                      <a:pt x="5530" y="8055"/>
                    </a:lnTo>
                    <a:lnTo>
                      <a:pt x="5529" y="8053"/>
                    </a:lnTo>
                    <a:lnTo>
                      <a:pt x="5527" y="8050"/>
                    </a:lnTo>
                    <a:lnTo>
                      <a:pt x="5525" y="8048"/>
                    </a:lnTo>
                    <a:lnTo>
                      <a:pt x="5523" y="8045"/>
                    </a:lnTo>
                    <a:lnTo>
                      <a:pt x="5521" y="8043"/>
                    </a:lnTo>
                    <a:lnTo>
                      <a:pt x="5518" y="8040"/>
                    </a:lnTo>
                    <a:lnTo>
                      <a:pt x="5489" y="8033"/>
                    </a:lnTo>
                    <a:lnTo>
                      <a:pt x="5468" y="8028"/>
                    </a:lnTo>
                    <a:lnTo>
                      <a:pt x="5452" y="8024"/>
                    </a:lnTo>
                    <a:lnTo>
                      <a:pt x="5440" y="8020"/>
                    </a:lnTo>
                    <a:lnTo>
                      <a:pt x="5432" y="8017"/>
                    </a:lnTo>
                    <a:lnTo>
                      <a:pt x="5426" y="8014"/>
                    </a:lnTo>
                    <a:lnTo>
                      <a:pt x="5422" y="8011"/>
                    </a:lnTo>
                    <a:lnTo>
                      <a:pt x="5417" y="8006"/>
                    </a:lnTo>
                    <a:lnTo>
                      <a:pt x="5387" y="8004"/>
                    </a:lnTo>
                    <a:lnTo>
                      <a:pt x="5357" y="8001"/>
                    </a:lnTo>
                    <a:lnTo>
                      <a:pt x="5326" y="7999"/>
                    </a:lnTo>
                    <a:lnTo>
                      <a:pt x="5295" y="7996"/>
                    </a:lnTo>
                    <a:lnTo>
                      <a:pt x="5265" y="7994"/>
                    </a:lnTo>
                    <a:lnTo>
                      <a:pt x="5233" y="7991"/>
                    </a:lnTo>
                    <a:lnTo>
                      <a:pt x="5202" y="7989"/>
                    </a:lnTo>
                    <a:lnTo>
                      <a:pt x="5169" y="7985"/>
                    </a:lnTo>
                    <a:lnTo>
                      <a:pt x="5143" y="7978"/>
                    </a:lnTo>
                    <a:lnTo>
                      <a:pt x="5118" y="7970"/>
                    </a:lnTo>
                    <a:lnTo>
                      <a:pt x="5093" y="7962"/>
                    </a:lnTo>
                    <a:lnTo>
                      <a:pt x="5068" y="7955"/>
                    </a:lnTo>
                    <a:lnTo>
                      <a:pt x="5042" y="7946"/>
                    </a:lnTo>
                    <a:lnTo>
                      <a:pt x="5018" y="7938"/>
                    </a:lnTo>
                    <a:lnTo>
                      <a:pt x="4992" y="7927"/>
                    </a:lnTo>
                    <a:lnTo>
                      <a:pt x="4967" y="7918"/>
                    </a:lnTo>
                    <a:lnTo>
                      <a:pt x="4955" y="7918"/>
                    </a:lnTo>
                    <a:lnTo>
                      <a:pt x="4941" y="7917"/>
                    </a:lnTo>
                    <a:lnTo>
                      <a:pt x="4929" y="7915"/>
                    </a:lnTo>
                    <a:lnTo>
                      <a:pt x="4917" y="7914"/>
                    </a:lnTo>
                    <a:lnTo>
                      <a:pt x="4904" y="7912"/>
                    </a:lnTo>
                    <a:lnTo>
                      <a:pt x="4891" y="7909"/>
                    </a:lnTo>
                    <a:lnTo>
                      <a:pt x="4879" y="7907"/>
                    </a:lnTo>
                    <a:lnTo>
                      <a:pt x="4866" y="7905"/>
                    </a:lnTo>
                    <a:lnTo>
                      <a:pt x="4813" y="7882"/>
                    </a:lnTo>
                    <a:lnTo>
                      <a:pt x="4773" y="7865"/>
                    </a:lnTo>
                    <a:lnTo>
                      <a:pt x="4743" y="7852"/>
                    </a:lnTo>
                    <a:lnTo>
                      <a:pt x="4723" y="7843"/>
                    </a:lnTo>
                    <a:lnTo>
                      <a:pt x="4709" y="7836"/>
                    </a:lnTo>
                    <a:lnTo>
                      <a:pt x="4699" y="7829"/>
                    </a:lnTo>
                    <a:lnTo>
                      <a:pt x="4691" y="7823"/>
                    </a:lnTo>
                    <a:lnTo>
                      <a:pt x="4684" y="7816"/>
                    </a:lnTo>
                    <a:lnTo>
                      <a:pt x="4670" y="7814"/>
                    </a:lnTo>
                    <a:lnTo>
                      <a:pt x="4655" y="7811"/>
                    </a:lnTo>
                    <a:lnTo>
                      <a:pt x="4639" y="7809"/>
                    </a:lnTo>
                    <a:lnTo>
                      <a:pt x="4624" y="7806"/>
                    </a:lnTo>
                    <a:lnTo>
                      <a:pt x="4609" y="7804"/>
                    </a:lnTo>
                    <a:lnTo>
                      <a:pt x="4595" y="7801"/>
                    </a:lnTo>
                    <a:lnTo>
                      <a:pt x="4579" y="7799"/>
                    </a:lnTo>
                    <a:lnTo>
                      <a:pt x="4564" y="7796"/>
                    </a:lnTo>
                    <a:lnTo>
                      <a:pt x="4564" y="7796"/>
                    </a:lnTo>
                    <a:lnTo>
                      <a:pt x="4563" y="7795"/>
                    </a:lnTo>
                    <a:lnTo>
                      <a:pt x="4561" y="7794"/>
                    </a:lnTo>
                    <a:lnTo>
                      <a:pt x="4560" y="7792"/>
                    </a:lnTo>
                    <a:lnTo>
                      <a:pt x="4558" y="7790"/>
                    </a:lnTo>
                    <a:lnTo>
                      <a:pt x="4556" y="7788"/>
                    </a:lnTo>
                    <a:lnTo>
                      <a:pt x="4553" y="7785"/>
                    </a:lnTo>
                    <a:lnTo>
                      <a:pt x="4551" y="7782"/>
                    </a:lnTo>
                    <a:lnTo>
                      <a:pt x="4540" y="7782"/>
                    </a:lnTo>
                    <a:lnTo>
                      <a:pt x="4529" y="7781"/>
                    </a:lnTo>
                    <a:lnTo>
                      <a:pt x="4518" y="7779"/>
                    </a:lnTo>
                    <a:lnTo>
                      <a:pt x="4506" y="7778"/>
                    </a:lnTo>
                    <a:lnTo>
                      <a:pt x="4494" y="7776"/>
                    </a:lnTo>
                    <a:lnTo>
                      <a:pt x="4481" y="7774"/>
                    </a:lnTo>
                    <a:lnTo>
                      <a:pt x="4469" y="7771"/>
                    </a:lnTo>
                    <a:lnTo>
                      <a:pt x="4456" y="7769"/>
                    </a:lnTo>
                    <a:lnTo>
                      <a:pt x="4423" y="7756"/>
                    </a:lnTo>
                    <a:lnTo>
                      <a:pt x="4390" y="7744"/>
                    </a:lnTo>
                    <a:lnTo>
                      <a:pt x="4358" y="7730"/>
                    </a:lnTo>
                    <a:lnTo>
                      <a:pt x="4325" y="7718"/>
                    </a:lnTo>
                    <a:lnTo>
                      <a:pt x="4293" y="7705"/>
                    </a:lnTo>
                    <a:lnTo>
                      <a:pt x="4260" y="7693"/>
                    </a:lnTo>
                    <a:lnTo>
                      <a:pt x="4227" y="7679"/>
                    </a:lnTo>
                    <a:lnTo>
                      <a:pt x="4195" y="7667"/>
                    </a:lnTo>
                    <a:lnTo>
                      <a:pt x="4191" y="7664"/>
                    </a:lnTo>
                    <a:lnTo>
                      <a:pt x="4187" y="7661"/>
                    </a:lnTo>
                    <a:lnTo>
                      <a:pt x="4184" y="7657"/>
                    </a:lnTo>
                    <a:lnTo>
                      <a:pt x="4180" y="7653"/>
                    </a:lnTo>
                    <a:lnTo>
                      <a:pt x="4175" y="7648"/>
                    </a:lnTo>
                    <a:lnTo>
                      <a:pt x="4170" y="7644"/>
                    </a:lnTo>
                    <a:lnTo>
                      <a:pt x="4166" y="7639"/>
                    </a:lnTo>
                    <a:lnTo>
                      <a:pt x="4161" y="7634"/>
                    </a:lnTo>
                    <a:lnTo>
                      <a:pt x="4148" y="7630"/>
                    </a:lnTo>
                    <a:lnTo>
                      <a:pt x="4135" y="7627"/>
                    </a:lnTo>
                    <a:lnTo>
                      <a:pt x="4123" y="7623"/>
                    </a:lnTo>
                    <a:lnTo>
                      <a:pt x="4110" y="7619"/>
                    </a:lnTo>
                    <a:lnTo>
                      <a:pt x="4098" y="7614"/>
                    </a:lnTo>
                    <a:lnTo>
                      <a:pt x="4085" y="7609"/>
                    </a:lnTo>
                    <a:lnTo>
                      <a:pt x="4072" y="7604"/>
                    </a:lnTo>
                    <a:lnTo>
                      <a:pt x="4060" y="7600"/>
                    </a:lnTo>
                    <a:lnTo>
                      <a:pt x="4017" y="7577"/>
                    </a:lnTo>
                    <a:lnTo>
                      <a:pt x="3984" y="7559"/>
                    </a:lnTo>
                    <a:lnTo>
                      <a:pt x="3958" y="7546"/>
                    </a:lnTo>
                    <a:lnTo>
                      <a:pt x="3934" y="7535"/>
                    </a:lnTo>
                    <a:lnTo>
                      <a:pt x="3913" y="7525"/>
                    </a:lnTo>
                    <a:lnTo>
                      <a:pt x="3888" y="7515"/>
                    </a:lnTo>
                    <a:lnTo>
                      <a:pt x="3860" y="7504"/>
                    </a:lnTo>
                    <a:lnTo>
                      <a:pt x="3824" y="7491"/>
                    </a:lnTo>
                    <a:lnTo>
                      <a:pt x="3824" y="7489"/>
                    </a:lnTo>
                    <a:lnTo>
                      <a:pt x="3823" y="7486"/>
                    </a:lnTo>
                    <a:lnTo>
                      <a:pt x="3822" y="7484"/>
                    </a:lnTo>
                    <a:lnTo>
                      <a:pt x="3820" y="7480"/>
                    </a:lnTo>
                    <a:lnTo>
                      <a:pt x="3818" y="7478"/>
                    </a:lnTo>
                    <a:lnTo>
                      <a:pt x="3816" y="7475"/>
                    </a:lnTo>
                    <a:lnTo>
                      <a:pt x="3814" y="7473"/>
                    </a:lnTo>
                    <a:lnTo>
                      <a:pt x="3811" y="7470"/>
                    </a:lnTo>
                    <a:lnTo>
                      <a:pt x="3785" y="7455"/>
                    </a:lnTo>
                    <a:lnTo>
                      <a:pt x="3760" y="7440"/>
                    </a:lnTo>
                    <a:lnTo>
                      <a:pt x="3733" y="7424"/>
                    </a:lnTo>
                    <a:lnTo>
                      <a:pt x="3706" y="7409"/>
                    </a:lnTo>
                    <a:lnTo>
                      <a:pt x="3678" y="7393"/>
                    </a:lnTo>
                    <a:lnTo>
                      <a:pt x="3652" y="7376"/>
                    </a:lnTo>
                    <a:lnTo>
                      <a:pt x="3623" y="7359"/>
                    </a:lnTo>
                    <a:lnTo>
                      <a:pt x="3596" y="7342"/>
                    </a:lnTo>
                    <a:lnTo>
                      <a:pt x="3588" y="7342"/>
                    </a:lnTo>
                    <a:lnTo>
                      <a:pt x="3579" y="7341"/>
                    </a:lnTo>
                    <a:lnTo>
                      <a:pt x="3571" y="7340"/>
                    </a:lnTo>
                    <a:lnTo>
                      <a:pt x="3562" y="7338"/>
                    </a:lnTo>
                    <a:lnTo>
                      <a:pt x="3552" y="7336"/>
                    </a:lnTo>
                    <a:lnTo>
                      <a:pt x="3542" y="7334"/>
                    </a:lnTo>
                    <a:lnTo>
                      <a:pt x="3532" y="7330"/>
                    </a:lnTo>
                    <a:lnTo>
                      <a:pt x="3522" y="7328"/>
                    </a:lnTo>
                    <a:lnTo>
                      <a:pt x="3501" y="7316"/>
                    </a:lnTo>
                    <a:lnTo>
                      <a:pt x="3482" y="7304"/>
                    </a:lnTo>
                    <a:lnTo>
                      <a:pt x="3464" y="7291"/>
                    </a:lnTo>
                    <a:lnTo>
                      <a:pt x="3443" y="7275"/>
                    </a:lnTo>
                    <a:lnTo>
                      <a:pt x="3416" y="7257"/>
                    </a:lnTo>
                    <a:lnTo>
                      <a:pt x="3383" y="7235"/>
                    </a:lnTo>
                    <a:lnTo>
                      <a:pt x="3341" y="7207"/>
                    </a:lnTo>
                    <a:lnTo>
                      <a:pt x="3286" y="7172"/>
                    </a:lnTo>
                    <a:lnTo>
                      <a:pt x="3279" y="7172"/>
                    </a:lnTo>
                    <a:lnTo>
                      <a:pt x="3271" y="7171"/>
                    </a:lnTo>
                    <a:lnTo>
                      <a:pt x="3264" y="7169"/>
                    </a:lnTo>
                    <a:lnTo>
                      <a:pt x="3256" y="7168"/>
                    </a:lnTo>
                    <a:lnTo>
                      <a:pt x="3248" y="7166"/>
                    </a:lnTo>
                    <a:lnTo>
                      <a:pt x="3239" y="7164"/>
                    </a:lnTo>
                    <a:lnTo>
                      <a:pt x="3229" y="7161"/>
                    </a:lnTo>
                    <a:lnTo>
                      <a:pt x="3219" y="7159"/>
                    </a:lnTo>
                    <a:lnTo>
                      <a:pt x="3215" y="7150"/>
                    </a:lnTo>
                    <a:lnTo>
                      <a:pt x="3211" y="7143"/>
                    </a:lnTo>
                    <a:lnTo>
                      <a:pt x="3208" y="7137"/>
                    </a:lnTo>
                    <a:lnTo>
                      <a:pt x="3204" y="7132"/>
                    </a:lnTo>
                    <a:lnTo>
                      <a:pt x="3199" y="7126"/>
                    </a:lnTo>
                    <a:lnTo>
                      <a:pt x="3193" y="7120"/>
                    </a:lnTo>
                    <a:lnTo>
                      <a:pt x="3183" y="7113"/>
                    </a:lnTo>
                    <a:lnTo>
                      <a:pt x="3172" y="7104"/>
                    </a:lnTo>
                    <a:lnTo>
                      <a:pt x="3167" y="7104"/>
                    </a:lnTo>
                    <a:lnTo>
                      <a:pt x="3162" y="7103"/>
                    </a:lnTo>
                    <a:lnTo>
                      <a:pt x="3157" y="7102"/>
                    </a:lnTo>
                    <a:lnTo>
                      <a:pt x="3152" y="7100"/>
                    </a:lnTo>
                    <a:lnTo>
                      <a:pt x="3146" y="7098"/>
                    </a:lnTo>
                    <a:lnTo>
                      <a:pt x="3140" y="7096"/>
                    </a:lnTo>
                    <a:lnTo>
                      <a:pt x="3132" y="7094"/>
                    </a:lnTo>
                    <a:lnTo>
                      <a:pt x="3125" y="7091"/>
                    </a:lnTo>
                    <a:lnTo>
                      <a:pt x="3108" y="7075"/>
                    </a:lnTo>
                    <a:lnTo>
                      <a:pt x="3091" y="7060"/>
                    </a:lnTo>
                    <a:lnTo>
                      <a:pt x="3072" y="7045"/>
                    </a:lnTo>
                    <a:lnTo>
                      <a:pt x="3055" y="7030"/>
                    </a:lnTo>
                    <a:lnTo>
                      <a:pt x="3038" y="7014"/>
                    </a:lnTo>
                    <a:lnTo>
                      <a:pt x="3019" y="6999"/>
                    </a:lnTo>
                    <a:lnTo>
                      <a:pt x="3002" y="6985"/>
                    </a:lnTo>
                    <a:lnTo>
                      <a:pt x="2984" y="6969"/>
                    </a:lnTo>
                    <a:lnTo>
                      <a:pt x="2979" y="6968"/>
                    </a:lnTo>
                    <a:lnTo>
                      <a:pt x="2974" y="6967"/>
                    </a:lnTo>
                    <a:lnTo>
                      <a:pt x="2969" y="6966"/>
                    </a:lnTo>
                    <a:lnTo>
                      <a:pt x="2963" y="6964"/>
                    </a:lnTo>
                    <a:lnTo>
                      <a:pt x="2958" y="6962"/>
                    </a:lnTo>
                    <a:lnTo>
                      <a:pt x="2951" y="6960"/>
                    </a:lnTo>
                    <a:lnTo>
                      <a:pt x="2945" y="6958"/>
                    </a:lnTo>
                    <a:lnTo>
                      <a:pt x="2938" y="6955"/>
                    </a:lnTo>
                    <a:lnTo>
                      <a:pt x="2926" y="6944"/>
                    </a:lnTo>
                    <a:lnTo>
                      <a:pt x="2917" y="6936"/>
                    </a:lnTo>
                    <a:lnTo>
                      <a:pt x="2909" y="6929"/>
                    </a:lnTo>
                    <a:lnTo>
                      <a:pt x="2901" y="6922"/>
                    </a:lnTo>
                    <a:lnTo>
                      <a:pt x="2893" y="6916"/>
                    </a:lnTo>
                    <a:lnTo>
                      <a:pt x="2881" y="6910"/>
                    </a:lnTo>
                    <a:lnTo>
                      <a:pt x="2868" y="6903"/>
                    </a:lnTo>
                    <a:lnTo>
                      <a:pt x="2850" y="6894"/>
                    </a:lnTo>
                    <a:lnTo>
                      <a:pt x="2847" y="6887"/>
                    </a:lnTo>
                    <a:lnTo>
                      <a:pt x="2844" y="6880"/>
                    </a:lnTo>
                    <a:lnTo>
                      <a:pt x="2840" y="6871"/>
                    </a:lnTo>
                    <a:lnTo>
                      <a:pt x="2835" y="6864"/>
                    </a:lnTo>
                    <a:lnTo>
                      <a:pt x="2831" y="6856"/>
                    </a:lnTo>
                    <a:lnTo>
                      <a:pt x="2826" y="6849"/>
                    </a:lnTo>
                    <a:lnTo>
                      <a:pt x="2821" y="6841"/>
                    </a:lnTo>
                    <a:lnTo>
                      <a:pt x="2816" y="6834"/>
                    </a:lnTo>
                    <a:lnTo>
                      <a:pt x="2806" y="6825"/>
                    </a:lnTo>
                    <a:lnTo>
                      <a:pt x="2796" y="6818"/>
                    </a:lnTo>
                    <a:lnTo>
                      <a:pt x="2785" y="6810"/>
                    </a:lnTo>
                    <a:lnTo>
                      <a:pt x="2776" y="6802"/>
                    </a:lnTo>
                    <a:lnTo>
                      <a:pt x="2766" y="6794"/>
                    </a:lnTo>
                    <a:lnTo>
                      <a:pt x="2756" y="6785"/>
                    </a:lnTo>
                    <a:lnTo>
                      <a:pt x="2746" y="6775"/>
                    </a:lnTo>
                    <a:lnTo>
                      <a:pt x="2735" y="6765"/>
                    </a:lnTo>
                    <a:lnTo>
                      <a:pt x="2725" y="6763"/>
                    </a:lnTo>
                    <a:lnTo>
                      <a:pt x="2715" y="6760"/>
                    </a:lnTo>
                    <a:lnTo>
                      <a:pt x="2705" y="6758"/>
                    </a:lnTo>
                    <a:lnTo>
                      <a:pt x="2696" y="6755"/>
                    </a:lnTo>
                    <a:lnTo>
                      <a:pt x="2685" y="6753"/>
                    </a:lnTo>
                    <a:lnTo>
                      <a:pt x="2675" y="6750"/>
                    </a:lnTo>
                    <a:lnTo>
                      <a:pt x="2665" y="6748"/>
                    </a:lnTo>
                    <a:lnTo>
                      <a:pt x="2655" y="6745"/>
                    </a:lnTo>
                    <a:lnTo>
                      <a:pt x="2632" y="6716"/>
                    </a:lnTo>
                    <a:lnTo>
                      <a:pt x="2615" y="6693"/>
                    </a:lnTo>
                    <a:lnTo>
                      <a:pt x="2600" y="6675"/>
                    </a:lnTo>
                    <a:lnTo>
                      <a:pt x="2587" y="6659"/>
                    </a:lnTo>
                    <a:lnTo>
                      <a:pt x="2573" y="6645"/>
                    </a:lnTo>
                    <a:lnTo>
                      <a:pt x="2558" y="6630"/>
                    </a:lnTo>
                    <a:lnTo>
                      <a:pt x="2539" y="6612"/>
                    </a:lnTo>
                    <a:lnTo>
                      <a:pt x="2514" y="6589"/>
                    </a:lnTo>
                    <a:lnTo>
                      <a:pt x="2480" y="6566"/>
                    </a:lnTo>
                    <a:lnTo>
                      <a:pt x="2454" y="6549"/>
                    </a:lnTo>
                    <a:lnTo>
                      <a:pt x="2432" y="6534"/>
                    </a:lnTo>
                    <a:lnTo>
                      <a:pt x="2414" y="6519"/>
                    </a:lnTo>
                    <a:lnTo>
                      <a:pt x="2396" y="6505"/>
                    </a:lnTo>
                    <a:lnTo>
                      <a:pt x="2375" y="6488"/>
                    </a:lnTo>
                    <a:lnTo>
                      <a:pt x="2350" y="6467"/>
                    </a:lnTo>
                    <a:lnTo>
                      <a:pt x="2319" y="6440"/>
                    </a:lnTo>
                    <a:lnTo>
                      <a:pt x="2316" y="6435"/>
                    </a:lnTo>
                    <a:lnTo>
                      <a:pt x="2313" y="6430"/>
                    </a:lnTo>
                    <a:lnTo>
                      <a:pt x="2309" y="6425"/>
                    </a:lnTo>
                    <a:lnTo>
                      <a:pt x="2305" y="6419"/>
                    </a:lnTo>
                    <a:lnTo>
                      <a:pt x="2300" y="6413"/>
                    </a:lnTo>
                    <a:lnTo>
                      <a:pt x="2295" y="6407"/>
                    </a:lnTo>
                    <a:lnTo>
                      <a:pt x="2291" y="6400"/>
                    </a:lnTo>
                    <a:lnTo>
                      <a:pt x="2286" y="6393"/>
                    </a:lnTo>
                    <a:lnTo>
                      <a:pt x="2282" y="6390"/>
                    </a:lnTo>
                    <a:lnTo>
                      <a:pt x="2279" y="6388"/>
                    </a:lnTo>
                    <a:lnTo>
                      <a:pt x="2275" y="6385"/>
                    </a:lnTo>
                    <a:lnTo>
                      <a:pt x="2271" y="6383"/>
                    </a:lnTo>
                    <a:lnTo>
                      <a:pt x="2266" y="6380"/>
                    </a:lnTo>
                    <a:lnTo>
                      <a:pt x="2262" y="6378"/>
                    </a:lnTo>
                    <a:lnTo>
                      <a:pt x="2257" y="6375"/>
                    </a:lnTo>
                    <a:lnTo>
                      <a:pt x="2252" y="6372"/>
                    </a:lnTo>
                    <a:lnTo>
                      <a:pt x="2249" y="6367"/>
                    </a:lnTo>
                    <a:lnTo>
                      <a:pt x="2246" y="6362"/>
                    </a:lnTo>
                    <a:lnTo>
                      <a:pt x="2242" y="6357"/>
                    </a:lnTo>
                    <a:lnTo>
                      <a:pt x="2238" y="6351"/>
                    </a:lnTo>
                    <a:lnTo>
                      <a:pt x="2232" y="6345"/>
                    </a:lnTo>
                    <a:lnTo>
                      <a:pt x="2228" y="6339"/>
                    </a:lnTo>
                    <a:lnTo>
                      <a:pt x="2223" y="6333"/>
                    </a:lnTo>
                    <a:lnTo>
                      <a:pt x="2218" y="6325"/>
                    </a:lnTo>
                    <a:lnTo>
                      <a:pt x="2215" y="6322"/>
                    </a:lnTo>
                    <a:lnTo>
                      <a:pt x="2212" y="6319"/>
                    </a:lnTo>
                    <a:lnTo>
                      <a:pt x="2208" y="6317"/>
                    </a:lnTo>
                    <a:lnTo>
                      <a:pt x="2204" y="6314"/>
                    </a:lnTo>
                    <a:lnTo>
                      <a:pt x="2199" y="6312"/>
                    </a:lnTo>
                    <a:lnTo>
                      <a:pt x="2195" y="6309"/>
                    </a:lnTo>
                    <a:lnTo>
                      <a:pt x="2190" y="6307"/>
                    </a:lnTo>
                    <a:lnTo>
                      <a:pt x="2185" y="6304"/>
                    </a:lnTo>
                    <a:lnTo>
                      <a:pt x="2174" y="6292"/>
                    </a:lnTo>
                    <a:lnTo>
                      <a:pt x="2164" y="6278"/>
                    </a:lnTo>
                    <a:lnTo>
                      <a:pt x="2154" y="6264"/>
                    </a:lnTo>
                    <a:lnTo>
                      <a:pt x="2144" y="6249"/>
                    </a:lnTo>
                    <a:lnTo>
                      <a:pt x="2134" y="6235"/>
                    </a:lnTo>
                    <a:lnTo>
                      <a:pt x="2124" y="6219"/>
                    </a:lnTo>
                    <a:lnTo>
                      <a:pt x="2114" y="6204"/>
                    </a:lnTo>
                    <a:lnTo>
                      <a:pt x="2104" y="6189"/>
                    </a:lnTo>
                    <a:lnTo>
                      <a:pt x="2099" y="6189"/>
                    </a:lnTo>
                    <a:lnTo>
                      <a:pt x="2094" y="6188"/>
                    </a:lnTo>
                    <a:lnTo>
                      <a:pt x="2089" y="6187"/>
                    </a:lnTo>
                    <a:lnTo>
                      <a:pt x="2082" y="6185"/>
                    </a:lnTo>
                    <a:lnTo>
                      <a:pt x="2077" y="6183"/>
                    </a:lnTo>
                    <a:lnTo>
                      <a:pt x="2070" y="6181"/>
                    </a:lnTo>
                    <a:lnTo>
                      <a:pt x="2064" y="6179"/>
                    </a:lnTo>
                    <a:lnTo>
                      <a:pt x="2057" y="6176"/>
                    </a:lnTo>
                    <a:lnTo>
                      <a:pt x="2049" y="6168"/>
                    </a:lnTo>
                    <a:lnTo>
                      <a:pt x="2042" y="6160"/>
                    </a:lnTo>
                    <a:lnTo>
                      <a:pt x="2034" y="6152"/>
                    </a:lnTo>
                    <a:lnTo>
                      <a:pt x="2025" y="6144"/>
                    </a:lnTo>
                    <a:lnTo>
                      <a:pt x="2017" y="6136"/>
                    </a:lnTo>
                    <a:lnTo>
                      <a:pt x="2009" y="6128"/>
                    </a:lnTo>
                    <a:lnTo>
                      <a:pt x="1999" y="6117"/>
                    </a:lnTo>
                    <a:lnTo>
                      <a:pt x="1990" y="6108"/>
                    </a:lnTo>
                    <a:lnTo>
                      <a:pt x="1981" y="6093"/>
                    </a:lnTo>
                    <a:lnTo>
                      <a:pt x="1974" y="6078"/>
                    </a:lnTo>
                    <a:lnTo>
                      <a:pt x="1967" y="6062"/>
                    </a:lnTo>
                    <a:lnTo>
                      <a:pt x="1959" y="6047"/>
                    </a:lnTo>
                    <a:lnTo>
                      <a:pt x="1952" y="6032"/>
                    </a:lnTo>
                    <a:lnTo>
                      <a:pt x="1944" y="6016"/>
                    </a:lnTo>
                    <a:lnTo>
                      <a:pt x="1937" y="6001"/>
                    </a:lnTo>
                    <a:lnTo>
                      <a:pt x="1929" y="5986"/>
                    </a:lnTo>
                    <a:lnTo>
                      <a:pt x="1923" y="5981"/>
                    </a:lnTo>
                    <a:lnTo>
                      <a:pt x="1918" y="5976"/>
                    </a:lnTo>
                    <a:lnTo>
                      <a:pt x="1911" y="5971"/>
                    </a:lnTo>
                    <a:lnTo>
                      <a:pt x="1905" y="5964"/>
                    </a:lnTo>
                    <a:lnTo>
                      <a:pt x="1898" y="5959"/>
                    </a:lnTo>
                    <a:lnTo>
                      <a:pt x="1891" y="5952"/>
                    </a:lnTo>
                    <a:lnTo>
                      <a:pt x="1883" y="5946"/>
                    </a:lnTo>
                    <a:lnTo>
                      <a:pt x="1875" y="5939"/>
                    </a:lnTo>
                    <a:lnTo>
                      <a:pt x="1870" y="5926"/>
                    </a:lnTo>
                    <a:lnTo>
                      <a:pt x="1865" y="5912"/>
                    </a:lnTo>
                    <a:lnTo>
                      <a:pt x="1860" y="5898"/>
                    </a:lnTo>
                    <a:lnTo>
                      <a:pt x="1854" y="5884"/>
                    </a:lnTo>
                    <a:lnTo>
                      <a:pt x="1849" y="5868"/>
                    </a:lnTo>
                    <a:lnTo>
                      <a:pt x="1842" y="5853"/>
                    </a:lnTo>
                    <a:lnTo>
                      <a:pt x="1836" y="5839"/>
                    </a:lnTo>
                    <a:lnTo>
                      <a:pt x="1828" y="5824"/>
                    </a:lnTo>
                    <a:lnTo>
                      <a:pt x="1820" y="5817"/>
                    </a:lnTo>
                    <a:lnTo>
                      <a:pt x="1813" y="5812"/>
                    </a:lnTo>
                    <a:lnTo>
                      <a:pt x="1805" y="5805"/>
                    </a:lnTo>
                    <a:lnTo>
                      <a:pt x="1797" y="5799"/>
                    </a:lnTo>
                    <a:lnTo>
                      <a:pt x="1789" y="5792"/>
                    </a:lnTo>
                    <a:lnTo>
                      <a:pt x="1780" y="5784"/>
                    </a:lnTo>
                    <a:lnTo>
                      <a:pt x="1770" y="5777"/>
                    </a:lnTo>
                    <a:lnTo>
                      <a:pt x="1761" y="5768"/>
                    </a:lnTo>
                    <a:lnTo>
                      <a:pt x="1738" y="5731"/>
                    </a:lnTo>
                    <a:lnTo>
                      <a:pt x="1719" y="5699"/>
                    </a:lnTo>
                    <a:lnTo>
                      <a:pt x="1703" y="5676"/>
                    </a:lnTo>
                    <a:lnTo>
                      <a:pt x="1691" y="5656"/>
                    </a:lnTo>
                    <a:lnTo>
                      <a:pt x="1680" y="5641"/>
                    </a:lnTo>
                    <a:lnTo>
                      <a:pt x="1672" y="5627"/>
                    </a:lnTo>
                    <a:lnTo>
                      <a:pt x="1665" y="5613"/>
                    </a:lnTo>
                    <a:lnTo>
                      <a:pt x="1660" y="5599"/>
                    </a:lnTo>
                    <a:lnTo>
                      <a:pt x="1650" y="5587"/>
                    </a:lnTo>
                    <a:lnTo>
                      <a:pt x="1640" y="5574"/>
                    </a:lnTo>
                    <a:lnTo>
                      <a:pt x="1629" y="5561"/>
                    </a:lnTo>
                    <a:lnTo>
                      <a:pt x="1619" y="5549"/>
                    </a:lnTo>
                    <a:lnTo>
                      <a:pt x="1608" y="5536"/>
                    </a:lnTo>
                    <a:lnTo>
                      <a:pt x="1597" y="5524"/>
                    </a:lnTo>
                    <a:lnTo>
                      <a:pt x="1586" y="5510"/>
                    </a:lnTo>
                    <a:lnTo>
                      <a:pt x="1572" y="5498"/>
                    </a:lnTo>
                    <a:lnTo>
                      <a:pt x="1546" y="5446"/>
                    </a:lnTo>
                    <a:lnTo>
                      <a:pt x="1523" y="5405"/>
                    </a:lnTo>
                    <a:lnTo>
                      <a:pt x="1506" y="5375"/>
                    </a:lnTo>
                    <a:lnTo>
                      <a:pt x="1493" y="5351"/>
                    </a:lnTo>
                    <a:lnTo>
                      <a:pt x="1483" y="5332"/>
                    </a:lnTo>
                    <a:lnTo>
                      <a:pt x="1473" y="5316"/>
                    </a:lnTo>
                    <a:lnTo>
                      <a:pt x="1466" y="5299"/>
                    </a:lnTo>
                    <a:lnTo>
                      <a:pt x="1458" y="5281"/>
                    </a:lnTo>
                    <a:lnTo>
                      <a:pt x="1454" y="5276"/>
                    </a:lnTo>
                    <a:lnTo>
                      <a:pt x="1448" y="5271"/>
                    </a:lnTo>
                    <a:lnTo>
                      <a:pt x="1443" y="5266"/>
                    </a:lnTo>
                    <a:lnTo>
                      <a:pt x="1438" y="5259"/>
                    </a:lnTo>
                    <a:lnTo>
                      <a:pt x="1432" y="5254"/>
                    </a:lnTo>
                    <a:lnTo>
                      <a:pt x="1425" y="5247"/>
                    </a:lnTo>
                    <a:lnTo>
                      <a:pt x="1418" y="5241"/>
                    </a:lnTo>
                    <a:lnTo>
                      <a:pt x="1411" y="5234"/>
                    </a:lnTo>
                    <a:lnTo>
                      <a:pt x="1411" y="5228"/>
                    </a:lnTo>
                    <a:lnTo>
                      <a:pt x="1410" y="5222"/>
                    </a:lnTo>
                    <a:lnTo>
                      <a:pt x="1409" y="5216"/>
                    </a:lnTo>
                    <a:lnTo>
                      <a:pt x="1407" y="5208"/>
                    </a:lnTo>
                    <a:lnTo>
                      <a:pt x="1405" y="5201"/>
                    </a:lnTo>
                    <a:lnTo>
                      <a:pt x="1403" y="5194"/>
                    </a:lnTo>
                    <a:lnTo>
                      <a:pt x="1401" y="5187"/>
                    </a:lnTo>
                    <a:lnTo>
                      <a:pt x="1398" y="5179"/>
                    </a:lnTo>
                    <a:lnTo>
                      <a:pt x="1391" y="5167"/>
                    </a:lnTo>
                    <a:lnTo>
                      <a:pt x="1383" y="5152"/>
                    </a:lnTo>
                    <a:lnTo>
                      <a:pt x="1375" y="5139"/>
                    </a:lnTo>
                    <a:lnTo>
                      <a:pt x="1367" y="5124"/>
                    </a:lnTo>
                    <a:lnTo>
                      <a:pt x="1359" y="5109"/>
                    </a:lnTo>
                    <a:lnTo>
                      <a:pt x="1350" y="5094"/>
                    </a:lnTo>
                    <a:lnTo>
                      <a:pt x="1341" y="5079"/>
                    </a:lnTo>
                    <a:lnTo>
                      <a:pt x="1331" y="5064"/>
                    </a:lnTo>
                    <a:lnTo>
                      <a:pt x="1331" y="5058"/>
                    </a:lnTo>
                    <a:lnTo>
                      <a:pt x="1331" y="5053"/>
                    </a:lnTo>
                    <a:lnTo>
                      <a:pt x="1331" y="5048"/>
                    </a:lnTo>
                    <a:lnTo>
                      <a:pt x="1329" y="5043"/>
                    </a:lnTo>
                    <a:lnTo>
                      <a:pt x="1329" y="5037"/>
                    </a:lnTo>
                    <a:lnTo>
                      <a:pt x="1328" y="5031"/>
                    </a:lnTo>
                    <a:lnTo>
                      <a:pt x="1326" y="5024"/>
                    </a:lnTo>
                    <a:lnTo>
                      <a:pt x="1324" y="5017"/>
                    </a:lnTo>
                    <a:lnTo>
                      <a:pt x="1319" y="5011"/>
                    </a:lnTo>
                    <a:lnTo>
                      <a:pt x="1314" y="5005"/>
                    </a:lnTo>
                    <a:lnTo>
                      <a:pt x="1309" y="4999"/>
                    </a:lnTo>
                    <a:lnTo>
                      <a:pt x="1303" y="4992"/>
                    </a:lnTo>
                    <a:lnTo>
                      <a:pt x="1297" y="4985"/>
                    </a:lnTo>
                    <a:lnTo>
                      <a:pt x="1291" y="4978"/>
                    </a:lnTo>
                    <a:lnTo>
                      <a:pt x="1285" y="4970"/>
                    </a:lnTo>
                    <a:lnTo>
                      <a:pt x="1277" y="4962"/>
                    </a:lnTo>
                    <a:lnTo>
                      <a:pt x="1272" y="4944"/>
                    </a:lnTo>
                    <a:lnTo>
                      <a:pt x="1268" y="4930"/>
                    </a:lnTo>
                    <a:lnTo>
                      <a:pt x="1265" y="4918"/>
                    </a:lnTo>
                    <a:lnTo>
                      <a:pt x="1261" y="4907"/>
                    </a:lnTo>
                    <a:lnTo>
                      <a:pt x="1256" y="4896"/>
                    </a:lnTo>
                    <a:lnTo>
                      <a:pt x="1250" y="4883"/>
                    </a:lnTo>
                    <a:lnTo>
                      <a:pt x="1241" y="4868"/>
                    </a:lnTo>
                    <a:lnTo>
                      <a:pt x="1231" y="4847"/>
                    </a:lnTo>
                    <a:lnTo>
                      <a:pt x="1223" y="4842"/>
                    </a:lnTo>
                    <a:lnTo>
                      <a:pt x="1217" y="4838"/>
                    </a:lnTo>
                    <a:lnTo>
                      <a:pt x="1212" y="4833"/>
                    </a:lnTo>
                    <a:lnTo>
                      <a:pt x="1207" y="4826"/>
                    </a:lnTo>
                    <a:lnTo>
                      <a:pt x="1201" y="4816"/>
                    </a:lnTo>
                    <a:lnTo>
                      <a:pt x="1193" y="4802"/>
                    </a:lnTo>
                    <a:lnTo>
                      <a:pt x="1183" y="4784"/>
                    </a:lnTo>
                    <a:lnTo>
                      <a:pt x="1169" y="4758"/>
                    </a:lnTo>
                    <a:lnTo>
                      <a:pt x="1165" y="4741"/>
                    </a:lnTo>
                    <a:lnTo>
                      <a:pt x="1161" y="4726"/>
                    </a:lnTo>
                    <a:lnTo>
                      <a:pt x="1156" y="4712"/>
                    </a:lnTo>
                    <a:lnTo>
                      <a:pt x="1150" y="4697"/>
                    </a:lnTo>
                    <a:lnTo>
                      <a:pt x="1142" y="4680"/>
                    </a:lnTo>
                    <a:lnTo>
                      <a:pt x="1131" y="4656"/>
                    </a:lnTo>
                    <a:lnTo>
                      <a:pt x="1115" y="4628"/>
                    </a:lnTo>
                    <a:lnTo>
                      <a:pt x="1096" y="4589"/>
                    </a:lnTo>
                    <a:lnTo>
                      <a:pt x="1096" y="4584"/>
                    </a:lnTo>
                    <a:lnTo>
                      <a:pt x="1096" y="4579"/>
                    </a:lnTo>
                    <a:lnTo>
                      <a:pt x="1095" y="4574"/>
                    </a:lnTo>
                    <a:lnTo>
                      <a:pt x="1095" y="4569"/>
                    </a:lnTo>
                    <a:lnTo>
                      <a:pt x="1094" y="4563"/>
                    </a:lnTo>
                    <a:lnTo>
                      <a:pt x="1093" y="4556"/>
                    </a:lnTo>
                    <a:lnTo>
                      <a:pt x="1091" y="4549"/>
                    </a:lnTo>
                    <a:lnTo>
                      <a:pt x="1089" y="4542"/>
                    </a:lnTo>
                    <a:lnTo>
                      <a:pt x="1087" y="4542"/>
                    </a:lnTo>
                    <a:lnTo>
                      <a:pt x="1084" y="4541"/>
                    </a:lnTo>
                    <a:lnTo>
                      <a:pt x="1082" y="4539"/>
                    </a:lnTo>
                    <a:lnTo>
                      <a:pt x="1078" y="4538"/>
                    </a:lnTo>
                    <a:lnTo>
                      <a:pt x="1076" y="4536"/>
                    </a:lnTo>
                    <a:lnTo>
                      <a:pt x="1073" y="4533"/>
                    </a:lnTo>
                    <a:lnTo>
                      <a:pt x="1071" y="4531"/>
                    </a:lnTo>
                    <a:lnTo>
                      <a:pt x="1068" y="4529"/>
                    </a:lnTo>
                    <a:lnTo>
                      <a:pt x="1068" y="4518"/>
                    </a:lnTo>
                    <a:lnTo>
                      <a:pt x="1067" y="4506"/>
                    </a:lnTo>
                    <a:lnTo>
                      <a:pt x="1066" y="4495"/>
                    </a:lnTo>
                    <a:lnTo>
                      <a:pt x="1064" y="4484"/>
                    </a:lnTo>
                    <a:lnTo>
                      <a:pt x="1062" y="4472"/>
                    </a:lnTo>
                    <a:lnTo>
                      <a:pt x="1060" y="4458"/>
                    </a:lnTo>
                    <a:lnTo>
                      <a:pt x="1058" y="4446"/>
                    </a:lnTo>
                    <a:lnTo>
                      <a:pt x="1055" y="4434"/>
                    </a:lnTo>
                    <a:lnTo>
                      <a:pt x="1055" y="4434"/>
                    </a:lnTo>
                    <a:lnTo>
                      <a:pt x="1054" y="4433"/>
                    </a:lnTo>
                    <a:lnTo>
                      <a:pt x="1053" y="4433"/>
                    </a:lnTo>
                    <a:lnTo>
                      <a:pt x="1051" y="4433"/>
                    </a:lnTo>
                    <a:lnTo>
                      <a:pt x="1049" y="4432"/>
                    </a:lnTo>
                    <a:lnTo>
                      <a:pt x="1047" y="4431"/>
                    </a:lnTo>
                    <a:lnTo>
                      <a:pt x="1045" y="4429"/>
                    </a:lnTo>
                    <a:lnTo>
                      <a:pt x="1042" y="4427"/>
                    </a:lnTo>
                    <a:lnTo>
                      <a:pt x="1042" y="4422"/>
                    </a:lnTo>
                    <a:lnTo>
                      <a:pt x="1041" y="4416"/>
                    </a:lnTo>
                    <a:lnTo>
                      <a:pt x="1040" y="4409"/>
                    </a:lnTo>
                    <a:lnTo>
                      <a:pt x="1038" y="4402"/>
                    </a:lnTo>
                    <a:lnTo>
                      <a:pt x="1036" y="4395"/>
                    </a:lnTo>
                    <a:lnTo>
                      <a:pt x="1034" y="4388"/>
                    </a:lnTo>
                    <a:lnTo>
                      <a:pt x="1031" y="4380"/>
                    </a:lnTo>
                    <a:lnTo>
                      <a:pt x="1028" y="4373"/>
                    </a:lnTo>
                    <a:lnTo>
                      <a:pt x="1021" y="4368"/>
                    </a:lnTo>
                    <a:lnTo>
                      <a:pt x="1016" y="4364"/>
                    </a:lnTo>
                    <a:lnTo>
                      <a:pt x="1011" y="4360"/>
                    </a:lnTo>
                    <a:lnTo>
                      <a:pt x="1006" y="4353"/>
                    </a:lnTo>
                    <a:lnTo>
                      <a:pt x="1001" y="4346"/>
                    </a:lnTo>
                    <a:lnTo>
                      <a:pt x="995" y="4336"/>
                    </a:lnTo>
                    <a:lnTo>
                      <a:pt x="986" y="4323"/>
                    </a:lnTo>
                    <a:lnTo>
                      <a:pt x="974" y="4304"/>
                    </a:lnTo>
                    <a:lnTo>
                      <a:pt x="969" y="4289"/>
                    </a:lnTo>
                    <a:lnTo>
                      <a:pt x="964" y="4273"/>
                    </a:lnTo>
                    <a:lnTo>
                      <a:pt x="959" y="4256"/>
                    </a:lnTo>
                    <a:lnTo>
                      <a:pt x="954" y="4239"/>
                    </a:lnTo>
                    <a:lnTo>
                      <a:pt x="948" y="4222"/>
                    </a:lnTo>
                    <a:lnTo>
                      <a:pt x="942" y="4204"/>
                    </a:lnTo>
                    <a:lnTo>
                      <a:pt x="935" y="4187"/>
                    </a:lnTo>
                    <a:lnTo>
                      <a:pt x="927" y="4169"/>
                    </a:lnTo>
                    <a:lnTo>
                      <a:pt x="925" y="4167"/>
                    </a:lnTo>
                    <a:lnTo>
                      <a:pt x="922" y="4164"/>
                    </a:lnTo>
                    <a:lnTo>
                      <a:pt x="920" y="4162"/>
                    </a:lnTo>
                    <a:lnTo>
                      <a:pt x="917" y="4159"/>
                    </a:lnTo>
                    <a:lnTo>
                      <a:pt x="915" y="4156"/>
                    </a:lnTo>
                    <a:lnTo>
                      <a:pt x="912" y="4153"/>
                    </a:lnTo>
                    <a:lnTo>
                      <a:pt x="910" y="4151"/>
                    </a:lnTo>
                    <a:lnTo>
                      <a:pt x="907" y="4148"/>
                    </a:lnTo>
                    <a:lnTo>
                      <a:pt x="905" y="4134"/>
                    </a:lnTo>
                    <a:lnTo>
                      <a:pt x="902" y="4119"/>
                    </a:lnTo>
                    <a:lnTo>
                      <a:pt x="900" y="4103"/>
                    </a:lnTo>
                    <a:lnTo>
                      <a:pt x="897" y="4088"/>
                    </a:lnTo>
                    <a:lnTo>
                      <a:pt x="895" y="4073"/>
                    </a:lnTo>
                    <a:lnTo>
                      <a:pt x="892" y="4058"/>
                    </a:lnTo>
                    <a:lnTo>
                      <a:pt x="890" y="4042"/>
                    </a:lnTo>
                    <a:lnTo>
                      <a:pt x="888" y="4027"/>
                    </a:lnTo>
                    <a:lnTo>
                      <a:pt x="876" y="4004"/>
                    </a:lnTo>
                    <a:lnTo>
                      <a:pt x="867" y="3987"/>
                    </a:lnTo>
                    <a:lnTo>
                      <a:pt x="861" y="3975"/>
                    </a:lnTo>
                    <a:lnTo>
                      <a:pt x="856" y="3967"/>
                    </a:lnTo>
                    <a:lnTo>
                      <a:pt x="852" y="3961"/>
                    </a:lnTo>
                    <a:lnTo>
                      <a:pt x="849" y="3958"/>
                    </a:lnTo>
                    <a:lnTo>
                      <a:pt x="845" y="3954"/>
                    </a:lnTo>
                    <a:lnTo>
                      <a:pt x="840" y="3952"/>
                    </a:lnTo>
                    <a:lnTo>
                      <a:pt x="840" y="3942"/>
                    </a:lnTo>
                    <a:lnTo>
                      <a:pt x="839" y="3932"/>
                    </a:lnTo>
                    <a:lnTo>
                      <a:pt x="838" y="3922"/>
                    </a:lnTo>
                    <a:lnTo>
                      <a:pt x="836" y="3911"/>
                    </a:lnTo>
                    <a:lnTo>
                      <a:pt x="834" y="3899"/>
                    </a:lnTo>
                    <a:lnTo>
                      <a:pt x="832" y="3888"/>
                    </a:lnTo>
                    <a:lnTo>
                      <a:pt x="830" y="3877"/>
                    </a:lnTo>
                    <a:lnTo>
                      <a:pt x="826" y="3864"/>
                    </a:lnTo>
                    <a:lnTo>
                      <a:pt x="824" y="3864"/>
                    </a:lnTo>
                    <a:lnTo>
                      <a:pt x="821" y="3863"/>
                    </a:lnTo>
                    <a:lnTo>
                      <a:pt x="819" y="3862"/>
                    </a:lnTo>
                    <a:lnTo>
                      <a:pt x="816" y="3860"/>
                    </a:lnTo>
                    <a:lnTo>
                      <a:pt x="814" y="3858"/>
                    </a:lnTo>
                    <a:lnTo>
                      <a:pt x="811" y="3856"/>
                    </a:lnTo>
                    <a:lnTo>
                      <a:pt x="809" y="3853"/>
                    </a:lnTo>
                    <a:lnTo>
                      <a:pt x="806" y="3850"/>
                    </a:lnTo>
                    <a:lnTo>
                      <a:pt x="802" y="3835"/>
                    </a:lnTo>
                    <a:lnTo>
                      <a:pt x="797" y="3820"/>
                    </a:lnTo>
                    <a:lnTo>
                      <a:pt x="792" y="3805"/>
                    </a:lnTo>
                    <a:lnTo>
                      <a:pt x="787" y="3789"/>
                    </a:lnTo>
                    <a:lnTo>
                      <a:pt x="782" y="3774"/>
                    </a:lnTo>
                    <a:lnTo>
                      <a:pt x="776" y="3759"/>
                    </a:lnTo>
                    <a:lnTo>
                      <a:pt x="771" y="3743"/>
                    </a:lnTo>
                    <a:lnTo>
                      <a:pt x="766" y="3728"/>
                    </a:lnTo>
                    <a:lnTo>
                      <a:pt x="763" y="3726"/>
                    </a:lnTo>
                    <a:lnTo>
                      <a:pt x="761" y="3724"/>
                    </a:lnTo>
                    <a:lnTo>
                      <a:pt x="758" y="3721"/>
                    </a:lnTo>
                    <a:lnTo>
                      <a:pt x="755" y="3719"/>
                    </a:lnTo>
                    <a:lnTo>
                      <a:pt x="752" y="3716"/>
                    </a:lnTo>
                    <a:lnTo>
                      <a:pt x="748" y="3714"/>
                    </a:lnTo>
                    <a:lnTo>
                      <a:pt x="744" y="3711"/>
                    </a:lnTo>
                    <a:lnTo>
                      <a:pt x="740" y="3709"/>
                    </a:lnTo>
                    <a:lnTo>
                      <a:pt x="735" y="3677"/>
                    </a:lnTo>
                    <a:lnTo>
                      <a:pt x="732" y="3652"/>
                    </a:lnTo>
                    <a:lnTo>
                      <a:pt x="729" y="3633"/>
                    </a:lnTo>
                    <a:lnTo>
                      <a:pt x="725" y="3619"/>
                    </a:lnTo>
                    <a:lnTo>
                      <a:pt x="721" y="3605"/>
                    </a:lnTo>
                    <a:lnTo>
                      <a:pt x="717" y="3592"/>
                    </a:lnTo>
                    <a:lnTo>
                      <a:pt x="712" y="3577"/>
                    </a:lnTo>
                    <a:lnTo>
                      <a:pt x="706" y="3559"/>
                    </a:lnTo>
                    <a:lnTo>
                      <a:pt x="703" y="3557"/>
                    </a:lnTo>
                    <a:lnTo>
                      <a:pt x="701" y="3554"/>
                    </a:lnTo>
                    <a:lnTo>
                      <a:pt x="698" y="3551"/>
                    </a:lnTo>
                    <a:lnTo>
                      <a:pt x="696" y="3548"/>
                    </a:lnTo>
                    <a:lnTo>
                      <a:pt x="693" y="3546"/>
                    </a:lnTo>
                    <a:lnTo>
                      <a:pt x="691" y="3543"/>
                    </a:lnTo>
                    <a:lnTo>
                      <a:pt x="688" y="3541"/>
                    </a:lnTo>
                    <a:lnTo>
                      <a:pt x="686" y="3538"/>
                    </a:lnTo>
                    <a:lnTo>
                      <a:pt x="683" y="3521"/>
                    </a:lnTo>
                    <a:lnTo>
                      <a:pt x="681" y="3501"/>
                    </a:lnTo>
                    <a:lnTo>
                      <a:pt x="677" y="3483"/>
                    </a:lnTo>
                    <a:lnTo>
                      <a:pt x="674" y="3464"/>
                    </a:lnTo>
                    <a:lnTo>
                      <a:pt x="671" y="3443"/>
                    </a:lnTo>
                    <a:lnTo>
                      <a:pt x="667" y="3423"/>
                    </a:lnTo>
                    <a:lnTo>
                      <a:pt x="663" y="3404"/>
                    </a:lnTo>
                    <a:lnTo>
                      <a:pt x="659" y="3383"/>
                    </a:lnTo>
                    <a:lnTo>
                      <a:pt x="656" y="3382"/>
                    </a:lnTo>
                    <a:lnTo>
                      <a:pt x="654" y="3381"/>
                    </a:lnTo>
                    <a:lnTo>
                      <a:pt x="651" y="3380"/>
                    </a:lnTo>
                    <a:lnTo>
                      <a:pt x="648" y="3378"/>
                    </a:lnTo>
                    <a:lnTo>
                      <a:pt x="645" y="3376"/>
                    </a:lnTo>
                    <a:lnTo>
                      <a:pt x="641" y="3374"/>
                    </a:lnTo>
                    <a:lnTo>
                      <a:pt x="637" y="3372"/>
                    </a:lnTo>
                    <a:lnTo>
                      <a:pt x="632" y="3369"/>
                    </a:lnTo>
                    <a:lnTo>
                      <a:pt x="632" y="3364"/>
                    </a:lnTo>
                    <a:lnTo>
                      <a:pt x="631" y="3358"/>
                    </a:lnTo>
                    <a:lnTo>
                      <a:pt x="630" y="3352"/>
                    </a:lnTo>
                    <a:lnTo>
                      <a:pt x="628" y="3344"/>
                    </a:lnTo>
                    <a:lnTo>
                      <a:pt x="625" y="3337"/>
                    </a:lnTo>
                    <a:lnTo>
                      <a:pt x="623" y="3330"/>
                    </a:lnTo>
                    <a:lnTo>
                      <a:pt x="620" y="3323"/>
                    </a:lnTo>
                    <a:lnTo>
                      <a:pt x="618" y="3315"/>
                    </a:lnTo>
                    <a:lnTo>
                      <a:pt x="616" y="3315"/>
                    </a:lnTo>
                    <a:lnTo>
                      <a:pt x="613" y="3314"/>
                    </a:lnTo>
                    <a:lnTo>
                      <a:pt x="611" y="3313"/>
                    </a:lnTo>
                    <a:lnTo>
                      <a:pt x="608" y="3311"/>
                    </a:lnTo>
                    <a:lnTo>
                      <a:pt x="606" y="3309"/>
                    </a:lnTo>
                    <a:lnTo>
                      <a:pt x="603" y="3307"/>
                    </a:lnTo>
                    <a:lnTo>
                      <a:pt x="601" y="3304"/>
                    </a:lnTo>
                    <a:lnTo>
                      <a:pt x="598" y="3302"/>
                    </a:lnTo>
                    <a:lnTo>
                      <a:pt x="584" y="3251"/>
                    </a:lnTo>
                    <a:lnTo>
                      <a:pt x="571" y="3207"/>
                    </a:lnTo>
                    <a:lnTo>
                      <a:pt x="559" y="3168"/>
                    </a:lnTo>
                    <a:lnTo>
                      <a:pt x="547" y="3131"/>
                    </a:lnTo>
                    <a:lnTo>
                      <a:pt x="535" y="3092"/>
                    </a:lnTo>
                    <a:lnTo>
                      <a:pt x="521" y="3049"/>
                    </a:lnTo>
                    <a:lnTo>
                      <a:pt x="507" y="2997"/>
                    </a:lnTo>
                    <a:lnTo>
                      <a:pt x="491" y="2935"/>
                    </a:lnTo>
                    <a:lnTo>
                      <a:pt x="486" y="2930"/>
                    </a:lnTo>
                    <a:lnTo>
                      <a:pt x="480" y="2924"/>
                    </a:lnTo>
                    <a:lnTo>
                      <a:pt x="473" y="2918"/>
                    </a:lnTo>
                    <a:lnTo>
                      <a:pt x="466" y="2911"/>
                    </a:lnTo>
                    <a:lnTo>
                      <a:pt x="459" y="2904"/>
                    </a:lnTo>
                    <a:lnTo>
                      <a:pt x="452" y="2896"/>
                    </a:lnTo>
                    <a:lnTo>
                      <a:pt x="445" y="2888"/>
                    </a:lnTo>
                    <a:lnTo>
                      <a:pt x="437" y="2881"/>
                    </a:lnTo>
                    <a:lnTo>
                      <a:pt x="435" y="2861"/>
                    </a:lnTo>
                    <a:lnTo>
                      <a:pt x="432" y="2839"/>
                    </a:lnTo>
                    <a:lnTo>
                      <a:pt x="430" y="2818"/>
                    </a:lnTo>
                    <a:lnTo>
                      <a:pt x="426" y="2795"/>
                    </a:lnTo>
                    <a:lnTo>
                      <a:pt x="424" y="2773"/>
                    </a:lnTo>
                    <a:lnTo>
                      <a:pt x="421" y="2751"/>
                    </a:lnTo>
                    <a:lnTo>
                      <a:pt x="419" y="2728"/>
                    </a:lnTo>
                    <a:lnTo>
                      <a:pt x="416" y="2705"/>
                    </a:lnTo>
                    <a:lnTo>
                      <a:pt x="411" y="2700"/>
                    </a:lnTo>
                    <a:lnTo>
                      <a:pt x="406" y="2694"/>
                    </a:lnTo>
                    <a:lnTo>
                      <a:pt x="401" y="2689"/>
                    </a:lnTo>
                    <a:lnTo>
                      <a:pt x="396" y="2683"/>
                    </a:lnTo>
                    <a:lnTo>
                      <a:pt x="390" y="2678"/>
                    </a:lnTo>
                    <a:lnTo>
                      <a:pt x="384" y="2671"/>
                    </a:lnTo>
                    <a:lnTo>
                      <a:pt x="377" y="2665"/>
                    </a:lnTo>
                    <a:lnTo>
                      <a:pt x="369" y="2658"/>
                    </a:lnTo>
                    <a:lnTo>
                      <a:pt x="369" y="2639"/>
                    </a:lnTo>
                    <a:lnTo>
                      <a:pt x="368" y="2622"/>
                    </a:lnTo>
                    <a:lnTo>
                      <a:pt x="367" y="2604"/>
                    </a:lnTo>
                    <a:lnTo>
                      <a:pt x="365" y="2585"/>
                    </a:lnTo>
                    <a:lnTo>
                      <a:pt x="363" y="2567"/>
                    </a:lnTo>
                    <a:lnTo>
                      <a:pt x="361" y="2548"/>
                    </a:lnTo>
                    <a:lnTo>
                      <a:pt x="359" y="2528"/>
                    </a:lnTo>
                    <a:lnTo>
                      <a:pt x="356" y="2508"/>
                    </a:lnTo>
                    <a:lnTo>
                      <a:pt x="354" y="2508"/>
                    </a:lnTo>
                    <a:lnTo>
                      <a:pt x="351" y="2507"/>
                    </a:lnTo>
                    <a:lnTo>
                      <a:pt x="349" y="2506"/>
                    </a:lnTo>
                    <a:lnTo>
                      <a:pt x="346" y="2504"/>
                    </a:lnTo>
                    <a:lnTo>
                      <a:pt x="344" y="2502"/>
                    </a:lnTo>
                    <a:lnTo>
                      <a:pt x="341" y="2500"/>
                    </a:lnTo>
                    <a:lnTo>
                      <a:pt x="339" y="2498"/>
                    </a:lnTo>
                    <a:lnTo>
                      <a:pt x="336" y="2495"/>
                    </a:lnTo>
                    <a:lnTo>
                      <a:pt x="336" y="2484"/>
                    </a:lnTo>
                    <a:lnTo>
                      <a:pt x="335" y="2474"/>
                    </a:lnTo>
                    <a:lnTo>
                      <a:pt x="334" y="2464"/>
                    </a:lnTo>
                    <a:lnTo>
                      <a:pt x="332" y="2453"/>
                    </a:lnTo>
                    <a:lnTo>
                      <a:pt x="330" y="2442"/>
                    </a:lnTo>
                    <a:lnTo>
                      <a:pt x="328" y="2431"/>
                    </a:lnTo>
                    <a:lnTo>
                      <a:pt x="325" y="2419"/>
                    </a:lnTo>
                    <a:lnTo>
                      <a:pt x="322" y="2407"/>
                    </a:lnTo>
                    <a:lnTo>
                      <a:pt x="320" y="2404"/>
                    </a:lnTo>
                    <a:lnTo>
                      <a:pt x="317" y="2401"/>
                    </a:lnTo>
                    <a:lnTo>
                      <a:pt x="314" y="2397"/>
                    </a:lnTo>
                    <a:lnTo>
                      <a:pt x="311" y="2392"/>
                    </a:lnTo>
                    <a:lnTo>
                      <a:pt x="308" y="2387"/>
                    </a:lnTo>
                    <a:lnTo>
                      <a:pt x="305" y="2382"/>
                    </a:lnTo>
                    <a:lnTo>
                      <a:pt x="300" y="2378"/>
                    </a:lnTo>
                    <a:lnTo>
                      <a:pt x="296" y="2373"/>
                    </a:lnTo>
                    <a:lnTo>
                      <a:pt x="291" y="2348"/>
                    </a:lnTo>
                    <a:lnTo>
                      <a:pt x="288" y="2329"/>
                    </a:lnTo>
                    <a:lnTo>
                      <a:pt x="285" y="2315"/>
                    </a:lnTo>
                    <a:lnTo>
                      <a:pt x="283" y="2305"/>
                    </a:lnTo>
                    <a:lnTo>
                      <a:pt x="280" y="2297"/>
                    </a:lnTo>
                    <a:lnTo>
                      <a:pt x="277" y="2290"/>
                    </a:lnTo>
                    <a:lnTo>
                      <a:pt x="273" y="2284"/>
                    </a:lnTo>
                    <a:lnTo>
                      <a:pt x="268" y="2278"/>
                    </a:lnTo>
                    <a:lnTo>
                      <a:pt x="266" y="2258"/>
                    </a:lnTo>
                    <a:lnTo>
                      <a:pt x="264" y="2237"/>
                    </a:lnTo>
                    <a:lnTo>
                      <a:pt x="261" y="2216"/>
                    </a:lnTo>
                    <a:lnTo>
                      <a:pt x="259" y="2196"/>
                    </a:lnTo>
                    <a:lnTo>
                      <a:pt x="256" y="2174"/>
                    </a:lnTo>
                    <a:lnTo>
                      <a:pt x="254" y="2153"/>
                    </a:lnTo>
                    <a:lnTo>
                      <a:pt x="251" y="2131"/>
                    </a:lnTo>
                    <a:lnTo>
                      <a:pt x="249" y="2108"/>
                    </a:lnTo>
                    <a:lnTo>
                      <a:pt x="248" y="2108"/>
                    </a:lnTo>
                    <a:lnTo>
                      <a:pt x="248" y="2107"/>
                    </a:lnTo>
                    <a:lnTo>
                      <a:pt x="246" y="2106"/>
                    </a:lnTo>
                    <a:lnTo>
                      <a:pt x="245" y="2104"/>
                    </a:lnTo>
                    <a:lnTo>
                      <a:pt x="243" y="2102"/>
                    </a:lnTo>
                    <a:lnTo>
                      <a:pt x="240" y="2100"/>
                    </a:lnTo>
                    <a:lnTo>
                      <a:pt x="238" y="2098"/>
                    </a:lnTo>
                    <a:lnTo>
                      <a:pt x="236" y="2095"/>
                    </a:lnTo>
                    <a:lnTo>
                      <a:pt x="235" y="2082"/>
                    </a:lnTo>
                    <a:lnTo>
                      <a:pt x="234" y="2069"/>
                    </a:lnTo>
                    <a:lnTo>
                      <a:pt x="233" y="2056"/>
                    </a:lnTo>
                    <a:lnTo>
                      <a:pt x="231" y="2043"/>
                    </a:lnTo>
                    <a:lnTo>
                      <a:pt x="229" y="2029"/>
                    </a:lnTo>
                    <a:lnTo>
                      <a:pt x="227" y="2016"/>
                    </a:lnTo>
                    <a:lnTo>
                      <a:pt x="224" y="2002"/>
                    </a:lnTo>
                    <a:lnTo>
                      <a:pt x="221" y="1986"/>
                    </a:lnTo>
                    <a:lnTo>
                      <a:pt x="216" y="1966"/>
                    </a:lnTo>
                    <a:lnTo>
                      <a:pt x="210" y="1946"/>
                    </a:lnTo>
                    <a:lnTo>
                      <a:pt x="204" y="1925"/>
                    </a:lnTo>
                    <a:lnTo>
                      <a:pt x="197" y="1905"/>
                    </a:lnTo>
                    <a:lnTo>
                      <a:pt x="191" y="1884"/>
                    </a:lnTo>
                    <a:lnTo>
                      <a:pt x="183" y="1864"/>
                    </a:lnTo>
                    <a:lnTo>
                      <a:pt x="175" y="1844"/>
                    </a:lnTo>
                    <a:lnTo>
                      <a:pt x="168" y="1823"/>
                    </a:lnTo>
                    <a:lnTo>
                      <a:pt x="167" y="1803"/>
                    </a:lnTo>
                    <a:lnTo>
                      <a:pt x="167" y="1781"/>
                    </a:lnTo>
                    <a:lnTo>
                      <a:pt x="165" y="1760"/>
                    </a:lnTo>
                    <a:lnTo>
                      <a:pt x="164" y="1737"/>
                    </a:lnTo>
                    <a:lnTo>
                      <a:pt x="162" y="1716"/>
                    </a:lnTo>
                    <a:lnTo>
                      <a:pt x="159" y="1693"/>
                    </a:lnTo>
                    <a:lnTo>
                      <a:pt x="157" y="1670"/>
                    </a:lnTo>
                    <a:lnTo>
                      <a:pt x="155" y="1648"/>
                    </a:lnTo>
                    <a:lnTo>
                      <a:pt x="152" y="1643"/>
                    </a:lnTo>
                    <a:lnTo>
                      <a:pt x="150" y="1638"/>
                    </a:lnTo>
                    <a:lnTo>
                      <a:pt x="147" y="1631"/>
                    </a:lnTo>
                    <a:lnTo>
                      <a:pt x="145" y="1626"/>
                    </a:lnTo>
                    <a:lnTo>
                      <a:pt x="142" y="1620"/>
                    </a:lnTo>
                    <a:lnTo>
                      <a:pt x="140" y="1614"/>
                    </a:lnTo>
                    <a:lnTo>
                      <a:pt x="137" y="1607"/>
                    </a:lnTo>
                    <a:lnTo>
                      <a:pt x="135" y="1600"/>
                    </a:lnTo>
                    <a:lnTo>
                      <a:pt x="132" y="1577"/>
                    </a:lnTo>
                    <a:lnTo>
                      <a:pt x="130" y="1554"/>
                    </a:lnTo>
                    <a:lnTo>
                      <a:pt x="127" y="1531"/>
                    </a:lnTo>
                    <a:lnTo>
                      <a:pt x="124" y="1508"/>
                    </a:lnTo>
                    <a:lnTo>
                      <a:pt x="121" y="1485"/>
                    </a:lnTo>
                    <a:lnTo>
                      <a:pt x="119" y="1463"/>
                    </a:lnTo>
                    <a:lnTo>
                      <a:pt x="116" y="1440"/>
                    </a:lnTo>
                    <a:lnTo>
                      <a:pt x="114" y="1417"/>
                    </a:lnTo>
                    <a:lnTo>
                      <a:pt x="114" y="1414"/>
                    </a:lnTo>
                    <a:lnTo>
                      <a:pt x="113" y="1412"/>
                    </a:lnTo>
                    <a:lnTo>
                      <a:pt x="112" y="1409"/>
                    </a:lnTo>
                    <a:lnTo>
                      <a:pt x="110" y="1407"/>
                    </a:lnTo>
                    <a:lnTo>
                      <a:pt x="108" y="1404"/>
                    </a:lnTo>
                    <a:lnTo>
                      <a:pt x="106" y="1402"/>
                    </a:lnTo>
                    <a:lnTo>
                      <a:pt x="103" y="1399"/>
                    </a:lnTo>
                    <a:lnTo>
                      <a:pt x="101" y="1397"/>
                    </a:lnTo>
                    <a:lnTo>
                      <a:pt x="98" y="1366"/>
                    </a:lnTo>
                    <a:lnTo>
                      <a:pt x="96" y="1336"/>
                    </a:lnTo>
                    <a:lnTo>
                      <a:pt x="93" y="1305"/>
                    </a:lnTo>
                    <a:lnTo>
                      <a:pt x="91" y="1274"/>
                    </a:lnTo>
                    <a:lnTo>
                      <a:pt x="88" y="1244"/>
                    </a:lnTo>
                    <a:lnTo>
                      <a:pt x="86" y="1213"/>
                    </a:lnTo>
                    <a:lnTo>
                      <a:pt x="84" y="1182"/>
                    </a:lnTo>
                    <a:lnTo>
                      <a:pt x="81" y="1153"/>
                    </a:lnTo>
                    <a:lnTo>
                      <a:pt x="78" y="1140"/>
                    </a:lnTo>
                    <a:lnTo>
                      <a:pt x="74" y="1127"/>
                    </a:lnTo>
                    <a:lnTo>
                      <a:pt x="70" y="1114"/>
                    </a:lnTo>
                    <a:lnTo>
                      <a:pt x="66" y="1102"/>
                    </a:lnTo>
                    <a:lnTo>
                      <a:pt x="62" y="1089"/>
                    </a:lnTo>
                    <a:lnTo>
                      <a:pt x="57" y="1076"/>
                    </a:lnTo>
                    <a:lnTo>
                      <a:pt x="52" y="1063"/>
                    </a:lnTo>
                    <a:lnTo>
                      <a:pt x="47" y="1051"/>
                    </a:lnTo>
                    <a:lnTo>
                      <a:pt x="44" y="974"/>
                    </a:lnTo>
                    <a:lnTo>
                      <a:pt x="41" y="897"/>
                    </a:lnTo>
                    <a:lnTo>
                      <a:pt x="37" y="819"/>
                    </a:lnTo>
                    <a:lnTo>
                      <a:pt x="33" y="742"/>
                    </a:lnTo>
                    <a:lnTo>
                      <a:pt x="29" y="663"/>
                    </a:lnTo>
                    <a:lnTo>
                      <a:pt x="23" y="585"/>
                    </a:lnTo>
                    <a:lnTo>
                      <a:pt x="18" y="506"/>
                    </a:lnTo>
                    <a:lnTo>
                      <a:pt x="13" y="427"/>
                    </a:lnTo>
                    <a:lnTo>
                      <a:pt x="9" y="422"/>
                    </a:lnTo>
                    <a:lnTo>
                      <a:pt x="6" y="419"/>
                    </a:lnTo>
                    <a:lnTo>
                      <a:pt x="3" y="416"/>
                    </a:lnTo>
                    <a:lnTo>
                      <a:pt x="2" y="412"/>
                    </a:lnTo>
                    <a:lnTo>
                      <a:pt x="1" y="409"/>
                    </a:lnTo>
                    <a:lnTo>
                      <a:pt x="0" y="405"/>
                    </a:lnTo>
                    <a:lnTo>
                      <a:pt x="0" y="400"/>
                    </a:lnTo>
                    <a:lnTo>
                      <a:pt x="0" y="393"/>
                    </a:lnTo>
                    <a:lnTo>
                      <a:pt x="0" y="393"/>
                    </a:lnTo>
                    <a:lnTo>
                      <a:pt x="1" y="392"/>
                    </a:lnTo>
                    <a:lnTo>
                      <a:pt x="2" y="391"/>
                    </a:lnTo>
                    <a:lnTo>
                      <a:pt x="4" y="389"/>
                    </a:lnTo>
                    <a:lnTo>
                      <a:pt x="6" y="387"/>
                    </a:lnTo>
                    <a:lnTo>
                      <a:pt x="8" y="385"/>
                    </a:lnTo>
                    <a:lnTo>
                      <a:pt x="11" y="383"/>
                    </a:lnTo>
                    <a:lnTo>
                      <a:pt x="13" y="380"/>
                    </a:lnTo>
                    <a:lnTo>
                      <a:pt x="13" y="372"/>
                    </a:lnTo>
                    <a:lnTo>
                      <a:pt x="13" y="364"/>
                    </a:lnTo>
                    <a:lnTo>
                      <a:pt x="13" y="356"/>
                    </a:lnTo>
                    <a:lnTo>
                      <a:pt x="13" y="348"/>
                    </a:lnTo>
                    <a:lnTo>
                      <a:pt x="13" y="340"/>
                    </a:lnTo>
                    <a:lnTo>
                      <a:pt x="13" y="331"/>
                    </a:lnTo>
                    <a:lnTo>
                      <a:pt x="13" y="321"/>
                    </a:lnTo>
                    <a:lnTo>
                      <a:pt x="13" y="312"/>
                    </a:lnTo>
                    <a:lnTo>
                      <a:pt x="13" y="312"/>
                    </a:lnTo>
                    <a:lnTo>
                      <a:pt x="12" y="312"/>
                    </a:lnTo>
                    <a:lnTo>
                      <a:pt x="11" y="311"/>
                    </a:lnTo>
                    <a:lnTo>
                      <a:pt x="9" y="311"/>
                    </a:lnTo>
                    <a:lnTo>
                      <a:pt x="7" y="310"/>
                    </a:lnTo>
                    <a:lnTo>
                      <a:pt x="5" y="309"/>
                    </a:lnTo>
                    <a:lnTo>
                      <a:pt x="2" y="307"/>
                    </a:lnTo>
                    <a:lnTo>
                      <a:pt x="0" y="305"/>
                    </a:lnTo>
                    <a:lnTo>
                      <a:pt x="0" y="274"/>
                    </a:lnTo>
                    <a:lnTo>
                      <a:pt x="0" y="244"/>
                    </a:lnTo>
                    <a:lnTo>
                      <a:pt x="0" y="213"/>
                    </a:lnTo>
                    <a:lnTo>
                      <a:pt x="0" y="183"/>
                    </a:lnTo>
                    <a:lnTo>
                      <a:pt x="0" y="153"/>
                    </a:lnTo>
                    <a:lnTo>
                      <a:pt x="0" y="122"/>
                    </a:lnTo>
                    <a:lnTo>
                      <a:pt x="0" y="92"/>
                    </a:lnTo>
                    <a:lnTo>
                      <a:pt x="0" y="61"/>
                    </a:lnTo>
                    <a:lnTo>
                      <a:pt x="0" y="61"/>
                    </a:lnTo>
                    <a:lnTo>
                      <a:pt x="1" y="61"/>
                    </a:lnTo>
                    <a:lnTo>
                      <a:pt x="2" y="60"/>
                    </a:lnTo>
                    <a:lnTo>
                      <a:pt x="4" y="60"/>
                    </a:lnTo>
                    <a:lnTo>
                      <a:pt x="6" y="59"/>
                    </a:lnTo>
                    <a:lnTo>
                      <a:pt x="8" y="58"/>
                    </a:lnTo>
                    <a:lnTo>
                      <a:pt x="11" y="56"/>
                    </a:lnTo>
                    <a:lnTo>
                      <a:pt x="13" y="54"/>
                    </a:lnTo>
                    <a:lnTo>
                      <a:pt x="13" y="45"/>
                    </a:lnTo>
                    <a:lnTo>
                      <a:pt x="13" y="38"/>
                    </a:lnTo>
                    <a:lnTo>
                      <a:pt x="12" y="33"/>
                    </a:lnTo>
                    <a:lnTo>
                      <a:pt x="12" y="28"/>
                    </a:lnTo>
                    <a:lnTo>
                      <a:pt x="10" y="23"/>
                    </a:lnTo>
                    <a:lnTo>
                      <a:pt x="8" y="19"/>
                    </a:lnTo>
                    <a:lnTo>
                      <a:pt x="4" y="13"/>
                    </a:lnTo>
                    <a:lnTo>
                      <a:pt x="0" y="7"/>
                    </a:lnTo>
                    <a:lnTo>
                      <a:pt x="0" y="6"/>
                    </a:lnTo>
                    <a:lnTo>
                      <a:pt x="0" y="5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249" y="0"/>
                    </a:lnTo>
                    <a:lnTo>
                      <a:pt x="249" y="9"/>
                    </a:lnTo>
                    <a:lnTo>
                      <a:pt x="249" y="18"/>
                    </a:lnTo>
                    <a:lnTo>
                      <a:pt x="249" y="27"/>
                    </a:lnTo>
                    <a:lnTo>
                      <a:pt x="249" y="36"/>
                    </a:lnTo>
                    <a:lnTo>
                      <a:pt x="249" y="44"/>
                    </a:lnTo>
                    <a:lnTo>
                      <a:pt x="249" y="52"/>
                    </a:lnTo>
                    <a:lnTo>
                      <a:pt x="249" y="60"/>
                    </a:lnTo>
                    <a:lnTo>
                      <a:pt x="249" y="67"/>
                    </a:lnTo>
                    <a:lnTo>
                      <a:pt x="244" y="78"/>
                    </a:lnTo>
                    <a:lnTo>
                      <a:pt x="240" y="87"/>
                    </a:lnTo>
                    <a:lnTo>
                      <a:pt x="236" y="96"/>
                    </a:lnTo>
                    <a:lnTo>
                      <a:pt x="233" y="104"/>
                    </a:lnTo>
                    <a:lnTo>
                      <a:pt x="230" y="112"/>
                    </a:lnTo>
                    <a:lnTo>
                      <a:pt x="227" y="120"/>
                    </a:lnTo>
                    <a:lnTo>
                      <a:pt x="224" y="128"/>
                    </a:lnTo>
                    <a:lnTo>
                      <a:pt x="221" y="136"/>
                    </a:lnTo>
                    <a:lnTo>
                      <a:pt x="224" y="148"/>
                    </a:lnTo>
                    <a:lnTo>
                      <a:pt x="225" y="161"/>
                    </a:lnTo>
                    <a:lnTo>
                      <a:pt x="227" y="173"/>
                    </a:lnTo>
                    <a:lnTo>
                      <a:pt x="228" y="187"/>
                    </a:lnTo>
                    <a:lnTo>
                      <a:pt x="229" y="199"/>
                    </a:lnTo>
                    <a:lnTo>
                      <a:pt x="229" y="212"/>
                    </a:lnTo>
                    <a:lnTo>
                      <a:pt x="229" y="224"/>
                    </a:lnTo>
                    <a:lnTo>
                      <a:pt x="229" y="238"/>
                    </a:lnTo>
                    <a:lnTo>
                      <a:pt x="231" y="242"/>
                    </a:lnTo>
                    <a:lnTo>
                      <a:pt x="234" y="246"/>
                    </a:lnTo>
                    <a:lnTo>
                      <a:pt x="236" y="250"/>
                    </a:lnTo>
                    <a:lnTo>
                      <a:pt x="239" y="253"/>
                    </a:lnTo>
                    <a:lnTo>
                      <a:pt x="241" y="256"/>
                    </a:lnTo>
                    <a:lnTo>
                      <a:pt x="244" y="259"/>
                    </a:lnTo>
                    <a:lnTo>
                      <a:pt x="246" y="262"/>
                    </a:lnTo>
                    <a:lnTo>
                      <a:pt x="249" y="264"/>
                    </a:lnTo>
                    <a:lnTo>
                      <a:pt x="249" y="274"/>
                    </a:lnTo>
                    <a:lnTo>
                      <a:pt x="249" y="284"/>
                    </a:lnTo>
                    <a:lnTo>
                      <a:pt x="249" y="293"/>
                    </a:lnTo>
                    <a:lnTo>
                      <a:pt x="249" y="301"/>
                    </a:lnTo>
                    <a:lnTo>
                      <a:pt x="249" y="309"/>
                    </a:lnTo>
                    <a:lnTo>
                      <a:pt x="249" y="317"/>
                    </a:lnTo>
                    <a:lnTo>
                      <a:pt x="249" y="324"/>
                    </a:lnTo>
                    <a:lnTo>
                      <a:pt x="249" y="333"/>
                    </a:lnTo>
                    <a:lnTo>
                      <a:pt x="246" y="335"/>
                    </a:lnTo>
                    <a:lnTo>
                      <a:pt x="244" y="337"/>
                    </a:lnTo>
                    <a:lnTo>
                      <a:pt x="242" y="340"/>
                    </a:lnTo>
                    <a:lnTo>
                      <a:pt x="240" y="342"/>
                    </a:lnTo>
                    <a:lnTo>
                      <a:pt x="238" y="343"/>
                    </a:lnTo>
                    <a:lnTo>
                      <a:pt x="237" y="345"/>
                    </a:lnTo>
                    <a:lnTo>
                      <a:pt x="236" y="346"/>
                    </a:lnTo>
                    <a:lnTo>
                      <a:pt x="236" y="346"/>
                    </a:lnTo>
                    <a:lnTo>
                      <a:pt x="236" y="379"/>
                    </a:lnTo>
                    <a:lnTo>
                      <a:pt x="236" y="412"/>
                    </a:lnTo>
                    <a:lnTo>
                      <a:pt x="236" y="445"/>
                    </a:lnTo>
                    <a:lnTo>
                      <a:pt x="236" y="477"/>
                    </a:lnTo>
                    <a:lnTo>
                      <a:pt x="236" y="509"/>
                    </a:lnTo>
                    <a:lnTo>
                      <a:pt x="236" y="541"/>
                    </a:lnTo>
                    <a:lnTo>
                      <a:pt x="236" y="572"/>
                    </a:lnTo>
                    <a:lnTo>
                      <a:pt x="236" y="603"/>
                    </a:lnTo>
                    <a:lnTo>
                      <a:pt x="240" y="608"/>
                    </a:lnTo>
                    <a:lnTo>
                      <a:pt x="243" y="612"/>
                    </a:lnTo>
                    <a:lnTo>
                      <a:pt x="246" y="616"/>
                    </a:lnTo>
                    <a:lnTo>
                      <a:pt x="249" y="622"/>
                    </a:lnTo>
                    <a:lnTo>
                      <a:pt x="251" y="629"/>
                    </a:lnTo>
                    <a:lnTo>
                      <a:pt x="254" y="640"/>
                    </a:lnTo>
                    <a:lnTo>
                      <a:pt x="258" y="653"/>
                    </a:lnTo>
                    <a:lnTo>
                      <a:pt x="262" y="671"/>
                    </a:lnTo>
                    <a:lnTo>
                      <a:pt x="260" y="681"/>
                    </a:lnTo>
                    <a:lnTo>
                      <a:pt x="258" y="691"/>
                    </a:lnTo>
                    <a:lnTo>
                      <a:pt x="257" y="699"/>
                    </a:lnTo>
                    <a:lnTo>
                      <a:pt x="256" y="708"/>
                    </a:lnTo>
                    <a:lnTo>
                      <a:pt x="256" y="715"/>
                    </a:lnTo>
                    <a:lnTo>
                      <a:pt x="255" y="723"/>
                    </a:lnTo>
                    <a:lnTo>
                      <a:pt x="255" y="732"/>
                    </a:lnTo>
                    <a:lnTo>
                      <a:pt x="255" y="739"/>
                    </a:lnTo>
                    <a:lnTo>
                      <a:pt x="253" y="744"/>
                    </a:lnTo>
                    <a:lnTo>
                      <a:pt x="250" y="749"/>
                    </a:lnTo>
                    <a:lnTo>
                      <a:pt x="248" y="754"/>
                    </a:lnTo>
                    <a:lnTo>
                      <a:pt x="245" y="758"/>
                    </a:lnTo>
                    <a:lnTo>
                      <a:pt x="243" y="763"/>
                    </a:lnTo>
                    <a:lnTo>
                      <a:pt x="240" y="766"/>
                    </a:lnTo>
                    <a:lnTo>
                      <a:pt x="238" y="770"/>
                    </a:lnTo>
                    <a:lnTo>
                      <a:pt x="236" y="772"/>
                    </a:lnTo>
                    <a:lnTo>
                      <a:pt x="236" y="791"/>
                    </a:lnTo>
                    <a:lnTo>
                      <a:pt x="236" y="808"/>
                    </a:lnTo>
                    <a:lnTo>
                      <a:pt x="236" y="826"/>
                    </a:lnTo>
                    <a:lnTo>
                      <a:pt x="236" y="844"/>
                    </a:lnTo>
                    <a:lnTo>
                      <a:pt x="236" y="862"/>
                    </a:lnTo>
                    <a:lnTo>
                      <a:pt x="236" y="879"/>
                    </a:lnTo>
                    <a:lnTo>
                      <a:pt x="236" y="898"/>
                    </a:lnTo>
                    <a:lnTo>
                      <a:pt x="236" y="915"/>
                    </a:lnTo>
                    <a:lnTo>
                      <a:pt x="243" y="923"/>
                    </a:lnTo>
                    <a:lnTo>
                      <a:pt x="249" y="930"/>
                    </a:lnTo>
                    <a:lnTo>
                      <a:pt x="255" y="938"/>
                    </a:lnTo>
                    <a:lnTo>
                      <a:pt x="261" y="946"/>
                    </a:lnTo>
                    <a:lnTo>
                      <a:pt x="266" y="953"/>
                    </a:lnTo>
                    <a:lnTo>
                      <a:pt x="272" y="961"/>
                    </a:lnTo>
                    <a:lnTo>
                      <a:pt x="278" y="968"/>
                    </a:lnTo>
                    <a:lnTo>
                      <a:pt x="283" y="976"/>
                    </a:lnTo>
                    <a:lnTo>
                      <a:pt x="285" y="1002"/>
                    </a:lnTo>
                    <a:lnTo>
                      <a:pt x="286" y="1027"/>
                    </a:lnTo>
                    <a:lnTo>
                      <a:pt x="288" y="1053"/>
                    </a:lnTo>
                    <a:lnTo>
                      <a:pt x="288" y="1077"/>
                    </a:lnTo>
                    <a:lnTo>
                      <a:pt x="289" y="1103"/>
                    </a:lnTo>
                    <a:lnTo>
                      <a:pt x="289" y="1128"/>
                    </a:lnTo>
                    <a:lnTo>
                      <a:pt x="289" y="1154"/>
                    </a:lnTo>
                    <a:lnTo>
                      <a:pt x="289" y="1179"/>
                    </a:lnTo>
                    <a:lnTo>
                      <a:pt x="292" y="1185"/>
                    </a:lnTo>
                    <a:lnTo>
                      <a:pt x="294" y="1190"/>
                    </a:lnTo>
                    <a:lnTo>
                      <a:pt x="296" y="1195"/>
                    </a:lnTo>
                    <a:lnTo>
                      <a:pt x="298" y="1199"/>
                    </a:lnTo>
                    <a:lnTo>
                      <a:pt x="300" y="1203"/>
                    </a:lnTo>
                    <a:lnTo>
                      <a:pt x="301" y="1207"/>
                    </a:lnTo>
                    <a:lnTo>
                      <a:pt x="302" y="1211"/>
                    </a:lnTo>
                    <a:lnTo>
                      <a:pt x="302" y="1213"/>
                    </a:lnTo>
                    <a:lnTo>
                      <a:pt x="307" y="1264"/>
                    </a:lnTo>
                    <a:lnTo>
                      <a:pt x="312" y="1315"/>
                    </a:lnTo>
                    <a:lnTo>
                      <a:pt x="317" y="1366"/>
                    </a:lnTo>
                    <a:lnTo>
                      <a:pt x="321" y="1416"/>
                    </a:lnTo>
                    <a:lnTo>
                      <a:pt x="327" y="1466"/>
                    </a:lnTo>
                    <a:lnTo>
                      <a:pt x="330" y="1516"/>
                    </a:lnTo>
                    <a:lnTo>
                      <a:pt x="334" y="1565"/>
                    </a:lnTo>
                    <a:lnTo>
                      <a:pt x="336" y="1613"/>
                    </a:lnTo>
                    <a:lnTo>
                      <a:pt x="339" y="1618"/>
                    </a:lnTo>
                    <a:lnTo>
                      <a:pt x="341" y="1623"/>
                    </a:lnTo>
                    <a:lnTo>
                      <a:pt x="344" y="1628"/>
                    </a:lnTo>
                    <a:lnTo>
                      <a:pt x="346" y="1633"/>
                    </a:lnTo>
                    <a:lnTo>
                      <a:pt x="349" y="1638"/>
                    </a:lnTo>
                    <a:lnTo>
                      <a:pt x="351" y="1642"/>
                    </a:lnTo>
                    <a:lnTo>
                      <a:pt x="354" y="1645"/>
                    </a:lnTo>
                    <a:lnTo>
                      <a:pt x="356" y="1648"/>
                    </a:lnTo>
                    <a:lnTo>
                      <a:pt x="361" y="1687"/>
                    </a:lnTo>
                    <a:lnTo>
                      <a:pt x="364" y="1718"/>
                    </a:lnTo>
                    <a:lnTo>
                      <a:pt x="367" y="1741"/>
                    </a:lnTo>
                    <a:lnTo>
                      <a:pt x="369" y="1757"/>
                    </a:lnTo>
                    <a:lnTo>
                      <a:pt x="372" y="1768"/>
                    </a:lnTo>
                    <a:lnTo>
                      <a:pt x="375" y="1776"/>
                    </a:lnTo>
                    <a:lnTo>
                      <a:pt x="379" y="1782"/>
                    </a:lnTo>
                    <a:lnTo>
                      <a:pt x="383" y="1790"/>
                    </a:lnTo>
                    <a:lnTo>
                      <a:pt x="386" y="1807"/>
                    </a:lnTo>
                    <a:lnTo>
                      <a:pt x="388" y="1824"/>
                    </a:lnTo>
                    <a:lnTo>
                      <a:pt x="391" y="1841"/>
                    </a:lnTo>
                    <a:lnTo>
                      <a:pt x="393" y="1857"/>
                    </a:lnTo>
                    <a:lnTo>
                      <a:pt x="394" y="1872"/>
                    </a:lnTo>
                    <a:lnTo>
                      <a:pt x="396" y="1887"/>
                    </a:lnTo>
                    <a:lnTo>
                      <a:pt x="396" y="1903"/>
                    </a:lnTo>
                    <a:lnTo>
                      <a:pt x="397" y="1918"/>
                    </a:lnTo>
                    <a:lnTo>
                      <a:pt x="399" y="1926"/>
                    </a:lnTo>
                    <a:lnTo>
                      <a:pt x="402" y="1933"/>
                    </a:lnTo>
                    <a:lnTo>
                      <a:pt x="404" y="1941"/>
                    </a:lnTo>
                    <a:lnTo>
                      <a:pt x="407" y="1948"/>
                    </a:lnTo>
                    <a:lnTo>
                      <a:pt x="409" y="1955"/>
                    </a:lnTo>
                    <a:lnTo>
                      <a:pt x="411" y="1961"/>
                    </a:lnTo>
                    <a:lnTo>
                      <a:pt x="414" y="1967"/>
                    </a:lnTo>
                    <a:lnTo>
                      <a:pt x="416" y="1973"/>
                    </a:lnTo>
                    <a:lnTo>
                      <a:pt x="424" y="2012"/>
                    </a:lnTo>
                    <a:lnTo>
                      <a:pt x="431" y="2044"/>
                    </a:lnTo>
                    <a:lnTo>
                      <a:pt x="438" y="2073"/>
                    </a:lnTo>
                    <a:lnTo>
                      <a:pt x="445" y="2101"/>
                    </a:lnTo>
                    <a:lnTo>
                      <a:pt x="453" y="2131"/>
                    </a:lnTo>
                    <a:lnTo>
                      <a:pt x="462" y="2166"/>
                    </a:lnTo>
                    <a:lnTo>
                      <a:pt x="472" y="2210"/>
                    </a:lnTo>
                    <a:lnTo>
                      <a:pt x="484" y="2264"/>
                    </a:lnTo>
                    <a:lnTo>
                      <a:pt x="489" y="2274"/>
                    </a:lnTo>
                    <a:lnTo>
                      <a:pt x="494" y="2283"/>
                    </a:lnTo>
                    <a:lnTo>
                      <a:pt x="499" y="2293"/>
                    </a:lnTo>
                    <a:lnTo>
                      <a:pt x="503" y="2301"/>
                    </a:lnTo>
                    <a:lnTo>
                      <a:pt x="507" y="2309"/>
                    </a:lnTo>
                    <a:lnTo>
                      <a:pt x="511" y="2317"/>
                    </a:lnTo>
                    <a:lnTo>
                      <a:pt x="514" y="2324"/>
                    </a:lnTo>
                    <a:lnTo>
                      <a:pt x="517" y="2332"/>
                    </a:lnTo>
                    <a:lnTo>
                      <a:pt x="520" y="2342"/>
                    </a:lnTo>
                    <a:lnTo>
                      <a:pt x="522" y="2353"/>
                    </a:lnTo>
                    <a:lnTo>
                      <a:pt x="524" y="2363"/>
                    </a:lnTo>
                    <a:lnTo>
                      <a:pt x="526" y="2373"/>
                    </a:lnTo>
                    <a:lnTo>
                      <a:pt x="529" y="2383"/>
                    </a:lnTo>
                    <a:lnTo>
                      <a:pt x="530" y="2394"/>
                    </a:lnTo>
                    <a:lnTo>
                      <a:pt x="531" y="2404"/>
                    </a:lnTo>
                    <a:lnTo>
                      <a:pt x="531" y="2413"/>
                    </a:lnTo>
                    <a:lnTo>
                      <a:pt x="534" y="2418"/>
                    </a:lnTo>
                    <a:lnTo>
                      <a:pt x="536" y="2423"/>
                    </a:lnTo>
                    <a:lnTo>
                      <a:pt x="539" y="2428"/>
                    </a:lnTo>
                    <a:lnTo>
                      <a:pt x="541" y="2433"/>
                    </a:lnTo>
                    <a:lnTo>
                      <a:pt x="544" y="2437"/>
                    </a:lnTo>
                    <a:lnTo>
                      <a:pt x="546" y="2441"/>
                    </a:lnTo>
                    <a:lnTo>
                      <a:pt x="549" y="2445"/>
                    </a:lnTo>
                    <a:lnTo>
                      <a:pt x="551" y="2448"/>
                    </a:lnTo>
                    <a:lnTo>
                      <a:pt x="554" y="2465"/>
                    </a:lnTo>
                    <a:lnTo>
                      <a:pt x="556" y="2481"/>
                    </a:lnTo>
                    <a:lnTo>
                      <a:pt x="559" y="2499"/>
                    </a:lnTo>
                    <a:lnTo>
                      <a:pt x="561" y="2514"/>
                    </a:lnTo>
                    <a:lnTo>
                      <a:pt x="563" y="2530"/>
                    </a:lnTo>
                    <a:lnTo>
                      <a:pt x="566" y="2546"/>
                    </a:lnTo>
                    <a:lnTo>
                      <a:pt x="568" y="2561"/>
                    </a:lnTo>
                    <a:lnTo>
                      <a:pt x="571" y="2576"/>
                    </a:lnTo>
                    <a:lnTo>
                      <a:pt x="576" y="2586"/>
                    </a:lnTo>
                    <a:lnTo>
                      <a:pt x="582" y="2596"/>
                    </a:lnTo>
                    <a:lnTo>
                      <a:pt x="586" y="2604"/>
                    </a:lnTo>
                    <a:lnTo>
                      <a:pt x="591" y="2613"/>
                    </a:lnTo>
                    <a:lnTo>
                      <a:pt x="595" y="2621"/>
                    </a:lnTo>
                    <a:lnTo>
                      <a:pt x="599" y="2628"/>
                    </a:lnTo>
                    <a:lnTo>
                      <a:pt x="602" y="2636"/>
                    </a:lnTo>
                    <a:lnTo>
                      <a:pt x="605" y="2643"/>
                    </a:lnTo>
                    <a:lnTo>
                      <a:pt x="607" y="2672"/>
                    </a:lnTo>
                    <a:lnTo>
                      <a:pt x="610" y="2700"/>
                    </a:lnTo>
                    <a:lnTo>
                      <a:pt x="612" y="2727"/>
                    </a:lnTo>
                    <a:lnTo>
                      <a:pt x="615" y="2755"/>
                    </a:lnTo>
                    <a:lnTo>
                      <a:pt x="617" y="2782"/>
                    </a:lnTo>
                    <a:lnTo>
                      <a:pt x="620" y="2809"/>
                    </a:lnTo>
                    <a:lnTo>
                      <a:pt x="622" y="2835"/>
                    </a:lnTo>
                    <a:lnTo>
                      <a:pt x="625" y="2861"/>
                    </a:lnTo>
                    <a:lnTo>
                      <a:pt x="635" y="2871"/>
                    </a:lnTo>
                    <a:lnTo>
                      <a:pt x="644" y="2880"/>
                    </a:lnTo>
                    <a:lnTo>
                      <a:pt x="653" y="2888"/>
                    </a:lnTo>
                    <a:lnTo>
                      <a:pt x="661" y="2898"/>
                    </a:lnTo>
                    <a:lnTo>
                      <a:pt x="669" y="2906"/>
                    </a:lnTo>
                    <a:lnTo>
                      <a:pt x="677" y="2913"/>
                    </a:lnTo>
                    <a:lnTo>
                      <a:pt x="685" y="2921"/>
                    </a:lnTo>
                    <a:lnTo>
                      <a:pt x="693" y="2928"/>
                    </a:lnTo>
                    <a:lnTo>
                      <a:pt x="695" y="2941"/>
                    </a:lnTo>
                    <a:lnTo>
                      <a:pt x="697" y="2953"/>
                    </a:lnTo>
                    <a:lnTo>
                      <a:pt x="700" y="2964"/>
                    </a:lnTo>
                    <a:lnTo>
                      <a:pt x="702" y="2975"/>
                    </a:lnTo>
                    <a:lnTo>
                      <a:pt x="703" y="2986"/>
                    </a:lnTo>
                    <a:lnTo>
                      <a:pt x="705" y="2996"/>
                    </a:lnTo>
                    <a:lnTo>
                      <a:pt x="705" y="3007"/>
                    </a:lnTo>
                    <a:lnTo>
                      <a:pt x="706" y="3017"/>
                    </a:lnTo>
                    <a:lnTo>
                      <a:pt x="718" y="3044"/>
                    </a:lnTo>
                    <a:lnTo>
                      <a:pt x="732" y="3075"/>
                    </a:lnTo>
                    <a:lnTo>
                      <a:pt x="744" y="3110"/>
                    </a:lnTo>
                    <a:lnTo>
                      <a:pt x="758" y="3146"/>
                    </a:lnTo>
                    <a:lnTo>
                      <a:pt x="772" y="3184"/>
                    </a:lnTo>
                    <a:lnTo>
                      <a:pt x="787" y="3224"/>
                    </a:lnTo>
                    <a:lnTo>
                      <a:pt x="803" y="3263"/>
                    </a:lnTo>
                    <a:lnTo>
                      <a:pt x="820" y="3302"/>
                    </a:lnTo>
                    <a:lnTo>
                      <a:pt x="822" y="3312"/>
                    </a:lnTo>
                    <a:lnTo>
                      <a:pt x="824" y="3322"/>
                    </a:lnTo>
                    <a:lnTo>
                      <a:pt x="827" y="3331"/>
                    </a:lnTo>
                    <a:lnTo>
                      <a:pt x="830" y="3341"/>
                    </a:lnTo>
                    <a:lnTo>
                      <a:pt x="831" y="3351"/>
                    </a:lnTo>
                    <a:lnTo>
                      <a:pt x="833" y="3360"/>
                    </a:lnTo>
                    <a:lnTo>
                      <a:pt x="834" y="3368"/>
                    </a:lnTo>
                    <a:lnTo>
                      <a:pt x="834" y="3376"/>
                    </a:lnTo>
                    <a:lnTo>
                      <a:pt x="836" y="3378"/>
                    </a:lnTo>
                    <a:lnTo>
                      <a:pt x="839" y="3381"/>
                    </a:lnTo>
                    <a:lnTo>
                      <a:pt x="841" y="3383"/>
                    </a:lnTo>
                    <a:lnTo>
                      <a:pt x="844" y="3385"/>
                    </a:lnTo>
                    <a:lnTo>
                      <a:pt x="846" y="3387"/>
                    </a:lnTo>
                    <a:lnTo>
                      <a:pt x="849" y="3388"/>
                    </a:lnTo>
                    <a:lnTo>
                      <a:pt x="851" y="3389"/>
                    </a:lnTo>
                    <a:lnTo>
                      <a:pt x="854" y="3389"/>
                    </a:lnTo>
                    <a:lnTo>
                      <a:pt x="881" y="3484"/>
                    </a:lnTo>
                    <a:lnTo>
                      <a:pt x="901" y="3558"/>
                    </a:lnTo>
                    <a:lnTo>
                      <a:pt x="918" y="3615"/>
                    </a:lnTo>
                    <a:lnTo>
                      <a:pt x="933" y="3663"/>
                    </a:lnTo>
                    <a:lnTo>
                      <a:pt x="947" y="3706"/>
                    </a:lnTo>
                    <a:lnTo>
                      <a:pt x="961" y="3749"/>
                    </a:lnTo>
                    <a:lnTo>
                      <a:pt x="980" y="3800"/>
                    </a:lnTo>
                    <a:lnTo>
                      <a:pt x="1002" y="3864"/>
                    </a:lnTo>
                    <a:lnTo>
                      <a:pt x="1012" y="3884"/>
                    </a:lnTo>
                    <a:lnTo>
                      <a:pt x="1021" y="3899"/>
                    </a:lnTo>
                    <a:lnTo>
                      <a:pt x="1028" y="3912"/>
                    </a:lnTo>
                    <a:lnTo>
                      <a:pt x="1035" y="3921"/>
                    </a:lnTo>
                    <a:lnTo>
                      <a:pt x="1040" y="3929"/>
                    </a:lnTo>
                    <a:lnTo>
                      <a:pt x="1046" y="3935"/>
                    </a:lnTo>
                    <a:lnTo>
                      <a:pt x="1053" y="3943"/>
                    </a:lnTo>
                    <a:lnTo>
                      <a:pt x="1062" y="3952"/>
                    </a:lnTo>
                    <a:lnTo>
                      <a:pt x="1067" y="3965"/>
                    </a:lnTo>
                    <a:lnTo>
                      <a:pt x="1072" y="3978"/>
                    </a:lnTo>
                    <a:lnTo>
                      <a:pt x="1076" y="3990"/>
                    </a:lnTo>
                    <a:lnTo>
                      <a:pt x="1082" y="4002"/>
                    </a:lnTo>
                    <a:lnTo>
                      <a:pt x="1086" y="4014"/>
                    </a:lnTo>
                    <a:lnTo>
                      <a:pt x="1090" y="4026"/>
                    </a:lnTo>
                    <a:lnTo>
                      <a:pt x="1093" y="4037"/>
                    </a:lnTo>
                    <a:lnTo>
                      <a:pt x="1096" y="4047"/>
                    </a:lnTo>
                    <a:lnTo>
                      <a:pt x="1101" y="4052"/>
                    </a:lnTo>
                    <a:lnTo>
                      <a:pt x="1106" y="4058"/>
                    </a:lnTo>
                    <a:lnTo>
                      <a:pt x="1110" y="4062"/>
                    </a:lnTo>
                    <a:lnTo>
                      <a:pt x="1115" y="4067"/>
                    </a:lnTo>
                    <a:lnTo>
                      <a:pt x="1119" y="4071"/>
                    </a:lnTo>
                    <a:lnTo>
                      <a:pt x="1123" y="4075"/>
                    </a:lnTo>
                    <a:lnTo>
                      <a:pt x="1126" y="4078"/>
                    </a:lnTo>
                    <a:lnTo>
                      <a:pt x="1130" y="4081"/>
                    </a:lnTo>
                    <a:lnTo>
                      <a:pt x="1137" y="4109"/>
                    </a:lnTo>
                    <a:lnTo>
                      <a:pt x="1143" y="4136"/>
                    </a:lnTo>
                    <a:lnTo>
                      <a:pt x="1149" y="4163"/>
                    </a:lnTo>
                    <a:lnTo>
                      <a:pt x="1155" y="4188"/>
                    </a:lnTo>
                    <a:lnTo>
                      <a:pt x="1161" y="4215"/>
                    </a:lnTo>
                    <a:lnTo>
                      <a:pt x="1166" y="4240"/>
                    </a:lnTo>
                    <a:lnTo>
                      <a:pt x="1171" y="4266"/>
                    </a:lnTo>
                    <a:lnTo>
                      <a:pt x="1176" y="4291"/>
                    </a:lnTo>
                    <a:lnTo>
                      <a:pt x="1184" y="4301"/>
                    </a:lnTo>
                    <a:lnTo>
                      <a:pt x="1190" y="4311"/>
                    </a:lnTo>
                    <a:lnTo>
                      <a:pt x="1197" y="4319"/>
                    </a:lnTo>
                    <a:lnTo>
                      <a:pt x="1202" y="4328"/>
                    </a:lnTo>
                    <a:lnTo>
                      <a:pt x="1208" y="4336"/>
                    </a:lnTo>
                    <a:lnTo>
                      <a:pt x="1213" y="4343"/>
                    </a:lnTo>
                    <a:lnTo>
                      <a:pt x="1218" y="4351"/>
                    </a:lnTo>
                    <a:lnTo>
                      <a:pt x="1223" y="4359"/>
                    </a:lnTo>
                    <a:lnTo>
                      <a:pt x="1246" y="4406"/>
                    </a:lnTo>
                    <a:lnTo>
                      <a:pt x="1262" y="4442"/>
                    </a:lnTo>
                    <a:lnTo>
                      <a:pt x="1275" y="4471"/>
                    </a:lnTo>
                    <a:lnTo>
                      <a:pt x="1285" y="4493"/>
                    </a:lnTo>
                    <a:lnTo>
                      <a:pt x="1292" y="4512"/>
                    </a:lnTo>
                    <a:lnTo>
                      <a:pt x="1298" y="4531"/>
                    </a:lnTo>
                    <a:lnTo>
                      <a:pt x="1304" y="4551"/>
                    </a:lnTo>
                    <a:lnTo>
                      <a:pt x="1311" y="4576"/>
                    </a:lnTo>
                    <a:lnTo>
                      <a:pt x="1318" y="4583"/>
                    </a:lnTo>
                    <a:lnTo>
                      <a:pt x="1324" y="4590"/>
                    </a:lnTo>
                    <a:lnTo>
                      <a:pt x="1331" y="4596"/>
                    </a:lnTo>
                    <a:lnTo>
                      <a:pt x="1337" y="4602"/>
                    </a:lnTo>
                    <a:lnTo>
                      <a:pt x="1342" y="4607"/>
                    </a:lnTo>
                    <a:lnTo>
                      <a:pt x="1348" y="4614"/>
                    </a:lnTo>
                    <a:lnTo>
                      <a:pt x="1353" y="4619"/>
                    </a:lnTo>
                    <a:lnTo>
                      <a:pt x="1358" y="4624"/>
                    </a:lnTo>
                    <a:lnTo>
                      <a:pt x="1360" y="4629"/>
                    </a:lnTo>
                    <a:lnTo>
                      <a:pt x="1361" y="4633"/>
                    </a:lnTo>
                    <a:lnTo>
                      <a:pt x="1363" y="4638"/>
                    </a:lnTo>
                    <a:lnTo>
                      <a:pt x="1363" y="4643"/>
                    </a:lnTo>
                    <a:lnTo>
                      <a:pt x="1364" y="4647"/>
                    </a:lnTo>
                    <a:lnTo>
                      <a:pt x="1364" y="4651"/>
                    </a:lnTo>
                    <a:lnTo>
                      <a:pt x="1364" y="4654"/>
                    </a:lnTo>
                    <a:lnTo>
                      <a:pt x="1364" y="4657"/>
                    </a:lnTo>
                    <a:lnTo>
                      <a:pt x="1369" y="4663"/>
                    </a:lnTo>
                    <a:lnTo>
                      <a:pt x="1374" y="4668"/>
                    </a:lnTo>
                    <a:lnTo>
                      <a:pt x="1379" y="4672"/>
                    </a:lnTo>
                    <a:lnTo>
                      <a:pt x="1384" y="4677"/>
                    </a:lnTo>
                    <a:lnTo>
                      <a:pt x="1388" y="4681"/>
                    </a:lnTo>
                    <a:lnTo>
                      <a:pt x="1392" y="4685"/>
                    </a:lnTo>
                    <a:lnTo>
                      <a:pt x="1395" y="4688"/>
                    </a:lnTo>
                    <a:lnTo>
                      <a:pt x="1398" y="4691"/>
                    </a:lnTo>
                    <a:lnTo>
                      <a:pt x="1408" y="4717"/>
                    </a:lnTo>
                    <a:lnTo>
                      <a:pt x="1418" y="4742"/>
                    </a:lnTo>
                    <a:lnTo>
                      <a:pt x="1428" y="4768"/>
                    </a:lnTo>
                    <a:lnTo>
                      <a:pt x="1439" y="4793"/>
                    </a:lnTo>
                    <a:lnTo>
                      <a:pt x="1449" y="4819"/>
                    </a:lnTo>
                    <a:lnTo>
                      <a:pt x="1458" y="4844"/>
                    </a:lnTo>
                    <a:lnTo>
                      <a:pt x="1468" y="4869"/>
                    </a:lnTo>
                    <a:lnTo>
                      <a:pt x="1478" y="4894"/>
                    </a:lnTo>
                    <a:lnTo>
                      <a:pt x="1495" y="4909"/>
                    </a:lnTo>
                    <a:lnTo>
                      <a:pt x="1508" y="4924"/>
                    </a:lnTo>
                    <a:lnTo>
                      <a:pt x="1519" y="4937"/>
                    </a:lnTo>
                    <a:lnTo>
                      <a:pt x="1529" y="4949"/>
                    </a:lnTo>
                    <a:lnTo>
                      <a:pt x="1538" y="4959"/>
                    </a:lnTo>
                    <a:lnTo>
                      <a:pt x="1545" y="4969"/>
                    </a:lnTo>
                    <a:lnTo>
                      <a:pt x="1552" y="4977"/>
                    </a:lnTo>
                    <a:lnTo>
                      <a:pt x="1559" y="4983"/>
                    </a:lnTo>
                    <a:lnTo>
                      <a:pt x="1562" y="4995"/>
                    </a:lnTo>
                    <a:lnTo>
                      <a:pt x="1564" y="5007"/>
                    </a:lnTo>
                    <a:lnTo>
                      <a:pt x="1567" y="5019"/>
                    </a:lnTo>
                    <a:lnTo>
                      <a:pt x="1569" y="5029"/>
                    </a:lnTo>
                    <a:lnTo>
                      <a:pt x="1572" y="5040"/>
                    </a:lnTo>
                    <a:lnTo>
                      <a:pt x="1574" y="5050"/>
                    </a:lnTo>
                    <a:lnTo>
                      <a:pt x="1577" y="5060"/>
                    </a:lnTo>
                    <a:lnTo>
                      <a:pt x="1579" y="5071"/>
                    </a:lnTo>
                    <a:lnTo>
                      <a:pt x="1592" y="5086"/>
                    </a:lnTo>
                    <a:lnTo>
                      <a:pt x="1604" y="5101"/>
                    </a:lnTo>
                    <a:lnTo>
                      <a:pt x="1615" y="5117"/>
                    </a:lnTo>
                    <a:lnTo>
                      <a:pt x="1625" y="5131"/>
                    </a:lnTo>
                    <a:lnTo>
                      <a:pt x="1637" y="5145"/>
                    </a:lnTo>
                    <a:lnTo>
                      <a:pt x="1647" y="5159"/>
                    </a:lnTo>
                    <a:lnTo>
                      <a:pt x="1657" y="5173"/>
                    </a:lnTo>
                    <a:lnTo>
                      <a:pt x="1667" y="5186"/>
                    </a:lnTo>
                    <a:lnTo>
                      <a:pt x="1669" y="5194"/>
                    </a:lnTo>
                    <a:lnTo>
                      <a:pt x="1672" y="5201"/>
                    </a:lnTo>
                    <a:lnTo>
                      <a:pt x="1674" y="5208"/>
                    </a:lnTo>
                    <a:lnTo>
                      <a:pt x="1676" y="5216"/>
                    </a:lnTo>
                    <a:lnTo>
                      <a:pt x="1677" y="5223"/>
                    </a:lnTo>
                    <a:lnTo>
                      <a:pt x="1679" y="5229"/>
                    </a:lnTo>
                    <a:lnTo>
                      <a:pt x="1680" y="5235"/>
                    </a:lnTo>
                    <a:lnTo>
                      <a:pt x="1680" y="5240"/>
                    </a:lnTo>
                    <a:lnTo>
                      <a:pt x="1683" y="5243"/>
                    </a:lnTo>
                    <a:lnTo>
                      <a:pt x="1686" y="5245"/>
                    </a:lnTo>
                    <a:lnTo>
                      <a:pt x="1688" y="5247"/>
                    </a:lnTo>
                    <a:lnTo>
                      <a:pt x="1691" y="5249"/>
                    </a:lnTo>
                    <a:lnTo>
                      <a:pt x="1693" y="5251"/>
                    </a:lnTo>
                    <a:lnTo>
                      <a:pt x="1696" y="5252"/>
                    </a:lnTo>
                    <a:lnTo>
                      <a:pt x="1698" y="5253"/>
                    </a:lnTo>
                    <a:lnTo>
                      <a:pt x="1701" y="5254"/>
                    </a:lnTo>
                    <a:lnTo>
                      <a:pt x="1703" y="5261"/>
                    </a:lnTo>
                    <a:lnTo>
                      <a:pt x="1705" y="5268"/>
                    </a:lnTo>
                    <a:lnTo>
                      <a:pt x="1708" y="5274"/>
                    </a:lnTo>
                    <a:lnTo>
                      <a:pt x="1710" y="5280"/>
                    </a:lnTo>
                    <a:lnTo>
                      <a:pt x="1711" y="5286"/>
                    </a:lnTo>
                    <a:lnTo>
                      <a:pt x="1713" y="5291"/>
                    </a:lnTo>
                    <a:lnTo>
                      <a:pt x="1713" y="5296"/>
                    </a:lnTo>
                    <a:lnTo>
                      <a:pt x="1714" y="5301"/>
                    </a:lnTo>
                    <a:lnTo>
                      <a:pt x="1721" y="5308"/>
                    </a:lnTo>
                    <a:lnTo>
                      <a:pt x="1729" y="5316"/>
                    </a:lnTo>
                    <a:lnTo>
                      <a:pt x="1737" y="5322"/>
                    </a:lnTo>
                    <a:lnTo>
                      <a:pt x="1744" y="5328"/>
                    </a:lnTo>
                    <a:lnTo>
                      <a:pt x="1750" y="5333"/>
                    </a:lnTo>
                    <a:lnTo>
                      <a:pt x="1756" y="5338"/>
                    </a:lnTo>
                    <a:lnTo>
                      <a:pt x="1762" y="5344"/>
                    </a:lnTo>
                    <a:lnTo>
                      <a:pt x="1767" y="5349"/>
                    </a:lnTo>
                    <a:lnTo>
                      <a:pt x="1777" y="5369"/>
                    </a:lnTo>
                    <a:lnTo>
                      <a:pt x="1787" y="5388"/>
                    </a:lnTo>
                    <a:lnTo>
                      <a:pt x="1796" y="5407"/>
                    </a:lnTo>
                    <a:lnTo>
                      <a:pt x="1804" y="5426"/>
                    </a:lnTo>
                    <a:lnTo>
                      <a:pt x="1812" y="5444"/>
                    </a:lnTo>
                    <a:lnTo>
                      <a:pt x="1819" y="5462"/>
                    </a:lnTo>
                    <a:lnTo>
                      <a:pt x="1827" y="5480"/>
                    </a:lnTo>
                    <a:lnTo>
                      <a:pt x="1835" y="5498"/>
                    </a:lnTo>
                    <a:lnTo>
                      <a:pt x="1840" y="5500"/>
                    </a:lnTo>
                    <a:lnTo>
                      <a:pt x="1845" y="5503"/>
                    </a:lnTo>
                    <a:lnTo>
                      <a:pt x="1850" y="5505"/>
                    </a:lnTo>
                    <a:lnTo>
                      <a:pt x="1854" y="5507"/>
                    </a:lnTo>
                    <a:lnTo>
                      <a:pt x="1858" y="5509"/>
                    </a:lnTo>
                    <a:lnTo>
                      <a:pt x="1862" y="5510"/>
                    </a:lnTo>
                    <a:lnTo>
                      <a:pt x="1866" y="5511"/>
                    </a:lnTo>
                    <a:lnTo>
                      <a:pt x="1868" y="5511"/>
                    </a:lnTo>
                    <a:lnTo>
                      <a:pt x="1871" y="5519"/>
                    </a:lnTo>
                    <a:lnTo>
                      <a:pt x="1873" y="5527"/>
                    </a:lnTo>
                    <a:lnTo>
                      <a:pt x="1875" y="5534"/>
                    </a:lnTo>
                    <a:lnTo>
                      <a:pt x="1877" y="5542"/>
                    </a:lnTo>
                    <a:lnTo>
                      <a:pt x="1879" y="5549"/>
                    </a:lnTo>
                    <a:lnTo>
                      <a:pt x="1880" y="5557"/>
                    </a:lnTo>
                    <a:lnTo>
                      <a:pt x="1881" y="5564"/>
                    </a:lnTo>
                    <a:lnTo>
                      <a:pt x="1881" y="5573"/>
                    </a:lnTo>
                    <a:lnTo>
                      <a:pt x="1890" y="5580"/>
                    </a:lnTo>
                    <a:lnTo>
                      <a:pt x="1897" y="5588"/>
                    </a:lnTo>
                    <a:lnTo>
                      <a:pt x="1904" y="5595"/>
                    </a:lnTo>
                    <a:lnTo>
                      <a:pt x="1911" y="5602"/>
                    </a:lnTo>
                    <a:lnTo>
                      <a:pt x="1918" y="5609"/>
                    </a:lnTo>
                    <a:lnTo>
                      <a:pt x="1924" y="5615"/>
                    </a:lnTo>
                    <a:lnTo>
                      <a:pt x="1930" y="5622"/>
                    </a:lnTo>
                    <a:lnTo>
                      <a:pt x="1936" y="5627"/>
                    </a:lnTo>
                    <a:lnTo>
                      <a:pt x="1939" y="5632"/>
                    </a:lnTo>
                    <a:lnTo>
                      <a:pt x="1941" y="5637"/>
                    </a:lnTo>
                    <a:lnTo>
                      <a:pt x="1943" y="5642"/>
                    </a:lnTo>
                    <a:lnTo>
                      <a:pt x="1945" y="5647"/>
                    </a:lnTo>
                    <a:lnTo>
                      <a:pt x="1947" y="5652"/>
                    </a:lnTo>
                    <a:lnTo>
                      <a:pt x="1948" y="5657"/>
                    </a:lnTo>
                    <a:lnTo>
                      <a:pt x="1949" y="5662"/>
                    </a:lnTo>
                    <a:lnTo>
                      <a:pt x="1949" y="5667"/>
                    </a:lnTo>
                    <a:lnTo>
                      <a:pt x="1954" y="5670"/>
                    </a:lnTo>
                    <a:lnTo>
                      <a:pt x="1959" y="5673"/>
                    </a:lnTo>
                    <a:lnTo>
                      <a:pt x="1964" y="5675"/>
                    </a:lnTo>
                    <a:lnTo>
                      <a:pt x="1968" y="5677"/>
                    </a:lnTo>
                    <a:lnTo>
                      <a:pt x="1972" y="5679"/>
                    </a:lnTo>
                    <a:lnTo>
                      <a:pt x="1976" y="5680"/>
                    </a:lnTo>
                    <a:lnTo>
                      <a:pt x="1980" y="5681"/>
                    </a:lnTo>
                    <a:lnTo>
                      <a:pt x="1982" y="5681"/>
                    </a:lnTo>
                    <a:lnTo>
                      <a:pt x="1988" y="5691"/>
                    </a:lnTo>
                    <a:lnTo>
                      <a:pt x="1993" y="5701"/>
                    </a:lnTo>
                    <a:lnTo>
                      <a:pt x="1998" y="5711"/>
                    </a:lnTo>
                    <a:lnTo>
                      <a:pt x="2002" y="5722"/>
                    </a:lnTo>
                    <a:lnTo>
                      <a:pt x="2006" y="5732"/>
                    </a:lnTo>
                    <a:lnTo>
                      <a:pt x="2010" y="5742"/>
                    </a:lnTo>
                    <a:lnTo>
                      <a:pt x="2013" y="5752"/>
                    </a:lnTo>
                    <a:lnTo>
                      <a:pt x="2016" y="5762"/>
                    </a:lnTo>
                    <a:lnTo>
                      <a:pt x="2023" y="5766"/>
                    </a:lnTo>
                    <a:lnTo>
                      <a:pt x="2028" y="5771"/>
                    </a:lnTo>
                    <a:lnTo>
                      <a:pt x="2034" y="5776"/>
                    </a:lnTo>
                    <a:lnTo>
                      <a:pt x="2039" y="5781"/>
                    </a:lnTo>
                    <a:lnTo>
                      <a:pt x="2044" y="5788"/>
                    </a:lnTo>
                    <a:lnTo>
                      <a:pt x="2051" y="5798"/>
                    </a:lnTo>
                    <a:lnTo>
                      <a:pt x="2059" y="5812"/>
                    </a:lnTo>
                    <a:lnTo>
                      <a:pt x="2070" y="5830"/>
                    </a:lnTo>
                    <a:lnTo>
                      <a:pt x="2080" y="5840"/>
                    </a:lnTo>
                    <a:lnTo>
                      <a:pt x="2091" y="5849"/>
                    </a:lnTo>
                    <a:lnTo>
                      <a:pt x="2100" y="5858"/>
                    </a:lnTo>
                    <a:lnTo>
                      <a:pt x="2110" y="5866"/>
                    </a:lnTo>
                    <a:lnTo>
                      <a:pt x="2119" y="5875"/>
                    </a:lnTo>
                    <a:lnTo>
                      <a:pt x="2127" y="5883"/>
                    </a:lnTo>
                    <a:lnTo>
                      <a:pt x="2137" y="5890"/>
                    </a:lnTo>
                    <a:lnTo>
                      <a:pt x="2144" y="5898"/>
                    </a:lnTo>
                    <a:lnTo>
                      <a:pt x="2149" y="5905"/>
                    </a:lnTo>
                    <a:lnTo>
                      <a:pt x="2154" y="5913"/>
                    </a:lnTo>
                    <a:lnTo>
                      <a:pt x="2159" y="5921"/>
                    </a:lnTo>
                    <a:lnTo>
                      <a:pt x="2163" y="5928"/>
                    </a:lnTo>
                    <a:lnTo>
                      <a:pt x="2167" y="5934"/>
                    </a:lnTo>
                    <a:lnTo>
                      <a:pt x="2171" y="5941"/>
                    </a:lnTo>
                    <a:lnTo>
                      <a:pt x="2175" y="5947"/>
                    </a:lnTo>
                    <a:lnTo>
                      <a:pt x="2177" y="5952"/>
                    </a:lnTo>
                    <a:lnTo>
                      <a:pt x="2191" y="5962"/>
                    </a:lnTo>
                    <a:lnTo>
                      <a:pt x="2203" y="5973"/>
                    </a:lnTo>
                    <a:lnTo>
                      <a:pt x="2215" y="5983"/>
                    </a:lnTo>
                    <a:lnTo>
                      <a:pt x="2228" y="5993"/>
                    </a:lnTo>
                    <a:lnTo>
                      <a:pt x="2241" y="6003"/>
                    </a:lnTo>
                    <a:lnTo>
                      <a:pt x="2253" y="6013"/>
                    </a:lnTo>
                    <a:lnTo>
                      <a:pt x="2266" y="6024"/>
                    </a:lnTo>
                    <a:lnTo>
                      <a:pt x="2278" y="6034"/>
                    </a:lnTo>
                    <a:lnTo>
                      <a:pt x="2283" y="6041"/>
                    </a:lnTo>
                    <a:lnTo>
                      <a:pt x="2288" y="6048"/>
                    </a:lnTo>
                    <a:lnTo>
                      <a:pt x="2292" y="6056"/>
                    </a:lnTo>
                    <a:lnTo>
                      <a:pt x="2295" y="6063"/>
                    </a:lnTo>
                    <a:lnTo>
                      <a:pt x="2298" y="6069"/>
                    </a:lnTo>
                    <a:lnTo>
                      <a:pt x="2300" y="6077"/>
                    </a:lnTo>
                    <a:lnTo>
                      <a:pt x="2303" y="6083"/>
                    </a:lnTo>
                    <a:lnTo>
                      <a:pt x="2305" y="6088"/>
                    </a:lnTo>
                    <a:lnTo>
                      <a:pt x="2310" y="6090"/>
                    </a:lnTo>
                    <a:lnTo>
                      <a:pt x="2315" y="6093"/>
                    </a:lnTo>
                    <a:lnTo>
                      <a:pt x="2320" y="6095"/>
                    </a:lnTo>
                    <a:lnTo>
                      <a:pt x="2324" y="6098"/>
                    </a:lnTo>
                    <a:lnTo>
                      <a:pt x="2329" y="6100"/>
                    </a:lnTo>
                    <a:lnTo>
                      <a:pt x="2332" y="6103"/>
                    </a:lnTo>
                    <a:lnTo>
                      <a:pt x="2337" y="6105"/>
                    </a:lnTo>
                    <a:lnTo>
                      <a:pt x="2339" y="6108"/>
                    </a:lnTo>
                    <a:lnTo>
                      <a:pt x="2347" y="6120"/>
                    </a:lnTo>
                    <a:lnTo>
                      <a:pt x="2357" y="6132"/>
                    </a:lnTo>
                    <a:lnTo>
                      <a:pt x="2370" y="6146"/>
                    </a:lnTo>
                    <a:lnTo>
                      <a:pt x="2388" y="6163"/>
                    </a:lnTo>
                    <a:lnTo>
                      <a:pt x="2411" y="6186"/>
                    </a:lnTo>
                    <a:lnTo>
                      <a:pt x="2441" y="6215"/>
                    </a:lnTo>
                    <a:lnTo>
                      <a:pt x="2479" y="6255"/>
                    </a:lnTo>
                    <a:lnTo>
                      <a:pt x="2527" y="6304"/>
                    </a:lnTo>
                    <a:lnTo>
                      <a:pt x="2534" y="6309"/>
                    </a:lnTo>
                    <a:lnTo>
                      <a:pt x="2543" y="6314"/>
                    </a:lnTo>
                    <a:lnTo>
                      <a:pt x="2550" y="6319"/>
                    </a:lnTo>
                    <a:lnTo>
                      <a:pt x="2558" y="6325"/>
                    </a:lnTo>
                    <a:lnTo>
                      <a:pt x="2565" y="6329"/>
                    </a:lnTo>
                    <a:lnTo>
                      <a:pt x="2572" y="6333"/>
                    </a:lnTo>
                    <a:lnTo>
                      <a:pt x="2580" y="6336"/>
                    </a:lnTo>
                    <a:lnTo>
                      <a:pt x="2588" y="6339"/>
                    </a:lnTo>
                    <a:lnTo>
                      <a:pt x="2605" y="6356"/>
                    </a:lnTo>
                    <a:lnTo>
                      <a:pt x="2623" y="6375"/>
                    </a:lnTo>
                    <a:lnTo>
                      <a:pt x="2641" y="6392"/>
                    </a:lnTo>
                    <a:lnTo>
                      <a:pt x="2658" y="6409"/>
                    </a:lnTo>
                    <a:lnTo>
                      <a:pt x="2674" y="6428"/>
                    </a:lnTo>
                    <a:lnTo>
                      <a:pt x="2691" y="6445"/>
                    </a:lnTo>
                    <a:lnTo>
                      <a:pt x="2707" y="6463"/>
                    </a:lnTo>
                    <a:lnTo>
                      <a:pt x="2722" y="6481"/>
                    </a:lnTo>
                    <a:lnTo>
                      <a:pt x="2727" y="6484"/>
                    </a:lnTo>
                    <a:lnTo>
                      <a:pt x="2732" y="6486"/>
                    </a:lnTo>
                    <a:lnTo>
                      <a:pt x="2737" y="6488"/>
                    </a:lnTo>
                    <a:lnTo>
                      <a:pt x="2742" y="6490"/>
                    </a:lnTo>
                    <a:lnTo>
                      <a:pt x="2746" y="6492"/>
                    </a:lnTo>
                    <a:lnTo>
                      <a:pt x="2750" y="6493"/>
                    </a:lnTo>
                    <a:lnTo>
                      <a:pt x="2753" y="6494"/>
                    </a:lnTo>
                    <a:lnTo>
                      <a:pt x="2756" y="6494"/>
                    </a:lnTo>
                    <a:lnTo>
                      <a:pt x="2771" y="6509"/>
                    </a:lnTo>
                    <a:lnTo>
                      <a:pt x="2785" y="6523"/>
                    </a:lnTo>
                    <a:lnTo>
                      <a:pt x="2801" y="6538"/>
                    </a:lnTo>
                    <a:lnTo>
                      <a:pt x="2816" y="6551"/>
                    </a:lnTo>
                    <a:lnTo>
                      <a:pt x="2831" y="6564"/>
                    </a:lnTo>
                    <a:lnTo>
                      <a:pt x="2847" y="6578"/>
                    </a:lnTo>
                    <a:lnTo>
                      <a:pt x="2862" y="6590"/>
                    </a:lnTo>
                    <a:lnTo>
                      <a:pt x="2876" y="6603"/>
                    </a:lnTo>
                    <a:lnTo>
                      <a:pt x="2887" y="6608"/>
                    </a:lnTo>
                    <a:lnTo>
                      <a:pt x="2897" y="6613"/>
                    </a:lnTo>
                    <a:lnTo>
                      <a:pt x="2907" y="6618"/>
                    </a:lnTo>
                    <a:lnTo>
                      <a:pt x="2917" y="6623"/>
                    </a:lnTo>
                    <a:lnTo>
                      <a:pt x="2927" y="6629"/>
                    </a:lnTo>
                    <a:lnTo>
                      <a:pt x="2938" y="6634"/>
                    </a:lnTo>
                    <a:lnTo>
                      <a:pt x="2948" y="6639"/>
                    </a:lnTo>
                    <a:lnTo>
                      <a:pt x="2957" y="6644"/>
                    </a:lnTo>
                    <a:lnTo>
                      <a:pt x="2965" y="6651"/>
                    </a:lnTo>
                    <a:lnTo>
                      <a:pt x="2972" y="6658"/>
                    </a:lnTo>
                    <a:lnTo>
                      <a:pt x="2979" y="6666"/>
                    </a:lnTo>
                    <a:lnTo>
                      <a:pt x="2986" y="6673"/>
                    </a:lnTo>
                    <a:lnTo>
                      <a:pt x="2994" y="6680"/>
                    </a:lnTo>
                    <a:lnTo>
                      <a:pt x="3000" y="6687"/>
                    </a:lnTo>
                    <a:lnTo>
                      <a:pt x="3006" y="6693"/>
                    </a:lnTo>
                    <a:lnTo>
                      <a:pt x="3011" y="6698"/>
                    </a:lnTo>
                    <a:lnTo>
                      <a:pt x="3032" y="6710"/>
                    </a:lnTo>
                    <a:lnTo>
                      <a:pt x="3051" y="6722"/>
                    </a:lnTo>
                    <a:lnTo>
                      <a:pt x="3070" y="6736"/>
                    </a:lnTo>
                    <a:lnTo>
                      <a:pt x="3093" y="6752"/>
                    </a:lnTo>
                    <a:lnTo>
                      <a:pt x="3120" y="6771"/>
                    </a:lnTo>
                    <a:lnTo>
                      <a:pt x="3156" y="6797"/>
                    </a:lnTo>
                    <a:lnTo>
                      <a:pt x="3202" y="6829"/>
                    </a:lnTo>
                    <a:lnTo>
                      <a:pt x="3260" y="6867"/>
                    </a:lnTo>
                    <a:lnTo>
                      <a:pt x="3279" y="6878"/>
                    </a:lnTo>
                    <a:lnTo>
                      <a:pt x="3299" y="6887"/>
                    </a:lnTo>
                    <a:lnTo>
                      <a:pt x="3318" y="6895"/>
                    </a:lnTo>
                    <a:lnTo>
                      <a:pt x="3336" y="6904"/>
                    </a:lnTo>
                    <a:lnTo>
                      <a:pt x="3355" y="6912"/>
                    </a:lnTo>
                    <a:lnTo>
                      <a:pt x="3372" y="6919"/>
                    </a:lnTo>
                    <a:lnTo>
                      <a:pt x="3391" y="6927"/>
                    </a:lnTo>
                    <a:lnTo>
                      <a:pt x="3408" y="6935"/>
                    </a:lnTo>
                    <a:lnTo>
                      <a:pt x="3410" y="6940"/>
                    </a:lnTo>
                    <a:lnTo>
                      <a:pt x="3413" y="6944"/>
                    </a:lnTo>
                    <a:lnTo>
                      <a:pt x="3415" y="6948"/>
                    </a:lnTo>
                    <a:lnTo>
                      <a:pt x="3417" y="6951"/>
                    </a:lnTo>
                    <a:lnTo>
                      <a:pt x="3419" y="6954"/>
                    </a:lnTo>
                    <a:lnTo>
                      <a:pt x="3420" y="6957"/>
                    </a:lnTo>
                    <a:lnTo>
                      <a:pt x="3421" y="6959"/>
                    </a:lnTo>
                    <a:lnTo>
                      <a:pt x="3421" y="6962"/>
                    </a:lnTo>
                    <a:lnTo>
                      <a:pt x="3436" y="6969"/>
                    </a:lnTo>
                    <a:lnTo>
                      <a:pt x="3452" y="6977"/>
                    </a:lnTo>
                    <a:lnTo>
                      <a:pt x="3466" y="6985"/>
                    </a:lnTo>
                    <a:lnTo>
                      <a:pt x="3481" y="6992"/>
                    </a:lnTo>
                    <a:lnTo>
                      <a:pt x="3497" y="6999"/>
                    </a:lnTo>
                    <a:lnTo>
                      <a:pt x="3512" y="7005"/>
                    </a:lnTo>
                    <a:lnTo>
                      <a:pt x="3527" y="7011"/>
                    </a:lnTo>
                    <a:lnTo>
                      <a:pt x="3543" y="7016"/>
                    </a:lnTo>
                    <a:lnTo>
                      <a:pt x="3552" y="7026"/>
                    </a:lnTo>
                    <a:lnTo>
                      <a:pt x="3562" y="7036"/>
                    </a:lnTo>
                    <a:lnTo>
                      <a:pt x="3572" y="7045"/>
                    </a:lnTo>
                    <a:lnTo>
                      <a:pt x="3581" y="7053"/>
                    </a:lnTo>
                    <a:lnTo>
                      <a:pt x="3591" y="7061"/>
                    </a:lnTo>
                    <a:lnTo>
                      <a:pt x="3600" y="7068"/>
                    </a:lnTo>
                    <a:lnTo>
                      <a:pt x="3608" y="7076"/>
                    </a:lnTo>
                    <a:lnTo>
                      <a:pt x="3616" y="7085"/>
                    </a:lnTo>
                    <a:lnTo>
                      <a:pt x="3621" y="7087"/>
                    </a:lnTo>
                    <a:lnTo>
                      <a:pt x="3626" y="7088"/>
                    </a:lnTo>
                    <a:lnTo>
                      <a:pt x="3631" y="7090"/>
                    </a:lnTo>
                    <a:lnTo>
                      <a:pt x="3636" y="7090"/>
                    </a:lnTo>
                    <a:lnTo>
                      <a:pt x="3642" y="7091"/>
                    </a:lnTo>
                    <a:lnTo>
                      <a:pt x="3647" y="7091"/>
                    </a:lnTo>
                    <a:lnTo>
                      <a:pt x="3652" y="7091"/>
                    </a:lnTo>
                    <a:lnTo>
                      <a:pt x="3657" y="7091"/>
                    </a:lnTo>
                    <a:lnTo>
                      <a:pt x="3669" y="7101"/>
                    </a:lnTo>
                    <a:lnTo>
                      <a:pt x="3680" y="7110"/>
                    </a:lnTo>
                    <a:lnTo>
                      <a:pt x="3692" y="7119"/>
                    </a:lnTo>
                    <a:lnTo>
                      <a:pt x="3703" y="7127"/>
                    </a:lnTo>
                    <a:lnTo>
                      <a:pt x="3713" y="7136"/>
                    </a:lnTo>
                    <a:lnTo>
                      <a:pt x="3723" y="7144"/>
                    </a:lnTo>
                    <a:lnTo>
                      <a:pt x="3733" y="7151"/>
                    </a:lnTo>
                    <a:lnTo>
                      <a:pt x="3744" y="7159"/>
                    </a:lnTo>
                    <a:lnTo>
                      <a:pt x="3754" y="7161"/>
                    </a:lnTo>
                    <a:lnTo>
                      <a:pt x="3764" y="7164"/>
                    </a:lnTo>
                    <a:lnTo>
                      <a:pt x="3773" y="7166"/>
                    </a:lnTo>
                    <a:lnTo>
                      <a:pt x="3783" y="7168"/>
                    </a:lnTo>
                    <a:lnTo>
                      <a:pt x="3793" y="7169"/>
                    </a:lnTo>
                    <a:lnTo>
                      <a:pt x="3802" y="7171"/>
                    </a:lnTo>
                    <a:lnTo>
                      <a:pt x="3810" y="7172"/>
                    </a:lnTo>
                    <a:lnTo>
                      <a:pt x="3818" y="7172"/>
                    </a:lnTo>
                    <a:lnTo>
                      <a:pt x="3828" y="7179"/>
                    </a:lnTo>
                    <a:lnTo>
                      <a:pt x="3837" y="7188"/>
                    </a:lnTo>
                    <a:lnTo>
                      <a:pt x="3848" y="7195"/>
                    </a:lnTo>
                    <a:lnTo>
                      <a:pt x="3858" y="7202"/>
                    </a:lnTo>
                    <a:lnTo>
                      <a:pt x="3868" y="7209"/>
                    </a:lnTo>
                    <a:lnTo>
                      <a:pt x="3878" y="7215"/>
                    </a:lnTo>
                    <a:lnTo>
                      <a:pt x="3888" y="7221"/>
                    </a:lnTo>
                    <a:lnTo>
                      <a:pt x="3899" y="7226"/>
                    </a:lnTo>
                    <a:lnTo>
                      <a:pt x="3917" y="7232"/>
                    </a:lnTo>
                    <a:lnTo>
                      <a:pt x="3932" y="7237"/>
                    </a:lnTo>
                    <a:lnTo>
                      <a:pt x="3948" y="7242"/>
                    </a:lnTo>
                    <a:lnTo>
                      <a:pt x="3962" y="7248"/>
                    </a:lnTo>
                    <a:lnTo>
                      <a:pt x="3978" y="7254"/>
                    </a:lnTo>
                    <a:lnTo>
                      <a:pt x="3997" y="7260"/>
                    </a:lnTo>
                    <a:lnTo>
                      <a:pt x="4019" y="7266"/>
                    </a:lnTo>
                    <a:lnTo>
                      <a:pt x="4047" y="7274"/>
                    </a:lnTo>
                    <a:lnTo>
                      <a:pt x="4059" y="7282"/>
                    </a:lnTo>
                    <a:lnTo>
                      <a:pt x="4070" y="7289"/>
                    </a:lnTo>
                    <a:lnTo>
                      <a:pt x="4081" y="7297"/>
                    </a:lnTo>
                    <a:lnTo>
                      <a:pt x="4093" y="7304"/>
                    </a:lnTo>
                    <a:lnTo>
                      <a:pt x="4103" y="7310"/>
                    </a:lnTo>
                    <a:lnTo>
                      <a:pt x="4113" y="7317"/>
                    </a:lnTo>
                    <a:lnTo>
                      <a:pt x="4123" y="7322"/>
                    </a:lnTo>
                    <a:lnTo>
                      <a:pt x="4133" y="7328"/>
                    </a:lnTo>
                    <a:lnTo>
                      <a:pt x="4142" y="7330"/>
                    </a:lnTo>
                    <a:lnTo>
                      <a:pt x="4149" y="7334"/>
                    </a:lnTo>
                    <a:lnTo>
                      <a:pt x="4157" y="7336"/>
                    </a:lnTo>
                    <a:lnTo>
                      <a:pt x="4164" y="7338"/>
                    </a:lnTo>
                    <a:lnTo>
                      <a:pt x="4171" y="7340"/>
                    </a:lnTo>
                    <a:lnTo>
                      <a:pt x="4179" y="7341"/>
                    </a:lnTo>
                    <a:lnTo>
                      <a:pt x="4186" y="7342"/>
                    </a:lnTo>
                    <a:lnTo>
                      <a:pt x="4195" y="7342"/>
                    </a:lnTo>
                    <a:lnTo>
                      <a:pt x="4197" y="7345"/>
                    </a:lnTo>
                    <a:lnTo>
                      <a:pt x="4198" y="7347"/>
                    </a:lnTo>
                    <a:lnTo>
                      <a:pt x="4200" y="7349"/>
                    </a:lnTo>
                    <a:lnTo>
                      <a:pt x="4200" y="7351"/>
                    </a:lnTo>
                    <a:lnTo>
                      <a:pt x="4201" y="7353"/>
                    </a:lnTo>
                    <a:lnTo>
                      <a:pt x="4201" y="7354"/>
                    </a:lnTo>
                    <a:lnTo>
                      <a:pt x="4201" y="7355"/>
                    </a:lnTo>
                    <a:lnTo>
                      <a:pt x="4201" y="7355"/>
                    </a:lnTo>
                    <a:lnTo>
                      <a:pt x="4225" y="7369"/>
                    </a:lnTo>
                    <a:lnTo>
                      <a:pt x="4250" y="7382"/>
                    </a:lnTo>
                    <a:lnTo>
                      <a:pt x="4272" y="7392"/>
                    </a:lnTo>
                    <a:lnTo>
                      <a:pt x="4294" y="7400"/>
                    </a:lnTo>
                    <a:lnTo>
                      <a:pt x="4312" y="7408"/>
                    </a:lnTo>
                    <a:lnTo>
                      <a:pt x="4329" y="7415"/>
                    </a:lnTo>
                    <a:lnTo>
                      <a:pt x="4344" y="7422"/>
                    </a:lnTo>
                    <a:lnTo>
                      <a:pt x="4356" y="7429"/>
                    </a:lnTo>
                    <a:lnTo>
                      <a:pt x="4368" y="7433"/>
                    </a:lnTo>
                    <a:lnTo>
                      <a:pt x="4380" y="7435"/>
                    </a:lnTo>
                    <a:lnTo>
                      <a:pt x="4394" y="7438"/>
                    </a:lnTo>
                    <a:lnTo>
                      <a:pt x="4406" y="7440"/>
                    </a:lnTo>
                    <a:lnTo>
                      <a:pt x="4418" y="7441"/>
                    </a:lnTo>
                    <a:lnTo>
                      <a:pt x="4431" y="7443"/>
                    </a:lnTo>
                    <a:lnTo>
                      <a:pt x="4444" y="7443"/>
                    </a:lnTo>
                    <a:lnTo>
                      <a:pt x="4456" y="7444"/>
                    </a:lnTo>
                    <a:lnTo>
                      <a:pt x="4459" y="7446"/>
                    </a:lnTo>
                    <a:lnTo>
                      <a:pt x="4462" y="7450"/>
                    </a:lnTo>
                    <a:lnTo>
                      <a:pt x="4468" y="7453"/>
                    </a:lnTo>
                    <a:lnTo>
                      <a:pt x="4474" y="7457"/>
                    </a:lnTo>
                    <a:lnTo>
                      <a:pt x="4491" y="7466"/>
                    </a:lnTo>
                    <a:lnTo>
                      <a:pt x="4513" y="7476"/>
                    </a:lnTo>
                    <a:lnTo>
                      <a:pt x="4535" y="7488"/>
                    </a:lnTo>
                    <a:lnTo>
                      <a:pt x="4559" y="7500"/>
                    </a:lnTo>
                    <a:lnTo>
                      <a:pt x="4582" y="7512"/>
                    </a:lnTo>
                    <a:lnTo>
                      <a:pt x="4604" y="7524"/>
                    </a:lnTo>
                    <a:lnTo>
                      <a:pt x="4616" y="7527"/>
                    </a:lnTo>
                    <a:lnTo>
                      <a:pt x="4628" y="7529"/>
                    </a:lnTo>
                    <a:lnTo>
                      <a:pt x="4639" y="7533"/>
                    </a:lnTo>
                    <a:lnTo>
                      <a:pt x="4651" y="7535"/>
                    </a:lnTo>
                    <a:lnTo>
                      <a:pt x="4661" y="7536"/>
                    </a:lnTo>
                    <a:lnTo>
                      <a:pt x="4671" y="7538"/>
                    </a:lnTo>
                    <a:lnTo>
                      <a:pt x="4681" y="7538"/>
                    </a:lnTo>
                    <a:lnTo>
                      <a:pt x="4691" y="7539"/>
                    </a:lnTo>
                    <a:lnTo>
                      <a:pt x="4696" y="7545"/>
                    </a:lnTo>
                    <a:lnTo>
                      <a:pt x="4700" y="7551"/>
                    </a:lnTo>
                    <a:lnTo>
                      <a:pt x="4705" y="7556"/>
                    </a:lnTo>
                    <a:lnTo>
                      <a:pt x="4710" y="7560"/>
                    </a:lnTo>
                    <a:lnTo>
                      <a:pt x="4717" y="7566"/>
                    </a:lnTo>
                    <a:lnTo>
                      <a:pt x="4727" y="7572"/>
                    </a:lnTo>
                    <a:lnTo>
                      <a:pt x="4740" y="7581"/>
                    </a:lnTo>
                    <a:lnTo>
                      <a:pt x="4759" y="7593"/>
                    </a:lnTo>
                    <a:lnTo>
                      <a:pt x="4784" y="7595"/>
                    </a:lnTo>
                    <a:lnTo>
                      <a:pt x="4809" y="7598"/>
                    </a:lnTo>
                    <a:lnTo>
                      <a:pt x="4834" y="7600"/>
                    </a:lnTo>
                    <a:lnTo>
                      <a:pt x="4859" y="7603"/>
                    </a:lnTo>
                    <a:lnTo>
                      <a:pt x="4883" y="7605"/>
                    </a:lnTo>
                    <a:lnTo>
                      <a:pt x="4907" y="7608"/>
                    </a:lnTo>
                    <a:lnTo>
                      <a:pt x="4930" y="7610"/>
                    </a:lnTo>
                    <a:lnTo>
                      <a:pt x="4954" y="7613"/>
                    </a:lnTo>
                    <a:lnTo>
                      <a:pt x="4966" y="7620"/>
                    </a:lnTo>
                    <a:lnTo>
                      <a:pt x="4978" y="7628"/>
                    </a:lnTo>
                    <a:lnTo>
                      <a:pt x="4989" y="7636"/>
                    </a:lnTo>
                    <a:lnTo>
                      <a:pt x="5000" y="7643"/>
                    </a:lnTo>
                    <a:lnTo>
                      <a:pt x="5011" y="7650"/>
                    </a:lnTo>
                    <a:lnTo>
                      <a:pt x="5021" y="7656"/>
                    </a:lnTo>
                    <a:lnTo>
                      <a:pt x="5031" y="7662"/>
                    </a:lnTo>
                    <a:lnTo>
                      <a:pt x="5041" y="7667"/>
                    </a:lnTo>
                    <a:lnTo>
                      <a:pt x="5084" y="7679"/>
                    </a:lnTo>
                    <a:lnTo>
                      <a:pt x="5128" y="7690"/>
                    </a:lnTo>
                    <a:lnTo>
                      <a:pt x="5173" y="7699"/>
                    </a:lnTo>
                    <a:lnTo>
                      <a:pt x="5220" y="7708"/>
                    </a:lnTo>
                    <a:lnTo>
                      <a:pt x="5268" y="7717"/>
                    </a:lnTo>
                    <a:lnTo>
                      <a:pt x="5318" y="7726"/>
                    </a:lnTo>
                    <a:lnTo>
                      <a:pt x="5370" y="7737"/>
                    </a:lnTo>
                    <a:lnTo>
                      <a:pt x="5424" y="7749"/>
                    </a:lnTo>
                    <a:lnTo>
                      <a:pt x="5426" y="7751"/>
                    </a:lnTo>
                    <a:lnTo>
                      <a:pt x="5428" y="7754"/>
                    </a:lnTo>
                    <a:lnTo>
                      <a:pt x="5429" y="7756"/>
                    </a:lnTo>
                    <a:lnTo>
                      <a:pt x="5430" y="7758"/>
                    </a:lnTo>
                    <a:lnTo>
                      <a:pt x="5430" y="7760"/>
                    </a:lnTo>
                    <a:lnTo>
                      <a:pt x="5431" y="7761"/>
                    </a:lnTo>
                    <a:lnTo>
                      <a:pt x="5431" y="7762"/>
                    </a:lnTo>
                    <a:lnTo>
                      <a:pt x="5431" y="7762"/>
                    </a:lnTo>
                    <a:lnTo>
                      <a:pt x="5445" y="7767"/>
                    </a:lnTo>
                    <a:lnTo>
                      <a:pt x="5460" y="7772"/>
                    </a:lnTo>
                    <a:lnTo>
                      <a:pt x="5474" y="7777"/>
                    </a:lnTo>
                    <a:lnTo>
                      <a:pt x="5487" y="7781"/>
                    </a:lnTo>
                    <a:lnTo>
                      <a:pt x="5501" y="7786"/>
                    </a:lnTo>
                    <a:lnTo>
                      <a:pt x="5513" y="7790"/>
                    </a:lnTo>
                    <a:lnTo>
                      <a:pt x="5526" y="7793"/>
                    </a:lnTo>
                    <a:lnTo>
                      <a:pt x="5538" y="7796"/>
                    </a:lnTo>
                    <a:lnTo>
                      <a:pt x="5559" y="7799"/>
                    </a:lnTo>
                    <a:lnTo>
                      <a:pt x="5578" y="7801"/>
                    </a:lnTo>
                    <a:lnTo>
                      <a:pt x="5599" y="7804"/>
                    </a:lnTo>
                    <a:lnTo>
                      <a:pt x="5618" y="7806"/>
                    </a:lnTo>
                    <a:lnTo>
                      <a:pt x="5637" y="7809"/>
                    </a:lnTo>
                    <a:lnTo>
                      <a:pt x="5657" y="7811"/>
                    </a:lnTo>
                    <a:lnTo>
                      <a:pt x="5675" y="7814"/>
                    </a:lnTo>
                    <a:lnTo>
                      <a:pt x="5693" y="7816"/>
                    </a:lnTo>
                    <a:lnTo>
                      <a:pt x="5697" y="7819"/>
                    </a:lnTo>
                    <a:lnTo>
                      <a:pt x="5703" y="7821"/>
                    </a:lnTo>
                    <a:lnTo>
                      <a:pt x="5708" y="7824"/>
                    </a:lnTo>
                    <a:lnTo>
                      <a:pt x="5713" y="7826"/>
                    </a:lnTo>
                    <a:lnTo>
                      <a:pt x="5717" y="7829"/>
                    </a:lnTo>
                    <a:lnTo>
                      <a:pt x="5720" y="7831"/>
                    </a:lnTo>
                    <a:lnTo>
                      <a:pt x="5724" y="7834"/>
                    </a:lnTo>
                    <a:lnTo>
                      <a:pt x="5727" y="7837"/>
                    </a:lnTo>
                    <a:lnTo>
                      <a:pt x="5755" y="7840"/>
                    </a:lnTo>
                    <a:lnTo>
                      <a:pt x="5782" y="7842"/>
                    </a:lnTo>
                    <a:lnTo>
                      <a:pt x="5810" y="7844"/>
                    </a:lnTo>
                    <a:lnTo>
                      <a:pt x="5836" y="7846"/>
                    </a:lnTo>
                    <a:lnTo>
                      <a:pt x="5864" y="7848"/>
                    </a:lnTo>
                    <a:lnTo>
                      <a:pt x="5890" y="7849"/>
                    </a:lnTo>
                    <a:lnTo>
                      <a:pt x="5916" y="7850"/>
                    </a:lnTo>
                    <a:lnTo>
                      <a:pt x="5941" y="7850"/>
                    </a:lnTo>
                    <a:lnTo>
                      <a:pt x="5948" y="7853"/>
                    </a:lnTo>
                    <a:lnTo>
                      <a:pt x="5956" y="7855"/>
                    </a:lnTo>
                    <a:lnTo>
                      <a:pt x="5962" y="7858"/>
                    </a:lnTo>
                    <a:lnTo>
                      <a:pt x="5968" y="7860"/>
                    </a:lnTo>
                    <a:lnTo>
                      <a:pt x="5973" y="7863"/>
                    </a:lnTo>
                    <a:lnTo>
                      <a:pt x="5978" y="7865"/>
                    </a:lnTo>
                    <a:lnTo>
                      <a:pt x="5983" y="7868"/>
                    </a:lnTo>
                    <a:lnTo>
                      <a:pt x="5988" y="7870"/>
                    </a:lnTo>
                    <a:lnTo>
                      <a:pt x="6006" y="7868"/>
                    </a:lnTo>
                    <a:lnTo>
                      <a:pt x="6024" y="7867"/>
                    </a:lnTo>
                    <a:lnTo>
                      <a:pt x="6053" y="7867"/>
                    </a:lnTo>
                    <a:lnTo>
                      <a:pt x="6097" y="7869"/>
                    </a:lnTo>
                    <a:lnTo>
                      <a:pt x="6166" y="7874"/>
                    </a:lnTo>
                    <a:lnTo>
                      <a:pt x="6265" y="7881"/>
                    </a:lnTo>
                    <a:lnTo>
                      <a:pt x="6401" y="7891"/>
                    </a:lnTo>
                    <a:lnTo>
                      <a:pt x="6580" y="7905"/>
                    </a:lnTo>
                    <a:lnTo>
                      <a:pt x="6630" y="7900"/>
                    </a:lnTo>
                    <a:lnTo>
                      <a:pt x="6681" y="7895"/>
                    </a:lnTo>
                    <a:lnTo>
                      <a:pt x="6731" y="7890"/>
                    </a:lnTo>
                    <a:lnTo>
                      <a:pt x="6782" y="7884"/>
                    </a:lnTo>
                    <a:lnTo>
                      <a:pt x="6832" y="7879"/>
                    </a:lnTo>
                    <a:lnTo>
                      <a:pt x="6883" y="7874"/>
                    </a:lnTo>
                    <a:lnTo>
                      <a:pt x="6933" y="7869"/>
                    </a:lnTo>
                    <a:lnTo>
                      <a:pt x="6983" y="7864"/>
                    </a:lnTo>
                    <a:lnTo>
                      <a:pt x="7055" y="7866"/>
                    </a:lnTo>
                    <a:lnTo>
                      <a:pt x="7110" y="7867"/>
                    </a:lnTo>
                    <a:lnTo>
                      <a:pt x="7152" y="7868"/>
                    </a:lnTo>
                    <a:lnTo>
                      <a:pt x="7186" y="7869"/>
                    </a:lnTo>
                    <a:lnTo>
                      <a:pt x="7215" y="7868"/>
                    </a:lnTo>
                    <a:lnTo>
                      <a:pt x="7243" y="7867"/>
                    </a:lnTo>
                    <a:lnTo>
                      <a:pt x="7275" y="7866"/>
                    </a:lnTo>
                    <a:lnTo>
                      <a:pt x="7313" y="7864"/>
                    </a:lnTo>
                    <a:lnTo>
                      <a:pt x="7323" y="7861"/>
                    </a:lnTo>
                    <a:lnTo>
                      <a:pt x="7333" y="7859"/>
                    </a:lnTo>
                    <a:lnTo>
                      <a:pt x="7342" y="7856"/>
                    </a:lnTo>
                    <a:lnTo>
                      <a:pt x="7352" y="7854"/>
                    </a:lnTo>
                    <a:lnTo>
                      <a:pt x="7362" y="7851"/>
                    </a:lnTo>
                    <a:lnTo>
                      <a:pt x="7371" y="7849"/>
                    </a:lnTo>
                    <a:lnTo>
                      <a:pt x="7379" y="7846"/>
                    </a:lnTo>
                    <a:lnTo>
                      <a:pt x="7387" y="7844"/>
                    </a:lnTo>
                    <a:lnTo>
                      <a:pt x="7420" y="7841"/>
                    </a:lnTo>
                    <a:lnTo>
                      <a:pt x="7452" y="7839"/>
                    </a:lnTo>
                    <a:lnTo>
                      <a:pt x="7485" y="7837"/>
                    </a:lnTo>
                    <a:lnTo>
                      <a:pt x="7518" y="7834"/>
                    </a:lnTo>
                    <a:lnTo>
                      <a:pt x="7550" y="7832"/>
                    </a:lnTo>
                    <a:lnTo>
                      <a:pt x="7583" y="7831"/>
                    </a:lnTo>
                    <a:lnTo>
                      <a:pt x="7616" y="7830"/>
                    </a:lnTo>
                    <a:lnTo>
                      <a:pt x="7649" y="7829"/>
                    </a:lnTo>
                    <a:lnTo>
                      <a:pt x="7651" y="7827"/>
                    </a:lnTo>
                    <a:lnTo>
                      <a:pt x="7652" y="7825"/>
                    </a:lnTo>
                    <a:lnTo>
                      <a:pt x="7653" y="7822"/>
                    </a:lnTo>
                    <a:lnTo>
                      <a:pt x="7654" y="7820"/>
                    </a:lnTo>
                    <a:lnTo>
                      <a:pt x="7656" y="7819"/>
                    </a:lnTo>
                    <a:lnTo>
                      <a:pt x="7656" y="7817"/>
                    </a:lnTo>
                    <a:lnTo>
                      <a:pt x="7656" y="7816"/>
                    </a:lnTo>
                    <a:lnTo>
                      <a:pt x="7656" y="7816"/>
                    </a:lnTo>
                    <a:lnTo>
                      <a:pt x="7681" y="7814"/>
                    </a:lnTo>
                    <a:lnTo>
                      <a:pt x="7704" y="7811"/>
                    </a:lnTo>
                    <a:lnTo>
                      <a:pt x="7729" y="7809"/>
                    </a:lnTo>
                    <a:lnTo>
                      <a:pt x="7752" y="7807"/>
                    </a:lnTo>
                    <a:lnTo>
                      <a:pt x="7776" y="7805"/>
                    </a:lnTo>
                    <a:lnTo>
                      <a:pt x="7798" y="7804"/>
                    </a:lnTo>
                    <a:lnTo>
                      <a:pt x="7821" y="7803"/>
                    </a:lnTo>
                    <a:lnTo>
                      <a:pt x="7844" y="7803"/>
                    </a:lnTo>
                    <a:lnTo>
                      <a:pt x="7853" y="7800"/>
                    </a:lnTo>
                    <a:lnTo>
                      <a:pt x="7864" y="7798"/>
                    </a:lnTo>
                    <a:lnTo>
                      <a:pt x="7874" y="7795"/>
                    </a:lnTo>
                    <a:lnTo>
                      <a:pt x="7884" y="7793"/>
                    </a:lnTo>
                    <a:lnTo>
                      <a:pt x="7894" y="7790"/>
                    </a:lnTo>
                    <a:lnTo>
                      <a:pt x="7904" y="7788"/>
                    </a:lnTo>
                    <a:lnTo>
                      <a:pt x="7915" y="7785"/>
                    </a:lnTo>
                    <a:lnTo>
                      <a:pt x="7925" y="7782"/>
                    </a:lnTo>
                    <a:lnTo>
                      <a:pt x="7954" y="7779"/>
                    </a:lnTo>
                    <a:lnTo>
                      <a:pt x="7985" y="7777"/>
                    </a:lnTo>
                    <a:lnTo>
                      <a:pt x="8016" y="7775"/>
                    </a:lnTo>
                    <a:lnTo>
                      <a:pt x="8045" y="7773"/>
                    </a:lnTo>
                    <a:lnTo>
                      <a:pt x="8076" y="7771"/>
                    </a:lnTo>
                    <a:lnTo>
                      <a:pt x="8105" y="7770"/>
                    </a:lnTo>
                    <a:lnTo>
                      <a:pt x="8136" y="7769"/>
                    </a:lnTo>
                    <a:lnTo>
                      <a:pt x="8167" y="7769"/>
                    </a:lnTo>
                    <a:lnTo>
                      <a:pt x="8169" y="7766"/>
                    </a:lnTo>
                    <a:lnTo>
                      <a:pt x="8172" y="7764"/>
                    </a:lnTo>
                    <a:lnTo>
                      <a:pt x="8174" y="7761"/>
                    </a:lnTo>
                    <a:lnTo>
                      <a:pt x="8176" y="7759"/>
                    </a:lnTo>
                    <a:lnTo>
                      <a:pt x="8177" y="7756"/>
                    </a:lnTo>
                    <a:lnTo>
                      <a:pt x="8179" y="7754"/>
                    </a:lnTo>
                    <a:lnTo>
                      <a:pt x="8180" y="7751"/>
                    </a:lnTo>
                    <a:lnTo>
                      <a:pt x="8180" y="7749"/>
                    </a:lnTo>
                    <a:lnTo>
                      <a:pt x="8211" y="7744"/>
                    </a:lnTo>
                    <a:lnTo>
                      <a:pt x="8240" y="7739"/>
                    </a:lnTo>
                    <a:lnTo>
                      <a:pt x="8270" y="7733"/>
                    </a:lnTo>
                    <a:lnTo>
                      <a:pt x="8300" y="7729"/>
                    </a:lnTo>
                    <a:lnTo>
                      <a:pt x="8330" y="7724"/>
                    </a:lnTo>
                    <a:lnTo>
                      <a:pt x="8359" y="7721"/>
                    </a:lnTo>
                    <a:lnTo>
                      <a:pt x="8387" y="7717"/>
                    </a:lnTo>
                    <a:lnTo>
                      <a:pt x="8415" y="7714"/>
                    </a:lnTo>
                    <a:lnTo>
                      <a:pt x="8448" y="7702"/>
                    </a:lnTo>
                    <a:lnTo>
                      <a:pt x="8481" y="7690"/>
                    </a:lnTo>
                    <a:lnTo>
                      <a:pt x="8513" y="7676"/>
                    </a:lnTo>
                    <a:lnTo>
                      <a:pt x="8545" y="7664"/>
                    </a:lnTo>
                    <a:lnTo>
                      <a:pt x="8577" y="7651"/>
                    </a:lnTo>
                    <a:lnTo>
                      <a:pt x="8608" y="7639"/>
                    </a:lnTo>
                    <a:lnTo>
                      <a:pt x="8640" y="7625"/>
                    </a:lnTo>
                    <a:lnTo>
                      <a:pt x="8671" y="7613"/>
                    </a:lnTo>
                    <a:lnTo>
                      <a:pt x="8685" y="7611"/>
                    </a:lnTo>
                    <a:lnTo>
                      <a:pt x="8699" y="7609"/>
                    </a:lnTo>
                    <a:lnTo>
                      <a:pt x="8714" y="7608"/>
                    </a:lnTo>
                    <a:lnTo>
                      <a:pt x="8727" y="7607"/>
                    </a:lnTo>
                    <a:lnTo>
                      <a:pt x="8740" y="7607"/>
                    </a:lnTo>
                    <a:lnTo>
                      <a:pt x="8752" y="7606"/>
                    </a:lnTo>
                    <a:lnTo>
                      <a:pt x="8766" y="7606"/>
                    </a:lnTo>
                    <a:lnTo>
                      <a:pt x="8778" y="7606"/>
                    </a:lnTo>
                    <a:lnTo>
                      <a:pt x="8791" y="7602"/>
                    </a:lnTo>
                    <a:lnTo>
                      <a:pt x="8801" y="7598"/>
                    </a:lnTo>
                    <a:lnTo>
                      <a:pt x="8809" y="7595"/>
                    </a:lnTo>
                    <a:lnTo>
                      <a:pt x="8816" y="7592"/>
                    </a:lnTo>
                    <a:lnTo>
                      <a:pt x="8821" y="7589"/>
                    </a:lnTo>
                    <a:lnTo>
                      <a:pt x="8826" y="7585"/>
                    </a:lnTo>
                    <a:lnTo>
                      <a:pt x="8832" y="7579"/>
                    </a:lnTo>
                    <a:lnTo>
                      <a:pt x="8838" y="7572"/>
                    </a:lnTo>
                    <a:lnTo>
                      <a:pt x="8861" y="7565"/>
                    </a:lnTo>
                    <a:lnTo>
                      <a:pt x="8883" y="7558"/>
                    </a:lnTo>
                    <a:lnTo>
                      <a:pt x="8904" y="7552"/>
                    </a:lnTo>
                    <a:lnTo>
                      <a:pt x="8925" y="7546"/>
                    </a:lnTo>
                    <a:lnTo>
                      <a:pt x="8946" y="7541"/>
                    </a:lnTo>
                    <a:lnTo>
                      <a:pt x="8967" y="7535"/>
                    </a:lnTo>
                    <a:lnTo>
                      <a:pt x="8986" y="7529"/>
                    </a:lnTo>
                    <a:lnTo>
                      <a:pt x="9006" y="7524"/>
                    </a:lnTo>
                    <a:lnTo>
                      <a:pt x="9019" y="7517"/>
                    </a:lnTo>
                    <a:lnTo>
                      <a:pt x="9031" y="7510"/>
                    </a:lnTo>
                    <a:lnTo>
                      <a:pt x="9042" y="7502"/>
                    </a:lnTo>
                    <a:lnTo>
                      <a:pt x="9052" y="7495"/>
                    </a:lnTo>
                    <a:lnTo>
                      <a:pt x="9064" y="7489"/>
                    </a:lnTo>
                    <a:lnTo>
                      <a:pt x="9074" y="7481"/>
                    </a:lnTo>
                    <a:lnTo>
                      <a:pt x="9084" y="7476"/>
                    </a:lnTo>
                    <a:lnTo>
                      <a:pt x="9094" y="7470"/>
                    </a:lnTo>
                    <a:lnTo>
                      <a:pt x="9106" y="7468"/>
                    </a:lnTo>
                    <a:lnTo>
                      <a:pt x="9118" y="7465"/>
                    </a:lnTo>
                    <a:lnTo>
                      <a:pt x="9129" y="7463"/>
                    </a:lnTo>
                    <a:lnTo>
                      <a:pt x="9140" y="7461"/>
                    </a:lnTo>
                    <a:lnTo>
                      <a:pt x="9150" y="7459"/>
                    </a:lnTo>
                    <a:lnTo>
                      <a:pt x="9162" y="7458"/>
                    </a:lnTo>
                    <a:lnTo>
                      <a:pt x="9172" y="7457"/>
                    </a:lnTo>
                    <a:lnTo>
                      <a:pt x="9181" y="7457"/>
                    </a:lnTo>
                    <a:lnTo>
                      <a:pt x="9191" y="7452"/>
                    </a:lnTo>
                    <a:lnTo>
                      <a:pt x="9200" y="7447"/>
                    </a:lnTo>
                    <a:lnTo>
                      <a:pt x="9209" y="7442"/>
                    </a:lnTo>
                    <a:lnTo>
                      <a:pt x="9218" y="7438"/>
                    </a:lnTo>
                    <a:lnTo>
                      <a:pt x="9226" y="7434"/>
                    </a:lnTo>
                    <a:lnTo>
                      <a:pt x="9233" y="7429"/>
                    </a:lnTo>
                    <a:lnTo>
                      <a:pt x="9241" y="7426"/>
                    </a:lnTo>
                    <a:lnTo>
                      <a:pt x="9248" y="7423"/>
                    </a:lnTo>
                    <a:lnTo>
                      <a:pt x="9255" y="7416"/>
                    </a:lnTo>
                    <a:lnTo>
                      <a:pt x="9263" y="7409"/>
                    </a:lnTo>
                    <a:lnTo>
                      <a:pt x="9269" y="7403"/>
                    </a:lnTo>
                    <a:lnTo>
                      <a:pt x="9275" y="7397"/>
                    </a:lnTo>
                    <a:lnTo>
                      <a:pt x="9280" y="7392"/>
                    </a:lnTo>
                    <a:lnTo>
                      <a:pt x="9285" y="7386"/>
                    </a:lnTo>
                    <a:lnTo>
                      <a:pt x="9290" y="7380"/>
                    </a:lnTo>
                    <a:lnTo>
                      <a:pt x="9295" y="7375"/>
                    </a:lnTo>
                    <a:lnTo>
                      <a:pt x="9305" y="7370"/>
                    </a:lnTo>
                    <a:lnTo>
                      <a:pt x="9315" y="7365"/>
                    </a:lnTo>
                    <a:lnTo>
                      <a:pt x="9324" y="7361"/>
                    </a:lnTo>
                    <a:lnTo>
                      <a:pt x="9332" y="7356"/>
                    </a:lnTo>
                    <a:lnTo>
                      <a:pt x="9340" y="7352"/>
                    </a:lnTo>
                    <a:lnTo>
                      <a:pt x="9347" y="7348"/>
                    </a:lnTo>
                    <a:lnTo>
                      <a:pt x="9355" y="7345"/>
                    </a:lnTo>
                    <a:lnTo>
                      <a:pt x="9363" y="7342"/>
                    </a:lnTo>
                    <a:lnTo>
                      <a:pt x="9373" y="7340"/>
                    </a:lnTo>
                    <a:lnTo>
                      <a:pt x="9382" y="7337"/>
                    </a:lnTo>
                    <a:lnTo>
                      <a:pt x="9391" y="7335"/>
                    </a:lnTo>
                    <a:lnTo>
                      <a:pt x="9399" y="7333"/>
                    </a:lnTo>
                    <a:lnTo>
                      <a:pt x="9407" y="7330"/>
                    </a:lnTo>
                    <a:lnTo>
                      <a:pt x="9415" y="7329"/>
                    </a:lnTo>
                    <a:lnTo>
                      <a:pt x="9423" y="7328"/>
                    </a:lnTo>
                    <a:lnTo>
                      <a:pt x="9430" y="7328"/>
                    </a:lnTo>
                    <a:lnTo>
                      <a:pt x="9437" y="7321"/>
                    </a:lnTo>
                    <a:lnTo>
                      <a:pt x="9444" y="7315"/>
                    </a:lnTo>
                    <a:lnTo>
                      <a:pt x="9453" y="7309"/>
                    </a:lnTo>
                    <a:lnTo>
                      <a:pt x="9468" y="7302"/>
                    </a:lnTo>
                    <a:lnTo>
                      <a:pt x="9488" y="7293"/>
                    </a:lnTo>
                    <a:lnTo>
                      <a:pt x="9518" y="7279"/>
                    </a:lnTo>
                    <a:lnTo>
                      <a:pt x="9558" y="7262"/>
                    </a:lnTo>
                    <a:lnTo>
                      <a:pt x="9611" y="7240"/>
                    </a:lnTo>
                    <a:lnTo>
                      <a:pt x="9617" y="7235"/>
                    </a:lnTo>
                    <a:lnTo>
                      <a:pt x="9622" y="7229"/>
                    </a:lnTo>
                    <a:lnTo>
                      <a:pt x="9627" y="7225"/>
                    </a:lnTo>
                    <a:lnTo>
                      <a:pt x="9632" y="7220"/>
                    </a:lnTo>
                    <a:lnTo>
                      <a:pt x="9637" y="7216"/>
                    </a:lnTo>
                    <a:lnTo>
                      <a:pt x="9642" y="7212"/>
                    </a:lnTo>
                    <a:lnTo>
                      <a:pt x="9647" y="7209"/>
                    </a:lnTo>
                    <a:lnTo>
                      <a:pt x="9652" y="7206"/>
                    </a:lnTo>
                    <a:lnTo>
                      <a:pt x="9661" y="7204"/>
                    </a:lnTo>
                    <a:lnTo>
                      <a:pt x="9672" y="7201"/>
                    </a:lnTo>
                    <a:lnTo>
                      <a:pt x="9682" y="7199"/>
                    </a:lnTo>
                    <a:lnTo>
                      <a:pt x="9692" y="7196"/>
                    </a:lnTo>
                    <a:lnTo>
                      <a:pt x="9702" y="7194"/>
                    </a:lnTo>
                    <a:lnTo>
                      <a:pt x="9712" y="7191"/>
                    </a:lnTo>
                    <a:lnTo>
                      <a:pt x="9723" y="7189"/>
                    </a:lnTo>
                    <a:lnTo>
                      <a:pt x="9733" y="7186"/>
                    </a:lnTo>
                    <a:lnTo>
                      <a:pt x="9752" y="7170"/>
                    </a:lnTo>
                    <a:lnTo>
                      <a:pt x="9772" y="7155"/>
                    </a:lnTo>
                    <a:lnTo>
                      <a:pt x="9790" y="7141"/>
                    </a:lnTo>
                    <a:lnTo>
                      <a:pt x="9809" y="7125"/>
                    </a:lnTo>
                    <a:lnTo>
                      <a:pt x="9827" y="7111"/>
                    </a:lnTo>
                    <a:lnTo>
                      <a:pt x="9845" y="7097"/>
                    </a:lnTo>
                    <a:lnTo>
                      <a:pt x="9862" y="7084"/>
                    </a:lnTo>
                    <a:lnTo>
                      <a:pt x="9881" y="7070"/>
                    </a:lnTo>
                    <a:lnTo>
                      <a:pt x="9885" y="7068"/>
                    </a:lnTo>
                    <a:lnTo>
                      <a:pt x="9890" y="7066"/>
                    </a:lnTo>
                    <a:lnTo>
                      <a:pt x="9895" y="7065"/>
                    </a:lnTo>
                    <a:lnTo>
                      <a:pt x="9899" y="7064"/>
                    </a:lnTo>
                    <a:lnTo>
                      <a:pt x="9904" y="7064"/>
                    </a:lnTo>
                    <a:lnTo>
                      <a:pt x="9907" y="7064"/>
                    </a:lnTo>
                    <a:lnTo>
                      <a:pt x="9911" y="7064"/>
                    </a:lnTo>
                    <a:lnTo>
                      <a:pt x="9913" y="7064"/>
                    </a:lnTo>
                    <a:lnTo>
                      <a:pt x="9927" y="7054"/>
                    </a:lnTo>
                    <a:lnTo>
                      <a:pt x="9939" y="7045"/>
                    </a:lnTo>
                    <a:lnTo>
                      <a:pt x="9952" y="7036"/>
                    </a:lnTo>
                    <a:lnTo>
                      <a:pt x="9964" y="7027"/>
                    </a:lnTo>
                    <a:lnTo>
                      <a:pt x="9977" y="7019"/>
                    </a:lnTo>
                    <a:lnTo>
                      <a:pt x="9990" y="7011"/>
                    </a:lnTo>
                    <a:lnTo>
                      <a:pt x="10002" y="7004"/>
                    </a:lnTo>
                    <a:lnTo>
                      <a:pt x="10014" y="6996"/>
                    </a:lnTo>
                    <a:lnTo>
                      <a:pt x="10023" y="6994"/>
                    </a:lnTo>
                    <a:lnTo>
                      <a:pt x="10030" y="6991"/>
                    </a:lnTo>
                    <a:lnTo>
                      <a:pt x="10037" y="6989"/>
                    </a:lnTo>
                    <a:lnTo>
                      <a:pt x="10044" y="6987"/>
                    </a:lnTo>
                    <a:lnTo>
                      <a:pt x="10051" y="6985"/>
                    </a:lnTo>
                    <a:lnTo>
                      <a:pt x="10057" y="6984"/>
                    </a:lnTo>
                    <a:lnTo>
                      <a:pt x="10063" y="6983"/>
                    </a:lnTo>
                    <a:lnTo>
                      <a:pt x="10069" y="6983"/>
                    </a:lnTo>
                    <a:lnTo>
                      <a:pt x="10076" y="6974"/>
                    </a:lnTo>
                    <a:lnTo>
                      <a:pt x="10083" y="6967"/>
                    </a:lnTo>
                    <a:lnTo>
                      <a:pt x="10089" y="6960"/>
                    </a:lnTo>
                    <a:lnTo>
                      <a:pt x="10095" y="6953"/>
                    </a:lnTo>
                    <a:lnTo>
                      <a:pt x="10100" y="6946"/>
                    </a:lnTo>
                    <a:lnTo>
                      <a:pt x="10105" y="6940"/>
                    </a:lnTo>
                    <a:lnTo>
                      <a:pt x="10110" y="6934"/>
                    </a:lnTo>
                    <a:lnTo>
                      <a:pt x="10116" y="6929"/>
                    </a:lnTo>
                    <a:lnTo>
                      <a:pt x="10131" y="6921"/>
                    </a:lnTo>
                    <a:lnTo>
                      <a:pt x="10145" y="6914"/>
                    </a:lnTo>
                    <a:lnTo>
                      <a:pt x="10158" y="6908"/>
                    </a:lnTo>
                    <a:lnTo>
                      <a:pt x="10172" y="6902"/>
                    </a:lnTo>
                    <a:lnTo>
                      <a:pt x="10185" y="6897"/>
                    </a:lnTo>
                    <a:lnTo>
                      <a:pt x="10198" y="6891"/>
                    </a:lnTo>
                    <a:lnTo>
                      <a:pt x="10210" y="6886"/>
                    </a:lnTo>
                    <a:lnTo>
                      <a:pt x="10224" y="6881"/>
                    </a:lnTo>
                    <a:lnTo>
                      <a:pt x="10243" y="6861"/>
                    </a:lnTo>
                    <a:lnTo>
                      <a:pt x="10262" y="6841"/>
                    </a:lnTo>
                    <a:lnTo>
                      <a:pt x="10281" y="6822"/>
                    </a:lnTo>
                    <a:lnTo>
                      <a:pt x="10299" y="6804"/>
                    </a:lnTo>
                    <a:lnTo>
                      <a:pt x="10318" y="6786"/>
                    </a:lnTo>
                    <a:lnTo>
                      <a:pt x="10336" y="6767"/>
                    </a:lnTo>
                    <a:lnTo>
                      <a:pt x="10353" y="6749"/>
                    </a:lnTo>
                    <a:lnTo>
                      <a:pt x="10371" y="6732"/>
                    </a:lnTo>
                    <a:lnTo>
                      <a:pt x="10388" y="6727"/>
                    </a:lnTo>
                    <a:lnTo>
                      <a:pt x="10402" y="6720"/>
                    </a:lnTo>
                    <a:lnTo>
                      <a:pt x="10415" y="6714"/>
                    </a:lnTo>
                    <a:lnTo>
                      <a:pt x="10428" y="6707"/>
                    </a:lnTo>
                    <a:lnTo>
                      <a:pt x="10441" y="6700"/>
                    </a:lnTo>
                    <a:lnTo>
                      <a:pt x="10454" y="6693"/>
                    </a:lnTo>
                    <a:lnTo>
                      <a:pt x="10469" y="6685"/>
                    </a:lnTo>
                    <a:lnTo>
                      <a:pt x="10485" y="6678"/>
                    </a:lnTo>
                    <a:lnTo>
                      <a:pt x="10488" y="6670"/>
                    </a:lnTo>
                    <a:lnTo>
                      <a:pt x="10490" y="6663"/>
                    </a:lnTo>
                    <a:lnTo>
                      <a:pt x="10492" y="6657"/>
                    </a:lnTo>
                    <a:lnTo>
                      <a:pt x="10494" y="6651"/>
                    </a:lnTo>
                    <a:lnTo>
                      <a:pt x="10496" y="6646"/>
                    </a:lnTo>
                    <a:lnTo>
                      <a:pt x="10497" y="6640"/>
                    </a:lnTo>
                    <a:lnTo>
                      <a:pt x="10498" y="6635"/>
                    </a:lnTo>
                    <a:lnTo>
                      <a:pt x="10499" y="6630"/>
                    </a:lnTo>
                    <a:lnTo>
                      <a:pt x="10503" y="6628"/>
                    </a:lnTo>
                    <a:lnTo>
                      <a:pt x="10507" y="6624"/>
                    </a:lnTo>
                    <a:lnTo>
                      <a:pt x="10511" y="6622"/>
                    </a:lnTo>
                    <a:lnTo>
                      <a:pt x="10514" y="6620"/>
                    </a:lnTo>
                    <a:lnTo>
                      <a:pt x="10518" y="6619"/>
                    </a:lnTo>
                    <a:lnTo>
                      <a:pt x="10521" y="6617"/>
                    </a:lnTo>
                    <a:lnTo>
                      <a:pt x="10523" y="6616"/>
                    </a:lnTo>
                    <a:lnTo>
                      <a:pt x="10526" y="6616"/>
                    </a:lnTo>
                    <a:lnTo>
                      <a:pt x="10534" y="6607"/>
                    </a:lnTo>
                    <a:lnTo>
                      <a:pt x="10546" y="6597"/>
                    </a:lnTo>
                    <a:lnTo>
                      <a:pt x="10562" y="6585"/>
                    </a:lnTo>
                    <a:lnTo>
                      <a:pt x="10580" y="6572"/>
                    </a:lnTo>
                    <a:lnTo>
                      <a:pt x="10597" y="6560"/>
                    </a:lnTo>
                    <a:lnTo>
                      <a:pt x="10612" y="6548"/>
                    </a:lnTo>
                    <a:lnTo>
                      <a:pt x="10626" y="6537"/>
                    </a:lnTo>
                    <a:lnTo>
                      <a:pt x="10633" y="6529"/>
                    </a:lnTo>
                    <a:lnTo>
                      <a:pt x="10640" y="6526"/>
                    </a:lnTo>
                    <a:lnTo>
                      <a:pt x="10647" y="6523"/>
                    </a:lnTo>
                    <a:lnTo>
                      <a:pt x="10653" y="6521"/>
                    </a:lnTo>
                    <a:lnTo>
                      <a:pt x="10659" y="6519"/>
                    </a:lnTo>
                    <a:lnTo>
                      <a:pt x="10664" y="6517"/>
                    </a:lnTo>
                    <a:lnTo>
                      <a:pt x="10670" y="6516"/>
                    </a:lnTo>
                    <a:lnTo>
                      <a:pt x="10675" y="6515"/>
                    </a:lnTo>
                    <a:lnTo>
                      <a:pt x="10680" y="6514"/>
                    </a:lnTo>
                    <a:lnTo>
                      <a:pt x="10702" y="6497"/>
                    </a:lnTo>
                    <a:lnTo>
                      <a:pt x="10725" y="6480"/>
                    </a:lnTo>
                    <a:lnTo>
                      <a:pt x="10746" y="6461"/>
                    </a:lnTo>
                    <a:lnTo>
                      <a:pt x="10766" y="6444"/>
                    </a:lnTo>
                    <a:lnTo>
                      <a:pt x="10788" y="6426"/>
                    </a:lnTo>
                    <a:lnTo>
                      <a:pt x="10808" y="6408"/>
                    </a:lnTo>
                    <a:lnTo>
                      <a:pt x="10828" y="6390"/>
                    </a:lnTo>
                    <a:lnTo>
                      <a:pt x="10848" y="6372"/>
                    </a:lnTo>
                    <a:lnTo>
                      <a:pt x="10858" y="6367"/>
                    </a:lnTo>
                    <a:lnTo>
                      <a:pt x="10869" y="6363"/>
                    </a:lnTo>
                    <a:lnTo>
                      <a:pt x="10878" y="6359"/>
                    </a:lnTo>
                    <a:lnTo>
                      <a:pt x="10888" y="6356"/>
                    </a:lnTo>
                    <a:lnTo>
                      <a:pt x="10897" y="6353"/>
                    </a:lnTo>
                    <a:lnTo>
                      <a:pt x="10906" y="6350"/>
                    </a:lnTo>
                    <a:lnTo>
                      <a:pt x="10914" y="6348"/>
                    </a:lnTo>
                    <a:lnTo>
                      <a:pt x="10923" y="6345"/>
                    </a:lnTo>
                    <a:lnTo>
                      <a:pt x="10940" y="6322"/>
                    </a:lnTo>
                    <a:lnTo>
                      <a:pt x="10957" y="6301"/>
                    </a:lnTo>
                    <a:lnTo>
                      <a:pt x="10975" y="6279"/>
                    </a:lnTo>
                    <a:lnTo>
                      <a:pt x="10992" y="6258"/>
                    </a:lnTo>
                    <a:lnTo>
                      <a:pt x="11008" y="6237"/>
                    </a:lnTo>
                    <a:lnTo>
                      <a:pt x="11026" y="6216"/>
                    </a:lnTo>
                    <a:lnTo>
                      <a:pt x="11041" y="6196"/>
                    </a:lnTo>
                    <a:lnTo>
                      <a:pt x="11056" y="6176"/>
                    </a:lnTo>
                    <a:lnTo>
                      <a:pt x="11064" y="6170"/>
                    </a:lnTo>
                    <a:lnTo>
                      <a:pt x="11072" y="6165"/>
                    </a:lnTo>
                    <a:lnTo>
                      <a:pt x="11079" y="6161"/>
                    </a:lnTo>
                    <a:lnTo>
                      <a:pt x="11086" y="6156"/>
                    </a:lnTo>
                    <a:lnTo>
                      <a:pt x="11093" y="6152"/>
                    </a:lnTo>
                    <a:lnTo>
                      <a:pt x="11099" y="6148"/>
                    </a:lnTo>
                    <a:lnTo>
                      <a:pt x="11105" y="6145"/>
                    </a:lnTo>
                    <a:lnTo>
                      <a:pt x="11110" y="6142"/>
                    </a:lnTo>
                    <a:lnTo>
                      <a:pt x="11115" y="6135"/>
                    </a:lnTo>
                    <a:lnTo>
                      <a:pt x="11121" y="6128"/>
                    </a:lnTo>
                    <a:lnTo>
                      <a:pt x="11126" y="6122"/>
                    </a:lnTo>
                    <a:lnTo>
                      <a:pt x="11130" y="6115"/>
                    </a:lnTo>
                    <a:lnTo>
                      <a:pt x="11134" y="6110"/>
                    </a:lnTo>
                    <a:lnTo>
                      <a:pt x="11138" y="6105"/>
                    </a:lnTo>
                    <a:lnTo>
                      <a:pt x="11141" y="6099"/>
                    </a:lnTo>
                    <a:lnTo>
                      <a:pt x="11144" y="6094"/>
                    </a:lnTo>
                    <a:lnTo>
                      <a:pt x="11151" y="6089"/>
                    </a:lnTo>
                    <a:lnTo>
                      <a:pt x="11159" y="6085"/>
                    </a:lnTo>
                    <a:lnTo>
                      <a:pt x="11166" y="6080"/>
                    </a:lnTo>
                    <a:lnTo>
                      <a:pt x="11174" y="6075"/>
                    </a:lnTo>
                    <a:lnTo>
                      <a:pt x="11180" y="6070"/>
                    </a:lnTo>
                    <a:lnTo>
                      <a:pt x="11187" y="6066"/>
                    </a:lnTo>
                    <a:lnTo>
                      <a:pt x="11192" y="6063"/>
                    </a:lnTo>
                    <a:lnTo>
                      <a:pt x="11198" y="6060"/>
                    </a:lnTo>
                    <a:lnTo>
                      <a:pt x="11215" y="6040"/>
                    </a:lnTo>
                    <a:lnTo>
                      <a:pt x="11233" y="6019"/>
                    </a:lnTo>
                    <a:lnTo>
                      <a:pt x="11250" y="6000"/>
                    </a:lnTo>
                    <a:lnTo>
                      <a:pt x="11267" y="5980"/>
                    </a:lnTo>
                    <a:lnTo>
                      <a:pt x="11285" y="5960"/>
                    </a:lnTo>
                    <a:lnTo>
                      <a:pt x="11301" y="5941"/>
                    </a:lnTo>
                    <a:lnTo>
                      <a:pt x="11316" y="5923"/>
                    </a:lnTo>
                    <a:lnTo>
                      <a:pt x="11332" y="5904"/>
                    </a:lnTo>
                    <a:lnTo>
                      <a:pt x="11340" y="5899"/>
                    </a:lnTo>
                    <a:lnTo>
                      <a:pt x="11347" y="5895"/>
                    </a:lnTo>
                    <a:lnTo>
                      <a:pt x="11355" y="5890"/>
                    </a:lnTo>
                    <a:lnTo>
                      <a:pt x="11362" y="5885"/>
                    </a:lnTo>
                    <a:lnTo>
                      <a:pt x="11369" y="5881"/>
                    </a:lnTo>
                    <a:lnTo>
                      <a:pt x="11378" y="5877"/>
                    </a:lnTo>
                    <a:lnTo>
                      <a:pt x="11385" y="5874"/>
                    </a:lnTo>
                    <a:lnTo>
                      <a:pt x="11393" y="5871"/>
                    </a:lnTo>
                    <a:lnTo>
                      <a:pt x="11398" y="5863"/>
                    </a:lnTo>
                    <a:lnTo>
                      <a:pt x="11402" y="5855"/>
                    </a:lnTo>
                    <a:lnTo>
                      <a:pt x="11407" y="5848"/>
                    </a:lnTo>
                    <a:lnTo>
                      <a:pt x="11412" y="5841"/>
                    </a:lnTo>
                    <a:lnTo>
                      <a:pt x="11416" y="5834"/>
                    </a:lnTo>
                    <a:lnTo>
                      <a:pt x="11421" y="5828"/>
                    </a:lnTo>
                    <a:lnTo>
                      <a:pt x="11424" y="5822"/>
                    </a:lnTo>
                    <a:lnTo>
                      <a:pt x="11427" y="5816"/>
                    </a:lnTo>
                    <a:lnTo>
                      <a:pt x="11432" y="5814"/>
                    </a:lnTo>
                    <a:lnTo>
                      <a:pt x="11436" y="5811"/>
                    </a:lnTo>
                    <a:lnTo>
                      <a:pt x="11441" y="5809"/>
                    </a:lnTo>
                    <a:lnTo>
                      <a:pt x="11446" y="5807"/>
                    </a:lnTo>
                    <a:lnTo>
                      <a:pt x="11450" y="5805"/>
                    </a:lnTo>
                    <a:lnTo>
                      <a:pt x="11454" y="5804"/>
                    </a:lnTo>
                    <a:lnTo>
                      <a:pt x="11457" y="5803"/>
                    </a:lnTo>
                    <a:lnTo>
                      <a:pt x="11460" y="5803"/>
                    </a:lnTo>
                    <a:lnTo>
                      <a:pt x="11469" y="5788"/>
                    </a:lnTo>
                    <a:lnTo>
                      <a:pt x="11480" y="5773"/>
                    </a:lnTo>
                    <a:lnTo>
                      <a:pt x="11490" y="5757"/>
                    </a:lnTo>
                    <a:lnTo>
                      <a:pt x="11499" y="5742"/>
                    </a:lnTo>
                    <a:lnTo>
                      <a:pt x="11508" y="5727"/>
                    </a:lnTo>
                    <a:lnTo>
                      <a:pt x="11517" y="5711"/>
                    </a:lnTo>
                    <a:lnTo>
                      <a:pt x="11526" y="5696"/>
                    </a:lnTo>
                    <a:lnTo>
                      <a:pt x="11534" y="5681"/>
                    </a:lnTo>
                    <a:lnTo>
                      <a:pt x="11549" y="5671"/>
                    </a:lnTo>
                    <a:lnTo>
                      <a:pt x="11564" y="5660"/>
                    </a:lnTo>
                    <a:lnTo>
                      <a:pt x="11579" y="5650"/>
                    </a:lnTo>
                    <a:lnTo>
                      <a:pt x="11594" y="5640"/>
                    </a:lnTo>
                    <a:lnTo>
                      <a:pt x="11608" y="5630"/>
                    </a:lnTo>
                    <a:lnTo>
                      <a:pt x="11622" y="5620"/>
                    </a:lnTo>
                    <a:lnTo>
                      <a:pt x="11635" y="5609"/>
                    </a:lnTo>
                    <a:lnTo>
                      <a:pt x="11648" y="5599"/>
                    </a:lnTo>
                    <a:lnTo>
                      <a:pt x="11655" y="5587"/>
                    </a:lnTo>
                    <a:lnTo>
                      <a:pt x="11663" y="5576"/>
                    </a:lnTo>
                    <a:lnTo>
                      <a:pt x="11670" y="5563"/>
                    </a:lnTo>
                    <a:lnTo>
                      <a:pt x="11678" y="5553"/>
                    </a:lnTo>
                    <a:lnTo>
                      <a:pt x="11684" y="5542"/>
                    </a:lnTo>
                    <a:lnTo>
                      <a:pt x="11691" y="5532"/>
                    </a:lnTo>
                    <a:lnTo>
                      <a:pt x="11697" y="5522"/>
                    </a:lnTo>
                    <a:lnTo>
                      <a:pt x="11702" y="5511"/>
                    </a:lnTo>
                    <a:lnTo>
                      <a:pt x="11709" y="5504"/>
                    </a:lnTo>
                    <a:lnTo>
                      <a:pt x="11716" y="5497"/>
                    </a:lnTo>
                    <a:lnTo>
                      <a:pt x="11725" y="5491"/>
                    </a:lnTo>
                    <a:lnTo>
                      <a:pt x="11732" y="5485"/>
                    </a:lnTo>
                    <a:lnTo>
                      <a:pt x="11738" y="5480"/>
                    </a:lnTo>
                    <a:lnTo>
                      <a:pt x="11744" y="5475"/>
                    </a:lnTo>
                    <a:lnTo>
                      <a:pt x="11750" y="5469"/>
                    </a:lnTo>
                    <a:lnTo>
                      <a:pt x="11755" y="5463"/>
                    </a:lnTo>
                    <a:lnTo>
                      <a:pt x="11758" y="5456"/>
                    </a:lnTo>
                    <a:lnTo>
                      <a:pt x="11760" y="5450"/>
                    </a:lnTo>
                    <a:lnTo>
                      <a:pt x="11763" y="5444"/>
                    </a:lnTo>
                    <a:lnTo>
                      <a:pt x="11765" y="5438"/>
                    </a:lnTo>
                    <a:lnTo>
                      <a:pt x="11766" y="5432"/>
                    </a:lnTo>
                    <a:lnTo>
                      <a:pt x="11767" y="5427"/>
                    </a:lnTo>
                    <a:lnTo>
                      <a:pt x="11768" y="5422"/>
                    </a:lnTo>
                    <a:lnTo>
                      <a:pt x="11769" y="5417"/>
                    </a:lnTo>
                    <a:lnTo>
                      <a:pt x="11782" y="5404"/>
                    </a:lnTo>
                    <a:lnTo>
                      <a:pt x="11794" y="5391"/>
                    </a:lnTo>
                    <a:lnTo>
                      <a:pt x="11806" y="5379"/>
                    </a:lnTo>
                    <a:lnTo>
                      <a:pt x="11818" y="5367"/>
                    </a:lnTo>
                    <a:lnTo>
                      <a:pt x="11831" y="5354"/>
                    </a:lnTo>
                    <a:lnTo>
                      <a:pt x="11842" y="5343"/>
                    </a:lnTo>
                    <a:lnTo>
                      <a:pt x="11853" y="5332"/>
                    </a:lnTo>
                    <a:lnTo>
                      <a:pt x="11863" y="5322"/>
                    </a:lnTo>
                    <a:lnTo>
                      <a:pt x="11870" y="5317"/>
                    </a:lnTo>
                    <a:lnTo>
                      <a:pt x="11879" y="5311"/>
                    </a:lnTo>
                    <a:lnTo>
                      <a:pt x="11886" y="5306"/>
                    </a:lnTo>
                    <a:lnTo>
                      <a:pt x="11893" y="5302"/>
                    </a:lnTo>
                    <a:lnTo>
                      <a:pt x="11899" y="5298"/>
                    </a:lnTo>
                    <a:lnTo>
                      <a:pt x="11906" y="5294"/>
                    </a:lnTo>
                    <a:lnTo>
                      <a:pt x="11911" y="5291"/>
                    </a:lnTo>
                    <a:lnTo>
                      <a:pt x="11917" y="5288"/>
                    </a:lnTo>
                    <a:lnTo>
                      <a:pt x="11929" y="5259"/>
                    </a:lnTo>
                    <a:lnTo>
                      <a:pt x="11940" y="5236"/>
                    </a:lnTo>
                    <a:lnTo>
                      <a:pt x="11950" y="5216"/>
                    </a:lnTo>
                    <a:lnTo>
                      <a:pt x="11960" y="5196"/>
                    </a:lnTo>
                    <a:lnTo>
                      <a:pt x="11970" y="5177"/>
                    </a:lnTo>
                    <a:lnTo>
                      <a:pt x="11982" y="5156"/>
                    </a:lnTo>
                    <a:lnTo>
                      <a:pt x="11992" y="5133"/>
                    </a:lnTo>
                    <a:lnTo>
                      <a:pt x="12004" y="5104"/>
                    </a:lnTo>
                    <a:lnTo>
                      <a:pt x="12025" y="5079"/>
                    </a:lnTo>
                    <a:lnTo>
                      <a:pt x="12045" y="5054"/>
                    </a:lnTo>
                    <a:lnTo>
                      <a:pt x="12064" y="5029"/>
                    </a:lnTo>
                    <a:lnTo>
                      <a:pt x="12084" y="5003"/>
                    </a:lnTo>
                    <a:lnTo>
                      <a:pt x="12103" y="4979"/>
                    </a:lnTo>
                    <a:lnTo>
                      <a:pt x="12122" y="4955"/>
                    </a:lnTo>
                    <a:lnTo>
                      <a:pt x="12141" y="4931"/>
                    </a:lnTo>
                    <a:lnTo>
                      <a:pt x="12159" y="4908"/>
                    </a:lnTo>
                    <a:lnTo>
                      <a:pt x="12161" y="4900"/>
                    </a:lnTo>
                    <a:lnTo>
                      <a:pt x="12164" y="4893"/>
                    </a:lnTo>
                    <a:lnTo>
                      <a:pt x="12166" y="4885"/>
                    </a:lnTo>
                    <a:lnTo>
                      <a:pt x="12168" y="4878"/>
                    </a:lnTo>
                    <a:lnTo>
                      <a:pt x="12169" y="4870"/>
                    </a:lnTo>
                    <a:lnTo>
                      <a:pt x="12171" y="4863"/>
                    </a:lnTo>
                    <a:lnTo>
                      <a:pt x="12172" y="4854"/>
                    </a:lnTo>
                    <a:lnTo>
                      <a:pt x="12172" y="4847"/>
                    </a:lnTo>
                    <a:lnTo>
                      <a:pt x="12180" y="4840"/>
                    </a:lnTo>
                    <a:lnTo>
                      <a:pt x="12187" y="4833"/>
                    </a:lnTo>
                    <a:lnTo>
                      <a:pt x="12193" y="4827"/>
                    </a:lnTo>
                    <a:lnTo>
                      <a:pt x="12198" y="4821"/>
                    </a:lnTo>
                    <a:lnTo>
                      <a:pt x="12204" y="4816"/>
                    </a:lnTo>
                    <a:lnTo>
                      <a:pt x="12209" y="4809"/>
                    </a:lnTo>
                    <a:lnTo>
                      <a:pt x="12214" y="4804"/>
                    </a:lnTo>
                    <a:lnTo>
                      <a:pt x="12219" y="4799"/>
                    </a:lnTo>
                    <a:lnTo>
                      <a:pt x="12225" y="4789"/>
                    </a:lnTo>
                    <a:lnTo>
                      <a:pt x="12230" y="4779"/>
                    </a:lnTo>
                    <a:lnTo>
                      <a:pt x="12234" y="4770"/>
                    </a:lnTo>
                    <a:lnTo>
                      <a:pt x="12239" y="4759"/>
                    </a:lnTo>
                    <a:lnTo>
                      <a:pt x="12243" y="4750"/>
                    </a:lnTo>
                    <a:lnTo>
                      <a:pt x="12247" y="4741"/>
                    </a:lnTo>
                    <a:lnTo>
                      <a:pt x="12250" y="4733"/>
                    </a:lnTo>
                    <a:lnTo>
                      <a:pt x="12253" y="4725"/>
                    </a:lnTo>
                    <a:lnTo>
                      <a:pt x="12258" y="4720"/>
                    </a:lnTo>
                    <a:lnTo>
                      <a:pt x="12263" y="4715"/>
                    </a:lnTo>
                    <a:lnTo>
                      <a:pt x="12267" y="4710"/>
                    </a:lnTo>
                    <a:lnTo>
                      <a:pt x="12272" y="4705"/>
                    </a:lnTo>
                    <a:lnTo>
                      <a:pt x="12277" y="4701"/>
                    </a:lnTo>
                    <a:lnTo>
                      <a:pt x="12281" y="4697"/>
                    </a:lnTo>
                    <a:lnTo>
                      <a:pt x="12284" y="4694"/>
                    </a:lnTo>
                    <a:lnTo>
                      <a:pt x="12287" y="4691"/>
                    </a:lnTo>
                    <a:lnTo>
                      <a:pt x="12289" y="4684"/>
                    </a:lnTo>
                    <a:lnTo>
                      <a:pt x="12292" y="4676"/>
                    </a:lnTo>
                    <a:lnTo>
                      <a:pt x="12294" y="4669"/>
                    </a:lnTo>
                    <a:lnTo>
                      <a:pt x="12297" y="4661"/>
                    </a:lnTo>
                    <a:lnTo>
                      <a:pt x="12299" y="4653"/>
                    </a:lnTo>
                    <a:lnTo>
                      <a:pt x="12302" y="4645"/>
                    </a:lnTo>
                    <a:lnTo>
                      <a:pt x="12304" y="4638"/>
                    </a:lnTo>
                    <a:lnTo>
                      <a:pt x="12307" y="4630"/>
                    </a:lnTo>
                    <a:lnTo>
                      <a:pt x="12312" y="4625"/>
                    </a:lnTo>
                    <a:lnTo>
                      <a:pt x="12316" y="4620"/>
                    </a:lnTo>
                    <a:lnTo>
                      <a:pt x="12321" y="4615"/>
                    </a:lnTo>
                    <a:lnTo>
                      <a:pt x="12327" y="4609"/>
                    </a:lnTo>
                    <a:lnTo>
                      <a:pt x="12331" y="4604"/>
                    </a:lnTo>
                    <a:lnTo>
                      <a:pt x="12334" y="4599"/>
                    </a:lnTo>
                    <a:lnTo>
                      <a:pt x="12338" y="4594"/>
                    </a:lnTo>
                    <a:lnTo>
                      <a:pt x="12341" y="4589"/>
                    </a:lnTo>
                    <a:lnTo>
                      <a:pt x="12345" y="4577"/>
                    </a:lnTo>
                    <a:lnTo>
                      <a:pt x="12350" y="4564"/>
                    </a:lnTo>
                    <a:lnTo>
                      <a:pt x="12355" y="4551"/>
                    </a:lnTo>
                    <a:lnTo>
                      <a:pt x="12359" y="4539"/>
                    </a:lnTo>
                    <a:lnTo>
                      <a:pt x="12364" y="4526"/>
                    </a:lnTo>
                    <a:lnTo>
                      <a:pt x="12367" y="4514"/>
                    </a:lnTo>
                    <a:lnTo>
                      <a:pt x="12371" y="4500"/>
                    </a:lnTo>
                    <a:lnTo>
                      <a:pt x="12373" y="4488"/>
                    </a:lnTo>
                    <a:lnTo>
                      <a:pt x="12382" y="4483"/>
                    </a:lnTo>
                    <a:lnTo>
                      <a:pt x="12388" y="4478"/>
                    </a:lnTo>
                    <a:lnTo>
                      <a:pt x="12394" y="4473"/>
                    </a:lnTo>
                    <a:lnTo>
                      <a:pt x="12400" y="4469"/>
                    </a:lnTo>
                    <a:lnTo>
                      <a:pt x="12405" y="4464"/>
                    </a:lnTo>
                    <a:lnTo>
                      <a:pt x="12411" y="4461"/>
                    </a:lnTo>
                    <a:lnTo>
                      <a:pt x="12416" y="4456"/>
                    </a:lnTo>
                    <a:lnTo>
                      <a:pt x="12421" y="4453"/>
                    </a:lnTo>
                    <a:lnTo>
                      <a:pt x="12423" y="4446"/>
                    </a:lnTo>
                    <a:lnTo>
                      <a:pt x="12426" y="4439"/>
                    </a:lnTo>
                    <a:lnTo>
                      <a:pt x="12429" y="4431"/>
                    </a:lnTo>
                    <a:lnTo>
                      <a:pt x="12431" y="4424"/>
                    </a:lnTo>
                    <a:lnTo>
                      <a:pt x="12432" y="4418"/>
                    </a:lnTo>
                    <a:lnTo>
                      <a:pt x="12434" y="4411"/>
                    </a:lnTo>
                    <a:lnTo>
                      <a:pt x="12434" y="4405"/>
                    </a:lnTo>
                    <a:lnTo>
                      <a:pt x="12435" y="4399"/>
                    </a:lnTo>
                    <a:lnTo>
                      <a:pt x="12444" y="4385"/>
                    </a:lnTo>
                    <a:lnTo>
                      <a:pt x="12453" y="4371"/>
                    </a:lnTo>
                    <a:lnTo>
                      <a:pt x="12462" y="4356"/>
                    </a:lnTo>
                    <a:lnTo>
                      <a:pt x="12470" y="4343"/>
                    </a:lnTo>
                    <a:lnTo>
                      <a:pt x="12479" y="4330"/>
                    </a:lnTo>
                    <a:lnTo>
                      <a:pt x="12487" y="4317"/>
                    </a:lnTo>
                    <a:lnTo>
                      <a:pt x="12494" y="4303"/>
                    </a:lnTo>
                    <a:lnTo>
                      <a:pt x="12502" y="4291"/>
                    </a:lnTo>
                    <a:lnTo>
                      <a:pt x="12507" y="4276"/>
                    </a:lnTo>
                    <a:lnTo>
                      <a:pt x="12511" y="4261"/>
                    </a:lnTo>
                    <a:lnTo>
                      <a:pt x="12516" y="4245"/>
                    </a:lnTo>
                    <a:lnTo>
                      <a:pt x="12521" y="4230"/>
                    </a:lnTo>
                    <a:lnTo>
                      <a:pt x="12526" y="4215"/>
                    </a:lnTo>
                    <a:lnTo>
                      <a:pt x="12530" y="4199"/>
                    </a:lnTo>
                    <a:lnTo>
                      <a:pt x="12533" y="4184"/>
                    </a:lnTo>
                    <a:lnTo>
                      <a:pt x="12536" y="4169"/>
                    </a:lnTo>
                    <a:lnTo>
                      <a:pt x="12538" y="4167"/>
                    </a:lnTo>
                    <a:lnTo>
                      <a:pt x="12541" y="4164"/>
                    </a:lnTo>
                    <a:lnTo>
                      <a:pt x="12543" y="4162"/>
                    </a:lnTo>
                    <a:lnTo>
                      <a:pt x="12545" y="4159"/>
                    </a:lnTo>
                    <a:lnTo>
                      <a:pt x="12548" y="4156"/>
                    </a:lnTo>
                    <a:lnTo>
                      <a:pt x="12550" y="4153"/>
                    </a:lnTo>
                    <a:lnTo>
                      <a:pt x="12553" y="4151"/>
                    </a:lnTo>
                    <a:lnTo>
                      <a:pt x="12555" y="4148"/>
                    </a:lnTo>
                    <a:lnTo>
                      <a:pt x="12558" y="4139"/>
                    </a:lnTo>
                    <a:lnTo>
                      <a:pt x="12560" y="4130"/>
                    </a:lnTo>
                    <a:lnTo>
                      <a:pt x="12562" y="4121"/>
                    </a:lnTo>
                    <a:lnTo>
                      <a:pt x="12564" y="4113"/>
                    </a:lnTo>
                    <a:lnTo>
                      <a:pt x="12566" y="4104"/>
                    </a:lnTo>
                    <a:lnTo>
                      <a:pt x="12567" y="4096"/>
                    </a:lnTo>
                    <a:lnTo>
                      <a:pt x="12568" y="4089"/>
                    </a:lnTo>
                    <a:lnTo>
                      <a:pt x="12569" y="4081"/>
                    </a:lnTo>
                    <a:lnTo>
                      <a:pt x="12577" y="4071"/>
                    </a:lnTo>
                    <a:lnTo>
                      <a:pt x="12584" y="4062"/>
                    </a:lnTo>
                    <a:lnTo>
                      <a:pt x="12591" y="4053"/>
                    </a:lnTo>
                    <a:lnTo>
                      <a:pt x="12598" y="4044"/>
                    </a:lnTo>
                    <a:lnTo>
                      <a:pt x="12605" y="4036"/>
                    </a:lnTo>
                    <a:lnTo>
                      <a:pt x="12611" y="4029"/>
                    </a:lnTo>
                    <a:lnTo>
                      <a:pt x="12617" y="4021"/>
                    </a:lnTo>
                    <a:lnTo>
                      <a:pt x="12622" y="4014"/>
                    </a:lnTo>
                    <a:lnTo>
                      <a:pt x="12626" y="4006"/>
                    </a:lnTo>
                    <a:lnTo>
                      <a:pt x="12628" y="3998"/>
                    </a:lnTo>
                    <a:lnTo>
                      <a:pt x="12630" y="3990"/>
                    </a:lnTo>
                    <a:lnTo>
                      <a:pt x="12632" y="3983"/>
                    </a:lnTo>
                    <a:lnTo>
                      <a:pt x="12634" y="3977"/>
                    </a:lnTo>
                    <a:lnTo>
                      <a:pt x="12635" y="3971"/>
                    </a:lnTo>
                    <a:lnTo>
                      <a:pt x="12636" y="3965"/>
                    </a:lnTo>
                    <a:lnTo>
                      <a:pt x="12636" y="3959"/>
                    </a:lnTo>
                    <a:lnTo>
                      <a:pt x="12641" y="3953"/>
                    </a:lnTo>
                    <a:lnTo>
                      <a:pt x="12646" y="3948"/>
                    </a:lnTo>
                    <a:lnTo>
                      <a:pt x="12651" y="3943"/>
                    </a:lnTo>
                    <a:lnTo>
                      <a:pt x="12655" y="3938"/>
                    </a:lnTo>
                    <a:lnTo>
                      <a:pt x="12659" y="3933"/>
                    </a:lnTo>
                    <a:lnTo>
                      <a:pt x="12663" y="3929"/>
                    </a:lnTo>
                    <a:lnTo>
                      <a:pt x="12667" y="3924"/>
                    </a:lnTo>
                    <a:lnTo>
                      <a:pt x="12669" y="3919"/>
                    </a:lnTo>
                    <a:lnTo>
                      <a:pt x="12680" y="3898"/>
                    </a:lnTo>
                    <a:lnTo>
                      <a:pt x="12689" y="3878"/>
                    </a:lnTo>
                    <a:lnTo>
                      <a:pt x="12698" y="3858"/>
                    </a:lnTo>
                    <a:lnTo>
                      <a:pt x="12706" y="3837"/>
                    </a:lnTo>
                    <a:lnTo>
                      <a:pt x="12714" y="3817"/>
                    </a:lnTo>
                    <a:lnTo>
                      <a:pt x="12721" y="3796"/>
                    </a:lnTo>
                    <a:lnTo>
                      <a:pt x="12730" y="3776"/>
                    </a:lnTo>
                    <a:lnTo>
                      <a:pt x="12737" y="3756"/>
                    </a:lnTo>
                    <a:lnTo>
                      <a:pt x="12742" y="3738"/>
                    </a:lnTo>
                    <a:lnTo>
                      <a:pt x="12747" y="3720"/>
                    </a:lnTo>
                    <a:lnTo>
                      <a:pt x="12752" y="3702"/>
                    </a:lnTo>
                    <a:lnTo>
                      <a:pt x="12756" y="3684"/>
                    </a:lnTo>
                    <a:lnTo>
                      <a:pt x="12760" y="3667"/>
                    </a:lnTo>
                    <a:lnTo>
                      <a:pt x="12764" y="3648"/>
                    </a:lnTo>
                    <a:lnTo>
                      <a:pt x="12767" y="3631"/>
                    </a:lnTo>
                    <a:lnTo>
                      <a:pt x="12770" y="3614"/>
                    </a:lnTo>
                    <a:lnTo>
                      <a:pt x="12782" y="3590"/>
                    </a:lnTo>
                    <a:lnTo>
                      <a:pt x="12791" y="3572"/>
                    </a:lnTo>
                    <a:lnTo>
                      <a:pt x="12798" y="3557"/>
                    </a:lnTo>
                    <a:lnTo>
                      <a:pt x="12804" y="3540"/>
                    </a:lnTo>
                    <a:lnTo>
                      <a:pt x="12810" y="3523"/>
                    </a:lnTo>
                    <a:lnTo>
                      <a:pt x="12817" y="3500"/>
                    </a:lnTo>
                    <a:lnTo>
                      <a:pt x="12827" y="3473"/>
                    </a:lnTo>
                    <a:lnTo>
                      <a:pt x="12838" y="3437"/>
                    </a:lnTo>
                    <a:lnTo>
                      <a:pt x="12840" y="3434"/>
                    </a:lnTo>
                    <a:lnTo>
                      <a:pt x="12843" y="3432"/>
                    </a:lnTo>
                    <a:lnTo>
                      <a:pt x="12845" y="3429"/>
                    </a:lnTo>
                    <a:lnTo>
                      <a:pt x="12848" y="3427"/>
                    </a:lnTo>
                    <a:lnTo>
                      <a:pt x="12850" y="3424"/>
                    </a:lnTo>
                    <a:lnTo>
                      <a:pt x="12853" y="3422"/>
                    </a:lnTo>
                    <a:lnTo>
                      <a:pt x="12855" y="3419"/>
                    </a:lnTo>
                    <a:lnTo>
                      <a:pt x="12858" y="3417"/>
                    </a:lnTo>
                    <a:lnTo>
                      <a:pt x="12860" y="3404"/>
                    </a:lnTo>
                    <a:lnTo>
                      <a:pt x="12863" y="3391"/>
                    </a:lnTo>
                    <a:lnTo>
                      <a:pt x="12865" y="3379"/>
                    </a:lnTo>
                    <a:lnTo>
                      <a:pt x="12868" y="3367"/>
                    </a:lnTo>
                    <a:lnTo>
                      <a:pt x="12870" y="3355"/>
                    </a:lnTo>
                    <a:lnTo>
                      <a:pt x="12873" y="3343"/>
                    </a:lnTo>
                    <a:lnTo>
                      <a:pt x="12875" y="3332"/>
                    </a:lnTo>
                    <a:lnTo>
                      <a:pt x="12879" y="3322"/>
                    </a:lnTo>
                    <a:lnTo>
                      <a:pt x="12883" y="3320"/>
                    </a:lnTo>
                    <a:lnTo>
                      <a:pt x="12887" y="3317"/>
                    </a:lnTo>
                    <a:lnTo>
                      <a:pt x="12890" y="3313"/>
                    </a:lnTo>
                    <a:lnTo>
                      <a:pt x="12894" y="3308"/>
                    </a:lnTo>
                    <a:lnTo>
                      <a:pt x="12899" y="3298"/>
                    </a:lnTo>
                    <a:lnTo>
                      <a:pt x="12905" y="3286"/>
                    </a:lnTo>
                    <a:lnTo>
                      <a:pt x="12914" y="3270"/>
                    </a:lnTo>
                    <a:lnTo>
                      <a:pt x="12925" y="3247"/>
                    </a:lnTo>
                    <a:lnTo>
                      <a:pt x="12928" y="3237"/>
                    </a:lnTo>
                    <a:lnTo>
                      <a:pt x="12929" y="3227"/>
                    </a:lnTo>
                    <a:lnTo>
                      <a:pt x="12931" y="3217"/>
                    </a:lnTo>
                    <a:lnTo>
                      <a:pt x="12931" y="3208"/>
                    </a:lnTo>
                    <a:lnTo>
                      <a:pt x="12932" y="3198"/>
                    </a:lnTo>
                    <a:lnTo>
                      <a:pt x="12932" y="3189"/>
                    </a:lnTo>
                    <a:lnTo>
                      <a:pt x="12932" y="3180"/>
                    </a:lnTo>
                    <a:lnTo>
                      <a:pt x="12932" y="3173"/>
                    </a:lnTo>
                    <a:lnTo>
                      <a:pt x="12945" y="3137"/>
                    </a:lnTo>
                    <a:lnTo>
                      <a:pt x="12957" y="3102"/>
                    </a:lnTo>
                    <a:lnTo>
                      <a:pt x="12969" y="3066"/>
                    </a:lnTo>
                    <a:lnTo>
                      <a:pt x="12983" y="3031"/>
                    </a:lnTo>
                    <a:lnTo>
                      <a:pt x="12995" y="2996"/>
                    </a:lnTo>
                    <a:lnTo>
                      <a:pt x="13007" y="2962"/>
                    </a:lnTo>
                    <a:lnTo>
                      <a:pt x="13020" y="2928"/>
                    </a:lnTo>
                    <a:lnTo>
                      <a:pt x="13033" y="2894"/>
                    </a:lnTo>
                    <a:lnTo>
                      <a:pt x="13036" y="2882"/>
                    </a:lnTo>
                    <a:lnTo>
                      <a:pt x="13038" y="2869"/>
                    </a:lnTo>
                    <a:lnTo>
                      <a:pt x="13040" y="2857"/>
                    </a:lnTo>
                    <a:lnTo>
                      <a:pt x="13042" y="2843"/>
                    </a:lnTo>
                    <a:lnTo>
                      <a:pt x="13044" y="2831"/>
                    </a:lnTo>
                    <a:lnTo>
                      <a:pt x="13045" y="2818"/>
                    </a:lnTo>
                    <a:lnTo>
                      <a:pt x="13046" y="2806"/>
                    </a:lnTo>
                    <a:lnTo>
                      <a:pt x="13046" y="2793"/>
                    </a:lnTo>
                    <a:lnTo>
                      <a:pt x="13049" y="2790"/>
                    </a:lnTo>
                    <a:lnTo>
                      <a:pt x="13051" y="2787"/>
                    </a:lnTo>
                    <a:lnTo>
                      <a:pt x="13053" y="2783"/>
                    </a:lnTo>
                    <a:lnTo>
                      <a:pt x="13056" y="2777"/>
                    </a:lnTo>
                    <a:lnTo>
                      <a:pt x="13063" y="2756"/>
                    </a:lnTo>
                    <a:lnTo>
                      <a:pt x="13075" y="2718"/>
                    </a:lnTo>
                    <a:lnTo>
                      <a:pt x="13093" y="2656"/>
                    </a:lnTo>
                    <a:lnTo>
                      <a:pt x="13119" y="2565"/>
                    </a:lnTo>
                    <a:lnTo>
                      <a:pt x="13154" y="2438"/>
                    </a:lnTo>
                    <a:lnTo>
                      <a:pt x="13201" y="2271"/>
                    </a:lnTo>
                    <a:lnTo>
                      <a:pt x="13203" y="2254"/>
                    </a:lnTo>
                    <a:lnTo>
                      <a:pt x="13206" y="2236"/>
                    </a:lnTo>
                    <a:lnTo>
                      <a:pt x="13208" y="2220"/>
                    </a:lnTo>
                    <a:lnTo>
                      <a:pt x="13210" y="2204"/>
                    </a:lnTo>
                    <a:lnTo>
                      <a:pt x="13211" y="2188"/>
                    </a:lnTo>
                    <a:lnTo>
                      <a:pt x="13213" y="2173"/>
                    </a:lnTo>
                    <a:lnTo>
                      <a:pt x="13214" y="2158"/>
                    </a:lnTo>
                    <a:lnTo>
                      <a:pt x="13214" y="2143"/>
                    </a:lnTo>
                    <a:lnTo>
                      <a:pt x="13216" y="2139"/>
                    </a:lnTo>
                    <a:lnTo>
                      <a:pt x="13219" y="2137"/>
                    </a:lnTo>
                    <a:lnTo>
                      <a:pt x="13221" y="2135"/>
                    </a:lnTo>
                    <a:lnTo>
                      <a:pt x="13223" y="2133"/>
                    </a:lnTo>
                    <a:lnTo>
                      <a:pt x="13225" y="2131"/>
                    </a:lnTo>
                    <a:lnTo>
                      <a:pt x="13226" y="2130"/>
                    </a:lnTo>
                    <a:lnTo>
                      <a:pt x="13227" y="2129"/>
                    </a:lnTo>
                    <a:lnTo>
                      <a:pt x="13227" y="2128"/>
                    </a:lnTo>
                    <a:lnTo>
                      <a:pt x="13230" y="2114"/>
                    </a:lnTo>
                    <a:lnTo>
                      <a:pt x="13232" y="2100"/>
                    </a:lnTo>
                    <a:lnTo>
                      <a:pt x="13233" y="2085"/>
                    </a:lnTo>
                    <a:lnTo>
                      <a:pt x="13234" y="2072"/>
                    </a:lnTo>
                    <a:lnTo>
                      <a:pt x="13234" y="2059"/>
                    </a:lnTo>
                    <a:lnTo>
                      <a:pt x="13235" y="2046"/>
                    </a:lnTo>
                    <a:lnTo>
                      <a:pt x="13235" y="2033"/>
                    </a:lnTo>
                    <a:lnTo>
                      <a:pt x="13235" y="2020"/>
                    </a:lnTo>
                    <a:lnTo>
                      <a:pt x="13244" y="1989"/>
                    </a:lnTo>
                    <a:lnTo>
                      <a:pt x="13253" y="1959"/>
                    </a:lnTo>
                    <a:lnTo>
                      <a:pt x="13262" y="1929"/>
                    </a:lnTo>
                    <a:lnTo>
                      <a:pt x="13270" y="1899"/>
                    </a:lnTo>
                    <a:lnTo>
                      <a:pt x="13279" y="1869"/>
                    </a:lnTo>
                    <a:lnTo>
                      <a:pt x="13287" y="1840"/>
                    </a:lnTo>
                    <a:lnTo>
                      <a:pt x="13294" y="1811"/>
                    </a:lnTo>
                    <a:lnTo>
                      <a:pt x="13302" y="1783"/>
                    </a:lnTo>
                    <a:lnTo>
                      <a:pt x="13309" y="1732"/>
                    </a:lnTo>
                    <a:lnTo>
                      <a:pt x="13315" y="1681"/>
                    </a:lnTo>
                    <a:lnTo>
                      <a:pt x="13321" y="1630"/>
                    </a:lnTo>
                    <a:lnTo>
                      <a:pt x="13327" y="1580"/>
                    </a:lnTo>
                    <a:lnTo>
                      <a:pt x="13333" y="1530"/>
                    </a:lnTo>
                    <a:lnTo>
                      <a:pt x="13339" y="1480"/>
                    </a:lnTo>
                    <a:lnTo>
                      <a:pt x="13344" y="1431"/>
                    </a:lnTo>
                    <a:lnTo>
                      <a:pt x="13349" y="1382"/>
                    </a:lnTo>
                    <a:lnTo>
                      <a:pt x="13351" y="1375"/>
                    </a:lnTo>
                    <a:lnTo>
                      <a:pt x="13354" y="1368"/>
                    </a:lnTo>
                    <a:lnTo>
                      <a:pt x="13356" y="1360"/>
                    </a:lnTo>
                    <a:lnTo>
                      <a:pt x="13359" y="1353"/>
                    </a:lnTo>
                    <a:lnTo>
                      <a:pt x="13361" y="1345"/>
                    </a:lnTo>
                    <a:lnTo>
                      <a:pt x="13363" y="1338"/>
                    </a:lnTo>
                    <a:lnTo>
                      <a:pt x="13366" y="1329"/>
                    </a:lnTo>
                    <a:lnTo>
                      <a:pt x="13368" y="1322"/>
                    </a:lnTo>
                    <a:lnTo>
                      <a:pt x="13366" y="1314"/>
                    </a:lnTo>
                    <a:lnTo>
                      <a:pt x="13365" y="1307"/>
                    </a:lnTo>
                    <a:lnTo>
                      <a:pt x="13363" y="1299"/>
                    </a:lnTo>
                    <a:lnTo>
                      <a:pt x="13363" y="1292"/>
                    </a:lnTo>
                    <a:lnTo>
                      <a:pt x="13362" y="1283"/>
                    </a:lnTo>
                    <a:lnTo>
                      <a:pt x="13362" y="1276"/>
                    </a:lnTo>
                    <a:lnTo>
                      <a:pt x="13362" y="1268"/>
                    </a:lnTo>
                    <a:lnTo>
                      <a:pt x="13362" y="1261"/>
                    </a:lnTo>
                    <a:lnTo>
                      <a:pt x="13367" y="1208"/>
                    </a:lnTo>
                    <a:lnTo>
                      <a:pt x="13372" y="1154"/>
                    </a:lnTo>
                    <a:lnTo>
                      <a:pt x="13377" y="1101"/>
                    </a:lnTo>
                    <a:lnTo>
                      <a:pt x="13383" y="1048"/>
                    </a:lnTo>
                    <a:lnTo>
                      <a:pt x="13388" y="996"/>
                    </a:lnTo>
                    <a:lnTo>
                      <a:pt x="13392" y="944"/>
                    </a:lnTo>
                    <a:lnTo>
                      <a:pt x="13397" y="892"/>
                    </a:lnTo>
                    <a:lnTo>
                      <a:pt x="13402" y="841"/>
                    </a:lnTo>
                    <a:lnTo>
                      <a:pt x="13399" y="735"/>
                    </a:lnTo>
                    <a:lnTo>
                      <a:pt x="13396" y="629"/>
                    </a:lnTo>
                    <a:lnTo>
                      <a:pt x="13393" y="523"/>
                    </a:lnTo>
                    <a:lnTo>
                      <a:pt x="13390" y="418"/>
                    </a:lnTo>
                    <a:lnTo>
                      <a:pt x="13388" y="313"/>
                    </a:lnTo>
                    <a:lnTo>
                      <a:pt x="13386" y="209"/>
                    </a:lnTo>
                    <a:lnTo>
                      <a:pt x="13383" y="104"/>
                    </a:lnTo>
                    <a:lnTo>
                      <a:pt x="13381" y="0"/>
                    </a:lnTo>
                    <a:lnTo>
                      <a:pt x="13577" y="0"/>
                    </a:lnTo>
                    <a:lnTo>
                      <a:pt x="13577" y="22"/>
                    </a:lnTo>
                    <a:lnTo>
                      <a:pt x="13577" y="46"/>
                    </a:lnTo>
                    <a:lnTo>
                      <a:pt x="13577" y="69"/>
                    </a:lnTo>
                    <a:lnTo>
                      <a:pt x="13577" y="93"/>
                    </a:lnTo>
                    <a:lnTo>
                      <a:pt x="13577" y="116"/>
                    </a:lnTo>
                    <a:lnTo>
                      <a:pt x="13577" y="141"/>
                    </a:lnTo>
                    <a:lnTo>
                      <a:pt x="13577" y="165"/>
                    </a:lnTo>
                    <a:lnTo>
                      <a:pt x="13577" y="190"/>
                    </a:lnTo>
                    <a:lnTo>
                      <a:pt x="13582" y="195"/>
                    </a:lnTo>
                    <a:lnTo>
                      <a:pt x="13585" y="199"/>
                    </a:lnTo>
                    <a:lnTo>
                      <a:pt x="13588" y="203"/>
                    </a:lnTo>
                    <a:lnTo>
                      <a:pt x="13591" y="208"/>
                    </a:lnTo>
                    <a:lnTo>
                      <a:pt x="13593" y="216"/>
                    </a:lnTo>
                    <a:lnTo>
                      <a:pt x="13596" y="226"/>
                    </a:lnTo>
                    <a:lnTo>
                      <a:pt x="13600" y="240"/>
                    </a:lnTo>
                    <a:lnTo>
                      <a:pt x="13604" y="257"/>
                    </a:lnTo>
                    <a:lnTo>
                      <a:pt x="13604" y="354"/>
                    </a:lnTo>
                    <a:lnTo>
                      <a:pt x="13603" y="451"/>
                    </a:lnTo>
                    <a:lnTo>
                      <a:pt x="13602" y="548"/>
                    </a:lnTo>
                    <a:lnTo>
                      <a:pt x="13600" y="645"/>
                    </a:lnTo>
                    <a:lnTo>
                      <a:pt x="13598" y="743"/>
                    </a:lnTo>
                    <a:lnTo>
                      <a:pt x="13596" y="840"/>
                    </a:lnTo>
                    <a:lnTo>
                      <a:pt x="13593" y="939"/>
                    </a:lnTo>
                    <a:lnTo>
                      <a:pt x="13591" y="1038"/>
                    </a:lnTo>
                    <a:lnTo>
                      <a:pt x="13591" y="1038"/>
                    </a:lnTo>
                    <a:lnTo>
                      <a:pt x="13590" y="1039"/>
                    </a:lnTo>
                    <a:lnTo>
                      <a:pt x="13588" y="1040"/>
                    </a:lnTo>
                    <a:lnTo>
                      <a:pt x="13587" y="1042"/>
                    </a:lnTo>
                    <a:lnTo>
                      <a:pt x="13585" y="1044"/>
                    </a:lnTo>
                    <a:lnTo>
                      <a:pt x="13582" y="1046"/>
                    </a:lnTo>
                    <a:lnTo>
                      <a:pt x="13580" y="1048"/>
                    </a:lnTo>
                    <a:lnTo>
                      <a:pt x="13577" y="1051"/>
                    </a:lnTo>
                    <a:lnTo>
                      <a:pt x="13577" y="1063"/>
                    </a:lnTo>
                    <a:lnTo>
                      <a:pt x="13577" y="1076"/>
                    </a:lnTo>
                    <a:lnTo>
                      <a:pt x="13577" y="1090"/>
                    </a:lnTo>
                    <a:lnTo>
                      <a:pt x="13577" y="1103"/>
                    </a:lnTo>
                    <a:lnTo>
                      <a:pt x="13577" y="1116"/>
                    </a:lnTo>
                    <a:lnTo>
                      <a:pt x="13577" y="1129"/>
                    </a:lnTo>
                    <a:lnTo>
                      <a:pt x="13577" y="1145"/>
                    </a:lnTo>
                    <a:lnTo>
                      <a:pt x="13577" y="1159"/>
                    </a:lnTo>
                    <a:lnTo>
                      <a:pt x="13577" y="1162"/>
                    </a:lnTo>
                    <a:lnTo>
                      <a:pt x="13578" y="1164"/>
                    </a:lnTo>
                    <a:lnTo>
                      <a:pt x="13580" y="1167"/>
                    </a:lnTo>
                    <a:lnTo>
                      <a:pt x="13582" y="1169"/>
                    </a:lnTo>
                    <a:lnTo>
                      <a:pt x="13584" y="1172"/>
                    </a:lnTo>
                    <a:lnTo>
                      <a:pt x="13586" y="1174"/>
                    </a:lnTo>
                    <a:lnTo>
                      <a:pt x="13588" y="1177"/>
                    </a:lnTo>
                    <a:lnTo>
                      <a:pt x="13591" y="1179"/>
                    </a:lnTo>
                    <a:lnTo>
                      <a:pt x="13591" y="1188"/>
                    </a:lnTo>
                    <a:lnTo>
                      <a:pt x="13591" y="1195"/>
                    </a:lnTo>
                    <a:lnTo>
                      <a:pt x="13591" y="1203"/>
                    </a:lnTo>
                    <a:lnTo>
                      <a:pt x="13591" y="1210"/>
                    </a:lnTo>
                    <a:lnTo>
                      <a:pt x="13591" y="1218"/>
                    </a:lnTo>
                    <a:lnTo>
                      <a:pt x="13591" y="1225"/>
                    </a:lnTo>
                    <a:lnTo>
                      <a:pt x="13591" y="1232"/>
                    </a:lnTo>
                    <a:lnTo>
                      <a:pt x="13591" y="1241"/>
                    </a:lnTo>
                    <a:lnTo>
                      <a:pt x="13588" y="1241"/>
                    </a:lnTo>
                    <a:lnTo>
                      <a:pt x="13586" y="1242"/>
                    </a:lnTo>
                    <a:lnTo>
                      <a:pt x="13583" y="1243"/>
                    </a:lnTo>
                    <a:lnTo>
                      <a:pt x="13581" y="1245"/>
                    </a:lnTo>
                    <a:lnTo>
                      <a:pt x="13577" y="1247"/>
                    </a:lnTo>
                    <a:lnTo>
                      <a:pt x="13575" y="1249"/>
                    </a:lnTo>
                    <a:lnTo>
                      <a:pt x="13573" y="1252"/>
                    </a:lnTo>
                    <a:lnTo>
                      <a:pt x="13570" y="1254"/>
                    </a:lnTo>
                    <a:lnTo>
                      <a:pt x="13570" y="1282"/>
                    </a:lnTo>
                    <a:lnTo>
                      <a:pt x="13569" y="1310"/>
                    </a:lnTo>
                    <a:lnTo>
                      <a:pt x="13568" y="1339"/>
                    </a:lnTo>
                    <a:lnTo>
                      <a:pt x="13566" y="1367"/>
                    </a:lnTo>
                    <a:lnTo>
                      <a:pt x="13564" y="1396"/>
                    </a:lnTo>
                    <a:lnTo>
                      <a:pt x="13562" y="1424"/>
                    </a:lnTo>
                    <a:lnTo>
                      <a:pt x="13559" y="1455"/>
                    </a:lnTo>
                    <a:lnTo>
                      <a:pt x="13557" y="1484"/>
                    </a:lnTo>
                    <a:lnTo>
                      <a:pt x="13554" y="1501"/>
                    </a:lnTo>
                    <a:lnTo>
                      <a:pt x="13551" y="1519"/>
                    </a:lnTo>
                    <a:lnTo>
                      <a:pt x="13548" y="1539"/>
                    </a:lnTo>
                    <a:lnTo>
                      <a:pt x="13546" y="1561"/>
                    </a:lnTo>
                    <a:lnTo>
                      <a:pt x="13541" y="1612"/>
                    </a:lnTo>
                    <a:lnTo>
                      <a:pt x="13535" y="1672"/>
                    </a:lnTo>
                    <a:lnTo>
                      <a:pt x="13530" y="1706"/>
                    </a:lnTo>
                    <a:lnTo>
                      <a:pt x="13524" y="1743"/>
                    </a:lnTo>
                    <a:lnTo>
                      <a:pt x="13517" y="1782"/>
                    </a:lnTo>
                    <a:lnTo>
                      <a:pt x="13509" y="1825"/>
                    </a:lnTo>
                    <a:lnTo>
                      <a:pt x="13499" y="1871"/>
                    </a:lnTo>
                    <a:lnTo>
                      <a:pt x="13487" y="1919"/>
                    </a:lnTo>
                    <a:lnTo>
                      <a:pt x="13472" y="1971"/>
                    </a:lnTo>
                    <a:lnTo>
                      <a:pt x="13456" y="2027"/>
                    </a:lnTo>
                    <a:lnTo>
                      <a:pt x="13452" y="2039"/>
                    </a:lnTo>
                    <a:lnTo>
                      <a:pt x="13448" y="2055"/>
                    </a:lnTo>
                    <a:lnTo>
                      <a:pt x="13444" y="2075"/>
                    </a:lnTo>
                    <a:lnTo>
                      <a:pt x="13439" y="2102"/>
                    </a:lnTo>
                    <a:lnTo>
                      <a:pt x="13434" y="2135"/>
                    </a:lnTo>
                    <a:lnTo>
                      <a:pt x="13430" y="2177"/>
                    </a:lnTo>
                    <a:lnTo>
                      <a:pt x="13425" y="2229"/>
                    </a:lnTo>
                    <a:lnTo>
                      <a:pt x="13422" y="2291"/>
                    </a:lnTo>
                    <a:lnTo>
                      <a:pt x="13411" y="2320"/>
                    </a:lnTo>
                    <a:lnTo>
                      <a:pt x="13400" y="2347"/>
                    </a:lnTo>
                    <a:lnTo>
                      <a:pt x="13390" y="2372"/>
                    </a:lnTo>
                    <a:lnTo>
                      <a:pt x="13381" y="2398"/>
                    </a:lnTo>
                    <a:lnTo>
                      <a:pt x="13371" y="2423"/>
                    </a:lnTo>
                    <a:lnTo>
                      <a:pt x="13363" y="2450"/>
                    </a:lnTo>
                    <a:lnTo>
                      <a:pt x="13355" y="2478"/>
                    </a:lnTo>
                    <a:lnTo>
                      <a:pt x="13349" y="2508"/>
                    </a:lnTo>
                    <a:lnTo>
                      <a:pt x="13347" y="2516"/>
                    </a:lnTo>
                    <a:lnTo>
                      <a:pt x="13345" y="2525"/>
                    </a:lnTo>
                    <a:lnTo>
                      <a:pt x="13345" y="2535"/>
                    </a:lnTo>
                    <a:lnTo>
                      <a:pt x="13344" y="2546"/>
                    </a:lnTo>
                    <a:lnTo>
                      <a:pt x="13343" y="2556"/>
                    </a:lnTo>
                    <a:lnTo>
                      <a:pt x="13341" y="2567"/>
                    </a:lnTo>
                    <a:lnTo>
                      <a:pt x="13338" y="2577"/>
                    </a:lnTo>
                    <a:lnTo>
                      <a:pt x="13334" y="2588"/>
                    </a:lnTo>
                    <a:lnTo>
                      <a:pt x="13327" y="2639"/>
                    </a:lnTo>
                    <a:lnTo>
                      <a:pt x="13320" y="2686"/>
                    </a:lnTo>
                    <a:lnTo>
                      <a:pt x="13311" y="2730"/>
                    </a:lnTo>
                    <a:lnTo>
                      <a:pt x="13302" y="2772"/>
                    </a:lnTo>
                    <a:lnTo>
                      <a:pt x="13290" y="2814"/>
                    </a:lnTo>
                    <a:lnTo>
                      <a:pt x="13275" y="2857"/>
                    </a:lnTo>
                    <a:lnTo>
                      <a:pt x="13259" y="2902"/>
                    </a:lnTo>
                    <a:lnTo>
                      <a:pt x="13240" y="2950"/>
                    </a:lnTo>
                    <a:lnTo>
                      <a:pt x="13231" y="2972"/>
                    </a:lnTo>
                    <a:lnTo>
                      <a:pt x="13220" y="3000"/>
                    </a:lnTo>
                    <a:lnTo>
                      <a:pt x="13209" y="3031"/>
                    </a:lnTo>
                    <a:lnTo>
                      <a:pt x="13199" y="3065"/>
                    </a:lnTo>
                    <a:lnTo>
                      <a:pt x="13189" y="3098"/>
                    </a:lnTo>
                    <a:lnTo>
                      <a:pt x="13181" y="3130"/>
                    </a:lnTo>
                    <a:lnTo>
                      <a:pt x="13179" y="3144"/>
                    </a:lnTo>
                    <a:lnTo>
                      <a:pt x="13175" y="3158"/>
                    </a:lnTo>
                    <a:lnTo>
                      <a:pt x="13174" y="3169"/>
                    </a:lnTo>
                    <a:lnTo>
                      <a:pt x="13173" y="3179"/>
                    </a:lnTo>
                    <a:lnTo>
                      <a:pt x="13158" y="3225"/>
                    </a:lnTo>
                    <a:lnTo>
                      <a:pt x="13143" y="3271"/>
                    </a:lnTo>
                    <a:lnTo>
                      <a:pt x="13125" y="3317"/>
                    </a:lnTo>
                    <a:lnTo>
                      <a:pt x="13109" y="3363"/>
                    </a:lnTo>
                    <a:lnTo>
                      <a:pt x="13092" y="3409"/>
                    </a:lnTo>
                    <a:lnTo>
                      <a:pt x="13074" y="3454"/>
                    </a:lnTo>
                    <a:lnTo>
                      <a:pt x="13057" y="3499"/>
                    </a:lnTo>
                    <a:lnTo>
                      <a:pt x="13040" y="3545"/>
                    </a:lnTo>
                    <a:lnTo>
                      <a:pt x="13037" y="3548"/>
                    </a:lnTo>
                    <a:lnTo>
                      <a:pt x="13035" y="3551"/>
                    </a:lnTo>
                    <a:lnTo>
                      <a:pt x="13032" y="3556"/>
                    </a:lnTo>
                    <a:lnTo>
                      <a:pt x="13029" y="3560"/>
                    </a:lnTo>
                    <a:lnTo>
                      <a:pt x="13025" y="3565"/>
                    </a:lnTo>
                    <a:lnTo>
                      <a:pt x="13021" y="3569"/>
                    </a:lnTo>
                    <a:lnTo>
                      <a:pt x="13017" y="3574"/>
                    </a:lnTo>
                    <a:lnTo>
                      <a:pt x="13012" y="3579"/>
                    </a:lnTo>
                    <a:lnTo>
                      <a:pt x="13012" y="3594"/>
                    </a:lnTo>
                    <a:lnTo>
                      <a:pt x="13011" y="3610"/>
                    </a:lnTo>
                    <a:lnTo>
                      <a:pt x="13010" y="3626"/>
                    </a:lnTo>
                    <a:lnTo>
                      <a:pt x="13008" y="3641"/>
                    </a:lnTo>
                    <a:lnTo>
                      <a:pt x="13006" y="3658"/>
                    </a:lnTo>
                    <a:lnTo>
                      <a:pt x="13004" y="3674"/>
                    </a:lnTo>
                    <a:lnTo>
                      <a:pt x="13002" y="3690"/>
                    </a:lnTo>
                    <a:lnTo>
                      <a:pt x="12999" y="3709"/>
                    </a:lnTo>
                    <a:lnTo>
                      <a:pt x="12992" y="3719"/>
                    </a:lnTo>
                    <a:lnTo>
                      <a:pt x="12984" y="3729"/>
                    </a:lnTo>
                    <a:lnTo>
                      <a:pt x="12976" y="3739"/>
                    </a:lnTo>
                    <a:lnTo>
                      <a:pt x="12968" y="3749"/>
                    </a:lnTo>
                    <a:lnTo>
                      <a:pt x="12959" y="3761"/>
                    </a:lnTo>
                    <a:lnTo>
                      <a:pt x="12951" y="3772"/>
                    </a:lnTo>
                    <a:lnTo>
                      <a:pt x="12942" y="3784"/>
                    </a:lnTo>
                    <a:lnTo>
                      <a:pt x="12932" y="3796"/>
                    </a:lnTo>
                    <a:lnTo>
                      <a:pt x="12898" y="3871"/>
                    </a:lnTo>
                    <a:lnTo>
                      <a:pt x="12872" y="3930"/>
                    </a:lnTo>
                    <a:lnTo>
                      <a:pt x="12850" y="3980"/>
                    </a:lnTo>
                    <a:lnTo>
                      <a:pt x="12831" y="4026"/>
                    </a:lnTo>
                    <a:lnTo>
                      <a:pt x="12812" y="4075"/>
                    </a:lnTo>
                    <a:lnTo>
                      <a:pt x="12790" y="4131"/>
                    </a:lnTo>
                    <a:lnTo>
                      <a:pt x="12763" y="4201"/>
                    </a:lnTo>
                    <a:lnTo>
                      <a:pt x="12731" y="4291"/>
                    </a:lnTo>
                    <a:lnTo>
                      <a:pt x="12728" y="4291"/>
                    </a:lnTo>
                    <a:lnTo>
                      <a:pt x="12725" y="4292"/>
                    </a:lnTo>
                    <a:lnTo>
                      <a:pt x="12722" y="4293"/>
                    </a:lnTo>
                    <a:lnTo>
                      <a:pt x="12720" y="4295"/>
                    </a:lnTo>
                    <a:lnTo>
                      <a:pt x="12717" y="4297"/>
                    </a:lnTo>
                    <a:lnTo>
                      <a:pt x="12715" y="4299"/>
                    </a:lnTo>
                    <a:lnTo>
                      <a:pt x="12712" y="4302"/>
                    </a:lnTo>
                    <a:lnTo>
                      <a:pt x="12710" y="4304"/>
                    </a:lnTo>
                    <a:lnTo>
                      <a:pt x="12707" y="4318"/>
                    </a:lnTo>
                    <a:lnTo>
                      <a:pt x="12704" y="4330"/>
                    </a:lnTo>
                    <a:lnTo>
                      <a:pt x="12700" y="4343"/>
                    </a:lnTo>
                    <a:lnTo>
                      <a:pt x="12696" y="4355"/>
                    </a:lnTo>
                    <a:lnTo>
                      <a:pt x="12691" y="4369"/>
                    </a:lnTo>
                    <a:lnTo>
                      <a:pt x="12687" y="4381"/>
                    </a:lnTo>
                    <a:lnTo>
                      <a:pt x="12682" y="4393"/>
                    </a:lnTo>
                    <a:lnTo>
                      <a:pt x="12677" y="4406"/>
                    </a:lnTo>
                    <a:lnTo>
                      <a:pt x="12668" y="4422"/>
                    </a:lnTo>
                    <a:lnTo>
                      <a:pt x="12661" y="4437"/>
                    </a:lnTo>
                    <a:lnTo>
                      <a:pt x="12653" y="4452"/>
                    </a:lnTo>
                    <a:lnTo>
                      <a:pt x="12645" y="4469"/>
                    </a:lnTo>
                    <a:lnTo>
                      <a:pt x="12637" y="4484"/>
                    </a:lnTo>
                    <a:lnTo>
                      <a:pt x="12629" y="4500"/>
                    </a:lnTo>
                    <a:lnTo>
                      <a:pt x="12619" y="4518"/>
                    </a:lnTo>
                    <a:lnTo>
                      <a:pt x="12609" y="4535"/>
                    </a:lnTo>
                    <a:lnTo>
                      <a:pt x="12609" y="4540"/>
                    </a:lnTo>
                    <a:lnTo>
                      <a:pt x="12608" y="4546"/>
                    </a:lnTo>
                    <a:lnTo>
                      <a:pt x="12607" y="4553"/>
                    </a:lnTo>
                    <a:lnTo>
                      <a:pt x="12605" y="4559"/>
                    </a:lnTo>
                    <a:lnTo>
                      <a:pt x="12603" y="4567"/>
                    </a:lnTo>
                    <a:lnTo>
                      <a:pt x="12601" y="4575"/>
                    </a:lnTo>
                    <a:lnTo>
                      <a:pt x="12598" y="4582"/>
                    </a:lnTo>
                    <a:lnTo>
                      <a:pt x="12596" y="4589"/>
                    </a:lnTo>
                    <a:lnTo>
                      <a:pt x="12593" y="4592"/>
                    </a:lnTo>
                    <a:lnTo>
                      <a:pt x="12591" y="4594"/>
                    </a:lnTo>
                    <a:lnTo>
                      <a:pt x="12588" y="4597"/>
                    </a:lnTo>
                    <a:lnTo>
                      <a:pt x="12586" y="4599"/>
                    </a:lnTo>
                    <a:lnTo>
                      <a:pt x="12584" y="4602"/>
                    </a:lnTo>
                    <a:lnTo>
                      <a:pt x="12581" y="4604"/>
                    </a:lnTo>
                    <a:lnTo>
                      <a:pt x="12579" y="4607"/>
                    </a:lnTo>
                    <a:lnTo>
                      <a:pt x="12576" y="4609"/>
                    </a:lnTo>
                    <a:lnTo>
                      <a:pt x="12576" y="4616"/>
                    </a:lnTo>
                    <a:lnTo>
                      <a:pt x="12574" y="4621"/>
                    </a:lnTo>
                    <a:lnTo>
                      <a:pt x="12573" y="4628"/>
                    </a:lnTo>
                    <a:lnTo>
                      <a:pt x="12571" y="4634"/>
                    </a:lnTo>
                    <a:lnTo>
                      <a:pt x="12569" y="4641"/>
                    </a:lnTo>
                    <a:lnTo>
                      <a:pt x="12567" y="4649"/>
                    </a:lnTo>
                    <a:lnTo>
                      <a:pt x="12564" y="4656"/>
                    </a:lnTo>
                    <a:lnTo>
                      <a:pt x="12562" y="4664"/>
                    </a:lnTo>
                    <a:lnTo>
                      <a:pt x="12559" y="4669"/>
                    </a:lnTo>
                    <a:lnTo>
                      <a:pt x="12556" y="4674"/>
                    </a:lnTo>
                    <a:lnTo>
                      <a:pt x="12552" y="4679"/>
                    </a:lnTo>
                    <a:lnTo>
                      <a:pt x="12548" y="4684"/>
                    </a:lnTo>
                    <a:lnTo>
                      <a:pt x="12543" y="4689"/>
                    </a:lnTo>
                    <a:lnTo>
                      <a:pt x="12539" y="4694"/>
                    </a:lnTo>
                    <a:lnTo>
                      <a:pt x="12534" y="4699"/>
                    </a:lnTo>
                    <a:lnTo>
                      <a:pt x="12529" y="4704"/>
                    </a:lnTo>
                    <a:lnTo>
                      <a:pt x="12526" y="4718"/>
                    </a:lnTo>
                    <a:lnTo>
                      <a:pt x="12522" y="4730"/>
                    </a:lnTo>
                    <a:lnTo>
                      <a:pt x="12518" y="4743"/>
                    </a:lnTo>
                    <a:lnTo>
                      <a:pt x="12514" y="4755"/>
                    </a:lnTo>
                    <a:lnTo>
                      <a:pt x="12510" y="4769"/>
                    </a:lnTo>
                    <a:lnTo>
                      <a:pt x="12505" y="4781"/>
                    </a:lnTo>
                    <a:lnTo>
                      <a:pt x="12500" y="4794"/>
                    </a:lnTo>
                    <a:lnTo>
                      <a:pt x="12495" y="4806"/>
                    </a:lnTo>
                    <a:lnTo>
                      <a:pt x="12488" y="4814"/>
                    </a:lnTo>
                    <a:lnTo>
                      <a:pt x="12480" y="4822"/>
                    </a:lnTo>
                    <a:lnTo>
                      <a:pt x="12471" y="4830"/>
                    </a:lnTo>
                    <a:lnTo>
                      <a:pt x="12464" y="4838"/>
                    </a:lnTo>
                    <a:lnTo>
                      <a:pt x="12455" y="4846"/>
                    </a:lnTo>
                    <a:lnTo>
                      <a:pt x="12447" y="4855"/>
                    </a:lnTo>
                    <a:lnTo>
                      <a:pt x="12438" y="4865"/>
                    </a:lnTo>
                    <a:lnTo>
                      <a:pt x="12428" y="4874"/>
                    </a:lnTo>
                    <a:lnTo>
                      <a:pt x="12412" y="4902"/>
                    </a:lnTo>
                    <a:lnTo>
                      <a:pt x="12396" y="4930"/>
                    </a:lnTo>
                    <a:lnTo>
                      <a:pt x="12380" y="4958"/>
                    </a:lnTo>
                    <a:lnTo>
                      <a:pt x="12363" y="4987"/>
                    </a:lnTo>
                    <a:lnTo>
                      <a:pt x="12346" y="5016"/>
                    </a:lnTo>
                    <a:lnTo>
                      <a:pt x="12329" y="5045"/>
                    </a:lnTo>
                    <a:lnTo>
                      <a:pt x="12311" y="5075"/>
                    </a:lnTo>
                    <a:lnTo>
                      <a:pt x="12293" y="5104"/>
                    </a:lnTo>
                    <a:lnTo>
                      <a:pt x="12293" y="5107"/>
                    </a:lnTo>
                    <a:lnTo>
                      <a:pt x="12293" y="5110"/>
                    </a:lnTo>
                    <a:lnTo>
                      <a:pt x="12293" y="5115"/>
                    </a:lnTo>
                    <a:lnTo>
                      <a:pt x="12293" y="5119"/>
                    </a:lnTo>
                    <a:lnTo>
                      <a:pt x="12292" y="5124"/>
                    </a:lnTo>
                    <a:lnTo>
                      <a:pt x="12291" y="5129"/>
                    </a:lnTo>
                    <a:lnTo>
                      <a:pt x="12289" y="5134"/>
                    </a:lnTo>
                    <a:lnTo>
                      <a:pt x="12287" y="5139"/>
                    </a:lnTo>
                    <a:lnTo>
                      <a:pt x="12282" y="5146"/>
                    </a:lnTo>
                    <a:lnTo>
                      <a:pt x="12276" y="5154"/>
                    </a:lnTo>
                    <a:lnTo>
                      <a:pt x="12269" y="5161"/>
                    </a:lnTo>
                    <a:lnTo>
                      <a:pt x="12262" y="5169"/>
                    </a:lnTo>
                    <a:lnTo>
                      <a:pt x="12255" y="5177"/>
                    </a:lnTo>
                    <a:lnTo>
                      <a:pt x="12248" y="5184"/>
                    </a:lnTo>
                    <a:lnTo>
                      <a:pt x="12241" y="5192"/>
                    </a:lnTo>
                    <a:lnTo>
                      <a:pt x="12233" y="5199"/>
                    </a:lnTo>
                    <a:lnTo>
                      <a:pt x="12228" y="5213"/>
                    </a:lnTo>
                    <a:lnTo>
                      <a:pt x="12222" y="5225"/>
                    </a:lnTo>
                    <a:lnTo>
                      <a:pt x="12217" y="5235"/>
                    </a:lnTo>
                    <a:lnTo>
                      <a:pt x="12212" y="5245"/>
                    </a:lnTo>
                    <a:lnTo>
                      <a:pt x="12206" y="5256"/>
                    </a:lnTo>
                    <a:lnTo>
                      <a:pt x="12200" y="5269"/>
                    </a:lnTo>
                    <a:lnTo>
                      <a:pt x="12193" y="5283"/>
                    </a:lnTo>
                    <a:lnTo>
                      <a:pt x="12186" y="5301"/>
                    </a:lnTo>
                    <a:lnTo>
                      <a:pt x="12179" y="5306"/>
                    </a:lnTo>
                    <a:lnTo>
                      <a:pt x="12174" y="5310"/>
                    </a:lnTo>
                    <a:lnTo>
                      <a:pt x="12167" y="5317"/>
                    </a:lnTo>
                    <a:lnTo>
                      <a:pt x="12160" y="5326"/>
                    </a:lnTo>
                    <a:lnTo>
                      <a:pt x="12150" y="5339"/>
                    </a:lnTo>
                    <a:lnTo>
                      <a:pt x="12138" y="5357"/>
                    </a:lnTo>
                    <a:lnTo>
                      <a:pt x="12120" y="5383"/>
                    </a:lnTo>
                    <a:lnTo>
                      <a:pt x="12098" y="5417"/>
                    </a:lnTo>
                    <a:lnTo>
                      <a:pt x="12066" y="5447"/>
                    </a:lnTo>
                    <a:lnTo>
                      <a:pt x="12042" y="5472"/>
                    </a:lnTo>
                    <a:lnTo>
                      <a:pt x="12021" y="5492"/>
                    </a:lnTo>
                    <a:lnTo>
                      <a:pt x="12007" y="5509"/>
                    </a:lnTo>
                    <a:lnTo>
                      <a:pt x="11995" y="5522"/>
                    </a:lnTo>
                    <a:lnTo>
                      <a:pt x="11986" y="5532"/>
                    </a:lnTo>
                    <a:lnTo>
                      <a:pt x="11979" y="5540"/>
                    </a:lnTo>
                    <a:lnTo>
                      <a:pt x="11970" y="5545"/>
                    </a:lnTo>
                    <a:lnTo>
                      <a:pt x="11965" y="5555"/>
                    </a:lnTo>
                    <a:lnTo>
                      <a:pt x="11959" y="5564"/>
                    </a:lnTo>
                    <a:lnTo>
                      <a:pt x="11952" y="5574"/>
                    </a:lnTo>
                    <a:lnTo>
                      <a:pt x="11945" y="5584"/>
                    </a:lnTo>
                    <a:lnTo>
                      <a:pt x="11936" y="5597"/>
                    </a:lnTo>
                    <a:lnTo>
                      <a:pt x="11927" y="5612"/>
                    </a:lnTo>
                    <a:lnTo>
                      <a:pt x="11915" y="5631"/>
                    </a:lnTo>
                    <a:lnTo>
                      <a:pt x="11903" y="5654"/>
                    </a:lnTo>
                    <a:lnTo>
                      <a:pt x="11898" y="5656"/>
                    </a:lnTo>
                    <a:lnTo>
                      <a:pt x="11893" y="5660"/>
                    </a:lnTo>
                    <a:lnTo>
                      <a:pt x="11888" y="5663"/>
                    </a:lnTo>
                    <a:lnTo>
                      <a:pt x="11883" y="5669"/>
                    </a:lnTo>
                    <a:lnTo>
                      <a:pt x="11877" y="5673"/>
                    </a:lnTo>
                    <a:lnTo>
                      <a:pt x="11870" y="5678"/>
                    </a:lnTo>
                    <a:lnTo>
                      <a:pt x="11863" y="5683"/>
                    </a:lnTo>
                    <a:lnTo>
                      <a:pt x="11856" y="5688"/>
                    </a:lnTo>
                    <a:lnTo>
                      <a:pt x="11836" y="5713"/>
                    </a:lnTo>
                    <a:lnTo>
                      <a:pt x="11816" y="5740"/>
                    </a:lnTo>
                    <a:lnTo>
                      <a:pt x="11796" y="5766"/>
                    </a:lnTo>
                    <a:lnTo>
                      <a:pt x="11775" y="5794"/>
                    </a:lnTo>
                    <a:lnTo>
                      <a:pt x="11754" y="5822"/>
                    </a:lnTo>
                    <a:lnTo>
                      <a:pt x="11733" y="5849"/>
                    </a:lnTo>
                    <a:lnTo>
                      <a:pt x="11711" y="5877"/>
                    </a:lnTo>
                    <a:lnTo>
                      <a:pt x="11689" y="5904"/>
                    </a:lnTo>
                    <a:lnTo>
                      <a:pt x="11679" y="5912"/>
                    </a:lnTo>
                    <a:lnTo>
                      <a:pt x="11668" y="5921"/>
                    </a:lnTo>
                    <a:lnTo>
                      <a:pt x="11658" y="5930"/>
                    </a:lnTo>
                    <a:lnTo>
                      <a:pt x="11647" y="5939"/>
                    </a:lnTo>
                    <a:lnTo>
                      <a:pt x="11637" y="5949"/>
                    </a:lnTo>
                    <a:lnTo>
                      <a:pt x="11626" y="5959"/>
                    </a:lnTo>
                    <a:lnTo>
                      <a:pt x="11613" y="5969"/>
                    </a:lnTo>
                    <a:lnTo>
                      <a:pt x="11601" y="5979"/>
                    </a:lnTo>
                    <a:lnTo>
                      <a:pt x="11588" y="5996"/>
                    </a:lnTo>
                    <a:lnTo>
                      <a:pt x="11575" y="6012"/>
                    </a:lnTo>
                    <a:lnTo>
                      <a:pt x="11561" y="6029"/>
                    </a:lnTo>
                    <a:lnTo>
                      <a:pt x="11547" y="6044"/>
                    </a:lnTo>
                    <a:lnTo>
                      <a:pt x="11534" y="6060"/>
                    </a:lnTo>
                    <a:lnTo>
                      <a:pt x="11519" y="6078"/>
                    </a:lnTo>
                    <a:lnTo>
                      <a:pt x="11506" y="6095"/>
                    </a:lnTo>
                    <a:lnTo>
                      <a:pt x="11494" y="6114"/>
                    </a:lnTo>
                    <a:lnTo>
                      <a:pt x="11491" y="6115"/>
                    </a:lnTo>
                    <a:lnTo>
                      <a:pt x="11488" y="6116"/>
                    </a:lnTo>
                    <a:lnTo>
                      <a:pt x="11486" y="6117"/>
                    </a:lnTo>
                    <a:lnTo>
                      <a:pt x="11483" y="6119"/>
                    </a:lnTo>
                    <a:lnTo>
                      <a:pt x="11480" y="6122"/>
                    </a:lnTo>
                    <a:lnTo>
                      <a:pt x="11476" y="6124"/>
                    </a:lnTo>
                    <a:lnTo>
                      <a:pt x="11472" y="6126"/>
                    </a:lnTo>
                    <a:lnTo>
                      <a:pt x="11466" y="6129"/>
                    </a:lnTo>
                    <a:lnTo>
                      <a:pt x="11456" y="6144"/>
                    </a:lnTo>
                    <a:lnTo>
                      <a:pt x="11445" y="6159"/>
                    </a:lnTo>
                    <a:lnTo>
                      <a:pt x="11434" y="6175"/>
                    </a:lnTo>
                    <a:lnTo>
                      <a:pt x="11423" y="6189"/>
                    </a:lnTo>
                    <a:lnTo>
                      <a:pt x="11410" y="6204"/>
                    </a:lnTo>
                    <a:lnTo>
                      <a:pt x="11398" y="6219"/>
                    </a:lnTo>
                    <a:lnTo>
                      <a:pt x="11385" y="6235"/>
                    </a:lnTo>
                    <a:lnTo>
                      <a:pt x="11373" y="6250"/>
                    </a:lnTo>
                    <a:lnTo>
                      <a:pt x="11363" y="6255"/>
                    </a:lnTo>
                    <a:lnTo>
                      <a:pt x="11354" y="6261"/>
                    </a:lnTo>
                    <a:lnTo>
                      <a:pt x="11342" y="6270"/>
                    </a:lnTo>
                    <a:lnTo>
                      <a:pt x="11326" y="6286"/>
                    </a:lnTo>
                    <a:lnTo>
                      <a:pt x="11301" y="6309"/>
                    </a:lnTo>
                    <a:lnTo>
                      <a:pt x="11266" y="6344"/>
                    </a:lnTo>
                    <a:lnTo>
                      <a:pt x="11219" y="6391"/>
                    </a:lnTo>
                    <a:lnTo>
                      <a:pt x="11157" y="6454"/>
                    </a:lnTo>
                    <a:lnTo>
                      <a:pt x="11154" y="6454"/>
                    </a:lnTo>
                    <a:lnTo>
                      <a:pt x="11151" y="6455"/>
                    </a:lnTo>
                    <a:lnTo>
                      <a:pt x="11147" y="6456"/>
                    </a:lnTo>
                    <a:lnTo>
                      <a:pt x="11143" y="6458"/>
                    </a:lnTo>
                    <a:lnTo>
                      <a:pt x="11139" y="6460"/>
                    </a:lnTo>
                    <a:lnTo>
                      <a:pt x="11134" y="6462"/>
                    </a:lnTo>
                    <a:lnTo>
                      <a:pt x="11129" y="6464"/>
                    </a:lnTo>
                    <a:lnTo>
                      <a:pt x="11124" y="6467"/>
                    </a:lnTo>
                    <a:lnTo>
                      <a:pt x="11101" y="6490"/>
                    </a:lnTo>
                    <a:lnTo>
                      <a:pt x="11084" y="6507"/>
                    </a:lnTo>
                    <a:lnTo>
                      <a:pt x="11068" y="6522"/>
                    </a:lnTo>
                    <a:lnTo>
                      <a:pt x="11053" y="6535"/>
                    </a:lnTo>
                    <a:lnTo>
                      <a:pt x="11037" y="6548"/>
                    </a:lnTo>
                    <a:lnTo>
                      <a:pt x="11017" y="6562"/>
                    </a:lnTo>
                    <a:lnTo>
                      <a:pt x="10994" y="6581"/>
                    </a:lnTo>
                    <a:lnTo>
                      <a:pt x="10962" y="6603"/>
                    </a:lnTo>
                    <a:lnTo>
                      <a:pt x="10959" y="6608"/>
                    </a:lnTo>
                    <a:lnTo>
                      <a:pt x="10956" y="6613"/>
                    </a:lnTo>
                    <a:lnTo>
                      <a:pt x="10952" y="6618"/>
                    </a:lnTo>
                    <a:lnTo>
                      <a:pt x="10948" y="6624"/>
                    </a:lnTo>
                    <a:lnTo>
                      <a:pt x="10944" y="6630"/>
                    </a:lnTo>
                    <a:lnTo>
                      <a:pt x="10939" y="6636"/>
                    </a:lnTo>
                    <a:lnTo>
                      <a:pt x="10934" y="6643"/>
                    </a:lnTo>
                    <a:lnTo>
                      <a:pt x="10929" y="6650"/>
                    </a:lnTo>
                    <a:lnTo>
                      <a:pt x="10927" y="6651"/>
                    </a:lnTo>
                    <a:lnTo>
                      <a:pt x="10924" y="6651"/>
                    </a:lnTo>
                    <a:lnTo>
                      <a:pt x="10921" y="6653"/>
                    </a:lnTo>
                    <a:lnTo>
                      <a:pt x="10917" y="6654"/>
                    </a:lnTo>
                    <a:lnTo>
                      <a:pt x="10914" y="6656"/>
                    </a:lnTo>
                    <a:lnTo>
                      <a:pt x="10911" y="6659"/>
                    </a:lnTo>
                    <a:lnTo>
                      <a:pt x="10906" y="6661"/>
                    </a:lnTo>
                    <a:lnTo>
                      <a:pt x="10902" y="6664"/>
                    </a:lnTo>
                    <a:lnTo>
                      <a:pt x="10897" y="6671"/>
                    </a:lnTo>
                    <a:lnTo>
                      <a:pt x="10892" y="6680"/>
                    </a:lnTo>
                    <a:lnTo>
                      <a:pt x="10887" y="6687"/>
                    </a:lnTo>
                    <a:lnTo>
                      <a:pt x="10882" y="6694"/>
                    </a:lnTo>
                    <a:lnTo>
                      <a:pt x="10877" y="6702"/>
                    </a:lnTo>
                    <a:lnTo>
                      <a:pt x="10872" y="6709"/>
                    </a:lnTo>
                    <a:lnTo>
                      <a:pt x="10866" y="6717"/>
                    </a:lnTo>
                    <a:lnTo>
                      <a:pt x="10861" y="6724"/>
                    </a:lnTo>
                    <a:lnTo>
                      <a:pt x="10846" y="6735"/>
                    </a:lnTo>
                    <a:lnTo>
                      <a:pt x="10831" y="6745"/>
                    </a:lnTo>
                    <a:lnTo>
                      <a:pt x="10813" y="6755"/>
                    </a:lnTo>
                    <a:lnTo>
                      <a:pt x="10797" y="6765"/>
                    </a:lnTo>
                    <a:lnTo>
                      <a:pt x="10780" y="6775"/>
                    </a:lnTo>
                    <a:lnTo>
                      <a:pt x="10762" y="6786"/>
                    </a:lnTo>
                    <a:lnTo>
                      <a:pt x="10745" y="6796"/>
                    </a:lnTo>
                    <a:lnTo>
                      <a:pt x="10728" y="6806"/>
                    </a:lnTo>
                    <a:lnTo>
                      <a:pt x="10727" y="6809"/>
                    </a:lnTo>
                    <a:lnTo>
                      <a:pt x="10726" y="6811"/>
                    </a:lnTo>
                    <a:lnTo>
                      <a:pt x="10725" y="6814"/>
                    </a:lnTo>
                    <a:lnTo>
                      <a:pt x="10723" y="6817"/>
                    </a:lnTo>
                    <a:lnTo>
                      <a:pt x="10721" y="6820"/>
                    </a:lnTo>
                    <a:lnTo>
                      <a:pt x="10719" y="6824"/>
                    </a:lnTo>
                    <a:lnTo>
                      <a:pt x="10716" y="6829"/>
                    </a:lnTo>
                    <a:lnTo>
                      <a:pt x="10713" y="6834"/>
                    </a:lnTo>
                    <a:lnTo>
                      <a:pt x="10691" y="6845"/>
                    </a:lnTo>
                    <a:lnTo>
                      <a:pt x="10672" y="6855"/>
                    </a:lnTo>
                    <a:lnTo>
                      <a:pt x="10653" y="6866"/>
                    </a:lnTo>
                    <a:lnTo>
                      <a:pt x="10631" y="6880"/>
                    </a:lnTo>
                    <a:lnTo>
                      <a:pt x="10602" y="6899"/>
                    </a:lnTo>
                    <a:lnTo>
                      <a:pt x="10565" y="6923"/>
                    </a:lnTo>
                    <a:lnTo>
                      <a:pt x="10516" y="6958"/>
                    </a:lnTo>
                    <a:lnTo>
                      <a:pt x="10451" y="7003"/>
                    </a:lnTo>
                    <a:lnTo>
                      <a:pt x="10442" y="7011"/>
                    </a:lnTo>
                    <a:lnTo>
                      <a:pt x="10432" y="7019"/>
                    </a:lnTo>
                    <a:lnTo>
                      <a:pt x="10422" y="7029"/>
                    </a:lnTo>
                    <a:lnTo>
                      <a:pt x="10411" y="7038"/>
                    </a:lnTo>
                    <a:lnTo>
                      <a:pt x="10401" y="7047"/>
                    </a:lnTo>
                    <a:lnTo>
                      <a:pt x="10391" y="7057"/>
                    </a:lnTo>
                    <a:lnTo>
                      <a:pt x="10381" y="7067"/>
                    </a:lnTo>
                    <a:lnTo>
                      <a:pt x="10371" y="7077"/>
                    </a:lnTo>
                    <a:lnTo>
                      <a:pt x="10358" y="7085"/>
                    </a:lnTo>
                    <a:lnTo>
                      <a:pt x="10346" y="7093"/>
                    </a:lnTo>
                    <a:lnTo>
                      <a:pt x="10333" y="7101"/>
                    </a:lnTo>
                    <a:lnTo>
                      <a:pt x="10320" y="7109"/>
                    </a:lnTo>
                    <a:lnTo>
                      <a:pt x="10306" y="7117"/>
                    </a:lnTo>
                    <a:lnTo>
                      <a:pt x="10293" y="7126"/>
                    </a:lnTo>
                    <a:lnTo>
                      <a:pt x="10279" y="7136"/>
                    </a:lnTo>
                    <a:lnTo>
                      <a:pt x="10263" y="7145"/>
                    </a:lnTo>
                    <a:lnTo>
                      <a:pt x="10263" y="7148"/>
                    </a:lnTo>
                    <a:lnTo>
                      <a:pt x="10262" y="7151"/>
                    </a:lnTo>
                    <a:lnTo>
                      <a:pt x="10261" y="7155"/>
                    </a:lnTo>
                    <a:lnTo>
                      <a:pt x="10259" y="7159"/>
                    </a:lnTo>
                    <a:lnTo>
                      <a:pt x="10257" y="7164"/>
                    </a:lnTo>
                    <a:lnTo>
                      <a:pt x="10255" y="7169"/>
                    </a:lnTo>
                    <a:lnTo>
                      <a:pt x="10252" y="7174"/>
                    </a:lnTo>
                    <a:lnTo>
                      <a:pt x="10250" y="7179"/>
                    </a:lnTo>
                    <a:lnTo>
                      <a:pt x="10240" y="7187"/>
                    </a:lnTo>
                    <a:lnTo>
                      <a:pt x="10229" y="7195"/>
                    </a:lnTo>
                    <a:lnTo>
                      <a:pt x="10218" y="7202"/>
                    </a:lnTo>
                    <a:lnTo>
                      <a:pt x="10205" y="7209"/>
                    </a:lnTo>
                    <a:lnTo>
                      <a:pt x="10193" y="7217"/>
                    </a:lnTo>
                    <a:lnTo>
                      <a:pt x="10181" y="7224"/>
                    </a:lnTo>
                    <a:lnTo>
                      <a:pt x="10169" y="7233"/>
                    </a:lnTo>
                    <a:lnTo>
                      <a:pt x="10156" y="7240"/>
                    </a:lnTo>
                    <a:lnTo>
                      <a:pt x="10145" y="7243"/>
                    </a:lnTo>
                    <a:lnTo>
                      <a:pt x="10135" y="7246"/>
                    </a:lnTo>
                    <a:lnTo>
                      <a:pt x="10124" y="7250"/>
                    </a:lnTo>
                    <a:lnTo>
                      <a:pt x="10111" y="7254"/>
                    </a:lnTo>
                    <a:lnTo>
                      <a:pt x="10099" y="7259"/>
                    </a:lnTo>
                    <a:lnTo>
                      <a:pt x="10087" y="7264"/>
                    </a:lnTo>
                    <a:lnTo>
                      <a:pt x="10075" y="7269"/>
                    </a:lnTo>
                    <a:lnTo>
                      <a:pt x="10061" y="7274"/>
                    </a:lnTo>
                    <a:lnTo>
                      <a:pt x="10056" y="7276"/>
                    </a:lnTo>
                    <a:lnTo>
                      <a:pt x="10052" y="7281"/>
                    </a:lnTo>
                    <a:lnTo>
                      <a:pt x="10047" y="7285"/>
                    </a:lnTo>
                    <a:lnTo>
                      <a:pt x="10042" y="7289"/>
                    </a:lnTo>
                    <a:lnTo>
                      <a:pt x="10037" y="7293"/>
                    </a:lnTo>
                    <a:lnTo>
                      <a:pt x="10032" y="7298"/>
                    </a:lnTo>
                    <a:lnTo>
                      <a:pt x="10027" y="7303"/>
                    </a:lnTo>
                    <a:lnTo>
                      <a:pt x="10022" y="7308"/>
                    </a:lnTo>
                    <a:lnTo>
                      <a:pt x="10001" y="7315"/>
                    </a:lnTo>
                    <a:lnTo>
                      <a:pt x="9981" y="7323"/>
                    </a:lnTo>
                    <a:lnTo>
                      <a:pt x="9961" y="7330"/>
                    </a:lnTo>
                    <a:lnTo>
                      <a:pt x="9941" y="7339"/>
                    </a:lnTo>
                    <a:lnTo>
                      <a:pt x="9921" y="7346"/>
                    </a:lnTo>
                    <a:lnTo>
                      <a:pt x="9900" y="7354"/>
                    </a:lnTo>
                    <a:lnTo>
                      <a:pt x="9881" y="7361"/>
                    </a:lnTo>
                    <a:lnTo>
                      <a:pt x="9860" y="7369"/>
                    </a:lnTo>
                    <a:lnTo>
                      <a:pt x="9846" y="7382"/>
                    </a:lnTo>
                    <a:lnTo>
                      <a:pt x="9830" y="7394"/>
                    </a:lnTo>
                    <a:lnTo>
                      <a:pt x="9812" y="7406"/>
                    </a:lnTo>
                    <a:lnTo>
                      <a:pt x="9795" y="7418"/>
                    </a:lnTo>
                    <a:lnTo>
                      <a:pt x="9779" y="7429"/>
                    </a:lnTo>
                    <a:lnTo>
                      <a:pt x="9765" y="7440"/>
                    </a:lnTo>
                    <a:lnTo>
                      <a:pt x="9753" y="7449"/>
                    </a:lnTo>
                    <a:lnTo>
                      <a:pt x="9746" y="7457"/>
                    </a:lnTo>
                    <a:lnTo>
                      <a:pt x="9710" y="7474"/>
                    </a:lnTo>
                    <a:lnTo>
                      <a:pt x="9676" y="7493"/>
                    </a:lnTo>
                    <a:lnTo>
                      <a:pt x="9640" y="7511"/>
                    </a:lnTo>
                    <a:lnTo>
                      <a:pt x="9604" y="7529"/>
                    </a:lnTo>
                    <a:lnTo>
                      <a:pt x="9568" y="7548"/>
                    </a:lnTo>
                    <a:lnTo>
                      <a:pt x="9532" y="7566"/>
                    </a:lnTo>
                    <a:lnTo>
                      <a:pt x="9494" y="7587"/>
                    </a:lnTo>
                    <a:lnTo>
                      <a:pt x="9457" y="7606"/>
                    </a:lnTo>
                    <a:lnTo>
                      <a:pt x="9450" y="7614"/>
                    </a:lnTo>
                    <a:lnTo>
                      <a:pt x="9442" y="7621"/>
                    </a:lnTo>
                    <a:lnTo>
                      <a:pt x="9432" y="7628"/>
                    </a:lnTo>
                    <a:lnTo>
                      <a:pt x="9421" y="7636"/>
                    </a:lnTo>
                    <a:lnTo>
                      <a:pt x="9410" y="7643"/>
                    </a:lnTo>
                    <a:lnTo>
                      <a:pt x="9401" y="7649"/>
                    </a:lnTo>
                    <a:lnTo>
                      <a:pt x="9394" y="7655"/>
                    </a:lnTo>
                    <a:lnTo>
                      <a:pt x="9390" y="7660"/>
                    </a:lnTo>
                    <a:lnTo>
                      <a:pt x="9357" y="7672"/>
                    </a:lnTo>
                    <a:lnTo>
                      <a:pt x="9330" y="7684"/>
                    </a:lnTo>
                    <a:lnTo>
                      <a:pt x="9304" y="7694"/>
                    </a:lnTo>
                    <a:lnTo>
                      <a:pt x="9276" y="7705"/>
                    </a:lnTo>
                    <a:lnTo>
                      <a:pt x="9244" y="7718"/>
                    </a:lnTo>
                    <a:lnTo>
                      <a:pt x="9203" y="7733"/>
                    </a:lnTo>
                    <a:lnTo>
                      <a:pt x="9152" y="7753"/>
                    </a:lnTo>
                    <a:lnTo>
                      <a:pt x="9087" y="7775"/>
                    </a:lnTo>
                    <a:lnTo>
                      <a:pt x="9080" y="7775"/>
                    </a:lnTo>
                    <a:lnTo>
                      <a:pt x="9071" y="7775"/>
                    </a:lnTo>
                    <a:lnTo>
                      <a:pt x="9063" y="7776"/>
                    </a:lnTo>
                    <a:lnTo>
                      <a:pt x="9052" y="7776"/>
                    </a:lnTo>
                    <a:lnTo>
                      <a:pt x="9043" y="7777"/>
                    </a:lnTo>
                    <a:lnTo>
                      <a:pt x="9033" y="7778"/>
                    </a:lnTo>
                    <a:lnTo>
                      <a:pt x="9024" y="7780"/>
                    </a:lnTo>
                    <a:lnTo>
                      <a:pt x="9014" y="7782"/>
                    </a:lnTo>
                    <a:lnTo>
                      <a:pt x="9012" y="7785"/>
                    </a:lnTo>
                    <a:lnTo>
                      <a:pt x="9008" y="7788"/>
                    </a:lnTo>
                    <a:lnTo>
                      <a:pt x="9004" y="7791"/>
                    </a:lnTo>
                    <a:lnTo>
                      <a:pt x="8999" y="7794"/>
                    </a:lnTo>
                    <a:lnTo>
                      <a:pt x="8988" y="7800"/>
                    </a:lnTo>
                    <a:lnTo>
                      <a:pt x="8975" y="7807"/>
                    </a:lnTo>
                    <a:lnTo>
                      <a:pt x="8960" y="7814"/>
                    </a:lnTo>
                    <a:lnTo>
                      <a:pt x="8947" y="7821"/>
                    </a:lnTo>
                    <a:lnTo>
                      <a:pt x="8935" y="7829"/>
                    </a:lnTo>
                    <a:lnTo>
                      <a:pt x="8926" y="7837"/>
                    </a:lnTo>
                    <a:lnTo>
                      <a:pt x="8881" y="7848"/>
                    </a:lnTo>
                    <a:lnTo>
                      <a:pt x="8845" y="7857"/>
                    </a:lnTo>
                    <a:lnTo>
                      <a:pt x="8814" y="7866"/>
                    </a:lnTo>
                    <a:lnTo>
                      <a:pt x="8782" y="7875"/>
                    </a:lnTo>
                    <a:lnTo>
                      <a:pt x="8747" y="7887"/>
                    </a:lnTo>
                    <a:lnTo>
                      <a:pt x="8705" y="7902"/>
                    </a:lnTo>
                    <a:lnTo>
                      <a:pt x="8652" y="7920"/>
                    </a:lnTo>
                    <a:lnTo>
                      <a:pt x="8583" y="7945"/>
                    </a:lnTo>
                    <a:lnTo>
                      <a:pt x="8580" y="7945"/>
                    </a:lnTo>
                    <a:lnTo>
                      <a:pt x="8577" y="7944"/>
                    </a:lnTo>
                    <a:lnTo>
                      <a:pt x="8573" y="7943"/>
                    </a:lnTo>
                    <a:lnTo>
                      <a:pt x="8569" y="7941"/>
                    </a:lnTo>
                    <a:lnTo>
                      <a:pt x="8565" y="7939"/>
                    </a:lnTo>
                    <a:lnTo>
                      <a:pt x="8560" y="7937"/>
                    </a:lnTo>
                    <a:lnTo>
                      <a:pt x="8554" y="7934"/>
                    </a:lnTo>
                    <a:lnTo>
                      <a:pt x="8549" y="7931"/>
                    </a:lnTo>
                    <a:lnTo>
                      <a:pt x="8525" y="7937"/>
                    </a:lnTo>
                    <a:lnTo>
                      <a:pt x="8499" y="7942"/>
                    </a:lnTo>
                    <a:lnTo>
                      <a:pt x="8474" y="7947"/>
                    </a:lnTo>
                    <a:lnTo>
                      <a:pt x="8448" y="7952"/>
                    </a:lnTo>
                    <a:lnTo>
                      <a:pt x="8424" y="7957"/>
                    </a:lnTo>
                    <a:lnTo>
                      <a:pt x="8398" y="7962"/>
                    </a:lnTo>
                    <a:lnTo>
                      <a:pt x="8373" y="7967"/>
                    </a:lnTo>
                    <a:lnTo>
                      <a:pt x="8348" y="7972"/>
                    </a:lnTo>
                    <a:lnTo>
                      <a:pt x="8347" y="7972"/>
                    </a:lnTo>
                    <a:lnTo>
                      <a:pt x="8346" y="7973"/>
                    </a:lnTo>
                    <a:lnTo>
                      <a:pt x="8345" y="7974"/>
                    </a:lnTo>
                    <a:lnTo>
                      <a:pt x="8343" y="7976"/>
                    </a:lnTo>
                    <a:lnTo>
                      <a:pt x="8341" y="7978"/>
                    </a:lnTo>
                    <a:lnTo>
                      <a:pt x="8339" y="7980"/>
                    </a:lnTo>
                    <a:lnTo>
                      <a:pt x="8337" y="7983"/>
                    </a:lnTo>
                    <a:lnTo>
                      <a:pt x="8334" y="7985"/>
                    </a:lnTo>
                    <a:lnTo>
                      <a:pt x="8286" y="7994"/>
                    </a:lnTo>
                    <a:lnTo>
                      <a:pt x="8239" y="8001"/>
                    </a:lnTo>
                    <a:lnTo>
                      <a:pt x="8191" y="8009"/>
                    </a:lnTo>
                    <a:lnTo>
                      <a:pt x="8143" y="8016"/>
                    </a:lnTo>
                    <a:lnTo>
                      <a:pt x="8095" y="8024"/>
                    </a:lnTo>
                    <a:lnTo>
                      <a:pt x="8047" y="8031"/>
                    </a:lnTo>
                    <a:lnTo>
                      <a:pt x="7999" y="8040"/>
                    </a:lnTo>
                    <a:lnTo>
                      <a:pt x="7951" y="8047"/>
                    </a:lnTo>
                    <a:lnTo>
                      <a:pt x="7948" y="8050"/>
                    </a:lnTo>
                    <a:lnTo>
                      <a:pt x="7945" y="8052"/>
                    </a:lnTo>
                    <a:lnTo>
                      <a:pt x="7941" y="8055"/>
                    </a:lnTo>
                    <a:lnTo>
                      <a:pt x="7937" y="8057"/>
                    </a:lnTo>
                    <a:lnTo>
                      <a:pt x="7932" y="8060"/>
                    </a:lnTo>
                    <a:lnTo>
                      <a:pt x="7928" y="8062"/>
                    </a:lnTo>
                    <a:lnTo>
                      <a:pt x="7923" y="8064"/>
                    </a:lnTo>
                    <a:lnTo>
                      <a:pt x="7918" y="8067"/>
                    </a:lnTo>
                    <a:lnTo>
                      <a:pt x="7905" y="8067"/>
                    </a:lnTo>
                    <a:lnTo>
                      <a:pt x="7892" y="8068"/>
                    </a:lnTo>
                    <a:lnTo>
                      <a:pt x="7880" y="8069"/>
                    </a:lnTo>
                    <a:lnTo>
                      <a:pt x="7867" y="8071"/>
                    </a:lnTo>
                    <a:lnTo>
                      <a:pt x="7853" y="8073"/>
                    </a:lnTo>
                    <a:lnTo>
                      <a:pt x="7839" y="8075"/>
                    </a:lnTo>
                    <a:lnTo>
                      <a:pt x="7825" y="8078"/>
                    </a:lnTo>
                    <a:lnTo>
                      <a:pt x="7811" y="8080"/>
                    </a:lnTo>
                    <a:lnTo>
                      <a:pt x="7808" y="8083"/>
                    </a:lnTo>
                    <a:lnTo>
                      <a:pt x="7804" y="8085"/>
                    </a:lnTo>
                    <a:lnTo>
                      <a:pt x="7800" y="8089"/>
                    </a:lnTo>
                    <a:lnTo>
                      <a:pt x="7796" y="8091"/>
                    </a:lnTo>
                    <a:lnTo>
                      <a:pt x="7791" y="8094"/>
                    </a:lnTo>
                    <a:lnTo>
                      <a:pt x="7786" y="8096"/>
                    </a:lnTo>
                    <a:lnTo>
                      <a:pt x="7782" y="8099"/>
                    </a:lnTo>
                    <a:lnTo>
                      <a:pt x="7777" y="8101"/>
                    </a:lnTo>
                    <a:lnTo>
                      <a:pt x="7676" y="8106"/>
                    </a:lnTo>
                    <a:lnTo>
                      <a:pt x="7575" y="8111"/>
                    </a:lnTo>
                    <a:lnTo>
                      <a:pt x="7474" y="8116"/>
                    </a:lnTo>
                    <a:lnTo>
                      <a:pt x="7373" y="8121"/>
                    </a:lnTo>
                    <a:lnTo>
                      <a:pt x="7271" y="8126"/>
                    </a:lnTo>
                    <a:lnTo>
                      <a:pt x="7169" y="8131"/>
                    </a:lnTo>
                    <a:lnTo>
                      <a:pt x="7067" y="8136"/>
                    </a:lnTo>
                    <a:lnTo>
                      <a:pt x="6964" y="8142"/>
                    </a:lnTo>
                    <a:lnTo>
                      <a:pt x="6950" y="8142"/>
                    </a:lnTo>
                    <a:lnTo>
                      <a:pt x="6938" y="8142"/>
                    </a:lnTo>
                    <a:lnTo>
                      <a:pt x="6926" y="8142"/>
                    </a:lnTo>
                    <a:lnTo>
                      <a:pt x="6913" y="8141"/>
                    </a:lnTo>
                    <a:lnTo>
                      <a:pt x="6900" y="8140"/>
                    </a:lnTo>
                    <a:lnTo>
                      <a:pt x="6887" y="8139"/>
                    </a:lnTo>
                    <a:lnTo>
                      <a:pt x="6875" y="8138"/>
                    </a:lnTo>
                    <a:lnTo>
                      <a:pt x="6863" y="8134"/>
                    </a:lnTo>
                    <a:lnTo>
                      <a:pt x="6860" y="8138"/>
                    </a:lnTo>
                    <a:lnTo>
                      <a:pt x="6857" y="8141"/>
                    </a:lnTo>
                    <a:lnTo>
                      <a:pt x="6853" y="8143"/>
                    </a:lnTo>
                    <a:lnTo>
                      <a:pt x="6848" y="8146"/>
                    </a:lnTo>
                    <a:lnTo>
                      <a:pt x="6843" y="8150"/>
                    </a:lnTo>
                    <a:lnTo>
                      <a:pt x="6839" y="8153"/>
                    </a:lnTo>
                    <a:lnTo>
                      <a:pt x="6834" y="8157"/>
                    </a:lnTo>
                    <a:lnTo>
                      <a:pt x="6829" y="8162"/>
                    </a:lnTo>
                    <a:lnTo>
                      <a:pt x="6791" y="8162"/>
                    </a:lnTo>
                    <a:lnTo>
                      <a:pt x="6754" y="8162"/>
                    </a:lnTo>
                    <a:lnTo>
                      <a:pt x="6716" y="8162"/>
                    </a:lnTo>
                    <a:lnTo>
                      <a:pt x="6678" y="8162"/>
                    </a:lnTo>
                    <a:lnTo>
                      <a:pt x="6640" y="8162"/>
                    </a:lnTo>
                    <a:lnTo>
                      <a:pt x="6603" y="8162"/>
                    </a:lnTo>
                    <a:lnTo>
                      <a:pt x="6564" y="8162"/>
                    </a:lnTo>
                    <a:lnTo>
                      <a:pt x="6526" y="8162"/>
                    </a:lnTo>
                    <a:lnTo>
                      <a:pt x="6524" y="8162"/>
                    </a:lnTo>
                    <a:lnTo>
                      <a:pt x="6521" y="8161"/>
                    </a:lnTo>
                    <a:lnTo>
                      <a:pt x="6519" y="8160"/>
                    </a:lnTo>
                    <a:lnTo>
                      <a:pt x="6517" y="8158"/>
                    </a:lnTo>
                    <a:lnTo>
                      <a:pt x="6514" y="8156"/>
                    </a:lnTo>
                    <a:lnTo>
                      <a:pt x="6512" y="8154"/>
                    </a:lnTo>
                    <a:lnTo>
                      <a:pt x="6509" y="8151"/>
                    </a:lnTo>
                    <a:lnTo>
                      <a:pt x="6507" y="8149"/>
                    </a:lnTo>
                    <a:lnTo>
                      <a:pt x="6491" y="8149"/>
                    </a:lnTo>
                    <a:lnTo>
                      <a:pt x="6475" y="8149"/>
                    </a:lnTo>
                    <a:lnTo>
                      <a:pt x="6459" y="8149"/>
                    </a:lnTo>
                    <a:lnTo>
                      <a:pt x="6441" y="8149"/>
                    </a:lnTo>
                    <a:lnTo>
                      <a:pt x="6424" y="8149"/>
                    </a:lnTo>
                    <a:lnTo>
                      <a:pt x="6407" y="8149"/>
                    </a:lnTo>
                    <a:lnTo>
                      <a:pt x="6389" y="8149"/>
                    </a:lnTo>
                    <a:lnTo>
                      <a:pt x="6372" y="8149"/>
                    </a:lnTo>
                    <a:lnTo>
                      <a:pt x="6367" y="8153"/>
                    </a:lnTo>
                    <a:lnTo>
                      <a:pt x="6364" y="8156"/>
                    </a:lnTo>
                    <a:lnTo>
                      <a:pt x="6360" y="8159"/>
                    </a:lnTo>
                    <a:lnTo>
                      <a:pt x="6356" y="8160"/>
                    </a:lnTo>
                    <a:lnTo>
                      <a:pt x="6351" y="8161"/>
                    </a:lnTo>
                    <a:lnTo>
                      <a:pt x="6344" y="8162"/>
                    </a:lnTo>
                    <a:lnTo>
                      <a:pt x="6336" y="8162"/>
                    </a:lnTo>
                    <a:lnTo>
                      <a:pt x="6325" y="816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1" name="Freeform 50"/>
              <p:cNvSpPr>
                <a:spLocks/>
              </p:cNvSpPr>
              <p:nvPr/>
            </p:nvSpPr>
            <p:spPr bwMode="auto">
              <a:xfrm>
                <a:off x="459" y="1079"/>
                <a:ext cx="3398" cy="2041"/>
              </a:xfrm>
              <a:custGeom>
                <a:avLst/>
                <a:gdLst/>
                <a:ahLst/>
                <a:cxnLst>
                  <a:cxn ang="0">
                    <a:pos x="68" y="6742"/>
                  </a:cxn>
                  <a:cxn ang="0">
                    <a:pos x="192" y="5699"/>
                  </a:cxn>
                  <a:cxn ang="0">
                    <a:pos x="347" y="5189"/>
                  </a:cxn>
                  <a:cxn ang="0">
                    <a:pos x="535" y="4479"/>
                  </a:cxn>
                  <a:cxn ang="0">
                    <a:pos x="722" y="3961"/>
                  </a:cxn>
                  <a:cxn ang="0">
                    <a:pos x="1124" y="3102"/>
                  </a:cxn>
                  <a:cxn ang="0">
                    <a:pos x="1286" y="2809"/>
                  </a:cxn>
                  <a:cxn ang="0">
                    <a:pos x="1501" y="2505"/>
                  </a:cxn>
                  <a:cxn ang="0">
                    <a:pos x="2046" y="1846"/>
                  </a:cxn>
                  <a:cxn ang="0">
                    <a:pos x="2603" y="1304"/>
                  </a:cxn>
                  <a:cxn ang="0">
                    <a:pos x="3098" y="913"/>
                  </a:cxn>
                  <a:cxn ang="0">
                    <a:pos x="4110" y="397"/>
                  </a:cxn>
                  <a:cxn ang="0">
                    <a:pos x="5315" y="167"/>
                  </a:cxn>
                  <a:cxn ang="0">
                    <a:pos x="6759" y="38"/>
                  </a:cxn>
                  <a:cxn ang="0">
                    <a:pos x="7317" y="39"/>
                  </a:cxn>
                  <a:cxn ang="0">
                    <a:pos x="7769" y="70"/>
                  </a:cxn>
                  <a:cxn ang="0">
                    <a:pos x="9139" y="341"/>
                  </a:cxn>
                  <a:cxn ang="0">
                    <a:pos x="10028" y="735"/>
                  </a:cxn>
                  <a:cxn ang="0">
                    <a:pos x="10641" y="1122"/>
                  </a:cxn>
                  <a:cxn ang="0">
                    <a:pos x="11120" y="1528"/>
                  </a:cxn>
                  <a:cxn ang="0">
                    <a:pos x="11616" y="1977"/>
                  </a:cxn>
                  <a:cxn ang="0">
                    <a:pos x="11992" y="2447"/>
                  </a:cxn>
                  <a:cxn ang="0">
                    <a:pos x="12212" y="2863"/>
                  </a:cxn>
                  <a:cxn ang="0">
                    <a:pos x="12544" y="3445"/>
                  </a:cxn>
                  <a:cxn ang="0">
                    <a:pos x="12808" y="4085"/>
                  </a:cxn>
                  <a:cxn ang="0">
                    <a:pos x="13006" y="4615"/>
                  </a:cxn>
                  <a:cxn ang="0">
                    <a:pos x="13237" y="5390"/>
                  </a:cxn>
                  <a:cxn ang="0">
                    <a:pos x="13392" y="6004"/>
                  </a:cxn>
                  <a:cxn ang="0">
                    <a:pos x="13550" y="7470"/>
                  </a:cxn>
                  <a:cxn ang="0">
                    <a:pos x="13370" y="7852"/>
                  </a:cxn>
                  <a:cxn ang="0">
                    <a:pos x="13207" y="6250"/>
                  </a:cxn>
                  <a:cxn ang="0">
                    <a:pos x="13035" y="5341"/>
                  </a:cxn>
                  <a:cxn ang="0">
                    <a:pos x="12762" y="4456"/>
                  </a:cxn>
                  <a:cxn ang="0">
                    <a:pos x="12551" y="3969"/>
                  </a:cxn>
                  <a:cxn ang="0">
                    <a:pos x="12327" y="3461"/>
                  </a:cxn>
                  <a:cxn ang="0">
                    <a:pos x="12131" y="3037"/>
                  </a:cxn>
                  <a:cxn ang="0">
                    <a:pos x="11809" y="2531"/>
                  </a:cxn>
                  <a:cxn ang="0">
                    <a:pos x="11340" y="2030"/>
                  </a:cxn>
                  <a:cxn ang="0">
                    <a:pos x="10789" y="1507"/>
                  </a:cxn>
                  <a:cxn ang="0">
                    <a:pos x="10292" y="1135"/>
                  </a:cxn>
                  <a:cxn ang="0">
                    <a:pos x="9826" y="842"/>
                  </a:cxn>
                  <a:cxn ang="0">
                    <a:pos x="9445" y="662"/>
                  </a:cxn>
                  <a:cxn ang="0">
                    <a:pos x="8566" y="395"/>
                  </a:cxn>
                  <a:cxn ang="0">
                    <a:pos x="7952" y="285"/>
                  </a:cxn>
                  <a:cxn ang="0">
                    <a:pos x="7105" y="218"/>
                  </a:cxn>
                  <a:cxn ang="0">
                    <a:pos x="6664" y="222"/>
                  </a:cxn>
                  <a:cxn ang="0">
                    <a:pos x="5568" y="315"/>
                  </a:cxn>
                  <a:cxn ang="0">
                    <a:pos x="4604" y="502"/>
                  </a:cxn>
                  <a:cxn ang="0">
                    <a:pos x="3728" y="789"/>
                  </a:cxn>
                  <a:cxn ang="0">
                    <a:pos x="3273" y="1051"/>
                  </a:cxn>
                  <a:cxn ang="0">
                    <a:pos x="2814" y="1353"/>
                  </a:cxn>
                  <a:cxn ang="0">
                    <a:pos x="2372" y="1743"/>
                  </a:cxn>
                  <a:cxn ang="0">
                    <a:pos x="2158" y="1993"/>
                  </a:cxn>
                  <a:cxn ang="0">
                    <a:pos x="1727" y="2495"/>
                  </a:cxn>
                  <a:cxn ang="0">
                    <a:pos x="1502" y="2857"/>
                  </a:cxn>
                  <a:cxn ang="0">
                    <a:pos x="1237" y="3294"/>
                  </a:cxn>
                  <a:cxn ang="0">
                    <a:pos x="1086" y="3582"/>
                  </a:cxn>
                  <a:cxn ang="0">
                    <a:pos x="901" y="4014"/>
                  </a:cxn>
                  <a:cxn ang="0">
                    <a:pos x="542" y="5192"/>
                  </a:cxn>
                  <a:cxn ang="0">
                    <a:pos x="383" y="5857"/>
                  </a:cxn>
                  <a:cxn ang="0">
                    <a:pos x="263" y="6507"/>
                  </a:cxn>
                  <a:cxn ang="0">
                    <a:pos x="236" y="7152"/>
                  </a:cxn>
                  <a:cxn ang="0">
                    <a:pos x="224" y="8005"/>
                  </a:cxn>
                </a:cxnLst>
                <a:rect l="0" t="0" r="r" b="b"/>
                <a:pathLst>
                  <a:path w="13591" h="8162">
                    <a:moveTo>
                      <a:pt x="0" y="8162"/>
                    </a:moveTo>
                    <a:lnTo>
                      <a:pt x="0" y="8129"/>
                    </a:lnTo>
                    <a:lnTo>
                      <a:pt x="0" y="8097"/>
                    </a:lnTo>
                    <a:lnTo>
                      <a:pt x="0" y="8063"/>
                    </a:lnTo>
                    <a:lnTo>
                      <a:pt x="0" y="8028"/>
                    </a:lnTo>
                    <a:lnTo>
                      <a:pt x="0" y="7995"/>
                    </a:lnTo>
                    <a:lnTo>
                      <a:pt x="0" y="7960"/>
                    </a:lnTo>
                    <a:lnTo>
                      <a:pt x="0" y="7925"/>
                    </a:lnTo>
                    <a:lnTo>
                      <a:pt x="0" y="7891"/>
                    </a:lnTo>
                    <a:lnTo>
                      <a:pt x="0" y="7891"/>
                    </a:lnTo>
                    <a:lnTo>
                      <a:pt x="1" y="7891"/>
                    </a:lnTo>
                    <a:lnTo>
                      <a:pt x="2" y="7891"/>
                    </a:lnTo>
                    <a:lnTo>
                      <a:pt x="4" y="7890"/>
                    </a:lnTo>
                    <a:lnTo>
                      <a:pt x="6" y="7890"/>
                    </a:lnTo>
                    <a:lnTo>
                      <a:pt x="8" y="7888"/>
                    </a:lnTo>
                    <a:lnTo>
                      <a:pt x="11" y="7887"/>
                    </a:lnTo>
                    <a:lnTo>
                      <a:pt x="13" y="7884"/>
                    </a:lnTo>
                    <a:lnTo>
                      <a:pt x="13" y="7772"/>
                    </a:lnTo>
                    <a:lnTo>
                      <a:pt x="14" y="7660"/>
                    </a:lnTo>
                    <a:lnTo>
                      <a:pt x="16" y="7549"/>
                    </a:lnTo>
                    <a:lnTo>
                      <a:pt x="17" y="7437"/>
                    </a:lnTo>
                    <a:lnTo>
                      <a:pt x="19" y="7324"/>
                    </a:lnTo>
                    <a:lnTo>
                      <a:pt x="21" y="7213"/>
                    </a:lnTo>
                    <a:lnTo>
                      <a:pt x="24" y="7101"/>
                    </a:lnTo>
                    <a:lnTo>
                      <a:pt x="27" y="6989"/>
                    </a:lnTo>
                    <a:lnTo>
                      <a:pt x="30" y="6987"/>
                    </a:lnTo>
                    <a:lnTo>
                      <a:pt x="32" y="6985"/>
                    </a:lnTo>
                    <a:lnTo>
                      <a:pt x="35" y="6982"/>
                    </a:lnTo>
                    <a:lnTo>
                      <a:pt x="37" y="6980"/>
                    </a:lnTo>
                    <a:lnTo>
                      <a:pt x="40" y="6976"/>
                    </a:lnTo>
                    <a:lnTo>
                      <a:pt x="42" y="6974"/>
                    </a:lnTo>
                    <a:lnTo>
                      <a:pt x="45" y="6971"/>
                    </a:lnTo>
                    <a:lnTo>
                      <a:pt x="47" y="6969"/>
                    </a:lnTo>
                    <a:lnTo>
                      <a:pt x="47" y="6943"/>
                    </a:lnTo>
                    <a:lnTo>
                      <a:pt x="48" y="6917"/>
                    </a:lnTo>
                    <a:lnTo>
                      <a:pt x="50" y="6890"/>
                    </a:lnTo>
                    <a:lnTo>
                      <a:pt x="51" y="6863"/>
                    </a:lnTo>
                    <a:lnTo>
                      <a:pt x="53" y="6836"/>
                    </a:lnTo>
                    <a:lnTo>
                      <a:pt x="55" y="6808"/>
                    </a:lnTo>
                    <a:lnTo>
                      <a:pt x="58" y="6780"/>
                    </a:lnTo>
                    <a:lnTo>
                      <a:pt x="60" y="6752"/>
                    </a:lnTo>
                    <a:lnTo>
                      <a:pt x="63" y="6749"/>
                    </a:lnTo>
                    <a:lnTo>
                      <a:pt x="65" y="6746"/>
                    </a:lnTo>
                    <a:lnTo>
                      <a:pt x="68" y="6742"/>
                    </a:lnTo>
                    <a:lnTo>
                      <a:pt x="70" y="6738"/>
                    </a:lnTo>
                    <a:lnTo>
                      <a:pt x="73" y="6733"/>
                    </a:lnTo>
                    <a:lnTo>
                      <a:pt x="76" y="6729"/>
                    </a:lnTo>
                    <a:lnTo>
                      <a:pt x="79" y="6723"/>
                    </a:lnTo>
                    <a:lnTo>
                      <a:pt x="81" y="6718"/>
                    </a:lnTo>
                    <a:lnTo>
                      <a:pt x="85" y="6683"/>
                    </a:lnTo>
                    <a:lnTo>
                      <a:pt x="88" y="6652"/>
                    </a:lnTo>
                    <a:lnTo>
                      <a:pt x="89" y="6622"/>
                    </a:lnTo>
                    <a:lnTo>
                      <a:pt x="90" y="6594"/>
                    </a:lnTo>
                    <a:lnTo>
                      <a:pt x="91" y="6562"/>
                    </a:lnTo>
                    <a:lnTo>
                      <a:pt x="91" y="6527"/>
                    </a:lnTo>
                    <a:lnTo>
                      <a:pt x="92" y="6485"/>
                    </a:lnTo>
                    <a:lnTo>
                      <a:pt x="94" y="6434"/>
                    </a:lnTo>
                    <a:lnTo>
                      <a:pt x="97" y="6431"/>
                    </a:lnTo>
                    <a:lnTo>
                      <a:pt x="99" y="6429"/>
                    </a:lnTo>
                    <a:lnTo>
                      <a:pt x="102" y="6426"/>
                    </a:lnTo>
                    <a:lnTo>
                      <a:pt x="104" y="6422"/>
                    </a:lnTo>
                    <a:lnTo>
                      <a:pt x="107" y="6419"/>
                    </a:lnTo>
                    <a:lnTo>
                      <a:pt x="109" y="6415"/>
                    </a:lnTo>
                    <a:lnTo>
                      <a:pt x="112" y="6411"/>
                    </a:lnTo>
                    <a:lnTo>
                      <a:pt x="114" y="6406"/>
                    </a:lnTo>
                    <a:lnTo>
                      <a:pt x="118" y="6359"/>
                    </a:lnTo>
                    <a:lnTo>
                      <a:pt x="121" y="6318"/>
                    </a:lnTo>
                    <a:lnTo>
                      <a:pt x="123" y="6278"/>
                    </a:lnTo>
                    <a:lnTo>
                      <a:pt x="124" y="6235"/>
                    </a:lnTo>
                    <a:lnTo>
                      <a:pt x="126" y="6185"/>
                    </a:lnTo>
                    <a:lnTo>
                      <a:pt x="128" y="6124"/>
                    </a:lnTo>
                    <a:lnTo>
                      <a:pt x="131" y="6048"/>
                    </a:lnTo>
                    <a:lnTo>
                      <a:pt x="135" y="5952"/>
                    </a:lnTo>
                    <a:lnTo>
                      <a:pt x="137" y="5947"/>
                    </a:lnTo>
                    <a:lnTo>
                      <a:pt x="140" y="5940"/>
                    </a:lnTo>
                    <a:lnTo>
                      <a:pt x="143" y="5930"/>
                    </a:lnTo>
                    <a:lnTo>
                      <a:pt x="146" y="5918"/>
                    </a:lnTo>
                    <a:lnTo>
                      <a:pt x="152" y="5893"/>
                    </a:lnTo>
                    <a:lnTo>
                      <a:pt x="158" y="5864"/>
                    </a:lnTo>
                    <a:lnTo>
                      <a:pt x="164" y="5837"/>
                    </a:lnTo>
                    <a:lnTo>
                      <a:pt x="170" y="5812"/>
                    </a:lnTo>
                    <a:lnTo>
                      <a:pt x="173" y="5801"/>
                    </a:lnTo>
                    <a:lnTo>
                      <a:pt x="177" y="5793"/>
                    </a:lnTo>
                    <a:lnTo>
                      <a:pt x="179" y="5787"/>
                    </a:lnTo>
                    <a:lnTo>
                      <a:pt x="182" y="5783"/>
                    </a:lnTo>
                    <a:lnTo>
                      <a:pt x="186" y="5749"/>
                    </a:lnTo>
                    <a:lnTo>
                      <a:pt x="189" y="5722"/>
                    </a:lnTo>
                    <a:lnTo>
                      <a:pt x="192" y="5699"/>
                    </a:lnTo>
                    <a:lnTo>
                      <a:pt x="193" y="5679"/>
                    </a:lnTo>
                    <a:lnTo>
                      <a:pt x="194" y="5658"/>
                    </a:lnTo>
                    <a:lnTo>
                      <a:pt x="195" y="5634"/>
                    </a:lnTo>
                    <a:lnTo>
                      <a:pt x="195" y="5604"/>
                    </a:lnTo>
                    <a:lnTo>
                      <a:pt x="195" y="5565"/>
                    </a:lnTo>
                    <a:lnTo>
                      <a:pt x="197" y="5565"/>
                    </a:lnTo>
                    <a:lnTo>
                      <a:pt x="200" y="5564"/>
                    </a:lnTo>
                    <a:lnTo>
                      <a:pt x="202" y="5563"/>
                    </a:lnTo>
                    <a:lnTo>
                      <a:pt x="205" y="5561"/>
                    </a:lnTo>
                    <a:lnTo>
                      <a:pt x="207" y="5559"/>
                    </a:lnTo>
                    <a:lnTo>
                      <a:pt x="210" y="5557"/>
                    </a:lnTo>
                    <a:lnTo>
                      <a:pt x="212" y="5554"/>
                    </a:lnTo>
                    <a:lnTo>
                      <a:pt x="215" y="5552"/>
                    </a:lnTo>
                    <a:lnTo>
                      <a:pt x="217" y="5539"/>
                    </a:lnTo>
                    <a:lnTo>
                      <a:pt x="220" y="5527"/>
                    </a:lnTo>
                    <a:lnTo>
                      <a:pt x="222" y="5513"/>
                    </a:lnTo>
                    <a:lnTo>
                      <a:pt x="225" y="5501"/>
                    </a:lnTo>
                    <a:lnTo>
                      <a:pt x="228" y="5489"/>
                    </a:lnTo>
                    <a:lnTo>
                      <a:pt x="231" y="5476"/>
                    </a:lnTo>
                    <a:lnTo>
                      <a:pt x="233" y="5463"/>
                    </a:lnTo>
                    <a:lnTo>
                      <a:pt x="236" y="5450"/>
                    </a:lnTo>
                    <a:lnTo>
                      <a:pt x="246" y="5428"/>
                    </a:lnTo>
                    <a:lnTo>
                      <a:pt x="255" y="5411"/>
                    </a:lnTo>
                    <a:lnTo>
                      <a:pt x="261" y="5399"/>
                    </a:lnTo>
                    <a:lnTo>
                      <a:pt x="266" y="5390"/>
                    </a:lnTo>
                    <a:lnTo>
                      <a:pt x="270" y="5385"/>
                    </a:lnTo>
                    <a:lnTo>
                      <a:pt x="274" y="5381"/>
                    </a:lnTo>
                    <a:lnTo>
                      <a:pt x="278" y="5378"/>
                    </a:lnTo>
                    <a:lnTo>
                      <a:pt x="283" y="5376"/>
                    </a:lnTo>
                    <a:lnTo>
                      <a:pt x="288" y="5355"/>
                    </a:lnTo>
                    <a:lnTo>
                      <a:pt x="293" y="5334"/>
                    </a:lnTo>
                    <a:lnTo>
                      <a:pt x="298" y="5312"/>
                    </a:lnTo>
                    <a:lnTo>
                      <a:pt x="303" y="5290"/>
                    </a:lnTo>
                    <a:lnTo>
                      <a:pt x="309" y="5268"/>
                    </a:lnTo>
                    <a:lnTo>
                      <a:pt x="315" y="5245"/>
                    </a:lnTo>
                    <a:lnTo>
                      <a:pt x="322" y="5223"/>
                    </a:lnTo>
                    <a:lnTo>
                      <a:pt x="330" y="5199"/>
                    </a:lnTo>
                    <a:lnTo>
                      <a:pt x="332" y="5199"/>
                    </a:lnTo>
                    <a:lnTo>
                      <a:pt x="335" y="5198"/>
                    </a:lnTo>
                    <a:lnTo>
                      <a:pt x="337" y="5197"/>
                    </a:lnTo>
                    <a:lnTo>
                      <a:pt x="340" y="5195"/>
                    </a:lnTo>
                    <a:lnTo>
                      <a:pt x="342" y="5193"/>
                    </a:lnTo>
                    <a:lnTo>
                      <a:pt x="345" y="5191"/>
                    </a:lnTo>
                    <a:lnTo>
                      <a:pt x="347" y="5189"/>
                    </a:lnTo>
                    <a:lnTo>
                      <a:pt x="350" y="5186"/>
                    </a:lnTo>
                    <a:lnTo>
                      <a:pt x="354" y="5163"/>
                    </a:lnTo>
                    <a:lnTo>
                      <a:pt x="357" y="5144"/>
                    </a:lnTo>
                    <a:lnTo>
                      <a:pt x="360" y="5126"/>
                    </a:lnTo>
                    <a:lnTo>
                      <a:pt x="362" y="5105"/>
                    </a:lnTo>
                    <a:lnTo>
                      <a:pt x="364" y="5081"/>
                    </a:lnTo>
                    <a:lnTo>
                      <a:pt x="365" y="5048"/>
                    </a:lnTo>
                    <a:lnTo>
                      <a:pt x="367" y="5004"/>
                    </a:lnTo>
                    <a:lnTo>
                      <a:pt x="369" y="4948"/>
                    </a:lnTo>
                    <a:lnTo>
                      <a:pt x="378" y="4926"/>
                    </a:lnTo>
                    <a:lnTo>
                      <a:pt x="385" y="4903"/>
                    </a:lnTo>
                    <a:lnTo>
                      <a:pt x="393" y="4880"/>
                    </a:lnTo>
                    <a:lnTo>
                      <a:pt x="401" y="4856"/>
                    </a:lnTo>
                    <a:lnTo>
                      <a:pt x="409" y="4833"/>
                    </a:lnTo>
                    <a:lnTo>
                      <a:pt x="418" y="4808"/>
                    </a:lnTo>
                    <a:lnTo>
                      <a:pt x="428" y="4784"/>
                    </a:lnTo>
                    <a:lnTo>
                      <a:pt x="437" y="4758"/>
                    </a:lnTo>
                    <a:lnTo>
                      <a:pt x="440" y="4753"/>
                    </a:lnTo>
                    <a:lnTo>
                      <a:pt x="443" y="4749"/>
                    </a:lnTo>
                    <a:lnTo>
                      <a:pt x="447" y="4744"/>
                    </a:lnTo>
                    <a:lnTo>
                      <a:pt x="451" y="4739"/>
                    </a:lnTo>
                    <a:lnTo>
                      <a:pt x="456" y="4734"/>
                    </a:lnTo>
                    <a:lnTo>
                      <a:pt x="460" y="4729"/>
                    </a:lnTo>
                    <a:lnTo>
                      <a:pt x="465" y="4724"/>
                    </a:lnTo>
                    <a:lnTo>
                      <a:pt x="470" y="4719"/>
                    </a:lnTo>
                    <a:lnTo>
                      <a:pt x="478" y="4698"/>
                    </a:lnTo>
                    <a:lnTo>
                      <a:pt x="483" y="4681"/>
                    </a:lnTo>
                    <a:lnTo>
                      <a:pt x="487" y="4667"/>
                    </a:lnTo>
                    <a:lnTo>
                      <a:pt x="490" y="4652"/>
                    </a:lnTo>
                    <a:lnTo>
                      <a:pt x="493" y="4636"/>
                    </a:lnTo>
                    <a:lnTo>
                      <a:pt x="496" y="4616"/>
                    </a:lnTo>
                    <a:lnTo>
                      <a:pt x="500" y="4589"/>
                    </a:lnTo>
                    <a:lnTo>
                      <a:pt x="504" y="4555"/>
                    </a:lnTo>
                    <a:lnTo>
                      <a:pt x="507" y="4553"/>
                    </a:lnTo>
                    <a:lnTo>
                      <a:pt x="509" y="4550"/>
                    </a:lnTo>
                    <a:lnTo>
                      <a:pt x="511" y="4548"/>
                    </a:lnTo>
                    <a:lnTo>
                      <a:pt x="514" y="4545"/>
                    </a:lnTo>
                    <a:lnTo>
                      <a:pt x="516" y="4543"/>
                    </a:lnTo>
                    <a:lnTo>
                      <a:pt x="519" y="4540"/>
                    </a:lnTo>
                    <a:lnTo>
                      <a:pt x="521" y="4538"/>
                    </a:lnTo>
                    <a:lnTo>
                      <a:pt x="524" y="4535"/>
                    </a:lnTo>
                    <a:lnTo>
                      <a:pt x="528" y="4517"/>
                    </a:lnTo>
                    <a:lnTo>
                      <a:pt x="531" y="4498"/>
                    </a:lnTo>
                    <a:lnTo>
                      <a:pt x="535" y="4479"/>
                    </a:lnTo>
                    <a:lnTo>
                      <a:pt x="539" y="4460"/>
                    </a:lnTo>
                    <a:lnTo>
                      <a:pt x="543" y="4440"/>
                    </a:lnTo>
                    <a:lnTo>
                      <a:pt x="548" y="4420"/>
                    </a:lnTo>
                    <a:lnTo>
                      <a:pt x="553" y="4399"/>
                    </a:lnTo>
                    <a:lnTo>
                      <a:pt x="558" y="4379"/>
                    </a:lnTo>
                    <a:lnTo>
                      <a:pt x="560" y="4377"/>
                    </a:lnTo>
                    <a:lnTo>
                      <a:pt x="563" y="4373"/>
                    </a:lnTo>
                    <a:lnTo>
                      <a:pt x="566" y="4369"/>
                    </a:lnTo>
                    <a:lnTo>
                      <a:pt x="568" y="4365"/>
                    </a:lnTo>
                    <a:lnTo>
                      <a:pt x="572" y="4361"/>
                    </a:lnTo>
                    <a:lnTo>
                      <a:pt x="575" y="4355"/>
                    </a:lnTo>
                    <a:lnTo>
                      <a:pt x="580" y="4350"/>
                    </a:lnTo>
                    <a:lnTo>
                      <a:pt x="585" y="4345"/>
                    </a:lnTo>
                    <a:lnTo>
                      <a:pt x="590" y="4322"/>
                    </a:lnTo>
                    <a:lnTo>
                      <a:pt x="596" y="4298"/>
                    </a:lnTo>
                    <a:lnTo>
                      <a:pt x="602" y="4274"/>
                    </a:lnTo>
                    <a:lnTo>
                      <a:pt x="609" y="4249"/>
                    </a:lnTo>
                    <a:lnTo>
                      <a:pt x="616" y="4225"/>
                    </a:lnTo>
                    <a:lnTo>
                      <a:pt x="623" y="4199"/>
                    </a:lnTo>
                    <a:lnTo>
                      <a:pt x="631" y="4174"/>
                    </a:lnTo>
                    <a:lnTo>
                      <a:pt x="639" y="4148"/>
                    </a:lnTo>
                    <a:lnTo>
                      <a:pt x="639" y="4148"/>
                    </a:lnTo>
                    <a:lnTo>
                      <a:pt x="640" y="4148"/>
                    </a:lnTo>
                    <a:lnTo>
                      <a:pt x="641" y="4148"/>
                    </a:lnTo>
                    <a:lnTo>
                      <a:pt x="643" y="4148"/>
                    </a:lnTo>
                    <a:lnTo>
                      <a:pt x="645" y="4147"/>
                    </a:lnTo>
                    <a:lnTo>
                      <a:pt x="647" y="4146"/>
                    </a:lnTo>
                    <a:lnTo>
                      <a:pt x="650" y="4144"/>
                    </a:lnTo>
                    <a:lnTo>
                      <a:pt x="652" y="4142"/>
                    </a:lnTo>
                    <a:lnTo>
                      <a:pt x="652" y="4132"/>
                    </a:lnTo>
                    <a:lnTo>
                      <a:pt x="653" y="4122"/>
                    </a:lnTo>
                    <a:lnTo>
                      <a:pt x="654" y="4112"/>
                    </a:lnTo>
                    <a:lnTo>
                      <a:pt x="656" y="4101"/>
                    </a:lnTo>
                    <a:lnTo>
                      <a:pt x="658" y="4091"/>
                    </a:lnTo>
                    <a:lnTo>
                      <a:pt x="660" y="4081"/>
                    </a:lnTo>
                    <a:lnTo>
                      <a:pt x="663" y="4071"/>
                    </a:lnTo>
                    <a:lnTo>
                      <a:pt x="665" y="4061"/>
                    </a:lnTo>
                    <a:lnTo>
                      <a:pt x="673" y="4047"/>
                    </a:lnTo>
                    <a:lnTo>
                      <a:pt x="681" y="4034"/>
                    </a:lnTo>
                    <a:lnTo>
                      <a:pt x="689" y="4020"/>
                    </a:lnTo>
                    <a:lnTo>
                      <a:pt x="697" y="4006"/>
                    </a:lnTo>
                    <a:lnTo>
                      <a:pt x="705" y="3991"/>
                    </a:lnTo>
                    <a:lnTo>
                      <a:pt x="713" y="3976"/>
                    </a:lnTo>
                    <a:lnTo>
                      <a:pt x="722" y="3961"/>
                    </a:lnTo>
                    <a:lnTo>
                      <a:pt x="733" y="3945"/>
                    </a:lnTo>
                    <a:lnTo>
                      <a:pt x="736" y="3930"/>
                    </a:lnTo>
                    <a:lnTo>
                      <a:pt x="739" y="3915"/>
                    </a:lnTo>
                    <a:lnTo>
                      <a:pt x="743" y="3899"/>
                    </a:lnTo>
                    <a:lnTo>
                      <a:pt x="747" y="3884"/>
                    </a:lnTo>
                    <a:lnTo>
                      <a:pt x="751" y="3869"/>
                    </a:lnTo>
                    <a:lnTo>
                      <a:pt x="756" y="3853"/>
                    </a:lnTo>
                    <a:lnTo>
                      <a:pt x="761" y="3838"/>
                    </a:lnTo>
                    <a:lnTo>
                      <a:pt x="766" y="3824"/>
                    </a:lnTo>
                    <a:lnTo>
                      <a:pt x="790" y="3785"/>
                    </a:lnTo>
                    <a:lnTo>
                      <a:pt x="808" y="3755"/>
                    </a:lnTo>
                    <a:lnTo>
                      <a:pt x="824" y="3731"/>
                    </a:lnTo>
                    <a:lnTo>
                      <a:pt x="837" y="3713"/>
                    </a:lnTo>
                    <a:lnTo>
                      <a:pt x="847" y="3698"/>
                    </a:lnTo>
                    <a:lnTo>
                      <a:pt x="855" y="3687"/>
                    </a:lnTo>
                    <a:lnTo>
                      <a:pt x="861" y="3677"/>
                    </a:lnTo>
                    <a:lnTo>
                      <a:pt x="867" y="3668"/>
                    </a:lnTo>
                    <a:lnTo>
                      <a:pt x="867" y="3658"/>
                    </a:lnTo>
                    <a:lnTo>
                      <a:pt x="867" y="3647"/>
                    </a:lnTo>
                    <a:lnTo>
                      <a:pt x="867" y="3637"/>
                    </a:lnTo>
                    <a:lnTo>
                      <a:pt x="868" y="3627"/>
                    </a:lnTo>
                    <a:lnTo>
                      <a:pt x="868" y="3617"/>
                    </a:lnTo>
                    <a:lnTo>
                      <a:pt x="870" y="3607"/>
                    </a:lnTo>
                    <a:lnTo>
                      <a:pt x="871" y="3596"/>
                    </a:lnTo>
                    <a:lnTo>
                      <a:pt x="873" y="3586"/>
                    </a:lnTo>
                    <a:lnTo>
                      <a:pt x="882" y="3564"/>
                    </a:lnTo>
                    <a:lnTo>
                      <a:pt x="889" y="3540"/>
                    </a:lnTo>
                    <a:lnTo>
                      <a:pt x="897" y="3518"/>
                    </a:lnTo>
                    <a:lnTo>
                      <a:pt x="905" y="3494"/>
                    </a:lnTo>
                    <a:lnTo>
                      <a:pt x="913" y="3472"/>
                    </a:lnTo>
                    <a:lnTo>
                      <a:pt x="922" y="3448"/>
                    </a:lnTo>
                    <a:lnTo>
                      <a:pt x="932" y="3426"/>
                    </a:lnTo>
                    <a:lnTo>
                      <a:pt x="941" y="3404"/>
                    </a:lnTo>
                    <a:lnTo>
                      <a:pt x="974" y="3352"/>
                    </a:lnTo>
                    <a:lnTo>
                      <a:pt x="1000" y="3311"/>
                    </a:lnTo>
                    <a:lnTo>
                      <a:pt x="1020" y="3278"/>
                    </a:lnTo>
                    <a:lnTo>
                      <a:pt x="1038" y="3249"/>
                    </a:lnTo>
                    <a:lnTo>
                      <a:pt x="1053" y="3222"/>
                    </a:lnTo>
                    <a:lnTo>
                      <a:pt x="1068" y="3192"/>
                    </a:lnTo>
                    <a:lnTo>
                      <a:pt x="1087" y="3157"/>
                    </a:lnTo>
                    <a:lnTo>
                      <a:pt x="1109" y="3112"/>
                    </a:lnTo>
                    <a:lnTo>
                      <a:pt x="1114" y="3109"/>
                    </a:lnTo>
                    <a:lnTo>
                      <a:pt x="1119" y="3106"/>
                    </a:lnTo>
                    <a:lnTo>
                      <a:pt x="1124" y="3102"/>
                    </a:lnTo>
                    <a:lnTo>
                      <a:pt x="1131" y="3097"/>
                    </a:lnTo>
                    <a:lnTo>
                      <a:pt x="1136" y="3092"/>
                    </a:lnTo>
                    <a:lnTo>
                      <a:pt x="1142" y="3087"/>
                    </a:lnTo>
                    <a:lnTo>
                      <a:pt x="1149" y="3083"/>
                    </a:lnTo>
                    <a:lnTo>
                      <a:pt x="1156" y="3078"/>
                    </a:lnTo>
                    <a:lnTo>
                      <a:pt x="1163" y="3051"/>
                    </a:lnTo>
                    <a:lnTo>
                      <a:pt x="1168" y="3029"/>
                    </a:lnTo>
                    <a:lnTo>
                      <a:pt x="1173" y="3013"/>
                    </a:lnTo>
                    <a:lnTo>
                      <a:pt x="1177" y="2999"/>
                    </a:lnTo>
                    <a:lnTo>
                      <a:pt x="1184" y="2984"/>
                    </a:lnTo>
                    <a:lnTo>
                      <a:pt x="1190" y="2969"/>
                    </a:lnTo>
                    <a:lnTo>
                      <a:pt x="1199" y="2952"/>
                    </a:lnTo>
                    <a:lnTo>
                      <a:pt x="1210" y="2928"/>
                    </a:lnTo>
                    <a:lnTo>
                      <a:pt x="1212" y="2928"/>
                    </a:lnTo>
                    <a:lnTo>
                      <a:pt x="1215" y="2927"/>
                    </a:lnTo>
                    <a:lnTo>
                      <a:pt x="1217" y="2926"/>
                    </a:lnTo>
                    <a:lnTo>
                      <a:pt x="1220" y="2924"/>
                    </a:lnTo>
                    <a:lnTo>
                      <a:pt x="1222" y="2922"/>
                    </a:lnTo>
                    <a:lnTo>
                      <a:pt x="1225" y="2920"/>
                    </a:lnTo>
                    <a:lnTo>
                      <a:pt x="1227" y="2918"/>
                    </a:lnTo>
                    <a:lnTo>
                      <a:pt x="1231" y="2915"/>
                    </a:lnTo>
                    <a:lnTo>
                      <a:pt x="1231" y="2908"/>
                    </a:lnTo>
                    <a:lnTo>
                      <a:pt x="1232" y="2900"/>
                    </a:lnTo>
                    <a:lnTo>
                      <a:pt x="1233" y="2892"/>
                    </a:lnTo>
                    <a:lnTo>
                      <a:pt x="1235" y="2884"/>
                    </a:lnTo>
                    <a:lnTo>
                      <a:pt x="1237" y="2877"/>
                    </a:lnTo>
                    <a:lnTo>
                      <a:pt x="1239" y="2869"/>
                    </a:lnTo>
                    <a:lnTo>
                      <a:pt x="1241" y="2862"/>
                    </a:lnTo>
                    <a:lnTo>
                      <a:pt x="1244" y="2854"/>
                    </a:lnTo>
                    <a:lnTo>
                      <a:pt x="1248" y="2852"/>
                    </a:lnTo>
                    <a:lnTo>
                      <a:pt x="1251" y="2850"/>
                    </a:lnTo>
                    <a:lnTo>
                      <a:pt x="1254" y="2848"/>
                    </a:lnTo>
                    <a:lnTo>
                      <a:pt x="1256" y="2844"/>
                    </a:lnTo>
                    <a:lnTo>
                      <a:pt x="1258" y="2841"/>
                    </a:lnTo>
                    <a:lnTo>
                      <a:pt x="1259" y="2836"/>
                    </a:lnTo>
                    <a:lnTo>
                      <a:pt x="1261" y="2829"/>
                    </a:lnTo>
                    <a:lnTo>
                      <a:pt x="1263" y="2820"/>
                    </a:lnTo>
                    <a:lnTo>
                      <a:pt x="1266" y="2820"/>
                    </a:lnTo>
                    <a:lnTo>
                      <a:pt x="1268" y="2819"/>
                    </a:lnTo>
                    <a:lnTo>
                      <a:pt x="1271" y="2818"/>
                    </a:lnTo>
                    <a:lnTo>
                      <a:pt x="1274" y="2816"/>
                    </a:lnTo>
                    <a:lnTo>
                      <a:pt x="1277" y="2814"/>
                    </a:lnTo>
                    <a:lnTo>
                      <a:pt x="1282" y="2812"/>
                    </a:lnTo>
                    <a:lnTo>
                      <a:pt x="1286" y="2809"/>
                    </a:lnTo>
                    <a:lnTo>
                      <a:pt x="1291" y="2807"/>
                    </a:lnTo>
                    <a:lnTo>
                      <a:pt x="1293" y="2802"/>
                    </a:lnTo>
                    <a:lnTo>
                      <a:pt x="1296" y="2795"/>
                    </a:lnTo>
                    <a:lnTo>
                      <a:pt x="1298" y="2788"/>
                    </a:lnTo>
                    <a:lnTo>
                      <a:pt x="1301" y="2782"/>
                    </a:lnTo>
                    <a:lnTo>
                      <a:pt x="1303" y="2775"/>
                    </a:lnTo>
                    <a:lnTo>
                      <a:pt x="1306" y="2768"/>
                    </a:lnTo>
                    <a:lnTo>
                      <a:pt x="1308" y="2760"/>
                    </a:lnTo>
                    <a:lnTo>
                      <a:pt x="1311" y="2753"/>
                    </a:lnTo>
                    <a:lnTo>
                      <a:pt x="1313" y="2752"/>
                    </a:lnTo>
                    <a:lnTo>
                      <a:pt x="1316" y="2752"/>
                    </a:lnTo>
                    <a:lnTo>
                      <a:pt x="1318" y="2750"/>
                    </a:lnTo>
                    <a:lnTo>
                      <a:pt x="1321" y="2749"/>
                    </a:lnTo>
                    <a:lnTo>
                      <a:pt x="1325" y="2747"/>
                    </a:lnTo>
                    <a:lnTo>
                      <a:pt x="1328" y="2743"/>
                    </a:lnTo>
                    <a:lnTo>
                      <a:pt x="1333" y="2741"/>
                    </a:lnTo>
                    <a:lnTo>
                      <a:pt x="1338" y="2738"/>
                    </a:lnTo>
                    <a:lnTo>
                      <a:pt x="1348" y="2723"/>
                    </a:lnTo>
                    <a:lnTo>
                      <a:pt x="1358" y="2708"/>
                    </a:lnTo>
                    <a:lnTo>
                      <a:pt x="1368" y="2693"/>
                    </a:lnTo>
                    <a:lnTo>
                      <a:pt x="1378" y="2678"/>
                    </a:lnTo>
                    <a:lnTo>
                      <a:pt x="1390" y="2663"/>
                    </a:lnTo>
                    <a:lnTo>
                      <a:pt x="1401" y="2648"/>
                    </a:lnTo>
                    <a:lnTo>
                      <a:pt x="1412" y="2632"/>
                    </a:lnTo>
                    <a:lnTo>
                      <a:pt x="1425" y="2617"/>
                    </a:lnTo>
                    <a:lnTo>
                      <a:pt x="1425" y="2612"/>
                    </a:lnTo>
                    <a:lnTo>
                      <a:pt x="1426" y="2606"/>
                    </a:lnTo>
                    <a:lnTo>
                      <a:pt x="1427" y="2599"/>
                    </a:lnTo>
                    <a:lnTo>
                      <a:pt x="1429" y="2592"/>
                    </a:lnTo>
                    <a:lnTo>
                      <a:pt x="1432" y="2585"/>
                    </a:lnTo>
                    <a:lnTo>
                      <a:pt x="1434" y="2577"/>
                    </a:lnTo>
                    <a:lnTo>
                      <a:pt x="1436" y="2570"/>
                    </a:lnTo>
                    <a:lnTo>
                      <a:pt x="1439" y="2563"/>
                    </a:lnTo>
                    <a:lnTo>
                      <a:pt x="1444" y="2558"/>
                    </a:lnTo>
                    <a:lnTo>
                      <a:pt x="1449" y="2553"/>
                    </a:lnTo>
                    <a:lnTo>
                      <a:pt x="1454" y="2547"/>
                    </a:lnTo>
                    <a:lnTo>
                      <a:pt x="1458" y="2541"/>
                    </a:lnTo>
                    <a:lnTo>
                      <a:pt x="1463" y="2535"/>
                    </a:lnTo>
                    <a:lnTo>
                      <a:pt x="1468" y="2529"/>
                    </a:lnTo>
                    <a:lnTo>
                      <a:pt x="1473" y="2522"/>
                    </a:lnTo>
                    <a:lnTo>
                      <a:pt x="1478" y="2515"/>
                    </a:lnTo>
                    <a:lnTo>
                      <a:pt x="1487" y="2512"/>
                    </a:lnTo>
                    <a:lnTo>
                      <a:pt x="1494" y="2509"/>
                    </a:lnTo>
                    <a:lnTo>
                      <a:pt x="1501" y="2505"/>
                    </a:lnTo>
                    <a:lnTo>
                      <a:pt x="1509" y="2501"/>
                    </a:lnTo>
                    <a:lnTo>
                      <a:pt x="1516" y="2497"/>
                    </a:lnTo>
                    <a:lnTo>
                      <a:pt x="1524" y="2491"/>
                    </a:lnTo>
                    <a:lnTo>
                      <a:pt x="1532" y="2486"/>
                    </a:lnTo>
                    <a:lnTo>
                      <a:pt x="1540" y="2481"/>
                    </a:lnTo>
                    <a:lnTo>
                      <a:pt x="1545" y="2471"/>
                    </a:lnTo>
                    <a:lnTo>
                      <a:pt x="1551" y="2460"/>
                    </a:lnTo>
                    <a:lnTo>
                      <a:pt x="1557" y="2449"/>
                    </a:lnTo>
                    <a:lnTo>
                      <a:pt x="1563" y="2436"/>
                    </a:lnTo>
                    <a:lnTo>
                      <a:pt x="1570" y="2424"/>
                    </a:lnTo>
                    <a:lnTo>
                      <a:pt x="1577" y="2412"/>
                    </a:lnTo>
                    <a:lnTo>
                      <a:pt x="1586" y="2399"/>
                    </a:lnTo>
                    <a:lnTo>
                      <a:pt x="1593" y="2386"/>
                    </a:lnTo>
                    <a:lnTo>
                      <a:pt x="1603" y="2378"/>
                    </a:lnTo>
                    <a:lnTo>
                      <a:pt x="1613" y="2371"/>
                    </a:lnTo>
                    <a:lnTo>
                      <a:pt x="1623" y="2363"/>
                    </a:lnTo>
                    <a:lnTo>
                      <a:pt x="1634" y="2355"/>
                    </a:lnTo>
                    <a:lnTo>
                      <a:pt x="1644" y="2347"/>
                    </a:lnTo>
                    <a:lnTo>
                      <a:pt x="1654" y="2337"/>
                    </a:lnTo>
                    <a:lnTo>
                      <a:pt x="1663" y="2328"/>
                    </a:lnTo>
                    <a:lnTo>
                      <a:pt x="1673" y="2318"/>
                    </a:lnTo>
                    <a:lnTo>
                      <a:pt x="1688" y="2295"/>
                    </a:lnTo>
                    <a:lnTo>
                      <a:pt x="1705" y="2270"/>
                    </a:lnTo>
                    <a:lnTo>
                      <a:pt x="1723" y="2243"/>
                    </a:lnTo>
                    <a:lnTo>
                      <a:pt x="1745" y="2213"/>
                    </a:lnTo>
                    <a:lnTo>
                      <a:pt x="1768" y="2181"/>
                    </a:lnTo>
                    <a:lnTo>
                      <a:pt x="1792" y="2147"/>
                    </a:lnTo>
                    <a:lnTo>
                      <a:pt x="1816" y="2109"/>
                    </a:lnTo>
                    <a:lnTo>
                      <a:pt x="1842" y="2068"/>
                    </a:lnTo>
                    <a:lnTo>
                      <a:pt x="1859" y="2048"/>
                    </a:lnTo>
                    <a:lnTo>
                      <a:pt x="1873" y="2031"/>
                    </a:lnTo>
                    <a:lnTo>
                      <a:pt x="1885" y="2018"/>
                    </a:lnTo>
                    <a:lnTo>
                      <a:pt x="1893" y="2007"/>
                    </a:lnTo>
                    <a:lnTo>
                      <a:pt x="1901" y="1995"/>
                    </a:lnTo>
                    <a:lnTo>
                      <a:pt x="1909" y="1981"/>
                    </a:lnTo>
                    <a:lnTo>
                      <a:pt x="1918" y="1966"/>
                    </a:lnTo>
                    <a:lnTo>
                      <a:pt x="1929" y="1946"/>
                    </a:lnTo>
                    <a:lnTo>
                      <a:pt x="1945" y="1932"/>
                    </a:lnTo>
                    <a:lnTo>
                      <a:pt x="1960" y="1919"/>
                    </a:lnTo>
                    <a:lnTo>
                      <a:pt x="1976" y="1905"/>
                    </a:lnTo>
                    <a:lnTo>
                      <a:pt x="1994" y="1891"/>
                    </a:lnTo>
                    <a:lnTo>
                      <a:pt x="2011" y="1876"/>
                    </a:lnTo>
                    <a:lnTo>
                      <a:pt x="2028" y="1861"/>
                    </a:lnTo>
                    <a:lnTo>
                      <a:pt x="2046" y="1846"/>
                    </a:lnTo>
                    <a:lnTo>
                      <a:pt x="2063" y="1830"/>
                    </a:lnTo>
                    <a:lnTo>
                      <a:pt x="2071" y="1820"/>
                    </a:lnTo>
                    <a:lnTo>
                      <a:pt x="2078" y="1809"/>
                    </a:lnTo>
                    <a:lnTo>
                      <a:pt x="2087" y="1798"/>
                    </a:lnTo>
                    <a:lnTo>
                      <a:pt x="2095" y="1785"/>
                    </a:lnTo>
                    <a:lnTo>
                      <a:pt x="2103" y="1773"/>
                    </a:lnTo>
                    <a:lnTo>
                      <a:pt x="2112" y="1761"/>
                    </a:lnTo>
                    <a:lnTo>
                      <a:pt x="2121" y="1748"/>
                    </a:lnTo>
                    <a:lnTo>
                      <a:pt x="2130" y="1735"/>
                    </a:lnTo>
                    <a:lnTo>
                      <a:pt x="2179" y="1689"/>
                    </a:lnTo>
                    <a:lnTo>
                      <a:pt x="2217" y="1652"/>
                    </a:lnTo>
                    <a:lnTo>
                      <a:pt x="2246" y="1623"/>
                    </a:lnTo>
                    <a:lnTo>
                      <a:pt x="2268" y="1601"/>
                    </a:lnTo>
                    <a:lnTo>
                      <a:pt x="2288" y="1580"/>
                    </a:lnTo>
                    <a:lnTo>
                      <a:pt x="2305" y="1561"/>
                    </a:lnTo>
                    <a:lnTo>
                      <a:pt x="2323" y="1539"/>
                    </a:lnTo>
                    <a:lnTo>
                      <a:pt x="2346" y="1512"/>
                    </a:lnTo>
                    <a:lnTo>
                      <a:pt x="2356" y="1507"/>
                    </a:lnTo>
                    <a:lnTo>
                      <a:pt x="2366" y="1502"/>
                    </a:lnTo>
                    <a:lnTo>
                      <a:pt x="2376" y="1496"/>
                    </a:lnTo>
                    <a:lnTo>
                      <a:pt x="2387" y="1491"/>
                    </a:lnTo>
                    <a:lnTo>
                      <a:pt x="2398" y="1484"/>
                    </a:lnTo>
                    <a:lnTo>
                      <a:pt x="2409" y="1478"/>
                    </a:lnTo>
                    <a:lnTo>
                      <a:pt x="2421" y="1471"/>
                    </a:lnTo>
                    <a:lnTo>
                      <a:pt x="2433" y="1464"/>
                    </a:lnTo>
                    <a:lnTo>
                      <a:pt x="2439" y="1457"/>
                    </a:lnTo>
                    <a:lnTo>
                      <a:pt x="2444" y="1449"/>
                    </a:lnTo>
                    <a:lnTo>
                      <a:pt x="2449" y="1442"/>
                    </a:lnTo>
                    <a:lnTo>
                      <a:pt x="2454" y="1433"/>
                    </a:lnTo>
                    <a:lnTo>
                      <a:pt x="2460" y="1426"/>
                    </a:lnTo>
                    <a:lnTo>
                      <a:pt x="2466" y="1418"/>
                    </a:lnTo>
                    <a:lnTo>
                      <a:pt x="2473" y="1411"/>
                    </a:lnTo>
                    <a:lnTo>
                      <a:pt x="2480" y="1403"/>
                    </a:lnTo>
                    <a:lnTo>
                      <a:pt x="2493" y="1393"/>
                    </a:lnTo>
                    <a:lnTo>
                      <a:pt x="2506" y="1382"/>
                    </a:lnTo>
                    <a:lnTo>
                      <a:pt x="2518" y="1373"/>
                    </a:lnTo>
                    <a:lnTo>
                      <a:pt x="2531" y="1363"/>
                    </a:lnTo>
                    <a:lnTo>
                      <a:pt x="2545" y="1353"/>
                    </a:lnTo>
                    <a:lnTo>
                      <a:pt x="2559" y="1343"/>
                    </a:lnTo>
                    <a:lnTo>
                      <a:pt x="2573" y="1332"/>
                    </a:lnTo>
                    <a:lnTo>
                      <a:pt x="2588" y="1322"/>
                    </a:lnTo>
                    <a:lnTo>
                      <a:pt x="2593" y="1316"/>
                    </a:lnTo>
                    <a:lnTo>
                      <a:pt x="2598" y="1311"/>
                    </a:lnTo>
                    <a:lnTo>
                      <a:pt x="2603" y="1304"/>
                    </a:lnTo>
                    <a:lnTo>
                      <a:pt x="2608" y="1298"/>
                    </a:lnTo>
                    <a:lnTo>
                      <a:pt x="2613" y="1291"/>
                    </a:lnTo>
                    <a:lnTo>
                      <a:pt x="2618" y="1282"/>
                    </a:lnTo>
                    <a:lnTo>
                      <a:pt x="2623" y="1275"/>
                    </a:lnTo>
                    <a:lnTo>
                      <a:pt x="2628" y="1268"/>
                    </a:lnTo>
                    <a:lnTo>
                      <a:pt x="2639" y="1260"/>
                    </a:lnTo>
                    <a:lnTo>
                      <a:pt x="2648" y="1252"/>
                    </a:lnTo>
                    <a:lnTo>
                      <a:pt x="2658" y="1245"/>
                    </a:lnTo>
                    <a:lnTo>
                      <a:pt x="2668" y="1237"/>
                    </a:lnTo>
                    <a:lnTo>
                      <a:pt x="2678" y="1228"/>
                    </a:lnTo>
                    <a:lnTo>
                      <a:pt x="2689" y="1219"/>
                    </a:lnTo>
                    <a:lnTo>
                      <a:pt x="2699" y="1210"/>
                    </a:lnTo>
                    <a:lnTo>
                      <a:pt x="2709" y="1200"/>
                    </a:lnTo>
                    <a:lnTo>
                      <a:pt x="2724" y="1193"/>
                    </a:lnTo>
                    <a:lnTo>
                      <a:pt x="2739" y="1185"/>
                    </a:lnTo>
                    <a:lnTo>
                      <a:pt x="2755" y="1176"/>
                    </a:lnTo>
                    <a:lnTo>
                      <a:pt x="2770" y="1168"/>
                    </a:lnTo>
                    <a:lnTo>
                      <a:pt x="2785" y="1160"/>
                    </a:lnTo>
                    <a:lnTo>
                      <a:pt x="2802" y="1151"/>
                    </a:lnTo>
                    <a:lnTo>
                      <a:pt x="2819" y="1142"/>
                    </a:lnTo>
                    <a:lnTo>
                      <a:pt x="2837" y="1132"/>
                    </a:lnTo>
                    <a:lnTo>
                      <a:pt x="2837" y="1129"/>
                    </a:lnTo>
                    <a:lnTo>
                      <a:pt x="2838" y="1126"/>
                    </a:lnTo>
                    <a:lnTo>
                      <a:pt x="2839" y="1122"/>
                    </a:lnTo>
                    <a:lnTo>
                      <a:pt x="2841" y="1118"/>
                    </a:lnTo>
                    <a:lnTo>
                      <a:pt x="2843" y="1113"/>
                    </a:lnTo>
                    <a:lnTo>
                      <a:pt x="2845" y="1108"/>
                    </a:lnTo>
                    <a:lnTo>
                      <a:pt x="2848" y="1103"/>
                    </a:lnTo>
                    <a:lnTo>
                      <a:pt x="2850" y="1098"/>
                    </a:lnTo>
                    <a:lnTo>
                      <a:pt x="2857" y="1091"/>
                    </a:lnTo>
                    <a:lnTo>
                      <a:pt x="2865" y="1082"/>
                    </a:lnTo>
                    <a:lnTo>
                      <a:pt x="2873" y="1075"/>
                    </a:lnTo>
                    <a:lnTo>
                      <a:pt x="2881" y="1067"/>
                    </a:lnTo>
                    <a:lnTo>
                      <a:pt x="2890" y="1058"/>
                    </a:lnTo>
                    <a:lnTo>
                      <a:pt x="2898" y="1050"/>
                    </a:lnTo>
                    <a:lnTo>
                      <a:pt x="2907" y="1041"/>
                    </a:lnTo>
                    <a:lnTo>
                      <a:pt x="2917" y="1030"/>
                    </a:lnTo>
                    <a:lnTo>
                      <a:pt x="2943" y="1015"/>
                    </a:lnTo>
                    <a:lnTo>
                      <a:pt x="2967" y="999"/>
                    </a:lnTo>
                    <a:lnTo>
                      <a:pt x="2993" y="983"/>
                    </a:lnTo>
                    <a:lnTo>
                      <a:pt x="3019" y="965"/>
                    </a:lnTo>
                    <a:lnTo>
                      <a:pt x="3045" y="948"/>
                    </a:lnTo>
                    <a:lnTo>
                      <a:pt x="3071" y="930"/>
                    </a:lnTo>
                    <a:lnTo>
                      <a:pt x="3098" y="913"/>
                    </a:lnTo>
                    <a:lnTo>
                      <a:pt x="3125" y="895"/>
                    </a:lnTo>
                    <a:lnTo>
                      <a:pt x="3163" y="879"/>
                    </a:lnTo>
                    <a:lnTo>
                      <a:pt x="3201" y="863"/>
                    </a:lnTo>
                    <a:lnTo>
                      <a:pt x="3239" y="847"/>
                    </a:lnTo>
                    <a:lnTo>
                      <a:pt x="3276" y="829"/>
                    </a:lnTo>
                    <a:lnTo>
                      <a:pt x="3314" y="812"/>
                    </a:lnTo>
                    <a:lnTo>
                      <a:pt x="3352" y="795"/>
                    </a:lnTo>
                    <a:lnTo>
                      <a:pt x="3391" y="777"/>
                    </a:lnTo>
                    <a:lnTo>
                      <a:pt x="3428" y="759"/>
                    </a:lnTo>
                    <a:lnTo>
                      <a:pt x="3454" y="746"/>
                    </a:lnTo>
                    <a:lnTo>
                      <a:pt x="3479" y="733"/>
                    </a:lnTo>
                    <a:lnTo>
                      <a:pt x="3506" y="718"/>
                    </a:lnTo>
                    <a:lnTo>
                      <a:pt x="3533" y="704"/>
                    </a:lnTo>
                    <a:lnTo>
                      <a:pt x="3560" y="690"/>
                    </a:lnTo>
                    <a:lnTo>
                      <a:pt x="3587" y="674"/>
                    </a:lnTo>
                    <a:lnTo>
                      <a:pt x="3615" y="659"/>
                    </a:lnTo>
                    <a:lnTo>
                      <a:pt x="3643" y="644"/>
                    </a:lnTo>
                    <a:lnTo>
                      <a:pt x="3668" y="628"/>
                    </a:lnTo>
                    <a:lnTo>
                      <a:pt x="3694" y="612"/>
                    </a:lnTo>
                    <a:lnTo>
                      <a:pt x="3719" y="596"/>
                    </a:lnTo>
                    <a:lnTo>
                      <a:pt x="3745" y="578"/>
                    </a:lnTo>
                    <a:lnTo>
                      <a:pt x="3770" y="561"/>
                    </a:lnTo>
                    <a:lnTo>
                      <a:pt x="3797" y="544"/>
                    </a:lnTo>
                    <a:lnTo>
                      <a:pt x="3824" y="526"/>
                    </a:lnTo>
                    <a:lnTo>
                      <a:pt x="3852" y="508"/>
                    </a:lnTo>
                    <a:lnTo>
                      <a:pt x="3866" y="506"/>
                    </a:lnTo>
                    <a:lnTo>
                      <a:pt x="3881" y="502"/>
                    </a:lnTo>
                    <a:lnTo>
                      <a:pt x="3897" y="498"/>
                    </a:lnTo>
                    <a:lnTo>
                      <a:pt x="3913" y="494"/>
                    </a:lnTo>
                    <a:lnTo>
                      <a:pt x="3928" y="490"/>
                    </a:lnTo>
                    <a:lnTo>
                      <a:pt x="3945" y="485"/>
                    </a:lnTo>
                    <a:lnTo>
                      <a:pt x="3962" y="480"/>
                    </a:lnTo>
                    <a:lnTo>
                      <a:pt x="3979" y="474"/>
                    </a:lnTo>
                    <a:lnTo>
                      <a:pt x="3992" y="467"/>
                    </a:lnTo>
                    <a:lnTo>
                      <a:pt x="4004" y="459"/>
                    </a:lnTo>
                    <a:lnTo>
                      <a:pt x="4017" y="451"/>
                    </a:lnTo>
                    <a:lnTo>
                      <a:pt x="4029" y="443"/>
                    </a:lnTo>
                    <a:lnTo>
                      <a:pt x="4043" y="435"/>
                    </a:lnTo>
                    <a:lnTo>
                      <a:pt x="4055" y="425"/>
                    </a:lnTo>
                    <a:lnTo>
                      <a:pt x="4067" y="416"/>
                    </a:lnTo>
                    <a:lnTo>
                      <a:pt x="4080" y="407"/>
                    </a:lnTo>
                    <a:lnTo>
                      <a:pt x="4089" y="404"/>
                    </a:lnTo>
                    <a:lnTo>
                      <a:pt x="4100" y="401"/>
                    </a:lnTo>
                    <a:lnTo>
                      <a:pt x="4110" y="397"/>
                    </a:lnTo>
                    <a:lnTo>
                      <a:pt x="4120" y="393"/>
                    </a:lnTo>
                    <a:lnTo>
                      <a:pt x="4130" y="388"/>
                    </a:lnTo>
                    <a:lnTo>
                      <a:pt x="4140" y="383"/>
                    </a:lnTo>
                    <a:lnTo>
                      <a:pt x="4151" y="377"/>
                    </a:lnTo>
                    <a:lnTo>
                      <a:pt x="4161" y="372"/>
                    </a:lnTo>
                    <a:lnTo>
                      <a:pt x="4250" y="350"/>
                    </a:lnTo>
                    <a:lnTo>
                      <a:pt x="4317" y="334"/>
                    </a:lnTo>
                    <a:lnTo>
                      <a:pt x="4366" y="320"/>
                    </a:lnTo>
                    <a:lnTo>
                      <a:pt x="4401" y="311"/>
                    </a:lnTo>
                    <a:lnTo>
                      <a:pt x="4425" y="304"/>
                    </a:lnTo>
                    <a:lnTo>
                      <a:pt x="4442" y="298"/>
                    </a:lnTo>
                    <a:lnTo>
                      <a:pt x="4456" y="292"/>
                    </a:lnTo>
                    <a:lnTo>
                      <a:pt x="4470" y="285"/>
                    </a:lnTo>
                    <a:lnTo>
                      <a:pt x="4484" y="285"/>
                    </a:lnTo>
                    <a:lnTo>
                      <a:pt x="4500" y="284"/>
                    </a:lnTo>
                    <a:lnTo>
                      <a:pt x="4515" y="283"/>
                    </a:lnTo>
                    <a:lnTo>
                      <a:pt x="4530" y="281"/>
                    </a:lnTo>
                    <a:lnTo>
                      <a:pt x="4546" y="279"/>
                    </a:lnTo>
                    <a:lnTo>
                      <a:pt x="4561" y="276"/>
                    </a:lnTo>
                    <a:lnTo>
                      <a:pt x="4575" y="273"/>
                    </a:lnTo>
                    <a:lnTo>
                      <a:pt x="4590" y="271"/>
                    </a:lnTo>
                    <a:lnTo>
                      <a:pt x="4623" y="263"/>
                    </a:lnTo>
                    <a:lnTo>
                      <a:pt x="4656" y="256"/>
                    </a:lnTo>
                    <a:lnTo>
                      <a:pt x="4689" y="248"/>
                    </a:lnTo>
                    <a:lnTo>
                      <a:pt x="4722" y="240"/>
                    </a:lnTo>
                    <a:lnTo>
                      <a:pt x="4755" y="232"/>
                    </a:lnTo>
                    <a:lnTo>
                      <a:pt x="4787" y="222"/>
                    </a:lnTo>
                    <a:lnTo>
                      <a:pt x="4820" y="213"/>
                    </a:lnTo>
                    <a:lnTo>
                      <a:pt x="4853" y="203"/>
                    </a:lnTo>
                    <a:lnTo>
                      <a:pt x="4899" y="203"/>
                    </a:lnTo>
                    <a:lnTo>
                      <a:pt x="4943" y="203"/>
                    </a:lnTo>
                    <a:lnTo>
                      <a:pt x="4989" y="203"/>
                    </a:lnTo>
                    <a:lnTo>
                      <a:pt x="5035" y="203"/>
                    </a:lnTo>
                    <a:lnTo>
                      <a:pt x="5081" y="202"/>
                    </a:lnTo>
                    <a:lnTo>
                      <a:pt x="5128" y="201"/>
                    </a:lnTo>
                    <a:lnTo>
                      <a:pt x="5175" y="199"/>
                    </a:lnTo>
                    <a:lnTo>
                      <a:pt x="5222" y="197"/>
                    </a:lnTo>
                    <a:lnTo>
                      <a:pt x="5235" y="194"/>
                    </a:lnTo>
                    <a:lnTo>
                      <a:pt x="5248" y="191"/>
                    </a:lnTo>
                    <a:lnTo>
                      <a:pt x="5261" y="187"/>
                    </a:lnTo>
                    <a:lnTo>
                      <a:pt x="5274" y="183"/>
                    </a:lnTo>
                    <a:lnTo>
                      <a:pt x="5287" y="178"/>
                    </a:lnTo>
                    <a:lnTo>
                      <a:pt x="5301" y="172"/>
                    </a:lnTo>
                    <a:lnTo>
                      <a:pt x="5315" y="167"/>
                    </a:lnTo>
                    <a:lnTo>
                      <a:pt x="5330" y="162"/>
                    </a:lnTo>
                    <a:lnTo>
                      <a:pt x="5332" y="158"/>
                    </a:lnTo>
                    <a:lnTo>
                      <a:pt x="5334" y="155"/>
                    </a:lnTo>
                    <a:lnTo>
                      <a:pt x="5337" y="152"/>
                    </a:lnTo>
                    <a:lnTo>
                      <a:pt x="5340" y="149"/>
                    </a:lnTo>
                    <a:lnTo>
                      <a:pt x="5344" y="147"/>
                    </a:lnTo>
                    <a:lnTo>
                      <a:pt x="5351" y="144"/>
                    </a:lnTo>
                    <a:lnTo>
                      <a:pt x="5359" y="140"/>
                    </a:lnTo>
                    <a:lnTo>
                      <a:pt x="5370" y="136"/>
                    </a:lnTo>
                    <a:lnTo>
                      <a:pt x="5408" y="131"/>
                    </a:lnTo>
                    <a:lnTo>
                      <a:pt x="5445" y="125"/>
                    </a:lnTo>
                    <a:lnTo>
                      <a:pt x="5484" y="120"/>
                    </a:lnTo>
                    <a:lnTo>
                      <a:pt x="5522" y="115"/>
                    </a:lnTo>
                    <a:lnTo>
                      <a:pt x="5560" y="110"/>
                    </a:lnTo>
                    <a:lnTo>
                      <a:pt x="5598" y="105"/>
                    </a:lnTo>
                    <a:lnTo>
                      <a:pt x="5635" y="100"/>
                    </a:lnTo>
                    <a:lnTo>
                      <a:pt x="5673" y="95"/>
                    </a:lnTo>
                    <a:lnTo>
                      <a:pt x="5680" y="93"/>
                    </a:lnTo>
                    <a:lnTo>
                      <a:pt x="5688" y="90"/>
                    </a:lnTo>
                    <a:lnTo>
                      <a:pt x="5695" y="88"/>
                    </a:lnTo>
                    <a:lnTo>
                      <a:pt x="5703" y="85"/>
                    </a:lnTo>
                    <a:lnTo>
                      <a:pt x="5711" y="83"/>
                    </a:lnTo>
                    <a:lnTo>
                      <a:pt x="5718" y="80"/>
                    </a:lnTo>
                    <a:lnTo>
                      <a:pt x="5726" y="78"/>
                    </a:lnTo>
                    <a:lnTo>
                      <a:pt x="5733" y="74"/>
                    </a:lnTo>
                    <a:lnTo>
                      <a:pt x="5918" y="59"/>
                    </a:lnTo>
                    <a:lnTo>
                      <a:pt x="6057" y="47"/>
                    </a:lnTo>
                    <a:lnTo>
                      <a:pt x="6159" y="38"/>
                    </a:lnTo>
                    <a:lnTo>
                      <a:pt x="6230" y="32"/>
                    </a:lnTo>
                    <a:lnTo>
                      <a:pt x="6278" y="27"/>
                    </a:lnTo>
                    <a:lnTo>
                      <a:pt x="6311" y="22"/>
                    </a:lnTo>
                    <a:lnTo>
                      <a:pt x="6335" y="18"/>
                    </a:lnTo>
                    <a:lnTo>
                      <a:pt x="6359" y="13"/>
                    </a:lnTo>
                    <a:lnTo>
                      <a:pt x="6407" y="14"/>
                    </a:lnTo>
                    <a:lnTo>
                      <a:pt x="6455" y="14"/>
                    </a:lnTo>
                    <a:lnTo>
                      <a:pt x="6503" y="16"/>
                    </a:lnTo>
                    <a:lnTo>
                      <a:pt x="6549" y="17"/>
                    </a:lnTo>
                    <a:lnTo>
                      <a:pt x="6597" y="19"/>
                    </a:lnTo>
                    <a:lnTo>
                      <a:pt x="6645" y="22"/>
                    </a:lnTo>
                    <a:lnTo>
                      <a:pt x="6693" y="24"/>
                    </a:lnTo>
                    <a:lnTo>
                      <a:pt x="6741" y="28"/>
                    </a:lnTo>
                    <a:lnTo>
                      <a:pt x="6746" y="30"/>
                    </a:lnTo>
                    <a:lnTo>
                      <a:pt x="6753" y="34"/>
                    </a:lnTo>
                    <a:lnTo>
                      <a:pt x="6759" y="38"/>
                    </a:lnTo>
                    <a:lnTo>
                      <a:pt x="6766" y="42"/>
                    </a:lnTo>
                    <a:lnTo>
                      <a:pt x="6773" y="46"/>
                    </a:lnTo>
                    <a:lnTo>
                      <a:pt x="6780" y="51"/>
                    </a:lnTo>
                    <a:lnTo>
                      <a:pt x="6788" y="56"/>
                    </a:lnTo>
                    <a:lnTo>
                      <a:pt x="6795" y="61"/>
                    </a:lnTo>
                    <a:lnTo>
                      <a:pt x="6813" y="61"/>
                    </a:lnTo>
                    <a:lnTo>
                      <a:pt x="6828" y="60"/>
                    </a:lnTo>
                    <a:lnTo>
                      <a:pt x="6840" y="60"/>
                    </a:lnTo>
                    <a:lnTo>
                      <a:pt x="6853" y="58"/>
                    </a:lnTo>
                    <a:lnTo>
                      <a:pt x="6866" y="56"/>
                    </a:lnTo>
                    <a:lnTo>
                      <a:pt x="6882" y="52"/>
                    </a:lnTo>
                    <a:lnTo>
                      <a:pt x="6903" y="47"/>
                    </a:lnTo>
                    <a:lnTo>
                      <a:pt x="6930" y="41"/>
                    </a:lnTo>
                    <a:lnTo>
                      <a:pt x="6930" y="41"/>
                    </a:lnTo>
                    <a:lnTo>
                      <a:pt x="6931" y="40"/>
                    </a:lnTo>
                    <a:lnTo>
                      <a:pt x="6932" y="38"/>
                    </a:lnTo>
                    <a:lnTo>
                      <a:pt x="6934" y="37"/>
                    </a:lnTo>
                    <a:lnTo>
                      <a:pt x="6936" y="35"/>
                    </a:lnTo>
                    <a:lnTo>
                      <a:pt x="6938" y="32"/>
                    </a:lnTo>
                    <a:lnTo>
                      <a:pt x="6940" y="30"/>
                    </a:lnTo>
                    <a:lnTo>
                      <a:pt x="6943" y="28"/>
                    </a:lnTo>
                    <a:lnTo>
                      <a:pt x="6971" y="24"/>
                    </a:lnTo>
                    <a:lnTo>
                      <a:pt x="6998" y="22"/>
                    </a:lnTo>
                    <a:lnTo>
                      <a:pt x="7026" y="19"/>
                    </a:lnTo>
                    <a:lnTo>
                      <a:pt x="7055" y="16"/>
                    </a:lnTo>
                    <a:lnTo>
                      <a:pt x="7082" y="13"/>
                    </a:lnTo>
                    <a:lnTo>
                      <a:pt x="7110" y="9"/>
                    </a:lnTo>
                    <a:lnTo>
                      <a:pt x="7137" y="5"/>
                    </a:lnTo>
                    <a:lnTo>
                      <a:pt x="7165" y="0"/>
                    </a:lnTo>
                    <a:lnTo>
                      <a:pt x="7170" y="3"/>
                    </a:lnTo>
                    <a:lnTo>
                      <a:pt x="7175" y="6"/>
                    </a:lnTo>
                    <a:lnTo>
                      <a:pt x="7180" y="10"/>
                    </a:lnTo>
                    <a:lnTo>
                      <a:pt x="7186" y="14"/>
                    </a:lnTo>
                    <a:lnTo>
                      <a:pt x="7192" y="19"/>
                    </a:lnTo>
                    <a:lnTo>
                      <a:pt x="7198" y="23"/>
                    </a:lnTo>
                    <a:lnTo>
                      <a:pt x="7205" y="29"/>
                    </a:lnTo>
                    <a:lnTo>
                      <a:pt x="7212" y="34"/>
                    </a:lnTo>
                    <a:lnTo>
                      <a:pt x="7226" y="36"/>
                    </a:lnTo>
                    <a:lnTo>
                      <a:pt x="7239" y="37"/>
                    </a:lnTo>
                    <a:lnTo>
                      <a:pt x="7252" y="38"/>
                    </a:lnTo>
                    <a:lnTo>
                      <a:pt x="7266" y="38"/>
                    </a:lnTo>
                    <a:lnTo>
                      <a:pt x="7280" y="38"/>
                    </a:lnTo>
                    <a:lnTo>
                      <a:pt x="7297" y="38"/>
                    </a:lnTo>
                    <a:lnTo>
                      <a:pt x="7317" y="39"/>
                    </a:lnTo>
                    <a:lnTo>
                      <a:pt x="7340" y="41"/>
                    </a:lnTo>
                    <a:lnTo>
                      <a:pt x="7342" y="41"/>
                    </a:lnTo>
                    <a:lnTo>
                      <a:pt x="7346" y="41"/>
                    </a:lnTo>
                    <a:lnTo>
                      <a:pt x="7349" y="41"/>
                    </a:lnTo>
                    <a:lnTo>
                      <a:pt x="7353" y="40"/>
                    </a:lnTo>
                    <a:lnTo>
                      <a:pt x="7359" y="39"/>
                    </a:lnTo>
                    <a:lnTo>
                      <a:pt x="7364" y="38"/>
                    </a:lnTo>
                    <a:lnTo>
                      <a:pt x="7368" y="36"/>
                    </a:lnTo>
                    <a:lnTo>
                      <a:pt x="7373" y="34"/>
                    </a:lnTo>
                    <a:lnTo>
                      <a:pt x="7381" y="37"/>
                    </a:lnTo>
                    <a:lnTo>
                      <a:pt x="7389" y="39"/>
                    </a:lnTo>
                    <a:lnTo>
                      <a:pt x="7398" y="42"/>
                    </a:lnTo>
                    <a:lnTo>
                      <a:pt x="7408" y="45"/>
                    </a:lnTo>
                    <a:lnTo>
                      <a:pt x="7418" y="48"/>
                    </a:lnTo>
                    <a:lnTo>
                      <a:pt x="7427" y="52"/>
                    </a:lnTo>
                    <a:lnTo>
                      <a:pt x="7437" y="56"/>
                    </a:lnTo>
                    <a:lnTo>
                      <a:pt x="7447" y="61"/>
                    </a:lnTo>
                    <a:lnTo>
                      <a:pt x="7454" y="58"/>
                    </a:lnTo>
                    <a:lnTo>
                      <a:pt x="7463" y="55"/>
                    </a:lnTo>
                    <a:lnTo>
                      <a:pt x="7470" y="51"/>
                    </a:lnTo>
                    <a:lnTo>
                      <a:pt x="7478" y="47"/>
                    </a:lnTo>
                    <a:lnTo>
                      <a:pt x="7485" y="42"/>
                    </a:lnTo>
                    <a:lnTo>
                      <a:pt x="7492" y="37"/>
                    </a:lnTo>
                    <a:lnTo>
                      <a:pt x="7500" y="33"/>
                    </a:lnTo>
                    <a:lnTo>
                      <a:pt x="7508" y="28"/>
                    </a:lnTo>
                    <a:lnTo>
                      <a:pt x="7517" y="30"/>
                    </a:lnTo>
                    <a:lnTo>
                      <a:pt x="7525" y="31"/>
                    </a:lnTo>
                    <a:lnTo>
                      <a:pt x="7532" y="32"/>
                    </a:lnTo>
                    <a:lnTo>
                      <a:pt x="7540" y="33"/>
                    </a:lnTo>
                    <a:lnTo>
                      <a:pt x="7551" y="32"/>
                    </a:lnTo>
                    <a:lnTo>
                      <a:pt x="7566" y="31"/>
                    </a:lnTo>
                    <a:lnTo>
                      <a:pt x="7584" y="30"/>
                    </a:lnTo>
                    <a:lnTo>
                      <a:pt x="7609" y="28"/>
                    </a:lnTo>
                    <a:lnTo>
                      <a:pt x="7614" y="33"/>
                    </a:lnTo>
                    <a:lnTo>
                      <a:pt x="7619" y="38"/>
                    </a:lnTo>
                    <a:lnTo>
                      <a:pt x="7624" y="43"/>
                    </a:lnTo>
                    <a:lnTo>
                      <a:pt x="7630" y="48"/>
                    </a:lnTo>
                    <a:lnTo>
                      <a:pt x="7635" y="53"/>
                    </a:lnTo>
                    <a:lnTo>
                      <a:pt x="7641" y="57"/>
                    </a:lnTo>
                    <a:lnTo>
                      <a:pt x="7648" y="62"/>
                    </a:lnTo>
                    <a:lnTo>
                      <a:pt x="7656" y="67"/>
                    </a:lnTo>
                    <a:lnTo>
                      <a:pt x="7693" y="68"/>
                    </a:lnTo>
                    <a:lnTo>
                      <a:pt x="7731" y="69"/>
                    </a:lnTo>
                    <a:lnTo>
                      <a:pt x="7769" y="70"/>
                    </a:lnTo>
                    <a:lnTo>
                      <a:pt x="7807" y="72"/>
                    </a:lnTo>
                    <a:lnTo>
                      <a:pt x="7844" y="74"/>
                    </a:lnTo>
                    <a:lnTo>
                      <a:pt x="7882" y="77"/>
                    </a:lnTo>
                    <a:lnTo>
                      <a:pt x="7920" y="79"/>
                    </a:lnTo>
                    <a:lnTo>
                      <a:pt x="7959" y="82"/>
                    </a:lnTo>
                    <a:lnTo>
                      <a:pt x="8039" y="97"/>
                    </a:lnTo>
                    <a:lnTo>
                      <a:pt x="8120" y="113"/>
                    </a:lnTo>
                    <a:lnTo>
                      <a:pt x="8200" y="130"/>
                    </a:lnTo>
                    <a:lnTo>
                      <a:pt x="8282" y="147"/>
                    </a:lnTo>
                    <a:lnTo>
                      <a:pt x="8363" y="164"/>
                    </a:lnTo>
                    <a:lnTo>
                      <a:pt x="8445" y="182"/>
                    </a:lnTo>
                    <a:lnTo>
                      <a:pt x="8527" y="199"/>
                    </a:lnTo>
                    <a:lnTo>
                      <a:pt x="8611" y="217"/>
                    </a:lnTo>
                    <a:lnTo>
                      <a:pt x="8657" y="230"/>
                    </a:lnTo>
                    <a:lnTo>
                      <a:pt x="8705" y="244"/>
                    </a:lnTo>
                    <a:lnTo>
                      <a:pt x="8753" y="257"/>
                    </a:lnTo>
                    <a:lnTo>
                      <a:pt x="8801" y="272"/>
                    </a:lnTo>
                    <a:lnTo>
                      <a:pt x="8849" y="287"/>
                    </a:lnTo>
                    <a:lnTo>
                      <a:pt x="8897" y="302"/>
                    </a:lnTo>
                    <a:lnTo>
                      <a:pt x="8945" y="317"/>
                    </a:lnTo>
                    <a:lnTo>
                      <a:pt x="8993" y="333"/>
                    </a:lnTo>
                    <a:lnTo>
                      <a:pt x="9000" y="333"/>
                    </a:lnTo>
                    <a:lnTo>
                      <a:pt x="9008" y="333"/>
                    </a:lnTo>
                    <a:lnTo>
                      <a:pt x="9016" y="333"/>
                    </a:lnTo>
                    <a:lnTo>
                      <a:pt x="9024" y="333"/>
                    </a:lnTo>
                    <a:lnTo>
                      <a:pt x="9031" y="333"/>
                    </a:lnTo>
                    <a:lnTo>
                      <a:pt x="9038" y="333"/>
                    </a:lnTo>
                    <a:lnTo>
                      <a:pt x="9046" y="333"/>
                    </a:lnTo>
                    <a:lnTo>
                      <a:pt x="9053" y="333"/>
                    </a:lnTo>
                    <a:lnTo>
                      <a:pt x="9056" y="328"/>
                    </a:lnTo>
                    <a:lnTo>
                      <a:pt x="9057" y="324"/>
                    </a:lnTo>
                    <a:lnTo>
                      <a:pt x="9059" y="322"/>
                    </a:lnTo>
                    <a:lnTo>
                      <a:pt x="9063" y="320"/>
                    </a:lnTo>
                    <a:lnTo>
                      <a:pt x="9065" y="319"/>
                    </a:lnTo>
                    <a:lnTo>
                      <a:pt x="9069" y="319"/>
                    </a:lnTo>
                    <a:lnTo>
                      <a:pt x="9074" y="318"/>
                    </a:lnTo>
                    <a:lnTo>
                      <a:pt x="9081" y="318"/>
                    </a:lnTo>
                    <a:lnTo>
                      <a:pt x="9085" y="323"/>
                    </a:lnTo>
                    <a:lnTo>
                      <a:pt x="9089" y="326"/>
                    </a:lnTo>
                    <a:lnTo>
                      <a:pt x="9094" y="330"/>
                    </a:lnTo>
                    <a:lnTo>
                      <a:pt x="9100" y="333"/>
                    </a:lnTo>
                    <a:lnTo>
                      <a:pt x="9109" y="335"/>
                    </a:lnTo>
                    <a:lnTo>
                      <a:pt x="9122" y="338"/>
                    </a:lnTo>
                    <a:lnTo>
                      <a:pt x="9139" y="341"/>
                    </a:lnTo>
                    <a:lnTo>
                      <a:pt x="9162" y="346"/>
                    </a:lnTo>
                    <a:lnTo>
                      <a:pt x="9174" y="353"/>
                    </a:lnTo>
                    <a:lnTo>
                      <a:pt x="9188" y="361"/>
                    </a:lnTo>
                    <a:lnTo>
                      <a:pt x="9201" y="369"/>
                    </a:lnTo>
                    <a:lnTo>
                      <a:pt x="9216" y="377"/>
                    </a:lnTo>
                    <a:lnTo>
                      <a:pt x="9231" y="386"/>
                    </a:lnTo>
                    <a:lnTo>
                      <a:pt x="9245" y="395"/>
                    </a:lnTo>
                    <a:lnTo>
                      <a:pt x="9260" y="404"/>
                    </a:lnTo>
                    <a:lnTo>
                      <a:pt x="9276" y="413"/>
                    </a:lnTo>
                    <a:lnTo>
                      <a:pt x="9329" y="432"/>
                    </a:lnTo>
                    <a:lnTo>
                      <a:pt x="9383" y="449"/>
                    </a:lnTo>
                    <a:lnTo>
                      <a:pt x="9437" y="467"/>
                    </a:lnTo>
                    <a:lnTo>
                      <a:pt x="9491" y="485"/>
                    </a:lnTo>
                    <a:lnTo>
                      <a:pt x="9546" y="503"/>
                    </a:lnTo>
                    <a:lnTo>
                      <a:pt x="9601" y="520"/>
                    </a:lnTo>
                    <a:lnTo>
                      <a:pt x="9657" y="538"/>
                    </a:lnTo>
                    <a:lnTo>
                      <a:pt x="9712" y="556"/>
                    </a:lnTo>
                    <a:lnTo>
                      <a:pt x="9715" y="558"/>
                    </a:lnTo>
                    <a:lnTo>
                      <a:pt x="9718" y="561"/>
                    </a:lnTo>
                    <a:lnTo>
                      <a:pt x="9720" y="564"/>
                    </a:lnTo>
                    <a:lnTo>
                      <a:pt x="9723" y="567"/>
                    </a:lnTo>
                    <a:lnTo>
                      <a:pt x="9725" y="570"/>
                    </a:lnTo>
                    <a:lnTo>
                      <a:pt x="9728" y="574"/>
                    </a:lnTo>
                    <a:lnTo>
                      <a:pt x="9730" y="578"/>
                    </a:lnTo>
                    <a:lnTo>
                      <a:pt x="9733" y="583"/>
                    </a:lnTo>
                    <a:lnTo>
                      <a:pt x="9745" y="588"/>
                    </a:lnTo>
                    <a:lnTo>
                      <a:pt x="9758" y="593"/>
                    </a:lnTo>
                    <a:lnTo>
                      <a:pt x="9773" y="598"/>
                    </a:lnTo>
                    <a:lnTo>
                      <a:pt x="9787" y="603"/>
                    </a:lnTo>
                    <a:lnTo>
                      <a:pt x="9801" y="608"/>
                    </a:lnTo>
                    <a:lnTo>
                      <a:pt x="9817" y="613"/>
                    </a:lnTo>
                    <a:lnTo>
                      <a:pt x="9832" y="618"/>
                    </a:lnTo>
                    <a:lnTo>
                      <a:pt x="9847" y="623"/>
                    </a:lnTo>
                    <a:lnTo>
                      <a:pt x="9851" y="631"/>
                    </a:lnTo>
                    <a:lnTo>
                      <a:pt x="9856" y="637"/>
                    </a:lnTo>
                    <a:lnTo>
                      <a:pt x="9862" y="643"/>
                    </a:lnTo>
                    <a:lnTo>
                      <a:pt x="9872" y="650"/>
                    </a:lnTo>
                    <a:lnTo>
                      <a:pt x="9886" y="659"/>
                    </a:lnTo>
                    <a:lnTo>
                      <a:pt x="9905" y="672"/>
                    </a:lnTo>
                    <a:lnTo>
                      <a:pt x="9932" y="690"/>
                    </a:lnTo>
                    <a:lnTo>
                      <a:pt x="9968" y="712"/>
                    </a:lnTo>
                    <a:lnTo>
                      <a:pt x="9988" y="719"/>
                    </a:lnTo>
                    <a:lnTo>
                      <a:pt x="10008" y="727"/>
                    </a:lnTo>
                    <a:lnTo>
                      <a:pt x="10028" y="735"/>
                    </a:lnTo>
                    <a:lnTo>
                      <a:pt x="10048" y="743"/>
                    </a:lnTo>
                    <a:lnTo>
                      <a:pt x="10069" y="752"/>
                    </a:lnTo>
                    <a:lnTo>
                      <a:pt x="10089" y="760"/>
                    </a:lnTo>
                    <a:lnTo>
                      <a:pt x="10109" y="769"/>
                    </a:lnTo>
                    <a:lnTo>
                      <a:pt x="10129" y="779"/>
                    </a:lnTo>
                    <a:lnTo>
                      <a:pt x="10147" y="793"/>
                    </a:lnTo>
                    <a:lnTo>
                      <a:pt x="10166" y="805"/>
                    </a:lnTo>
                    <a:lnTo>
                      <a:pt x="10185" y="818"/>
                    </a:lnTo>
                    <a:lnTo>
                      <a:pt x="10204" y="830"/>
                    </a:lnTo>
                    <a:lnTo>
                      <a:pt x="10224" y="843"/>
                    </a:lnTo>
                    <a:lnTo>
                      <a:pt x="10243" y="856"/>
                    </a:lnTo>
                    <a:lnTo>
                      <a:pt x="10263" y="868"/>
                    </a:lnTo>
                    <a:lnTo>
                      <a:pt x="10284" y="881"/>
                    </a:lnTo>
                    <a:lnTo>
                      <a:pt x="10284" y="884"/>
                    </a:lnTo>
                    <a:lnTo>
                      <a:pt x="10285" y="887"/>
                    </a:lnTo>
                    <a:lnTo>
                      <a:pt x="10286" y="890"/>
                    </a:lnTo>
                    <a:lnTo>
                      <a:pt x="10288" y="893"/>
                    </a:lnTo>
                    <a:lnTo>
                      <a:pt x="10290" y="896"/>
                    </a:lnTo>
                    <a:lnTo>
                      <a:pt x="10292" y="900"/>
                    </a:lnTo>
                    <a:lnTo>
                      <a:pt x="10294" y="904"/>
                    </a:lnTo>
                    <a:lnTo>
                      <a:pt x="10297" y="908"/>
                    </a:lnTo>
                    <a:lnTo>
                      <a:pt x="10320" y="924"/>
                    </a:lnTo>
                    <a:lnTo>
                      <a:pt x="10344" y="940"/>
                    </a:lnTo>
                    <a:lnTo>
                      <a:pt x="10368" y="957"/>
                    </a:lnTo>
                    <a:lnTo>
                      <a:pt x="10392" y="973"/>
                    </a:lnTo>
                    <a:lnTo>
                      <a:pt x="10417" y="991"/>
                    </a:lnTo>
                    <a:lnTo>
                      <a:pt x="10442" y="1008"/>
                    </a:lnTo>
                    <a:lnTo>
                      <a:pt x="10466" y="1026"/>
                    </a:lnTo>
                    <a:lnTo>
                      <a:pt x="10492" y="1044"/>
                    </a:lnTo>
                    <a:lnTo>
                      <a:pt x="10499" y="1047"/>
                    </a:lnTo>
                    <a:lnTo>
                      <a:pt x="10507" y="1049"/>
                    </a:lnTo>
                    <a:lnTo>
                      <a:pt x="10514" y="1052"/>
                    </a:lnTo>
                    <a:lnTo>
                      <a:pt x="10523" y="1054"/>
                    </a:lnTo>
                    <a:lnTo>
                      <a:pt x="10530" y="1057"/>
                    </a:lnTo>
                    <a:lnTo>
                      <a:pt x="10537" y="1059"/>
                    </a:lnTo>
                    <a:lnTo>
                      <a:pt x="10545" y="1062"/>
                    </a:lnTo>
                    <a:lnTo>
                      <a:pt x="10552" y="1064"/>
                    </a:lnTo>
                    <a:lnTo>
                      <a:pt x="10565" y="1072"/>
                    </a:lnTo>
                    <a:lnTo>
                      <a:pt x="10578" y="1079"/>
                    </a:lnTo>
                    <a:lnTo>
                      <a:pt x="10590" y="1088"/>
                    </a:lnTo>
                    <a:lnTo>
                      <a:pt x="10603" y="1096"/>
                    </a:lnTo>
                    <a:lnTo>
                      <a:pt x="10615" y="1104"/>
                    </a:lnTo>
                    <a:lnTo>
                      <a:pt x="10628" y="1113"/>
                    </a:lnTo>
                    <a:lnTo>
                      <a:pt x="10641" y="1122"/>
                    </a:lnTo>
                    <a:lnTo>
                      <a:pt x="10653" y="1132"/>
                    </a:lnTo>
                    <a:lnTo>
                      <a:pt x="10663" y="1143"/>
                    </a:lnTo>
                    <a:lnTo>
                      <a:pt x="10674" y="1153"/>
                    </a:lnTo>
                    <a:lnTo>
                      <a:pt x="10684" y="1163"/>
                    </a:lnTo>
                    <a:lnTo>
                      <a:pt x="10694" y="1173"/>
                    </a:lnTo>
                    <a:lnTo>
                      <a:pt x="10703" y="1182"/>
                    </a:lnTo>
                    <a:lnTo>
                      <a:pt x="10713" y="1193"/>
                    </a:lnTo>
                    <a:lnTo>
                      <a:pt x="10724" y="1203"/>
                    </a:lnTo>
                    <a:lnTo>
                      <a:pt x="10734" y="1213"/>
                    </a:lnTo>
                    <a:lnTo>
                      <a:pt x="10737" y="1214"/>
                    </a:lnTo>
                    <a:lnTo>
                      <a:pt x="10740" y="1215"/>
                    </a:lnTo>
                    <a:lnTo>
                      <a:pt x="10744" y="1216"/>
                    </a:lnTo>
                    <a:lnTo>
                      <a:pt x="10748" y="1218"/>
                    </a:lnTo>
                    <a:lnTo>
                      <a:pt x="10753" y="1220"/>
                    </a:lnTo>
                    <a:lnTo>
                      <a:pt x="10757" y="1222"/>
                    </a:lnTo>
                    <a:lnTo>
                      <a:pt x="10762" y="1224"/>
                    </a:lnTo>
                    <a:lnTo>
                      <a:pt x="10767" y="1227"/>
                    </a:lnTo>
                    <a:lnTo>
                      <a:pt x="10776" y="1235"/>
                    </a:lnTo>
                    <a:lnTo>
                      <a:pt x="10783" y="1244"/>
                    </a:lnTo>
                    <a:lnTo>
                      <a:pt x="10791" y="1253"/>
                    </a:lnTo>
                    <a:lnTo>
                      <a:pt x="10799" y="1262"/>
                    </a:lnTo>
                    <a:lnTo>
                      <a:pt x="10807" y="1271"/>
                    </a:lnTo>
                    <a:lnTo>
                      <a:pt x="10815" y="1281"/>
                    </a:lnTo>
                    <a:lnTo>
                      <a:pt x="10825" y="1292"/>
                    </a:lnTo>
                    <a:lnTo>
                      <a:pt x="10835" y="1302"/>
                    </a:lnTo>
                    <a:lnTo>
                      <a:pt x="10847" y="1309"/>
                    </a:lnTo>
                    <a:lnTo>
                      <a:pt x="10860" y="1317"/>
                    </a:lnTo>
                    <a:lnTo>
                      <a:pt x="10873" y="1324"/>
                    </a:lnTo>
                    <a:lnTo>
                      <a:pt x="10885" y="1332"/>
                    </a:lnTo>
                    <a:lnTo>
                      <a:pt x="10898" y="1340"/>
                    </a:lnTo>
                    <a:lnTo>
                      <a:pt x="10910" y="1348"/>
                    </a:lnTo>
                    <a:lnTo>
                      <a:pt x="10923" y="1355"/>
                    </a:lnTo>
                    <a:lnTo>
                      <a:pt x="10936" y="1363"/>
                    </a:lnTo>
                    <a:lnTo>
                      <a:pt x="10951" y="1379"/>
                    </a:lnTo>
                    <a:lnTo>
                      <a:pt x="10971" y="1399"/>
                    </a:lnTo>
                    <a:lnTo>
                      <a:pt x="10993" y="1419"/>
                    </a:lnTo>
                    <a:lnTo>
                      <a:pt x="11016" y="1441"/>
                    </a:lnTo>
                    <a:lnTo>
                      <a:pt x="11040" y="1462"/>
                    </a:lnTo>
                    <a:lnTo>
                      <a:pt x="11062" y="1482"/>
                    </a:lnTo>
                    <a:lnTo>
                      <a:pt x="11082" y="1502"/>
                    </a:lnTo>
                    <a:lnTo>
                      <a:pt x="11097" y="1518"/>
                    </a:lnTo>
                    <a:lnTo>
                      <a:pt x="11104" y="1521"/>
                    </a:lnTo>
                    <a:lnTo>
                      <a:pt x="11112" y="1525"/>
                    </a:lnTo>
                    <a:lnTo>
                      <a:pt x="11120" y="1528"/>
                    </a:lnTo>
                    <a:lnTo>
                      <a:pt x="11128" y="1532"/>
                    </a:lnTo>
                    <a:lnTo>
                      <a:pt x="11135" y="1538"/>
                    </a:lnTo>
                    <a:lnTo>
                      <a:pt x="11142" y="1543"/>
                    </a:lnTo>
                    <a:lnTo>
                      <a:pt x="11150" y="1548"/>
                    </a:lnTo>
                    <a:lnTo>
                      <a:pt x="11157" y="1553"/>
                    </a:lnTo>
                    <a:lnTo>
                      <a:pt x="11206" y="1598"/>
                    </a:lnTo>
                    <a:lnTo>
                      <a:pt x="11244" y="1631"/>
                    </a:lnTo>
                    <a:lnTo>
                      <a:pt x="11272" y="1657"/>
                    </a:lnTo>
                    <a:lnTo>
                      <a:pt x="11294" y="1675"/>
                    </a:lnTo>
                    <a:lnTo>
                      <a:pt x="11310" y="1690"/>
                    </a:lnTo>
                    <a:lnTo>
                      <a:pt x="11326" y="1700"/>
                    </a:lnTo>
                    <a:lnTo>
                      <a:pt x="11341" y="1710"/>
                    </a:lnTo>
                    <a:lnTo>
                      <a:pt x="11359" y="1722"/>
                    </a:lnTo>
                    <a:lnTo>
                      <a:pt x="11366" y="1732"/>
                    </a:lnTo>
                    <a:lnTo>
                      <a:pt x="11375" y="1743"/>
                    </a:lnTo>
                    <a:lnTo>
                      <a:pt x="11382" y="1753"/>
                    </a:lnTo>
                    <a:lnTo>
                      <a:pt x="11390" y="1763"/>
                    </a:lnTo>
                    <a:lnTo>
                      <a:pt x="11398" y="1773"/>
                    </a:lnTo>
                    <a:lnTo>
                      <a:pt x="11407" y="1783"/>
                    </a:lnTo>
                    <a:lnTo>
                      <a:pt x="11416" y="1793"/>
                    </a:lnTo>
                    <a:lnTo>
                      <a:pt x="11427" y="1803"/>
                    </a:lnTo>
                    <a:lnTo>
                      <a:pt x="11437" y="1811"/>
                    </a:lnTo>
                    <a:lnTo>
                      <a:pt x="11448" y="1820"/>
                    </a:lnTo>
                    <a:lnTo>
                      <a:pt x="11459" y="1828"/>
                    </a:lnTo>
                    <a:lnTo>
                      <a:pt x="11470" y="1838"/>
                    </a:lnTo>
                    <a:lnTo>
                      <a:pt x="11483" y="1848"/>
                    </a:lnTo>
                    <a:lnTo>
                      <a:pt x="11495" y="1858"/>
                    </a:lnTo>
                    <a:lnTo>
                      <a:pt x="11508" y="1868"/>
                    </a:lnTo>
                    <a:lnTo>
                      <a:pt x="11520" y="1878"/>
                    </a:lnTo>
                    <a:lnTo>
                      <a:pt x="11529" y="1888"/>
                    </a:lnTo>
                    <a:lnTo>
                      <a:pt x="11537" y="1899"/>
                    </a:lnTo>
                    <a:lnTo>
                      <a:pt x="11546" y="1909"/>
                    </a:lnTo>
                    <a:lnTo>
                      <a:pt x="11555" y="1919"/>
                    </a:lnTo>
                    <a:lnTo>
                      <a:pt x="11564" y="1930"/>
                    </a:lnTo>
                    <a:lnTo>
                      <a:pt x="11575" y="1942"/>
                    </a:lnTo>
                    <a:lnTo>
                      <a:pt x="11584" y="1954"/>
                    </a:lnTo>
                    <a:lnTo>
                      <a:pt x="11594" y="1966"/>
                    </a:lnTo>
                    <a:lnTo>
                      <a:pt x="11597" y="1966"/>
                    </a:lnTo>
                    <a:lnTo>
                      <a:pt x="11599" y="1967"/>
                    </a:lnTo>
                    <a:lnTo>
                      <a:pt x="11602" y="1968"/>
                    </a:lnTo>
                    <a:lnTo>
                      <a:pt x="11605" y="1970"/>
                    </a:lnTo>
                    <a:lnTo>
                      <a:pt x="11608" y="1972"/>
                    </a:lnTo>
                    <a:lnTo>
                      <a:pt x="11612" y="1974"/>
                    </a:lnTo>
                    <a:lnTo>
                      <a:pt x="11616" y="1977"/>
                    </a:lnTo>
                    <a:lnTo>
                      <a:pt x="11622" y="1979"/>
                    </a:lnTo>
                    <a:lnTo>
                      <a:pt x="11633" y="1996"/>
                    </a:lnTo>
                    <a:lnTo>
                      <a:pt x="11641" y="2008"/>
                    </a:lnTo>
                    <a:lnTo>
                      <a:pt x="11649" y="2017"/>
                    </a:lnTo>
                    <a:lnTo>
                      <a:pt x="11655" y="2025"/>
                    </a:lnTo>
                    <a:lnTo>
                      <a:pt x="11663" y="2032"/>
                    </a:lnTo>
                    <a:lnTo>
                      <a:pt x="11672" y="2041"/>
                    </a:lnTo>
                    <a:lnTo>
                      <a:pt x="11682" y="2050"/>
                    </a:lnTo>
                    <a:lnTo>
                      <a:pt x="11695" y="2061"/>
                    </a:lnTo>
                    <a:lnTo>
                      <a:pt x="11695" y="2064"/>
                    </a:lnTo>
                    <a:lnTo>
                      <a:pt x="11696" y="2067"/>
                    </a:lnTo>
                    <a:lnTo>
                      <a:pt x="11698" y="2071"/>
                    </a:lnTo>
                    <a:lnTo>
                      <a:pt x="11699" y="2075"/>
                    </a:lnTo>
                    <a:lnTo>
                      <a:pt x="11701" y="2080"/>
                    </a:lnTo>
                    <a:lnTo>
                      <a:pt x="11703" y="2084"/>
                    </a:lnTo>
                    <a:lnTo>
                      <a:pt x="11706" y="2089"/>
                    </a:lnTo>
                    <a:lnTo>
                      <a:pt x="11708" y="2095"/>
                    </a:lnTo>
                    <a:lnTo>
                      <a:pt x="11721" y="2110"/>
                    </a:lnTo>
                    <a:lnTo>
                      <a:pt x="11735" y="2125"/>
                    </a:lnTo>
                    <a:lnTo>
                      <a:pt x="11749" y="2140"/>
                    </a:lnTo>
                    <a:lnTo>
                      <a:pt x="11763" y="2156"/>
                    </a:lnTo>
                    <a:lnTo>
                      <a:pt x="11778" y="2171"/>
                    </a:lnTo>
                    <a:lnTo>
                      <a:pt x="11793" y="2186"/>
                    </a:lnTo>
                    <a:lnTo>
                      <a:pt x="11808" y="2202"/>
                    </a:lnTo>
                    <a:lnTo>
                      <a:pt x="11823" y="2217"/>
                    </a:lnTo>
                    <a:lnTo>
                      <a:pt x="11829" y="2232"/>
                    </a:lnTo>
                    <a:lnTo>
                      <a:pt x="11836" y="2249"/>
                    </a:lnTo>
                    <a:lnTo>
                      <a:pt x="11844" y="2264"/>
                    </a:lnTo>
                    <a:lnTo>
                      <a:pt x="11852" y="2279"/>
                    </a:lnTo>
                    <a:lnTo>
                      <a:pt x="11860" y="2295"/>
                    </a:lnTo>
                    <a:lnTo>
                      <a:pt x="11867" y="2308"/>
                    </a:lnTo>
                    <a:lnTo>
                      <a:pt x="11873" y="2321"/>
                    </a:lnTo>
                    <a:lnTo>
                      <a:pt x="11877" y="2332"/>
                    </a:lnTo>
                    <a:lnTo>
                      <a:pt x="11887" y="2339"/>
                    </a:lnTo>
                    <a:lnTo>
                      <a:pt x="11897" y="2348"/>
                    </a:lnTo>
                    <a:lnTo>
                      <a:pt x="11907" y="2356"/>
                    </a:lnTo>
                    <a:lnTo>
                      <a:pt x="11917" y="2363"/>
                    </a:lnTo>
                    <a:lnTo>
                      <a:pt x="11929" y="2372"/>
                    </a:lnTo>
                    <a:lnTo>
                      <a:pt x="11940" y="2380"/>
                    </a:lnTo>
                    <a:lnTo>
                      <a:pt x="11952" y="2390"/>
                    </a:lnTo>
                    <a:lnTo>
                      <a:pt x="11964" y="2400"/>
                    </a:lnTo>
                    <a:lnTo>
                      <a:pt x="11976" y="2418"/>
                    </a:lnTo>
                    <a:lnTo>
                      <a:pt x="11984" y="2432"/>
                    </a:lnTo>
                    <a:lnTo>
                      <a:pt x="11992" y="2447"/>
                    </a:lnTo>
                    <a:lnTo>
                      <a:pt x="11998" y="2460"/>
                    </a:lnTo>
                    <a:lnTo>
                      <a:pt x="12005" y="2476"/>
                    </a:lnTo>
                    <a:lnTo>
                      <a:pt x="12014" y="2497"/>
                    </a:lnTo>
                    <a:lnTo>
                      <a:pt x="12025" y="2522"/>
                    </a:lnTo>
                    <a:lnTo>
                      <a:pt x="12038" y="2556"/>
                    </a:lnTo>
                    <a:lnTo>
                      <a:pt x="12046" y="2559"/>
                    </a:lnTo>
                    <a:lnTo>
                      <a:pt x="12053" y="2562"/>
                    </a:lnTo>
                    <a:lnTo>
                      <a:pt x="12060" y="2566"/>
                    </a:lnTo>
                    <a:lnTo>
                      <a:pt x="12068" y="2570"/>
                    </a:lnTo>
                    <a:lnTo>
                      <a:pt x="12076" y="2575"/>
                    </a:lnTo>
                    <a:lnTo>
                      <a:pt x="12084" y="2579"/>
                    </a:lnTo>
                    <a:lnTo>
                      <a:pt x="12091" y="2584"/>
                    </a:lnTo>
                    <a:lnTo>
                      <a:pt x="12098" y="2589"/>
                    </a:lnTo>
                    <a:lnTo>
                      <a:pt x="12101" y="2594"/>
                    </a:lnTo>
                    <a:lnTo>
                      <a:pt x="12104" y="2601"/>
                    </a:lnTo>
                    <a:lnTo>
                      <a:pt x="12108" y="2608"/>
                    </a:lnTo>
                    <a:lnTo>
                      <a:pt x="12112" y="2614"/>
                    </a:lnTo>
                    <a:lnTo>
                      <a:pt x="12117" y="2621"/>
                    </a:lnTo>
                    <a:lnTo>
                      <a:pt x="12122" y="2629"/>
                    </a:lnTo>
                    <a:lnTo>
                      <a:pt x="12127" y="2636"/>
                    </a:lnTo>
                    <a:lnTo>
                      <a:pt x="12132" y="2643"/>
                    </a:lnTo>
                    <a:lnTo>
                      <a:pt x="12135" y="2659"/>
                    </a:lnTo>
                    <a:lnTo>
                      <a:pt x="12138" y="2674"/>
                    </a:lnTo>
                    <a:lnTo>
                      <a:pt x="12142" y="2690"/>
                    </a:lnTo>
                    <a:lnTo>
                      <a:pt x="12146" y="2706"/>
                    </a:lnTo>
                    <a:lnTo>
                      <a:pt x="12151" y="2722"/>
                    </a:lnTo>
                    <a:lnTo>
                      <a:pt x="12155" y="2738"/>
                    </a:lnTo>
                    <a:lnTo>
                      <a:pt x="12160" y="2755"/>
                    </a:lnTo>
                    <a:lnTo>
                      <a:pt x="12165" y="2773"/>
                    </a:lnTo>
                    <a:lnTo>
                      <a:pt x="12168" y="2773"/>
                    </a:lnTo>
                    <a:lnTo>
                      <a:pt x="12170" y="2774"/>
                    </a:lnTo>
                    <a:lnTo>
                      <a:pt x="12174" y="2775"/>
                    </a:lnTo>
                    <a:lnTo>
                      <a:pt x="12176" y="2777"/>
                    </a:lnTo>
                    <a:lnTo>
                      <a:pt x="12179" y="2779"/>
                    </a:lnTo>
                    <a:lnTo>
                      <a:pt x="12181" y="2781"/>
                    </a:lnTo>
                    <a:lnTo>
                      <a:pt x="12184" y="2783"/>
                    </a:lnTo>
                    <a:lnTo>
                      <a:pt x="12186" y="2786"/>
                    </a:lnTo>
                    <a:lnTo>
                      <a:pt x="12190" y="2805"/>
                    </a:lnTo>
                    <a:lnTo>
                      <a:pt x="12194" y="2818"/>
                    </a:lnTo>
                    <a:lnTo>
                      <a:pt x="12197" y="2829"/>
                    </a:lnTo>
                    <a:lnTo>
                      <a:pt x="12200" y="2838"/>
                    </a:lnTo>
                    <a:lnTo>
                      <a:pt x="12203" y="2845"/>
                    </a:lnTo>
                    <a:lnTo>
                      <a:pt x="12207" y="2854"/>
                    </a:lnTo>
                    <a:lnTo>
                      <a:pt x="12212" y="2863"/>
                    </a:lnTo>
                    <a:lnTo>
                      <a:pt x="12219" y="2874"/>
                    </a:lnTo>
                    <a:lnTo>
                      <a:pt x="12228" y="2879"/>
                    </a:lnTo>
                    <a:lnTo>
                      <a:pt x="12236" y="2884"/>
                    </a:lnTo>
                    <a:lnTo>
                      <a:pt x="12245" y="2890"/>
                    </a:lnTo>
                    <a:lnTo>
                      <a:pt x="12254" y="2895"/>
                    </a:lnTo>
                    <a:lnTo>
                      <a:pt x="12263" y="2902"/>
                    </a:lnTo>
                    <a:lnTo>
                      <a:pt x="12273" y="2908"/>
                    </a:lnTo>
                    <a:lnTo>
                      <a:pt x="12284" y="2915"/>
                    </a:lnTo>
                    <a:lnTo>
                      <a:pt x="12293" y="2922"/>
                    </a:lnTo>
                    <a:lnTo>
                      <a:pt x="12338" y="3023"/>
                    </a:lnTo>
                    <a:lnTo>
                      <a:pt x="12371" y="3098"/>
                    </a:lnTo>
                    <a:lnTo>
                      <a:pt x="12395" y="3155"/>
                    </a:lnTo>
                    <a:lnTo>
                      <a:pt x="12412" y="3193"/>
                    </a:lnTo>
                    <a:lnTo>
                      <a:pt x="12422" y="3219"/>
                    </a:lnTo>
                    <a:lnTo>
                      <a:pt x="12429" y="3236"/>
                    </a:lnTo>
                    <a:lnTo>
                      <a:pt x="12432" y="3248"/>
                    </a:lnTo>
                    <a:lnTo>
                      <a:pt x="12435" y="3261"/>
                    </a:lnTo>
                    <a:lnTo>
                      <a:pt x="12437" y="3261"/>
                    </a:lnTo>
                    <a:lnTo>
                      <a:pt x="12440" y="3261"/>
                    </a:lnTo>
                    <a:lnTo>
                      <a:pt x="12442" y="3261"/>
                    </a:lnTo>
                    <a:lnTo>
                      <a:pt x="12445" y="3262"/>
                    </a:lnTo>
                    <a:lnTo>
                      <a:pt x="12447" y="3263"/>
                    </a:lnTo>
                    <a:lnTo>
                      <a:pt x="12450" y="3264"/>
                    </a:lnTo>
                    <a:lnTo>
                      <a:pt x="12452" y="3265"/>
                    </a:lnTo>
                    <a:lnTo>
                      <a:pt x="12455" y="3268"/>
                    </a:lnTo>
                    <a:lnTo>
                      <a:pt x="12459" y="3275"/>
                    </a:lnTo>
                    <a:lnTo>
                      <a:pt x="12464" y="3283"/>
                    </a:lnTo>
                    <a:lnTo>
                      <a:pt x="12469" y="3290"/>
                    </a:lnTo>
                    <a:lnTo>
                      <a:pt x="12474" y="3298"/>
                    </a:lnTo>
                    <a:lnTo>
                      <a:pt x="12480" y="3306"/>
                    </a:lnTo>
                    <a:lnTo>
                      <a:pt x="12485" y="3314"/>
                    </a:lnTo>
                    <a:lnTo>
                      <a:pt x="12490" y="3321"/>
                    </a:lnTo>
                    <a:lnTo>
                      <a:pt x="12495" y="3328"/>
                    </a:lnTo>
                    <a:lnTo>
                      <a:pt x="12498" y="3341"/>
                    </a:lnTo>
                    <a:lnTo>
                      <a:pt x="12501" y="3354"/>
                    </a:lnTo>
                    <a:lnTo>
                      <a:pt x="12505" y="3367"/>
                    </a:lnTo>
                    <a:lnTo>
                      <a:pt x="12509" y="3379"/>
                    </a:lnTo>
                    <a:lnTo>
                      <a:pt x="12514" y="3392"/>
                    </a:lnTo>
                    <a:lnTo>
                      <a:pt x="12518" y="3405"/>
                    </a:lnTo>
                    <a:lnTo>
                      <a:pt x="12523" y="3418"/>
                    </a:lnTo>
                    <a:lnTo>
                      <a:pt x="12529" y="3430"/>
                    </a:lnTo>
                    <a:lnTo>
                      <a:pt x="12534" y="3435"/>
                    </a:lnTo>
                    <a:lnTo>
                      <a:pt x="12539" y="3440"/>
                    </a:lnTo>
                    <a:lnTo>
                      <a:pt x="12544" y="3445"/>
                    </a:lnTo>
                    <a:lnTo>
                      <a:pt x="12549" y="3450"/>
                    </a:lnTo>
                    <a:lnTo>
                      <a:pt x="12554" y="3456"/>
                    </a:lnTo>
                    <a:lnTo>
                      <a:pt x="12559" y="3461"/>
                    </a:lnTo>
                    <a:lnTo>
                      <a:pt x="12564" y="3466"/>
                    </a:lnTo>
                    <a:lnTo>
                      <a:pt x="12569" y="3471"/>
                    </a:lnTo>
                    <a:lnTo>
                      <a:pt x="12579" y="3491"/>
                    </a:lnTo>
                    <a:lnTo>
                      <a:pt x="12589" y="3512"/>
                    </a:lnTo>
                    <a:lnTo>
                      <a:pt x="12600" y="3532"/>
                    </a:lnTo>
                    <a:lnTo>
                      <a:pt x="12610" y="3553"/>
                    </a:lnTo>
                    <a:lnTo>
                      <a:pt x="12621" y="3573"/>
                    </a:lnTo>
                    <a:lnTo>
                      <a:pt x="12633" y="3593"/>
                    </a:lnTo>
                    <a:lnTo>
                      <a:pt x="12644" y="3614"/>
                    </a:lnTo>
                    <a:lnTo>
                      <a:pt x="12656" y="3633"/>
                    </a:lnTo>
                    <a:lnTo>
                      <a:pt x="12659" y="3648"/>
                    </a:lnTo>
                    <a:lnTo>
                      <a:pt x="12662" y="3664"/>
                    </a:lnTo>
                    <a:lnTo>
                      <a:pt x="12666" y="3680"/>
                    </a:lnTo>
                    <a:lnTo>
                      <a:pt x="12670" y="3695"/>
                    </a:lnTo>
                    <a:lnTo>
                      <a:pt x="12676" y="3712"/>
                    </a:lnTo>
                    <a:lnTo>
                      <a:pt x="12680" y="3728"/>
                    </a:lnTo>
                    <a:lnTo>
                      <a:pt x="12685" y="3745"/>
                    </a:lnTo>
                    <a:lnTo>
                      <a:pt x="12690" y="3763"/>
                    </a:lnTo>
                    <a:lnTo>
                      <a:pt x="12703" y="3789"/>
                    </a:lnTo>
                    <a:lnTo>
                      <a:pt x="12713" y="3811"/>
                    </a:lnTo>
                    <a:lnTo>
                      <a:pt x="12721" y="3827"/>
                    </a:lnTo>
                    <a:lnTo>
                      <a:pt x="12727" y="3840"/>
                    </a:lnTo>
                    <a:lnTo>
                      <a:pt x="12732" y="3852"/>
                    </a:lnTo>
                    <a:lnTo>
                      <a:pt x="12736" y="3866"/>
                    </a:lnTo>
                    <a:lnTo>
                      <a:pt x="12739" y="3880"/>
                    </a:lnTo>
                    <a:lnTo>
                      <a:pt x="12744" y="3898"/>
                    </a:lnTo>
                    <a:lnTo>
                      <a:pt x="12749" y="3903"/>
                    </a:lnTo>
                    <a:lnTo>
                      <a:pt x="12754" y="3909"/>
                    </a:lnTo>
                    <a:lnTo>
                      <a:pt x="12759" y="3914"/>
                    </a:lnTo>
                    <a:lnTo>
                      <a:pt x="12764" y="3919"/>
                    </a:lnTo>
                    <a:lnTo>
                      <a:pt x="12770" y="3924"/>
                    </a:lnTo>
                    <a:lnTo>
                      <a:pt x="12777" y="3929"/>
                    </a:lnTo>
                    <a:lnTo>
                      <a:pt x="12784" y="3934"/>
                    </a:lnTo>
                    <a:lnTo>
                      <a:pt x="12791" y="3938"/>
                    </a:lnTo>
                    <a:lnTo>
                      <a:pt x="12793" y="3959"/>
                    </a:lnTo>
                    <a:lnTo>
                      <a:pt x="12796" y="3979"/>
                    </a:lnTo>
                    <a:lnTo>
                      <a:pt x="12798" y="4000"/>
                    </a:lnTo>
                    <a:lnTo>
                      <a:pt x="12801" y="4021"/>
                    </a:lnTo>
                    <a:lnTo>
                      <a:pt x="12803" y="4042"/>
                    </a:lnTo>
                    <a:lnTo>
                      <a:pt x="12806" y="4064"/>
                    </a:lnTo>
                    <a:lnTo>
                      <a:pt x="12808" y="4085"/>
                    </a:lnTo>
                    <a:lnTo>
                      <a:pt x="12811" y="4109"/>
                    </a:lnTo>
                    <a:lnTo>
                      <a:pt x="12817" y="4117"/>
                    </a:lnTo>
                    <a:lnTo>
                      <a:pt x="12823" y="4124"/>
                    </a:lnTo>
                    <a:lnTo>
                      <a:pt x="12828" y="4129"/>
                    </a:lnTo>
                    <a:lnTo>
                      <a:pt x="12832" y="4134"/>
                    </a:lnTo>
                    <a:lnTo>
                      <a:pt x="12837" y="4137"/>
                    </a:lnTo>
                    <a:lnTo>
                      <a:pt x="12842" y="4140"/>
                    </a:lnTo>
                    <a:lnTo>
                      <a:pt x="12849" y="4144"/>
                    </a:lnTo>
                    <a:lnTo>
                      <a:pt x="12858" y="4148"/>
                    </a:lnTo>
                    <a:lnTo>
                      <a:pt x="12860" y="4162"/>
                    </a:lnTo>
                    <a:lnTo>
                      <a:pt x="12863" y="4176"/>
                    </a:lnTo>
                    <a:lnTo>
                      <a:pt x="12865" y="4189"/>
                    </a:lnTo>
                    <a:lnTo>
                      <a:pt x="12868" y="4203"/>
                    </a:lnTo>
                    <a:lnTo>
                      <a:pt x="12870" y="4219"/>
                    </a:lnTo>
                    <a:lnTo>
                      <a:pt x="12873" y="4234"/>
                    </a:lnTo>
                    <a:lnTo>
                      <a:pt x="12875" y="4248"/>
                    </a:lnTo>
                    <a:lnTo>
                      <a:pt x="12879" y="4264"/>
                    </a:lnTo>
                    <a:lnTo>
                      <a:pt x="12883" y="4272"/>
                    </a:lnTo>
                    <a:lnTo>
                      <a:pt x="12889" y="4281"/>
                    </a:lnTo>
                    <a:lnTo>
                      <a:pt x="12894" y="4289"/>
                    </a:lnTo>
                    <a:lnTo>
                      <a:pt x="12899" y="4298"/>
                    </a:lnTo>
                    <a:lnTo>
                      <a:pt x="12905" y="4309"/>
                    </a:lnTo>
                    <a:lnTo>
                      <a:pt x="12911" y="4319"/>
                    </a:lnTo>
                    <a:lnTo>
                      <a:pt x="12918" y="4329"/>
                    </a:lnTo>
                    <a:lnTo>
                      <a:pt x="12925" y="4338"/>
                    </a:lnTo>
                    <a:lnTo>
                      <a:pt x="12931" y="4364"/>
                    </a:lnTo>
                    <a:lnTo>
                      <a:pt x="12936" y="4389"/>
                    </a:lnTo>
                    <a:lnTo>
                      <a:pt x="12941" y="4415"/>
                    </a:lnTo>
                    <a:lnTo>
                      <a:pt x="12946" y="4440"/>
                    </a:lnTo>
                    <a:lnTo>
                      <a:pt x="12952" y="4466"/>
                    </a:lnTo>
                    <a:lnTo>
                      <a:pt x="12958" y="4491"/>
                    </a:lnTo>
                    <a:lnTo>
                      <a:pt x="12965" y="4517"/>
                    </a:lnTo>
                    <a:lnTo>
                      <a:pt x="12972" y="4542"/>
                    </a:lnTo>
                    <a:lnTo>
                      <a:pt x="12975" y="4545"/>
                    </a:lnTo>
                    <a:lnTo>
                      <a:pt x="12979" y="4548"/>
                    </a:lnTo>
                    <a:lnTo>
                      <a:pt x="12983" y="4552"/>
                    </a:lnTo>
                    <a:lnTo>
                      <a:pt x="12987" y="4556"/>
                    </a:lnTo>
                    <a:lnTo>
                      <a:pt x="12991" y="4561"/>
                    </a:lnTo>
                    <a:lnTo>
                      <a:pt x="12996" y="4566"/>
                    </a:lnTo>
                    <a:lnTo>
                      <a:pt x="13001" y="4571"/>
                    </a:lnTo>
                    <a:lnTo>
                      <a:pt x="13006" y="4576"/>
                    </a:lnTo>
                    <a:lnTo>
                      <a:pt x="13006" y="4589"/>
                    </a:lnTo>
                    <a:lnTo>
                      <a:pt x="13006" y="4601"/>
                    </a:lnTo>
                    <a:lnTo>
                      <a:pt x="13006" y="4615"/>
                    </a:lnTo>
                    <a:lnTo>
                      <a:pt x="13007" y="4628"/>
                    </a:lnTo>
                    <a:lnTo>
                      <a:pt x="13007" y="4641"/>
                    </a:lnTo>
                    <a:lnTo>
                      <a:pt x="13008" y="4655"/>
                    </a:lnTo>
                    <a:lnTo>
                      <a:pt x="13010" y="4670"/>
                    </a:lnTo>
                    <a:lnTo>
                      <a:pt x="13012" y="4684"/>
                    </a:lnTo>
                    <a:lnTo>
                      <a:pt x="13019" y="4693"/>
                    </a:lnTo>
                    <a:lnTo>
                      <a:pt x="13026" y="4702"/>
                    </a:lnTo>
                    <a:lnTo>
                      <a:pt x="13033" y="4714"/>
                    </a:lnTo>
                    <a:lnTo>
                      <a:pt x="13040" y="4724"/>
                    </a:lnTo>
                    <a:lnTo>
                      <a:pt x="13046" y="4735"/>
                    </a:lnTo>
                    <a:lnTo>
                      <a:pt x="13052" y="4744"/>
                    </a:lnTo>
                    <a:lnTo>
                      <a:pt x="13059" y="4752"/>
                    </a:lnTo>
                    <a:lnTo>
                      <a:pt x="13066" y="4758"/>
                    </a:lnTo>
                    <a:lnTo>
                      <a:pt x="13073" y="4792"/>
                    </a:lnTo>
                    <a:lnTo>
                      <a:pt x="13082" y="4825"/>
                    </a:lnTo>
                    <a:lnTo>
                      <a:pt x="13090" y="4858"/>
                    </a:lnTo>
                    <a:lnTo>
                      <a:pt x="13097" y="4892"/>
                    </a:lnTo>
                    <a:lnTo>
                      <a:pt x="13106" y="4926"/>
                    </a:lnTo>
                    <a:lnTo>
                      <a:pt x="13114" y="4960"/>
                    </a:lnTo>
                    <a:lnTo>
                      <a:pt x="13123" y="4995"/>
                    </a:lnTo>
                    <a:lnTo>
                      <a:pt x="13134" y="5030"/>
                    </a:lnTo>
                    <a:lnTo>
                      <a:pt x="13149" y="5071"/>
                    </a:lnTo>
                    <a:lnTo>
                      <a:pt x="13161" y="5100"/>
                    </a:lnTo>
                    <a:lnTo>
                      <a:pt x="13169" y="5123"/>
                    </a:lnTo>
                    <a:lnTo>
                      <a:pt x="13176" y="5138"/>
                    </a:lnTo>
                    <a:lnTo>
                      <a:pt x="13182" y="5147"/>
                    </a:lnTo>
                    <a:lnTo>
                      <a:pt x="13186" y="5153"/>
                    </a:lnTo>
                    <a:lnTo>
                      <a:pt x="13190" y="5156"/>
                    </a:lnTo>
                    <a:lnTo>
                      <a:pt x="13194" y="5158"/>
                    </a:lnTo>
                    <a:lnTo>
                      <a:pt x="13194" y="5177"/>
                    </a:lnTo>
                    <a:lnTo>
                      <a:pt x="13195" y="5196"/>
                    </a:lnTo>
                    <a:lnTo>
                      <a:pt x="13197" y="5214"/>
                    </a:lnTo>
                    <a:lnTo>
                      <a:pt x="13198" y="5234"/>
                    </a:lnTo>
                    <a:lnTo>
                      <a:pt x="13200" y="5254"/>
                    </a:lnTo>
                    <a:lnTo>
                      <a:pt x="13202" y="5275"/>
                    </a:lnTo>
                    <a:lnTo>
                      <a:pt x="13205" y="5294"/>
                    </a:lnTo>
                    <a:lnTo>
                      <a:pt x="13207" y="5314"/>
                    </a:lnTo>
                    <a:lnTo>
                      <a:pt x="13214" y="5326"/>
                    </a:lnTo>
                    <a:lnTo>
                      <a:pt x="13219" y="5335"/>
                    </a:lnTo>
                    <a:lnTo>
                      <a:pt x="13223" y="5344"/>
                    </a:lnTo>
                    <a:lnTo>
                      <a:pt x="13226" y="5352"/>
                    </a:lnTo>
                    <a:lnTo>
                      <a:pt x="13230" y="5361"/>
                    </a:lnTo>
                    <a:lnTo>
                      <a:pt x="13233" y="5374"/>
                    </a:lnTo>
                    <a:lnTo>
                      <a:pt x="13237" y="5390"/>
                    </a:lnTo>
                    <a:lnTo>
                      <a:pt x="13241" y="5409"/>
                    </a:lnTo>
                    <a:lnTo>
                      <a:pt x="13244" y="5410"/>
                    </a:lnTo>
                    <a:lnTo>
                      <a:pt x="13246" y="5410"/>
                    </a:lnTo>
                    <a:lnTo>
                      <a:pt x="13249" y="5412"/>
                    </a:lnTo>
                    <a:lnTo>
                      <a:pt x="13251" y="5413"/>
                    </a:lnTo>
                    <a:lnTo>
                      <a:pt x="13254" y="5417"/>
                    </a:lnTo>
                    <a:lnTo>
                      <a:pt x="13256" y="5419"/>
                    </a:lnTo>
                    <a:lnTo>
                      <a:pt x="13259" y="5421"/>
                    </a:lnTo>
                    <a:lnTo>
                      <a:pt x="13261" y="5424"/>
                    </a:lnTo>
                    <a:lnTo>
                      <a:pt x="13261" y="5444"/>
                    </a:lnTo>
                    <a:lnTo>
                      <a:pt x="13262" y="5463"/>
                    </a:lnTo>
                    <a:lnTo>
                      <a:pt x="13263" y="5484"/>
                    </a:lnTo>
                    <a:lnTo>
                      <a:pt x="13265" y="5504"/>
                    </a:lnTo>
                    <a:lnTo>
                      <a:pt x="13267" y="5525"/>
                    </a:lnTo>
                    <a:lnTo>
                      <a:pt x="13269" y="5545"/>
                    </a:lnTo>
                    <a:lnTo>
                      <a:pt x="13272" y="5565"/>
                    </a:lnTo>
                    <a:lnTo>
                      <a:pt x="13274" y="5586"/>
                    </a:lnTo>
                    <a:lnTo>
                      <a:pt x="13280" y="5604"/>
                    </a:lnTo>
                    <a:lnTo>
                      <a:pt x="13286" y="5622"/>
                    </a:lnTo>
                    <a:lnTo>
                      <a:pt x="13292" y="5640"/>
                    </a:lnTo>
                    <a:lnTo>
                      <a:pt x="13299" y="5658"/>
                    </a:lnTo>
                    <a:lnTo>
                      <a:pt x="13306" y="5677"/>
                    </a:lnTo>
                    <a:lnTo>
                      <a:pt x="13313" y="5696"/>
                    </a:lnTo>
                    <a:lnTo>
                      <a:pt x="13321" y="5715"/>
                    </a:lnTo>
                    <a:lnTo>
                      <a:pt x="13329" y="5735"/>
                    </a:lnTo>
                    <a:lnTo>
                      <a:pt x="13329" y="5753"/>
                    </a:lnTo>
                    <a:lnTo>
                      <a:pt x="13330" y="5771"/>
                    </a:lnTo>
                    <a:lnTo>
                      <a:pt x="13331" y="5789"/>
                    </a:lnTo>
                    <a:lnTo>
                      <a:pt x="13333" y="5807"/>
                    </a:lnTo>
                    <a:lnTo>
                      <a:pt x="13335" y="5826"/>
                    </a:lnTo>
                    <a:lnTo>
                      <a:pt x="13337" y="5845"/>
                    </a:lnTo>
                    <a:lnTo>
                      <a:pt x="13340" y="5864"/>
                    </a:lnTo>
                    <a:lnTo>
                      <a:pt x="13342" y="5884"/>
                    </a:lnTo>
                    <a:lnTo>
                      <a:pt x="13345" y="5887"/>
                    </a:lnTo>
                    <a:lnTo>
                      <a:pt x="13348" y="5891"/>
                    </a:lnTo>
                    <a:lnTo>
                      <a:pt x="13352" y="5894"/>
                    </a:lnTo>
                    <a:lnTo>
                      <a:pt x="13356" y="5899"/>
                    </a:lnTo>
                    <a:lnTo>
                      <a:pt x="13361" y="5903"/>
                    </a:lnTo>
                    <a:lnTo>
                      <a:pt x="13365" y="5908"/>
                    </a:lnTo>
                    <a:lnTo>
                      <a:pt x="13370" y="5913"/>
                    </a:lnTo>
                    <a:lnTo>
                      <a:pt x="13375" y="5918"/>
                    </a:lnTo>
                    <a:lnTo>
                      <a:pt x="13383" y="5952"/>
                    </a:lnTo>
                    <a:lnTo>
                      <a:pt x="13388" y="5980"/>
                    </a:lnTo>
                    <a:lnTo>
                      <a:pt x="13392" y="6004"/>
                    </a:lnTo>
                    <a:lnTo>
                      <a:pt x="13395" y="6029"/>
                    </a:lnTo>
                    <a:lnTo>
                      <a:pt x="13398" y="6056"/>
                    </a:lnTo>
                    <a:lnTo>
                      <a:pt x="13401" y="6090"/>
                    </a:lnTo>
                    <a:lnTo>
                      <a:pt x="13405" y="6133"/>
                    </a:lnTo>
                    <a:lnTo>
                      <a:pt x="13409" y="6189"/>
                    </a:lnTo>
                    <a:lnTo>
                      <a:pt x="13409" y="6190"/>
                    </a:lnTo>
                    <a:lnTo>
                      <a:pt x="13410" y="6191"/>
                    </a:lnTo>
                    <a:lnTo>
                      <a:pt x="13411" y="6192"/>
                    </a:lnTo>
                    <a:lnTo>
                      <a:pt x="13413" y="6194"/>
                    </a:lnTo>
                    <a:lnTo>
                      <a:pt x="13415" y="6196"/>
                    </a:lnTo>
                    <a:lnTo>
                      <a:pt x="13417" y="6198"/>
                    </a:lnTo>
                    <a:lnTo>
                      <a:pt x="13420" y="6200"/>
                    </a:lnTo>
                    <a:lnTo>
                      <a:pt x="13422" y="6203"/>
                    </a:lnTo>
                    <a:lnTo>
                      <a:pt x="13425" y="6224"/>
                    </a:lnTo>
                    <a:lnTo>
                      <a:pt x="13427" y="6244"/>
                    </a:lnTo>
                    <a:lnTo>
                      <a:pt x="13431" y="6264"/>
                    </a:lnTo>
                    <a:lnTo>
                      <a:pt x="13433" y="6284"/>
                    </a:lnTo>
                    <a:lnTo>
                      <a:pt x="13435" y="6304"/>
                    </a:lnTo>
                    <a:lnTo>
                      <a:pt x="13438" y="6325"/>
                    </a:lnTo>
                    <a:lnTo>
                      <a:pt x="13440" y="6345"/>
                    </a:lnTo>
                    <a:lnTo>
                      <a:pt x="13443" y="6365"/>
                    </a:lnTo>
                    <a:lnTo>
                      <a:pt x="13443" y="6366"/>
                    </a:lnTo>
                    <a:lnTo>
                      <a:pt x="13444" y="6366"/>
                    </a:lnTo>
                    <a:lnTo>
                      <a:pt x="13445" y="6368"/>
                    </a:lnTo>
                    <a:lnTo>
                      <a:pt x="13447" y="6369"/>
                    </a:lnTo>
                    <a:lnTo>
                      <a:pt x="13449" y="6371"/>
                    </a:lnTo>
                    <a:lnTo>
                      <a:pt x="13451" y="6375"/>
                    </a:lnTo>
                    <a:lnTo>
                      <a:pt x="13454" y="6377"/>
                    </a:lnTo>
                    <a:lnTo>
                      <a:pt x="13456" y="6379"/>
                    </a:lnTo>
                    <a:lnTo>
                      <a:pt x="13467" y="6514"/>
                    </a:lnTo>
                    <a:lnTo>
                      <a:pt x="13476" y="6618"/>
                    </a:lnTo>
                    <a:lnTo>
                      <a:pt x="13484" y="6699"/>
                    </a:lnTo>
                    <a:lnTo>
                      <a:pt x="13490" y="6764"/>
                    </a:lnTo>
                    <a:lnTo>
                      <a:pt x="13496" y="6822"/>
                    </a:lnTo>
                    <a:lnTo>
                      <a:pt x="13503" y="6880"/>
                    </a:lnTo>
                    <a:lnTo>
                      <a:pt x="13512" y="6944"/>
                    </a:lnTo>
                    <a:lnTo>
                      <a:pt x="13523" y="7023"/>
                    </a:lnTo>
                    <a:lnTo>
                      <a:pt x="13527" y="7131"/>
                    </a:lnTo>
                    <a:lnTo>
                      <a:pt x="13532" y="7214"/>
                    </a:lnTo>
                    <a:lnTo>
                      <a:pt x="13535" y="7278"/>
                    </a:lnTo>
                    <a:lnTo>
                      <a:pt x="13538" y="7330"/>
                    </a:lnTo>
                    <a:lnTo>
                      <a:pt x="13541" y="7376"/>
                    </a:lnTo>
                    <a:lnTo>
                      <a:pt x="13545" y="7420"/>
                    </a:lnTo>
                    <a:lnTo>
                      <a:pt x="13550" y="7470"/>
                    </a:lnTo>
                    <a:lnTo>
                      <a:pt x="13557" y="7531"/>
                    </a:lnTo>
                    <a:lnTo>
                      <a:pt x="13557" y="7593"/>
                    </a:lnTo>
                    <a:lnTo>
                      <a:pt x="13558" y="7654"/>
                    </a:lnTo>
                    <a:lnTo>
                      <a:pt x="13559" y="7715"/>
                    </a:lnTo>
                    <a:lnTo>
                      <a:pt x="13561" y="7776"/>
                    </a:lnTo>
                    <a:lnTo>
                      <a:pt x="13563" y="7839"/>
                    </a:lnTo>
                    <a:lnTo>
                      <a:pt x="13565" y="7901"/>
                    </a:lnTo>
                    <a:lnTo>
                      <a:pt x="13568" y="7963"/>
                    </a:lnTo>
                    <a:lnTo>
                      <a:pt x="13570" y="8026"/>
                    </a:lnTo>
                    <a:lnTo>
                      <a:pt x="13577" y="8047"/>
                    </a:lnTo>
                    <a:lnTo>
                      <a:pt x="13582" y="8062"/>
                    </a:lnTo>
                    <a:lnTo>
                      <a:pt x="13586" y="8075"/>
                    </a:lnTo>
                    <a:lnTo>
                      <a:pt x="13588" y="8085"/>
                    </a:lnTo>
                    <a:lnTo>
                      <a:pt x="13590" y="8096"/>
                    </a:lnTo>
                    <a:lnTo>
                      <a:pt x="13591" y="8107"/>
                    </a:lnTo>
                    <a:lnTo>
                      <a:pt x="13591" y="8119"/>
                    </a:lnTo>
                    <a:lnTo>
                      <a:pt x="13591" y="8134"/>
                    </a:lnTo>
                    <a:lnTo>
                      <a:pt x="13591" y="8138"/>
                    </a:lnTo>
                    <a:lnTo>
                      <a:pt x="13590" y="8140"/>
                    </a:lnTo>
                    <a:lnTo>
                      <a:pt x="13588" y="8143"/>
                    </a:lnTo>
                    <a:lnTo>
                      <a:pt x="13587" y="8145"/>
                    </a:lnTo>
                    <a:lnTo>
                      <a:pt x="13585" y="8148"/>
                    </a:lnTo>
                    <a:lnTo>
                      <a:pt x="13582" y="8150"/>
                    </a:lnTo>
                    <a:lnTo>
                      <a:pt x="13580" y="8153"/>
                    </a:lnTo>
                    <a:lnTo>
                      <a:pt x="13577" y="8155"/>
                    </a:lnTo>
                    <a:lnTo>
                      <a:pt x="13577" y="8156"/>
                    </a:lnTo>
                    <a:lnTo>
                      <a:pt x="13577" y="8157"/>
                    </a:lnTo>
                    <a:lnTo>
                      <a:pt x="13577" y="8158"/>
                    </a:lnTo>
                    <a:lnTo>
                      <a:pt x="13577" y="8159"/>
                    </a:lnTo>
                    <a:lnTo>
                      <a:pt x="13577" y="8160"/>
                    </a:lnTo>
                    <a:lnTo>
                      <a:pt x="13577" y="8160"/>
                    </a:lnTo>
                    <a:lnTo>
                      <a:pt x="13577" y="8161"/>
                    </a:lnTo>
                    <a:lnTo>
                      <a:pt x="13577" y="8162"/>
                    </a:lnTo>
                    <a:lnTo>
                      <a:pt x="13381" y="8162"/>
                    </a:lnTo>
                    <a:lnTo>
                      <a:pt x="13381" y="8124"/>
                    </a:lnTo>
                    <a:lnTo>
                      <a:pt x="13380" y="8085"/>
                    </a:lnTo>
                    <a:lnTo>
                      <a:pt x="13379" y="8048"/>
                    </a:lnTo>
                    <a:lnTo>
                      <a:pt x="13379" y="8009"/>
                    </a:lnTo>
                    <a:lnTo>
                      <a:pt x="13377" y="7971"/>
                    </a:lnTo>
                    <a:lnTo>
                      <a:pt x="13376" y="7933"/>
                    </a:lnTo>
                    <a:lnTo>
                      <a:pt x="13376" y="7895"/>
                    </a:lnTo>
                    <a:lnTo>
                      <a:pt x="13375" y="7857"/>
                    </a:lnTo>
                    <a:lnTo>
                      <a:pt x="13373" y="7855"/>
                    </a:lnTo>
                    <a:lnTo>
                      <a:pt x="13370" y="7852"/>
                    </a:lnTo>
                    <a:lnTo>
                      <a:pt x="13368" y="7850"/>
                    </a:lnTo>
                    <a:lnTo>
                      <a:pt x="13366" y="7847"/>
                    </a:lnTo>
                    <a:lnTo>
                      <a:pt x="13364" y="7845"/>
                    </a:lnTo>
                    <a:lnTo>
                      <a:pt x="13363" y="7842"/>
                    </a:lnTo>
                    <a:lnTo>
                      <a:pt x="13362" y="7840"/>
                    </a:lnTo>
                    <a:lnTo>
                      <a:pt x="13362" y="7837"/>
                    </a:lnTo>
                    <a:lnTo>
                      <a:pt x="13354" y="7717"/>
                    </a:lnTo>
                    <a:lnTo>
                      <a:pt x="13347" y="7598"/>
                    </a:lnTo>
                    <a:lnTo>
                      <a:pt x="13340" y="7478"/>
                    </a:lnTo>
                    <a:lnTo>
                      <a:pt x="13333" y="7359"/>
                    </a:lnTo>
                    <a:lnTo>
                      <a:pt x="13325" y="7240"/>
                    </a:lnTo>
                    <a:lnTo>
                      <a:pt x="13319" y="7119"/>
                    </a:lnTo>
                    <a:lnTo>
                      <a:pt x="13313" y="7000"/>
                    </a:lnTo>
                    <a:lnTo>
                      <a:pt x="13308" y="6881"/>
                    </a:lnTo>
                    <a:lnTo>
                      <a:pt x="13306" y="6875"/>
                    </a:lnTo>
                    <a:lnTo>
                      <a:pt x="13303" y="6870"/>
                    </a:lnTo>
                    <a:lnTo>
                      <a:pt x="13301" y="6866"/>
                    </a:lnTo>
                    <a:lnTo>
                      <a:pt x="13299" y="6861"/>
                    </a:lnTo>
                    <a:lnTo>
                      <a:pt x="13297" y="6857"/>
                    </a:lnTo>
                    <a:lnTo>
                      <a:pt x="13296" y="6853"/>
                    </a:lnTo>
                    <a:lnTo>
                      <a:pt x="13295" y="6850"/>
                    </a:lnTo>
                    <a:lnTo>
                      <a:pt x="13295" y="6847"/>
                    </a:lnTo>
                    <a:lnTo>
                      <a:pt x="13288" y="6796"/>
                    </a:lnTo>
                    <a:lnTo>
                      <a:pt x="13281" y="6752"/>
                    </a:lnTo>
                    <a:lnTo>
                      <a:pt x="13273" y="6711"/>
                    </a:lnTo>
                    <a:lnTo>
                      <a:pt x="13266" y="6668"/>
                    </a:lnTo>
                    <a:lnTo>
                      <a:pt x="13258" y="6619"/>
                    </a:lnTo>
                    <a:lnTo>
                      <a:pt x="13250" y="6560"/>
                    </a:lnTo>
                    <a:lnTo>
                      <a:pt x="13240" y="6486"/>
                    </a:lnTo>
                    <a:lnTo>
                      <a:pt x="13227" y="6393"/>
                    </a:lnTo>
                    <a:lnTo>
                      <a:pt x="13225" y="6390"/>
                    </a:lnTo>
                    <a:lnTo>
                      <a:pt x="13222" y="6388"/>
                    </a:lnTo>
                    <a:lnTo>
                      <a:pt x="13220" y="6385"/>
                    </a:lnTo>
                    <a:lnTo>
                      <a:pt x="13218" y="6383"/>
                    </a:lnTo>
                    <a:lnTo>
                      <a:pt x="13216" y="6380"/>
                    </a:lnTo>
                    <a:lnTo>
                      <a:pt x="13215" y="6378"/>
                    </a:lnTo>
                    <a:lnTo>
                      <a:pt x="13214" y="6375"/>
                    </a:lnTo>
                    <a:lnTo>
                      <a:pt x="13214" y="6372"/>
                    </a:lnTo>
                    <a:lnTo>
                      <a:pt x="13212" y="6352"/>
                    </a:lnTo>
                    <a:lnTo>
                      <a:pt x="13210" y="6332"/>
                    </a:lnTo>
                    <a:lnTo>
                      <a:pt x="13209" y="6311"/>
                    </a:lnTo>
                    <a:lnTo>
                      <a:pt x="13208" y="6291"/>
                    </a:lnTo>
                    <a:lnTo>
                      <a:pt x="13208" y="6270"/>
                    </a:lnTo>
                    <a:lnTo>
                      <a:pt x="13207" y="6250"/>
                    </a:lnTo>
                    <a:lnTo>
                      <a:pt x="13207" y="6230"/>
                    </a:lnTo>
                    <a:lnTo>
                      <a:pt x="13207" y="6209"/>
                    </a:lnTo>
                    <a:lnTo>
                      <a:pt x="13203" y="6192"/>
                    </a:lnTo>
                    <a:lnTo>
                      <a:pt x="13199" y="6178"/>
                    </a:lnTo>
                    <a:lnTo>
                      <a:pt x="13196" y="6167"/>
                    </a:lnTo>
                    <a:lnTo>
                      <a:pt x="13193" y="6159"/>
                    </a:lnTo>
                    <a:lnTo>
                      <a:pt x="13190" y="6152"/>
                    </a:lnTo>
                    <a:lnTo>
                      <a:pt x="13186" y="6145"/>
                    </a:lnTo>
                    <a:lnTo>
                      <a:pt x="13181" y="6138"/>
                    </a:lnTo>
                    <a:lnTo>
                      <a:pt x="13173" y="6129"/>
                    </a:lnTo>
                    <a:lnTo>
                      <a:pt x="13171" y="6103"/>
                    </a:lnTo>
                    <a:lnTo>
                      <a:pt x="13169" y="6078"/>
                    </a:lnTo>
                    <a:lnTo>
                      <a:pt x="13166" y="6052"/>
                    </a:lnTo>
                    <a:lnTo>
                      <a:pt x="13164" y="6027"/>
                    </a:lnTo>
                    <a:lnTo>
                      <a:pt x="13163" y="6001"/>
                    </a:lnTo>
                    <a:lnTo>
                      <a:pt x="13161" y="5976"/>
                    </a:lnTo>
                    <a:lnTo>
                      <a:pt x="13161" y="5950"/>
                    </a:lnTo>
                    <a:lnTo>
                      <a:pt x="13160" y="5925"/>
                    </a:lnTo>
                    <a:lnTo>
                      <a:pt x="13158" y="5917"/>
                    </a:lnTo>
                    <a:lnTo>
                      <a:pt x="13155" y="5909"/>
                    </a:lnTo>
                    <a:lnTo>
                      <a:pt x="13153" y="5902"/>
                    </a:lnTo>
                    <a:lnTo>
                      <a:pt x="13150" y="5895"/>
                    </a:lnTo>
                    <a:lnTo>
                      <a:pt x="13148" y="5889"/>
                    </a:lnTo>
                    <a:lnTo>
                      <a:pt x="13145" y="5882"/>
                    </a:lnTo>
                    <a:lnTo>
                      <a:pt x="13143" y="5876"/>
                    </a:lnTo>
                    <a:lnTo>
                      <a:pt x="13140" y="5871"/>
                    </a:lnTo>
                    <a:lnTo>
                      <a:pt x="13131" y="5810"/>
                    </a:lnTo>
                    <a:lnTo>
                      <a:pt x="13120" y="5750"/>
                    </a:lnTo>
                    <a:lnTo>
                      <a:pt x="13110" y="5690"/>
                    </a:lnTo>
                    <a:lnTo>
                      <a:pt x="13100" y="5631"/>
                    </a:lnTo>
                    <a:lnTo>
                      <a:pt x="13090" y="5572"/>
                    </a:lnTo>
                    <a:lnTo>
                      <a:pt x="13080" y="5513"/>
                    </a:lnTo>
                    <a:lnTo>
                      <a:pt x="13069" y="5454"/>
                    </a:lnTo>
                    <a:lnTo>
                      <a:pt x="13059" y="5396"/>
                    </a:lnTo>
                    <a:lnTo>
                      <a:pt x="13057" y="5394"/>
                    </a:lnTo>
                    <a:lnTo>
                      <a:pt x="13055" y="5392"/>
                    </a:lnTo>
                    <a:lnTo>
                      <a:pt x="13052" y="5391"/>
                    </a:lnTo>
                    <a:lnTo>
                      <a:pt x="13050" y="5390"/>
                    </a:lnTo>
                    <a:lnTo>
                      <a:pt x="13049" y="5390"/>
                    </a:lnTo>
                    <a:lnTo>
                      <a:pt x="13047" y="5389"/>
                    </a:lnTo>
                    <a:lnTo>
                      <a:pt x="13047" y="5389"/>
                    </a:lnTo>
                    <a:lnTo>
                      <a:pt x="13046" y="5389"/>
                    </a:lnTo>
                    <a:lnTo>
                      <a:pt x="13041" y="5364"/>
                    </a:lnTo>
                    <a:lnTo>
                      <a:pt x="13035" y="5341"/>
                    </a:lnTo>
                    <a:lnTo>
                      <a:pt x="13028" y="5318"/>
                    </a:lnTo>
                    <a:lnTo>
                      <a:pt x="13020" y="5291"/>
                    </a:lnTo>
                    <a:lnTo>
                      <a:pt x="13011" y="5261"/>
                    </a:lnTo>
                    <a:lnTo>
                      <a:pt x="13002" y="5226"/>
                    </a:lnTo>
                    <a:lnTo>
                      <a:pt x="12991" y="5183"/>
                    </a:lnTo>
                    <a:lnTo>
                      <a:pt x="12979" y="5132"/>
                    </a:lnTo>
                    <a:lnTo>
                      <a:pt x="12969" y="5106"/>
                    </a:lnTo>
                    <a:lnTo>
                      <a:pt x="12960" y="5082"/>
                    </a:lnTo>
                    <a:lnTo>
                      <a:pt x="12951" y="5058"/>
                    </a:lnTo>
                    <a:lnTo>
                      <a:pt x="12943" y="5034"/>
                    </a:lnTo>
                    <a:lnTo>
                      <a:pt x="12935" y="5010"/>
                    </a:lnTo>
                    <a:lnTo>
                      <a:pt x="12927" y="4988"/>
                    </a:lnTo>
                    <a:lnTo>
                      <a:pt x="12919" y="4965"/>
                    </a:lnTo>
                    <a:lnTo>
                      <a:pt x="12911" y="4942"/>
                    </a:lnTo>
                    <a:lnTo>
                      <a:pt x="12902" y="4925"/>
                    </a:lnTo>
                    <a:lnTo>
                      <a:pt x="12893" y="4907"/>
                    </a:lnTo>
                    <a:lnTo>
                      <a:pt x="12884" y="4891"/>
                    </a:lnTo>
                    <a:lnTo>
                      <a:pt x="12875" y="4875"/>
                    </a:lnTo>
                    <a:lnTo>
                      <a:pt x="12867" y="4859"/>
                    </a:lnTo>
                    <a:lnTo>
                      <a:pt x="12860" y="4844"/>
                    </a:lnTo>
                    <a:lnTo>
                      <a:pt x="12852" y="4829"/>
                    </a:lnTo>
                    <a:lnTo>
                      <a:pt x="12845" y="4814"/>
                    </a:lnTo>
                    <a:lnTo>
                      <a:pt x="12837" y="4785"/>
                    </a:lnTo>
                    <a:lnTo>
                      <a:pt x="12831" y="4757"/>
                    </a:lnTo>
                    <a:lnTo>
                      <a:pt x="12824" y="4729"/>
                    </a:lnTo>
                    <a:lnTo>
                      <a:pt x="12818" y="4701"/>
                    </a:lnTo>
                    <a:lnTo>
                      <a:pt x="12813" y="4674"/>
                    </a:lnTo>
                    <a:lnTo>
                      <a:pt x="12807" y="4645"/>
                    </a:lnTo>
                    <a:lnTo>
                      <a:pt x="12802" y="4618"/>
                    </a:lnTo>
                    <a:lnTo>
                      <a:pt x="12798" y="4589"/>
                    </a:lnTo>
                    <a:lnTo>
                      <a:pt x="12795" y="4587"/>
                    </a:lnTo>
                    <a:lnTo>
                      <a:pt x="12793" y="4584"/>
                    </a:lnTo>
                    <a:lnTo>
                      <a:pt x="12790" y="4582"/>
                    </a:lnTo>
                    <a:lnTo>
                      <a:pt x="12788" y="4580"/>
                    </a:lnTo>
                    <a:lnTo>
                      <a:pt x="12785" y="4579"/>
                    </a:lnTo>
                    <a:lnTo>
                      <a:pt x="12783" y="4577"/>
                    </a:lnTo>
                    <a:lnTo>
                      <a:pt x="12780" y="4576"/>
                    </a:lnTo>
                    <a:lnTo>
                      <a:pt x="12778" y="4576"/>
                    </a:lnTo>
                    <a:lnTo>
                      <a:pt x="12774" y="4555"/>
                    </a:lnTo>
                    <a:lnTo>
                      <a:pt x="12772" y="4535"/>
                    </a:lnTo>
                    <a:lnTo>
                      <a:pt x="12769" y="4516"/>
                    </a:lnTo>
                    <a:lnTo>
                      <a:pt x="12767" y="4495"/>
                    </a:lnTo>
                    <a:lnTo>
                      <a:pt x="12764" y="4476"/>
                    </a:lnTo>
                    <a:lnTo>
                      <a:pt x="12762" y="4456"/>
                    </a:lnTo>
                    <a:lnTo>
                      <a:pt x="12759" y="4438"/>
                    </a:lnTo>
                    <a:lnTo>
                      <a:pt x="12757" y="4420"/>
                    </a:lnTo>
                    <a:lnTo>
                      <a:pt x="12755" y="4418"/>
                    </a:lnTo>
                    <a:lnTo>
                      <a:pt x="12752" y="4415"/>
                    </a:lnTo>
                    <a:lnTo>
                      <a:pt x="12750" y="4413"/>
                    </a:lnTo>
                    <a:lnTo>
                      <a:pt x="12747" y="4411"/>
                    </a:lnTo>
                    <a:lnTo>
                      <a:pt x="12745" y="4409"/>
                    </a:lnTo>
                    <a:lnTo>
                      <a:pt x="12742" y="4407"/>
                    </a:lnTo>
                    <a:lnTo>
                      <a:pt x="12740" y="4406"/>
                    </a:lnTo>
                    <a:lnTo>
                      <a:pt x="12737" y="4406"/>
                    </a:lnTo>
                    <a:lnTo>
                      <a:pt x="12714" y="4354"/>
                    </a:lnTo>
                    <a:lnTo>
                      <a:pt x="12698" y="4316"/>
                    </a:lnTo>
                    <a:lnTo>
                      <a:pt x="12685" y="4286"/>
                    </a:lnTo>
                    <a:lnTo>
                      <a:pt x="12673" y="4264"/>
                    </a:lnTo>
                    <a:lnTo>
                      <a:pt x="12665" y="4247"/>
                    </a:lnTo>
                    <a:lnTo>
                      <a:pt x="12656" y="4233"/>
                    </a:lnTo>
                    <a:lnTo>
                      <a:pt x="12647" y="4219"/>
                    </a:lnTo>
                    <a:lnTo>
                      <a:pt x="12636" y="4203"/>
                    </a:lnTo>
                    <a:lnTo>
                      <a:pt x="12634" y="4190"/>
                    </a:lnTo>
                    <a:lnTo>
                      <a:pt x="12632" y="4178"/>
                    </a:lnTo>
                    <a:lnTo>
                      <a:pt x="12629" y="4165"/>
                    </a:lnTo>
                    <a:lnTo>
                      <a:pt x="12627" y="4152"/>
                    </a:lnTo>
                    <a:lnTo>
                      <a:pt x="12626" y="4139"/>
                    </a:lnTo>
                    <a:lnTo>
                      <a:pt x="12623" y="4127"/>
                    </a:lnTo>
                    <a:lnTo>
                      <a:pt x="12623" y="4114"/>
                    </a:lnTo>
                    <a:lnTo>
                      <a:pt x="12622" y="4101"/>
                    </a:lnTo>
                    <a:lnTo>
                      <a:pt x="12615" y="4091"/>
                    </a:lnTo>
                    <a:lnTo>
                      <a:pt x="12607" y="4082"/>
                    </a:lnTo>
                    <a:lnTo>
                      <a:pt x="12600" y="4073"/>
                    </a:lnTo>
                    <a:lnTo>
                      <a:pt x="12593" y="4065"/>
                    </a:lnTo>
                    <a:lnTo>
                      <a:pt x="12587" y="4057"/>
                    </a:lnTo>
                    <a:lnTo>
                      <a:pt x="12581" y="4049"/>
                    </a:lnTo>
                    <a:lnTo>
                      <a:pt x="12574" y="4041"/>
                    </a:lnTo>
                    <a:lnTo>
                      <a:pt x="12569" y="4033"/>
                    </a:lnTo>
                    <a:lnTo>
                      <a:pt x="12566" y="4026"/>
                    </a:lnTo>
                    <a:lnTo>
                      <a:pt x="12564" y="4019"/>
                    </a:lnTo>
                    <a:lnTo>
                      <a:pt x="12561" y="4011"/>
                    </a:lnTo>
                    <a:lnTo>
                      <a:pt x="12559" y="4003"/>
                    </a:lnTo>
                    <a:lnTo>
                      <a:pt x="12558" y="3995"/>
                    </a:lnTo>
                    <a:lnTo>
                      <a:pt x="12556" y="3988"/>
                    </a:lnTo>
                    <a:lnTo>
                      <a:pt x="12556" y="3980"/>
                    </a:lnTo>
                    <a:lnTo>
                      <a:pt x="12555" y="3973"/>
                    </a:lnTo>
                    <a:lnTo>
                      <a:pt x="12553" y="3971"/>
                    </a:lnTo>
                    <a:lnTo>
                      <a:pt x="12551" y="3969"/>
                    </a:lnTo>
                    <a:lnTo>
                      <a:pt x="12548" y="3968"/>
                    </a:lnTo>
                    <a:lnTo>
                      <a:pt x="12546" y="3967"/>
                    </a:lnTo>
                    <a:lnTo>
                      <a:pt x="12545" y="3966"/>
                    </a:lnTo>
                    <a:lnTo>
                      <a:pt x="12543" y="3966"/>
                    </a:lnTo>
                    <a:lnTo>
                      <a:pt x="12542" y="3966"/>
                    </a:lnTo>
                    <a:lnTo>
                      <a:pt x="12542" y="3966"/>
                    </a:lnTo>
                    <a:lnTo>
                      <a:pt x="12540" y="3959"/>
                    </a:lnTo>
                    <a:lnTo>
                      <a:pt x="12537" y="3950"/>
                    </a:lnTo>
                    <a:lnTo>
                      <a:pt x="12535" y="3943"/>
                    </a:lnTo>
                    <a:lnTo>
                      <a:pt x="12533" y="3936"/>
                    </a:lnTo>
                    <a:lnTo>
                      <a:pt x="12531" y="3929"/>
                    </a:lnTo>
                    <a:lnTo>
                      <a:pt x="12530" y="3923"/>
                    </a:lnTo>
                    <a:lnTo>
                      <a:pt x="12529" y="3917"/>
                    </a:lnTo>
                    <a:lnTo>
                      <a:pt x="12529" y="3912"/>
                    </a:lnTo>
                    <a:lnTo>
                      <a:pt x="12521" y="3901"/>
                    </a:lnTo>
                    <a:lnTo>
                      <a:pt x="12513" y="3891"/>
                    </a:lnTo>
                    <a:lnTo>
                      <a:pt x="12506" y="3881"/>
                    </a:lnTo>
                    <a:lnTo>
                      <a:pt x="12499" y="3872"/>
                    </a:lnTo>
                    <a:lnTo>
                      <a:pt x="12493" y="3863"/>
                    </a:lnTo>
                    <a:lnTo>
                      <a:pt x="12486" y="3853"/>
                    </a:lnTo>
                    <a:lnTo>
                      <a:pt x="12481" y="3845"/>
                    </a:lnTo>
                    <a:lnTo>
                      <a:pt x="12474" y="3837"/>
                    </a:lnTo>
                    <a:lnTo>
                      <a:pt x="12472" y="3827"/>
                    </a:lnTo>
                    <a:lnTo>
                      <a:pt x="12469" y="3817"/>
                    </a:lnTo>
                    <a:lnTo>
                      <a:pt x="12467" y="3807"/>
                    </a:lnTo>
                    <a:lnTo>
                      <a:pt x="12464" y="3797"/>
                    </a:lnTo>
                    <a:lnTo>
                      <a:pt x="12462" y="3788"/>
                    </a:lnTo>
                    <a:lnTo>
                      <a:pt x="12459" y="3779"/>
                    </a:lnTo>
                    <a:lnTo>
                      <a:pt x="12457" y="3770"/>
                    </a:lnTo>
                    <a:lnTo>
                      <a:pt x="12455" y="3763"/>
                    </a:lnTo>
                    <a:lnTo>
                      <a:pt x="12442" y="3737"/>
                    </a:lnTo>
                    <a:lnTo>
                      <a:pt x="12430" y="3712"/>
                    </a:lnTo>
                    <a:lnTo>
                      <a:pt x="12416" y="3686"/>
                    </a:lnTo>
                    <a:lnTo>
                      <a:pt x="12404" y="3661"/>
                    </a:lnTo>
                    <a:lnTo>
                      <a:pt x="12392" y="3635"/>
                    </a:lnTo>
                    <a:lnTo>
                      <a:pt x="12379" y="3610"/>
                    </a:lnTo>
                    <a:lnTo>
                      <a:pt x="12366" y="3584"/>
                    </a:lnTo>
                    <a:lnTo>
                      <a:pt x="12354" y="3559"/>
                    </a:lnTo>
                    <a:lnTo>
                      <a:pt x="12349" y="3541"/>
                    </a:lnTo>
                    <a:lnTo>
                      <a:pt x="12344" y="3525"/>
                    </a:lnTo>
                    <a:lnTo>
                      <a:pt x="12339" y="3509"/>
                    </a:lnTo>
                    <a:lnTo>
                      <a:pt x="12335" y="3492"/>
                    </a:lnTo>
                    <a:lnTo>
                      <a:pt x="12331" y="3476"/>
                    </a:lnTo>
                    <a:lnTo>
                      <a:pt x="12327" y="3461"/>
                    </a:lnTo>
                    <a:lnTo>
                      <a:pt x="12323" y="3445"/>
                    </a:lnTo>
                    <a:lnTo>
                      <a:pt x="12320" y="3430"/>
                    </a:lnTo>
                    <a:lnTo>
                      <a:pt x="12313" y="3423"/>
                    </a:lnTo>
                    <a:lnTo>
                      <a:pt x="12306" y="3416"/>
                    </a:lnTo>
                    <a:lnTo>
                      <a:pt x="12300" y="3410"/>
                    </a:lnTo>
                    <a:lnTo>
                      <a:pt x="12294" y="3404"/>
                    </a:lnTo>
                    <a:lnTo>
                      <a:pt x="12289" y="3398"/>
                    </a:lnTo>
                    <a:lnTo>
                      <a:pt x="12284" y="3393"/>
                    </a:lnTo>
                    <a:lnTo>
                      <a:pt x="12279" y="3388"/>
                    </a:lnTo>
                    <a:lnTo>
                      <a:pt x="12273" y="3383"/>
                    </a:lnTo>
                    <a:lnTo>
                      <a:pt x="12268" y="3373"/>
                    </a:lnTo>
                    <a:lnTo>
                      <a:pt x="12263" y="3364"/>
                    </a:lnTo>
                    <a:lnTo>
                      <a:pt x="12258" y="3355"/>
                    </a:lnTo>
                    <a:lnTo>
                      <a:pt x="12254" y="3346"/>
                    </a:lnTo>
                    <a:lnTo>
                      <a:pt x="12250" y="3338"/>
                    </a:lnTo>
                    <a:lnTo>
                      <a:pt x="12246" y="3330"/>
                    </a:lnTo>
                    <a:lnTo>
                      <a:pt x="12243" y="3323"/>
                    </a:lnTo>
                    <a:lnTo>
                      <a:pt x="12240" y="3315"/>
                    </a:lnTo>
                    <a:lnTo>
                      <a:pt x="12237" y="3297"/>
                    </a:lnTo>
                    <a:lnTo>
                      <a:pt x="12235" y="3279"/>
                    </a:lnTo>
                    <a:lnTo>
                      <a:pt x="12233" y="3262"/>
                    </a:lnTo>
                    <a:lnTo>
                      <a:pt x="12231" y="3244"/>
                    </a:lnTo>
                    <a:lnTo>
                      <a:pt x="12229" y="3228"/>
                    </a:lnTo>
                    <a:lnTo>
                      <a:pt x="12228" y="3211"/>
                    </a:lnTo>
                    <a:lnTo>
                      <a:pt x="12227" y="3195"/>
                    </a:lnTo>
                    <a:lnTo>
                      <a:pt x="12227" y="3179"/>
                    </a:lnTo>
                    <a:lnTo>
                      <a:pt x="12210" y="3159"/>
                    </a:lnTo>
                    <a:lnTo>
                      <a:pt x="12199" y="3143"/>
                    </a:lnTo>
                    <a:lnTo>
                      <a:pt x="12190" y="3131"/>
                    </a:lnTo>
                    <a:lnTo>
                      <a:pt x="12184" y="3121"/>
                    </a:lnTo>
                    <a:lnTo>
                      <a:pt x="12179" y="3112"/>
                    </a:lnTo>
                    <a:lnTo>
                      <a:pt x="12175" y="3103"/>
                    </a:lnTo>
                    <a:lnTo>
                      <a:pt x="12170" y="3091"/>
                    </a:lnTo>
                    <a:lnTo>
                      <a:pt x="12165" y="3078"/>
                    </a:lnTo>
                    <a:lnTo>
                      <a:pt x="12163" y="3075"/>
                    </a:lnTo>
                    <a:lnTo>
                      <a:pt x="12160" y="3074"/>
                    </a:lnTo>
                    <a:lnTo>
                      <a:pt x="12158" y="3073"/>
                    </a:lnTo>
                    <a:lnTo>
                      <a:pt x="12155" y="3072"/>
                    </a:lnTo>
                    <a:lnTo>
                      <a:pt x="12153" y="3071"/>
                    </a:lnTo>
                    <a:lnTo>
                      <a:pt x="12150" y="3071"/>
                    </a:lnTo>
                    <a:lnTo>
                      <a:pt x="12148" y="3071"/>
                    </a:lnTo>
                    <a:lnTo>
                      <a:pt x="12146" y="3071"/>
                    </a:lnTo>
                    <a:lnTo>
                      <a:pt x="12138" y="3053"/>
                    </a:lnTo>
                    <a:lnTo>
                      <a:pt x="12131" y="3037"/>
                    </a:lnTo>
                    <a:lnTo>
                      <a:pt x="12124" y="3023"/>
                    </a:lnTo>
                    <a:lnTo>
                      <a:pt x="12115" y="3009"/>
                    </a:lnTo>
                    <a:lnTo>
                      <a:pt x="12106" y="2991"/>
                    </a:lnTo>
                    <a:lnTo>
                      <a:pt x="12094" y="2972"/>
                    </a:lnTo>
                    <a:lnTo>
                      <a:pt x="12081" y="2946"/>
                    </a:lnTo>
                    <a:lnTo>
                      <a:pt x="12064" y="2915"/>
                    </a:lnTo>
                    <a:lnTo>
                      <a:pt x="12060" y="2910"/>
                    </a:lnTo>
                    <a:lnTo>
                      <a:pt x="12055" y="2906"/>
                    </a:lnTo>
                    <a:lnTo>
                      <a:pt x="12050" y="2903"/>
                    </a:lnTo>
                    <a:lnTo>
                      <a:pt x="12046" y="2899"/>
                    </a:lnTo>
                    <a:lnTo>
                      <a:pt x="12041" y="2895"/>
                    </a:lnTo>
                    <a:lnTo>
                      <a:pt x="12038" y="2893"/>
                    </a:lnTo>
                    <a:lnTo>
                      <a:pt x="12034" y="2890"/>
                    </a:lnTo>
                    <a:lnTo>
                      <a:pt x="12032" y="2888"/>
                    </a:lnTo>
                    <a:lnTo>
                      <a:pt x="12027" y="2878"/>
                    </a:lnTo>
                    <a:lnTo>
                      <a:pt x="12021" y="2868"/>
                    </a:lnTo>
                    <a:lnTo>
                      <a:pt x="12016" y="2858"/>
                    </a:lnTo>
                    <a:lnTo>
                      <a:pt x="12012" y="2849"/>
                    </a:lnTo>
                    <a:lnTo>
                      <a:pt x="12007" y="2838"/>
                    </a:lnTo>
                    <a:lnTo>
                      <a:pt x="12004" y="2830"/>
                    </a:lnTo>
                    <a:lnTo>
                      <a:pt x="12000" y="2821"/>
                    </a:lnTo>
                    <a:lnTo>
                      <a:pt x="11998" y="2813"/>
                    </a:lnTo>
                    <a:lnTo>
                      <a:pt x="11990" y="2809"/>
                    </a:lnTo>
                    <a:lnTo>
                      <a:pt x="11983" y="2804"/>
                    </a:lnTo>
                    <a:lnTo>
                      <a:pt x="11976" y="2799"/>
                    </a:lnTo>
                    <a:lnTo>
                      <a:pt x="11968" y="2793"/>
                    </a:lnTo>
                    <a:lnTo>
                      <a:pt x="11961" y="2788"/>
                    </a:lnTo>
                    <a:lnTo>
                      <a:pt x="11955" y="2783"/>
                    </a:lnTo>
                    <a:lnTo>
                      <a:pt x="11949" y="2778"/>
                    </a:lnTo>
                    <a:lnTo>
                      <a:pt x="11944" y="2773"/>
                    </a:lnTo>
                    <a:lnTo>
                      <a:pt x="11942" y="2766"/>
                    </a:lnTo>
                    <a:lnTo>
                      <a:pt x="11939" y="2760"/>
                    </a:lnTo>
                    <a:lnTo>
                      <a:pt x="11936" y="2755"/>
                    </a:lnTo>
                    <a:lnTo>
                      <a:pt x="11932" y="2749"/>
                    </a:lnTo>
                    <a:lnTo>
                      <a:pt x="11926" y="2741"/>
                    </a:lnTo>
                    <a:lnTo>
                      <a:pt x="11917" y="2732"/>
                    </a:lnTo>
                    <a:lnTo>
                      <a:pt x="11905" y="2721"/>
                    </a:lnTo>
                    <a:lnTo>
                      <a:pt x="11890" y="2705"/>
                    </a:lnTo>
                    <a:lnTo>
                      <a:pt x="11867" y="2654"/>
                    </a:lnTo>
                    <a:lnTo>
                      <a:pt x="11851" y="2614"/>
                    </a:lnTo>
                    <a:lnTo>
                      <a:pt x="11838" y="2584"/>
                    </a:lnTo>
                    <a:lnTo>
                      <a:pt x="11827" y="2563"/>
                    </a:lnTo>
                    <a:lnTo>
                      <a:pt x="11818" y="2546"/>
                    </a:lnTo>
                    <a:lnTo>
                      <a:pt x="11809" y="2531"/>
                    </a:lnTo>
                    <a:lnTo>
                      <a:pt x="11800" y="2517"/>
                    </a:lnTo>
                    <a:lnTo>
                      <a:pt x="11789" y="2502"/>
                    </a:lnTo>
                    <a:lnTo>
                      <a:pt x="11775" y="2488"/>
                    </a:lnTo>
                    <a:lnTo>
                      <a:pt x="11759" y="2476"/>
                    </a:lnTo>
                    <a:lnTo>
                      <a:pt x="11744" y="2463"/>
                    </a:lnTo>
                    <a:lnTo>
                      <a:pt x="11729" y="2451"/>
                    </a:lnTo>
                    <a:lnTo>
                      <a:pt x="11713" y="2438"/>
                    </a:lnTo>
                    <a:lnTo>
                      <a:pt x="11698" y="2425"/>
                    </a:lnTo>
                    <a:lnTo>
                      <a:pt x="11684" y="2413"/>
                    </a:lnTo>
                    <a:lnTo>
                      <a:pt x="11668" y="2400"/>
                    </a:lnTo>
                    <a:lnTo>
                      <a:pt x="11665" y="2395"/>
                    </a:lnTo>
                    <a:lnTo>
                      <a:pt x="11663" y="2389"/>
                    </a:lnTo>
                    <a:lnTo>
                      <a:pt x="11661" y="2385"/>
                    </a:lnTo>
                    <a:lnTo>
                      <a:pt x="11659" y="2380"/>
                    </a:lnTo>
                    <a:lnTo>
                      <a:pt x="11657" y="2376"/>
                    </a:lnTo>
                    <a:lnTo>
                      <a:pt x="11656" y="2372"/>
                    </a:lnTo>
                    <a:lnTo>
                      <a:pt x="11655" y="2369"/>
                    </a:lnTo>
                    <a:lnTo>
                      <a:pt x="11655" y="2366"/>
                    </a:lnTo>
                    <a:lnTo>
                      <a:pt x="11647" y="2361"/>
                    </a:lnTo>
                    <a:lnTo>
                      <a:pt x="11640" y="2356"/>
                    </a:lnTo>
                    <a:lnTo>
                      <a:pt x="11633" y="2351"/>
                    </a:lnTo>
                    <a:lnTo>
                      <a:pt x="11626" y="2347"/>
                    </a:lnTo>
                    <a:lnTo>
                      <a:pt x="11618" y="2342"/>
                    </a:lnTo>
                    <a:lnTo>
                      <a:pt x="11612" y="2338"/>
                    </a:lnTo>
                    <a:lnTo>
                      <a:pt x="11606" y="2335"/>
                    </a:lnTo>
                    <a:lnTo>
                      <a:pt x="11601" y="2332"/>
                    </a:lnTo>
                    <a:lnTo>
                      <a:pt x="11579" y="2296"/>
                    </a:lnTo>
                    <a:lnTo>
                      <a:pt x="11561" y="2268"/>
                    </a:lnTo>
                    <a:lnTo>
                      <a:pt x="11546" y="2245"/>
                    </a:lnTo>
                    <a:lnTo>
                      <a:pt x="11532" y="2225"/>
                    </a:lnTo>
                    <a:lnTo>
                      <a:pt x="11517" y="2206"/>
                    </a:lnTo>
                    <a:lnTo>
                      <a:pt x="11501" y="2185"/>
                    </a:lnTo>
                    <a:lnTo>
                      <a:pt x="11480" y="2160"/>
                    </a:lnTo>
                    <a:lnTo>
                      <a:pt x="11453" y="2128"/>
                    </a:lnTo>
                    <a:lnTo>
                      <a:pt x="11435" y="2117"/>
                    </a:lnTo>
                    <a:lnTo>
                      <a:pt x="11419" y="2106"/>
                    </a:lnTo>
                    <a:lnTo>
                      <a:pt x="11407" y="2096"/>
                    </a:lnTo>
                    <a:lnTo>
                      <a:pt x="11396" y="2087"/>
                    </a:lnTo>
                    <a:lnTo>
                      <a:pt x="11387" y="2079"/>
                    </a:lnTo>
                    <a:lnTo>
                      <a:pt x="11378" y="2072"/>
                    </a:lnTo>
                    <a:lnTo>
                      <a:pt x="11368" y="2066"/>
                    </a:lnTo>
                    <a:lnTo>
                      <a:pt x="11359" y="2061"/>
                    </a:lnTo>
                    <a:lnTo>
                      <a:pt x="11349" y="2046"/>
                    </a:lnTo>
                    <a:lnTo>
                      <a:pt x="11340" y="2030"/>
                    </a:lnTo>
                    <a:lnTo>
                      <a:pt x="11332" y="2015"/>
                    </a:lnTo>
                    <a:lnTo>
                      <a:pt x="11323" y="2001"/>
                    </a:lnTo>
                    <a:lnTo>
                      <a:pt x="11314" y="1986"/>
                    </a:lnTo>
                    <a:lnTo>
                      <a:pt x="11307" y="1972"/>
                    </a:lnTo>
                    <a:lnTo>
                      <a:pt x="11299" y="1959"/>
                    </a:lnTo>
                    <a:lnTo>
                      <a:pt x="11292" y="1946"/>
                    </a:lnTo>
                    <a:lnTo>
                      <a:pt x="11280" y="1938"/>
                    </a:lnTo>
                    <a:lnTo>
                      <a:pt x="11267" y="1931"/>
                    </a:lnTo>
                    <a:lnTo>
                      <a:pt x="11256" y="1925"/>
                    </a:lnTo>
                    <a:lnTo>
                      <a:pt x="11246" y="1919"/>
                    </a:lnTo>
                    <a:lnTo>
                      <a:pt x="11235" y="1914"/>
                    </a:lnTo>
                    <a:lnTo>
                      <a:pt x="11225" y="1909"/>
                    </a:lnTo>
                    <a:lnTo>
                      <a:pt x="11214" y="1903"/>
                    </a:lnTo>
                    <a:lnTo>
                      <a:pt x="11204" y="1898"/>
                    </a:lnTo>
                    <a:lnTo>
                      <a:pt x="11194" y="1885"/>
                    </a:lnTo>
                    <a:lnTo>
                      <a:pt x="11185" y="1873"/>
                    </a:lnTo>
                    <a:lnTo>
                      <a:pt x="11175" y="1860"/>
                    </a:lnTo>
                    <a:lnTo>
                      <a:pt x="11164" y="1848"/>
                    </a:lnTo>
                    <a:lnTo>
                      <a:pt x="11154" y="1834"/>
                    </a:lnTo>
                    <a:lnTo>
                      <a:pt x="11144" y="1822"/>
                    </a:lnTo>
                    <a:lnTo>
                      <a:pt x="11134" y="1809"/>
                    </a:lnTo>
                    <a:lnTo>
                      <a:pt x="11124" y="1797"/>
                    </a:lnTo>
                    <a:lnTo>
                      <a:pt x="11106" y="1781"/>
                    </a:lnTo>
                    <a:lnTo>
                      <a:pt x="11089" y="1766"/>
                    </a:lnTo>
                    <a:lnTo>
                      <a:pt x="11072" y="1751"/>
                    </a:lnTo>
                    <a:lnTo>
                      <a:pt x="11054" y="1735"/>
                    </a:lnTo>
                    <a:lnTo>
                      <a:pt x="11037" y="1720"/>
                    </a:lnTo>
                    <a:lnTo>
                      <a:pt x="11021" y="1705"/>
                    </a:lnTo>
                    <a:lnTo>
                      <a:pt x="11005" y="1690"/>
                    </a:lnTo>
                    <a:lnTo>
                      <a:pt x="10989" y="1674"/>
                    </a:lnTo>
                    <a:lnTo>
                      <a:pt x="10985" y="1672"/>
                    </a:lnTo>
                    <a:lnTo>
                      <a:pt x="10980" y="1669"/>
                    </a:lnTo>
                    <a:lnTo>
                      <a:pt x="10975" y="1667"/>
                    </a:lnTo>
                    <a:lnTo>
                      <a:pt x="10970" y="1665"/>
                    </a:lnTo>
                    <a:lnTo>
                      <a:pt x="10964" y="1663"/>
                    </a:lnTo>
                    <a:lnTo>
                      <a:pt x="10959" y="1662"/>
                    </a:lnTo>
                    <a:lnTo>
                      <a:pt x="10954" y="1661"/>
                    </a:lnTo>
                    <a:lnTo>
                      <a:pt x="10949" y="1661"/>
                    </a:lnTo>
                    <a:lnTo>
                      <a:pt x="10923" y="1633"/>
                    </a:lnTo>
                    <a:lnTo>
                      <a:pt x="10896" y="1606"/>
                    </a:lnTo>
                    <a:lnTo>
                      <a:pt x="10869" y="1580"/>
                    </a:lnTo>
                    <a:lnTo>
                      <a:pt x="10841" y="1555"/>
                    </a:lnTo>
                    <a:lnTo>
                      <a:pt x="10814" y="1530"/>
                    </a:lnTo>
                    <a:lnTo>
                      <a:pt x="10789" y="1507"/>
                    </a:lnTo>
                    <a:lnTo>
                      <a:pt x="10766" y="1485"/>
                    </a:lnTo>
                    <a:lnTo>
                      <a:pt x="10747" y="1464"/>
                    </a:lnTo>
                    <a:lnTo>
                      <a:pt x="10740" y="1459"/>
                    </a:lnTo>
                    <a:lnTo>
                      <a:pt x="10733" y="1454"/>
                    </a:lnTo>
                    <a:lnTo>
                      <a:pt x="10725" y="1450"/>
                    </a:lnTo>
                    <a:lnTo>
                      <a:pt x="10717" y="1445"/>
                    </a:lnTo>
                    <a:lnTo>
                      <a:pt x="10709" y="1441"/>
                    </a:lnTo>
                    <a:lnTo>
                      <a:pt x="10702" y="1437"/>
                    </a:lnTo>
                    <a:lnTo>
                      <a:pt x="10694" y="1433"/>
                    </a:lnTo>
                    <a:lnTo>
                      <a:pt x="10687" y="1430"/>
                    </a:lnTo>
                    <a:lnTo>
                      <a:pt x="10675" y="1418"/>
                    </a:lnTo>
                    <a:lnTo>
                      <a:pt x="10661" y="1405"/>
                    </a:lnTo>
                    <a:lnTo>
                      <a:pt x="10649" y="1393"/>
                    </a:lnTo>
                    <a:lnTo>
                      <a:pt x="10637" y="1379"/>
                    </a:lnTo>
                    <a:lnTo>
                      <a:pt x="10624" y="1367"/>
                    </a:lnTo>
                    <a:lnTo>
                      <a:pt x="10611" y="1354"/>
                    </a:lnTo>
                    <a:lnTo>
                      <a:pt x="10599" y="1342"/>
                    </a:lnTo>
                    <a:lnTo>
                      <a:pt x="10586" y="1328"/>
                    </a:lnTo>
                    <a:lnTo>
                      <a:pt x="10571" y="1323"/>
                    </a:lnTo>
                    <a:lnTo>
                      <a:pt x="10557" y="1318"/>
                    </a:lnTo>
                    <a:lnTo>
                      <a:pt x="10545" y="1312"/>
                    </a:lnTo>
                    <a:lnTo>
                      <a:pt x="10533" y="1306"/>
                    </a:lnTo>
                    <a:lnTo>
                      <a:pt x="10521" y="1299"/>
                    </a:lnTo>
                    <a:lnTo>
                      <a:pt x="10505" y="1290"/>
                    </a:lnTo>
                    <a:lnTo>
                      <a:pt x="10488" y="1279"/>
                    </a:lnTo>
                    <a:lnTo>
                      <a:pt x="10465" y="1268"/>
                    </a:lnTo>
                    <a:lnTo>
                      <a:pt x="10455" y="1258"/>
                    </a:lnTo>
                    <a:lnTo>
                      <a:pt x="10445" y="1249"/>
                    </a:lnTo>
                    <a:lnTo>
                      <a:pt x="10435" y="1240"/>
                    </a:lnTo>
                    <a:lnTo>
                      <a:pt x="10425" y="1231"/>
                    </a:lnTo>
                    <a:lnTo>
                      <a:pt x="10414" y="1223"/>
                    </a:lnTo>
                    <a:lnTo>
                      <a:pt x="10404" y="1215"/>
                    </a:lnTo>
                    <a:lnTo>
                      <a:pt x="10394" y="1208"/>
                    </a:lnTo>
                    <a:lnTo>
                      <a:pt x="10385" y="1200"/>
                    </a:lnTo>
                    <a:lnTo>
                      <a:pt x="10377" y="1198"/>
                    </a:lnTo>
                    <a:lnTo>
                      <a:pt x="10371" y="1195"/>
                    </a:lnTo>
                    <a:lnTo>
                      <a:pt x="10364" y="1193"/>
                    </a:lnTo>
                    <a:lnTo>
                      <a:pt x="10358" y="1190"/>
                    </a:lnTo>
                    <a:lnTo>
                      <a:pt x="10353" y="1188"/>
                    </a:lnTo>
                    <a:lnTo>
                      <a:pt x="10347" y="1185"/>
                    </a:lnTo>
                    <a:lnTo>
                      <a:pt x="10342" y="1182"/>
                    </a:lnTo>
                    <a:lnTo>
                      <a:pt x="10337" y="1179"/>
                    </a:lnTo>
                    <a:lnTo>
                      <a:pt x="10312" y="1156"/>
                    </a:lnTo>
                    <a:lnTo>
                      <a:pt x="10292" y="1135"/>
                    </a:lnTo>
                    <a:lnTo>
                      <a:pt x="10276" y="1116"/>
                    </a:lnTo>
                    <a:lnTo>
                      <a:pt x="10262" y="1101"/>
                    </a:lnTo>
                    <a:lnTo>
                      <a:pt x="10251" y="1088"/>
                    </a:lnTo>
                    <a:lnTo>
                      <a:pt x="10242" y="1075"/>
                    </a:lnTo>
                    <a:lnTo>
                      <a:pt x="10233" y="1066"/>
                    </a:lnTo>
                    <a:lnTo>
                      <a:pt x="10224" y="1058"/>
                    </a:lnTo>
                    <a:lnTo>
                      <a:pt x="10210" y="1055"/>
                    </a:lnTo>
                    <a:lnTo>
                      <a:pt x="10199" y="1053"/>
                    </a:lnTo>
                    <a:lnTo>
                      <a:pt x="10188" y="1050"/>
                    </a:lnTo>
                    <a:lnTo>
                      <a:pt x="10177" y="1048"/>
                    </a:lnTo>
                    <a:lnTo>
                      <a:pt x="10167" y="1047"/>
                    </a:lnTo>
                    <a:lnTo>
                      <a:pt x="10156" y="1045"/>
                    </a:lnTo>
                    <a:lnTo>
                      <a:pt x="10146" y="1045"/>
                    </a:lnTo>
                    <a:lnTo>
                      <a:pt x="10136" y="1044"/>
                    </a:lnTo>
                    <a:lnTo>
                      <a:pt x="10129" y="1037"/>
                    </a:lnTo>
                    <a:lnTo>
                      <a:pt x="10122" y="1029"/>
                    </a:lnTo>
                    <a:lnTo>
                      <a:pt x="10116" y="1023"/>
                    </a:lnTo>
                    <a:lnTo>
                      <a:pt x="10109" y="1018"/>
                    </a:lnTo>
                    <a:lnTo>
                      <a:pt x="10104" y="1012"/>
                    </a:lnTo>
                    <a:lnTo>
                      <a:pt x="10099" y="1007"/>
                    </a:lnTo>
                    <a:lnTo>
                      <a:pt x="10094" y="1002"/>
                    </a:lnTo>
                    <a:lnTo>
                      <a:pt x="10089" y="997"/>
                    </a:lnTo>
                    <a:lnTo>
                      <a:pt x="10074" y="990"/>
                    </a:lnTo>
                    <a:lnTo>
                      <a:pt x="10058" y="983"/>
                    </a:lnTo>
                    <a:lnTo>
                      <a:pt x="10043" y="976"/>
                    </a:lnTo>
                    <a:lnTo>
                      <a:pt x="10028" y="970"/>
                    </a:lnTo>
                    <a:lnTo>
                      <a:pt x="10013" y="965"/>
                    </a:lnTo>
                    <a:lnTo>
                      <a:pt x="9998" y="959"/>
                    </a:lnTo>
                    <a:lnTo>
                      <a:pt x="9983" y="954"/>
                    </a:lnTo>
                    <a:lnTo>
                      <a:pt x="9968" y="949"/>
                    </a:lnTo>
                    <a:lnTo>
                      <a:pt x="9955" y="940"/>
                    </a:lnTo>
                    <a:lnTo>
                      <a:pt x="9942" y="929"/>
                    </a:lnTo>
                    <a:lnTo>
                      <a:pt x="9930" y="921"/>
                    </a:lnTo>
                    <a:lnTo>
                      <a:pt x="9918" y="913"/>
                    </a:lnTo>
                    <a:lnTo>
                      <a:pt x="9904" y="905"/>
                    </a:lnTo>
                    <a:lnTo>
                      <a:pt x="9892" y="897"/>
                    </a:lnTo>
                    <a:lnTo>
                      <a:pt x="9880" y="889"/>
                    </a:lnTo>
                    <a:lnTo>
                      <a:pt x="9867" y="881"/>
                    </a:lnTo>
                    <a:lnTo>
                      <a:pt x="9861" y="874"/>
                    </a:lnTo>
                    <a:lnTo>
                      <a:pt x="9854" y="867"/>
                    </a:lnTo>
                    <a:lnTo>
                      <a:pt x="9847" y="860"/>
                    </a:lnTo>
                    <a:lnTo>
                      <a:pt x="9840" y="854"/>
                    </a:lnTo>
                    <a:lnTo>
                      <a:pt x="9833" y="848"/>
                    </a:lnTo>
                    <a:lnTo>
                      <a:pt x="9826" y="842"/>
                    </a:lnTo>
                    <a:lnTo>
                      <a:pt x="9819" y="835"/>
                    </a:lnTo>
                    <a:lnTo>
                      <a:pt x="9813" y="827"/>
                    </a:lnTo>
                    <a:lnTo>
                      <a:pt x="9798" y="819"/>
                    </a:lnTo>
                    <a:lnTo>
                      <a:pt x="9783" y="813"/>
                    </a:lnTo>
                    <a:lnTo>
                      <a:pt x="9769" y="807"/>
                    </a:lnTo>
                    <a:lnTo>
                      <a:pt x="9753" y="801"/>
                    </a:lnTo>
                    <a:lnTo>
                      <a:pt x="9739" y="795"/>
                    </a:lnTo>
                    <a:lnTo>
                      <a:pt x="9726" y="790"/>
                    </a:lnTo>
                    <a:lnTo>
                      <a:pt x="9711" y="785"/>
                    </a:lnTo>
                    <a:lnTo>
                      <a:pt x="9699" y="779"/>
                    </a:lnTo>
                    <a:lnTo>
                      <a:pt x="9696" y="777"/>
                    </a:lnTo>
                    <a:lnTo>
                      <a:pt x="9694" y="774"/>
                    </a:lnTo>
                    <a:lnTo>
                      <a:pt x="9692" y="772"/>
                    </a:lnTo>
                    <a:lnTo>
                      <a:pt x="9690" y="769"/>
                    </a:lnTo>
                    <a:lnTo>
                      <a:pt x="9688" y="767"/>
                    </a:lnTo>
                    <a:lnTo>
                      <a:pt x="9687" y="764"/>
                    </a:lnTo>
                    <a:lnTo>
                      <a:pt x="9686" y="762"/>
                    </a:lnTo>
                    <a:lnTo>
                      <a:pt x="9686" y="759"/>
                    </a:lnTo>
                    <a:lnTo>
                      <a:pt x="9666" y="752"/>
                    </a:lnTo>
                    <a:lnTo>
                      <a:pt x="9645" y="744"/>
                    </a:lnTo>
                    <a:lnTo>
                      <a:pt x="9626" y="737"/>
                    </a:lnTo>
                    <a:lnTo>
                      <a:pt x="9605" y="729"/>
                    </a:lnTo>
                    <a:lnTo>
                      <a:pt x="9586" y="722"/>
                    </a:lnTo>
                    <a:lnTo>
                      <a:pt x="9568" y="716"/>
                    </a:lnTo>
                    <a:lnTo>
                      <a:pt x="9549" y="710"/>
                    </a:lnTo>
                    <a:lnTo>
                      <a:pt x="9531" y="705"/>
                    </a:lnTo>
                    <a:lnTo>
                      <a:pt x="9529" y="703"/>
                    </a:lnTo>
                    <a:lnTo>
                      <a:pt x="9526" y="700"/>
                    </a:lnTo>
                    <a:lnTo>
                      <a:pt x="9524" y="698"/>
                    </a:lnTo>
                    <a:lnTo>
                      <a:pt x="9521" y="695"/>
                    </a:lnTo>
                    <a:lnTo>
                      <a:pt x="9519" y="693"/>
                    </a:lnTo>
                    <a:lnTo>
                      <a:pt x="9516" y="690"/>
                    </a:lnTo>
                    <a:lnTo>
                      <a:pt x="9514" y="688"/>
                    </a:lnTo>
                    <a:lnTo>
                      <a:pt x="9510" y="685"/>
                    </a:lnTo>
                    <a:lnTo>
                      <a:pt x="9503" y="683"/>
                    </a:lnTo>
                    <a:lnTo>
                      <a:pt x="9495" y="679"/>
                    </a:lnTo>
                    <a:lnTo>
                      <a:pt x="9488" y="677"/>
                    </a:lnTo>
                    <a:lnTo>
                      <a:pt x="9481" y="675"/>
                    </a:lnTo>
                    <a:lnTo>
                      <a:pt x="9473" y="673"/>
                    </a:lnTo>
                    <a:lnTo>
                      <a:pt x="9466" y="672"/>
                    </a:lnTo>
                    <a:lnTo>
                      <a:pt x="9457" y="671"/>
                    </a:lnTo>
                    <a:lnTo>
                      <a:pt x="9450" y="671"/>
                    </a:lnTo>
                    <a:lnTo>
                      <a:pt x="9448" y="666"/>
                    </a:lnTo>
                    <a:lnTo>
                      <a:pt x="9445" y="662"/>
                    </a:lnTo>
                    <a:lnTo>
                      <a:pt x="9440" y="658"/>
                    </a:lnTo>
                    <a:lnTo>
                      <a:pt x="9433" y="653"/>
                    </a:lnTo>
                    <a:lnTo>
                      <a:pt x="9421" y="645"/>
                    </a:lnTo>
                    <a:lnTo>
                      <a:pt x="9404" y="635"/>
                    </a:lnTo>
                    <a:lnTo>
                      <a:pt x="9381" y="621"/>
                    </a:lnTo>
                    <a:lnTo>
                      <a:pt x="9349" y="603"/>
                    </a:lnTo>
                    <a:lnTo>
                      <a:pt x="9319" y="594"/>
                    </a:lnTo>
                    <a:lnTo>
                      <a:pt x="9289" y="585"/>
                    </a:lnTo>
                    <a:lnTo>
                      <a:pt x="9258" y="575"/>
                    </a:lnTo>
                    <a:lnTo>
                      <a:pt x="9229" y="567"/>
                    </a:lnTo>
                    <a:lnTo>
                      <a:pt x="9198" y="559"/>
                    </a:lnTo>
                    <a:lnTo>
                      <a:pt x="9168" y="551"/>
                    </a:lnTo>
                    <a:lnTo>
                      <a:pt x="9138" y="543"/>
                    </a:lnTo>
                    <a:lnTo>
                      <a:pt x="9107" y="536"/>
                    </a:lnTo>
                    <a:lnTo>
                      <a:pt x="9100" y="531"/>
                    </a:lnTo>
                    <a:lnTo>
                      <a:pt x="9092" y="525"/>
                    </a:lnTo>
                    <a:lnTo>
                      <a:pt x="9085" y="520"/>
                    </a:lnTo>
                    <a:lnTo>
                      <a:pt x="9078" y="516"/>
                    </a:lnTo>
                    <a:lnTo>
                      <a:pt x="9072" y="512"/>
                    </a:lnTo>
                    <a:lnTo>
                      <a:pt x="9065" y="508"/>
                    </a:lnTo>
                    <a:lnTo>
                      <a:pt x="9059" y="504"/>
                    </a:lnTo>
                    <a:lnTo>
                      <a:pt x="9053" y="502"/>
                    </a:lnTo>
                    <a:lnTo>
                      <a:pt x="9044" y="502"/>
                    </a:lnTo>
                    <a:lnTo>
                      <a:pt x="9035" y="502"/>
                    </a:lnTo>
                    <a:lnTo>
                      <a:pt x="9026" y="502"/>
                    </a:lnTo>
                    <a:lnTo>
                      <a:pt x="9018" y="502"/>
                    </a:lnTo>
                    <a:lnTo>
                      <a:pt x="9009" y="502"/>
                    </a:lnTo>
                    <a:lnTo>
                      <a:pt x="9001" y="502"/>
                    </a:lnTo>
                    <a:lnTo>
                      <a:pt x="8994" y="502"/>
                    </a:lnTo>
                    <a:lnTo>
                      <a:pt x="8986" y="502"/>
                    </a:lnTo>
                    <a:lnTo>
                      <a:pt x="8980" y="497"/>
                    </a:lnTo>
                    <a:lnTo>
                      <a:pt x="8970" y="493"/>
                    </a:lnTo>
                    <a:lnTo>
                      <a:pt x="8957" y="489"/>
                    </a:lnTo>
                    <a:lnTo>
                      <a:pt x="8943" y="484"/>
                    </a:lnTo>
                    <a:lnTo>
                      <a:pt x="8927" y="480"/>
                    </a:lnTo>
                    <a:lnTo>
                      <a:pt x="8911" y="474"/>
                    </a:lnTo>
                    <a:lnTo>
                      <a:pt x="8894" y="468"/>
                    </a:lnTo>
                    <a:lnTo>
                      <a:pt x="8879" y="461"/>
                    </a:lnTo>
                    <a:lnTo>
                      <a:pt x="8777" y="441"/>
                    </a:lnTo>
                    <a:lnTo>
                      <a:pt x="8700" y="425"/>
                    </a:lnTo>
                    <a:lnTo>
                      <a:pt x="8644" y="414"/>
                    </a:lnTo>
                    <a:lnTo>
                      <a:pt x="8605" y="406"/>
                    </a:lnTo>
                    <a:lnTo>
                      <a:pt x="8581" y="400"/>
                    </a:lnTo>
                    <a:lnTo>
                      <a:pt x="8566" y="395"/>
                    </a:lnTo>
                    <a:lnTo>
                      <a:pt x="8556" y="391"/>
                    </a:lnTo>
                    <a:lnTo>
                      <a:pt x="8549" y="387"/>
                    </a:lnTo>
                    <a:lnTo>
                      <a:pt x="8540" y="387"/>
                    </a:lnTo>
                    <a:lnTo>
                      <a:pt x="8533" y="387"/>
                    </a:lnTo>
                    <a:lnTo>
                      <a:pt x="8527" y="388"/>
                    </a:lnTo>
                    <a:lnTo>
                      <a:pt x="8521" y="389"/>
                    </a:lnTo>
                    <a:lnTo>
                      <a:pt x="8515" y="392"/>
                    </a:lnTo>
                    <a:lnTo>
                      <a:pt x="8506" y="395"/>
                    </a:lnTo>
                    <a:lnTo>
                      <a:pt x="8495" y="400"/>
                    </a:lnTo>
                    <a:lnTo>
                      <a:pt x="8482" y="407"/>
                    </a:lnTo>
                    <a:lnTo>
                      <a:pt x="8423" y="393"/>
                    </a:lnTo>
                    <a:lnTo>
                      <a:pt x="8377" y="383"/>
                    </a:lnTo>
                    <a:lnTo>
                      <a:pt x="8344" y="375"/>
                    </a:lnTo>
                    <a:lnTo>
                      <a:pt x="8322" y="369"/>
                    </a:lnTo>
                    <a:lnTo>
                      <a:pt x="8307" y="365"/>
                    </a:lnTo>
                    <a:lnTo>
                      <a:pt x="8298" y="361"/>
                    </a:lnTo>
                    <a:lnTo>
                      <a:pt x="8292" y="357"/>
                    </a:lnTo>
                    <a:lnTo>
                      <a:pt x="8287" y="353"/>
                    </a:lnTo>
                    <a:lnTo>
                      <a:pt x="8277" y="350"/>
                    </a:lnTo>
                    <a:lnTo>
                      <a:pt x="8268" y="349"/>
                    </a:lnTo>
                    <a:lnTo>
                      <a:pt x="8257" y="348"/>
                    </a:lnTo>
                    <a:lnTo>
                      <a:pt x="8248" y="347"/>
                    </a:lnTo>
                    <a:lnTo>
                      <a:pt x="8239" y="346"/>
                    </a:lnTo>
                    <a:lnTo>
                      <a:pt x="8230" y="346"/>
                    </a:lnTo>
                    <a:lnTo>
                      <a:pt x="8222" y="346"/>
                    </a:lnTo>
                    <a:lnTo>
                      <a:pt x="8214" y="346"/>
                    </a:lnTo>
                    <a:lnTo>
                      <a:pt x="8203" y="341"/>
                    </a:lnTo>
                    <a:lnTo>
                      <a:pt x="8194" y="336"/>
                    </a:lnTo>
                    <a:lnTo>
                      <a:pt x="8186" y="331"/>
                    </a:lnTo>
                    <a:lnTo>
                      <a:pt x="8177" y="326"/>
                    </a:lnTo>
                    <a:lnTo>
                      <a:pt x="8170" y="322"/>
                    </a:lnTo>
                    <a:lnTo>
                      <a:pt x="8162" y="318"/>
                    </a:lnTo>
                    <a:lnTo>
                      <a:pt x="8153" y="314"/>
                    </a:lnTo>
                    <a:lnTo>
                      <a:pt x="8146" y="312"/>
                    </a:lnTo>
                    <a:lnTo>
                      <a:pt x="8124" y="309"/>
                    </a:lnTo>
                    <a:lnTo>
                      <a:pt x="8101" y="307"/>
                    </a:lnTo>
                    <a:lnTo>
                      <a:pt x="8079" y="305"/>
                    </a:lnTo>
                    <a:lnTo>
                      <a:pt x="8056" y="303"/>
                    </a:lnTo>
                    <a:lnTo>
                      <a:pt x="8034" y="301"/>
                    </a:lnTo>
                    <a:lnTo>
                      <a:pt x="8013" y="300"/>
                    </a:lnTo>
                    <a:lnTo>
                      <a:pt x="7992" y="299"/>
                    </a:lnTo>
                    <a:lnTo>
                      <a:pt x="7972" y="298"/>
                    </a:lnTo>
                    <a:lnTo>
                      <a:pt x="7963" y="291"/>
                    </a:lnTo>
                    <a:lnTo>
                      <a:pt x="7952" y="285"/>
                    </a:lnTo>
                    <a:lnTo>
                      <a:pt x="7940" y="278"/>
                    </a:lnTo>
                    <a:lnTo>
                      <a:pt x="7929" y="272"/>
                    </a:lnTo>
                    <a:lnTo>
                      <a:pt x="7917" y="266"/>
                    </a:lnTo>
                    <a:lnTo>
                      <a:pt x="7907" y="261"/>
                    </a:lnTo>
                    <a:lnTo>
                      <a:pt x="7897" y="256"/>
                    </a:lnTo>
                    <a:lnTo>
                      <a:pt x="7891" y="251"/>
                    </a:lnTo>
                    <a:lnTo>
                      <a:pt x="7855" y="248"/>
                    </a:lnTo>
                    <a:lnTo>
                      <a:pt x="7821" y="246"/>
                    </a:lnTo>
                    <a:lnTo>
                      <a:pt x="7785" y="244"/>
                    </a:lnTo>
                    <a:lnTo>
                      <a:pt x="7750" y="242"/>
                    </a:lnTo>
                    <a:lnTo>
                      <a:pt x="7716" y="240"/>
                    </a:lnTo>
                    <a:lnTo>
                      <a:pt x="7682" y="239"/>
                    </a:lnTo>
                    <a:lnTo>
                      <a:pt x="7648" y="238"/>
                    </a:lnTo>
                    <a:lnTo>
                      <a:pt x="7616" y="238"/>
                    </a:lnTo>
                    <a:lnTo>
                      <a:pt x="7599" y="243"/>
                    </a:lnTo>
                    <a:lnTo>
                      <a:pt x="7585" y="247"/>
                    </a:lnTo>
                    <a:lnTo>
                      <a:pt x="7574" y="252"/>
                    </a:lnTo>
                    <a:lnTo>
                      <a:pt x="7564" y="256"/>
                    </a:lnTo>
                    <a:lnTo>
                      <a:pt x="7553" y="259"/>
                    </a:lnTo>
                    <a:lnTo>
                      <a:pt x="7543" y="262"/>
                    </a:lnTo>
                    <a:lnTo>
                      <a:pt x="7533" y="264"/>
                    </a:lnTo>
                    <a:lnTo>
                      <a:pt x="7521" y="264"/>
                    </a:lnTo>
                    <a:lnTo>
                      <a:pt x="7519" y="262"/>
                    </a:lnTo>
                    <a:lnTo>
                      <a:pt x="7516" y="259"/>
                    </a:lnTo>
                    <a:lnTo>
                      <a:pt x="7514" y="257"/>
                    </a:lnTo>
                    <a:lnTo>
                      <a:pt x="7511" y="254"/>
                    </a:lnTo>
                    <a:lnTo>
                      <a:pt x="7509" y="252"/>
                    </a:lnTo>
                    <a:lnTo>
                      <a:pt x="7507" y="249"/>
                    </a:lnTo>
                    <a:lnTo>
                      <a:pt x="7503" y="247"/>
                    </a:lnTo>
                    <a:lnTo>
                      <a:pt x="7501" y="244"/>
                    </a:lnTo>
                    <a:lnTo>
                      <a:pt x="7460" y="242"/>
                    </a:lnTo>
                    <a:lnTo>
                      <a:pt x="7420" y="241"/>
                    </a:lnTo>
                    <a:lnTo>
                      <a:pt x="7381" y="241"/>
                    </a:lnTo>
                    <a:lnTo>
                      <a:pt x="7339" y="240"/>
                    </a:lnTo>
                    <a:lnTo>
                      <a:pt x="7293" y="239"/>
                    </a:lnTo>
                    <a:lnTo>
                      <a:pt x="7241" y="238"/>
                    </a:lnTo>
                    <a:lnTo>
                      <a:pt x="7181" y="235"/>
                    </a:lnTo>
                    <a:lnTo>
                      <a:pt x="7112" y="231"/>
                    </a:lnTo>
                    <a:lnTo>
                      <a:pt x="7109" y="228"/>
                    </a:lnTo>
                    <a:lnTo>
                      <a:pt x="7108" y="225"/>
                    </a:lnTo>
                    <a:lnTo>
                      <a:pt x="7107" y="223"/>
                    </a:lnTo>
                    <a:lnTo>
                      <a:pt x="7106" y="221"/>
                    </a:lnTo>
                    <a:lnTo>
                      <a:pt x="7105" y="219"/>
                    </a:lnTo>
                    <a:lnTo>
                      <a:pt x="7105" y="218"/>
                    </a:lnTo>
                    <a:lnTo>
                      <a:pt x="7105" y="217"/>
                    </a:lnTo>
                    <a:lnTo>
                      <a:pt x="7105" y="217"/>
                    </a:lnTo>
                    <a:lnTo>
                      <a:pt x="7099" y="217"/>
                    </a:lnTo>
                    <a:lnTo>
                      <a:pt x="7094" y="217"/>
                    </a:lnTo>
                    <a:lnTo>
                      <a:pt x="7089" y="217"/>
                    </a:lnTo>
                    <a:lnTo>
                      <a:pt x="7084" y="217"/>
                    </a:lnTo>
                    <a:lnTo>
                      <a:pt x="7079" y="217"/>
                    </a:lnTo>
                    <a:lnTo>
                      <a:pt x="7074" y="217"/>
                    </a:lnTo>
                    <a:lnTo>
                      <a:pt x="7069" y="217"/>
                    </a:lnTo>
                    <a:lnTo>
                      <a:pt x="7064" y="217"/>
                    </a:lnTo>
                    <a:lnTo>
                      <a:pt x="7062" y="219"/>
                    </a:lnTo>
                    <a:lnTo>
                      <a:pt x="7060" y="222"/>
                    </a:lnTo>
                    <a:lnTo>
                      <a:pt x="7057" y="224"/>
                    </a:lnTo>
                    <a:lnTo>
                      <a:pt x="7055" y="226"/>
                    </a:lnTo>
                    <a:lnTo>
                      <a:pt x="7054" y="228"/>
                    </a:lnTo>
                    <a:lnTo>
                      <a:pt x="7051" y="230"/>
                    </a:lnTo>
                    <a:lnTo>
                      <a:pt x="7051" y="231"/>
                    </a:lnTo>
                    <a:lnTo>
                      <a:pt x="7050" y="231"/>
                    </a:lnTo>
                    <a:lnTo>
                      <a:pt x="7016" y="231"/>
                    </a:lnTo>
                    <a:lnTo>
                      <a:pt x="6981" y="231"/>
                    </a:lnTo>
                    <a:lnTo>
                      <a:pt x="6947" y="231"/>
                    </a:lnTo>
                    <a:lnTo>
                      <a:pt x="6914" y="231"/>
                    </a:lnTo>
                    <a:lnTo>
                      <a:pt x="6880" y="231"/>
                    </a:lnTo>
                    <a:lnTo>
                      <a:pt x="6847" y="231"/>
                    </a:lnTo>
                    <a:lnTo>
                      <a:pt x="6815" y="231"/>
                    </a:lnTo>
                    <a:lnTo>
                      <a:pt x="6782" y="231"/>
                    </a:lnTo>
                    <a:lnTo>
                      <a:pt x="6779" y="228"/>
                    </a:lnTo>
                    <a:lnTo>
                      <a:pt x="6777" y="225"/>
                    </a:lnTo>
                    <a:lnTo>
                      <a:pt x="6774" y="222"/>
                    </a:lnTo>
                    <a:lnTo>
                      <a:pt x="6772" y="220"/>
                    </a:lnTo>
                    <a:lnTo>
                      <a:pt x="6769" y="217"/>
                    </a:lnTo>
                    <a:lnTo>
                      <a:pt x="6767" y="215"/>
                    </a:lnTo>
                    <a:lnTo>
                      <a:pt x="6764" y="212"/>
                    </a:lnTo>
                    <a:lnTo>
                      <a:pt x="6762" y="210"/>
                    </a:lnTo>
                    <a:lnTo>
                      <a:pt x="6749" y="212"/>
                    </a:lnTo>
                    <a:lnTo>
                      <a:pt x="6736" y="214"/>
                    </a:lnTo>
                    <a:lnTo>
                      <a:pt x="6724" y="215"/>
                    </a:lnTo>
                    <a:lnTo>
                      <a:pt x="6712" y="216"/>
                    </a:lnTo>
                    <a:lnTo>
                      <a:pt x="6700" y="216"/>
                    </a:lnTo>
                    <a:lnTo>
                      <a:pt x="6689" y="217"/>
                    </a:lnTo>
                    <a:lnTo>
                      <a:pt x="6678" y="217"/>
                    </a:lnTo>
                    <a:lnTo>
                      <a:pt x="6668" y="217"/>
                    </a:lnTo>
                    <a:lnTo>
                      <a:pt x="6666" y="219"/>
                    </a:lnTo>
                    <a:lnTo>
                      <a:pt x="6664" y="222"/>
                    </a:lnTo>
                    <a:lnTo>
                      <a:pt x="6663" y="224"/>
                    </a:lnTo>
                    <a:lnTo>
                      <a:pt x="6662" y="226"/>
                    </a:lnTo>
                    <a:lnTo>
                      <a:pt x="6662" y="228"/>
                    </a:lnTo>
                    <a:lnTo>
                      <a:pt x="6661" y="230"/>
                    </a:lnTo>
                    <a:lnTo>
                      <a:pt x="6661" y="231"/>
                    </a:lnTo>
                    <a:lnTo>
                      <a:pt x="6661" y="231"/>
                    </a:lnTo>
                    <a:lnTo>
                      <a:pt x="6631" y="233"/>
                    </a:lnTo>
                    <a:lnTo>
                      <a:pt x="6600" y="236"/>
                    </a:lnTo>
                    <a:lnTo>
                      <a:pt x="6571" y="238"/>
                    </a:lnTo>
                    <a:lnTo>
                      <a:pt x="6540" y="241"/>
                    </a:lnTo>
                    <a:lnTo>
                      <a:pt x="6512" y="243"/>
                    </a:lnTo>
                    <a:lnTo>
                      <a:pt x="6482" y="246"/>
                    </a:lnTo>
                    <a:lnTo>
                      <a:pt x="6454" y="248"/>
                    </a:lnTo>
                    <a:lnTo>
                      <a:pt x="6426" y="251"/>
                    </a:lnTo>
                    <a:lnTo>
                      <a:pt x="6383" y="251"/>
                    </a:lnTo>
                    <a:lnTo>
                      <a:pt x="6341" y="251"/>
                    </a:lnTo>
                    <a:lnTo>
                      <a:pt x="6299" y="251"/>
                    </a:lnTo>
                    <a:lnTo>
                      <a:pt x="6259" y="251"/>
                    </a:lnTo>
                    <a:lnTo>
                      <a:pt x="6218" y="251"/>
                    </a:lnTo>
                    <a:lnTo>
                      <a:pt x="6177" y="251"/>
                    </a:lnTo>
                    <a:lnTo>
                      <a:pt x="6136" y="251"/>
                    </a:lnTo>
                    <a:lnTo>
                      <a:pt x="6096" y="251"/>
                    </a:lnTo>
                    <a:lnTo>
                      <a:pt x="6094" y="253"/>
                    </a:lnTo>
                    <a:lnTo>
                      <a:pt x="6092" y="256"/>
                    </a:lnTo>
                    <a:lnTo>
                      <a:pt x="6091" y="258"/>
                    </a:lnTo>
                    <a:lnTo>
                      <a:pt x="6090" y="260"/>
                    </a:lnTo>
                    <a:lnTo>
                      <a:pt x="6090" y="262"/>
                    </a:lnTo>
                    <a:lnTo>
                      <a:pt x="6089" y="263"/>
                    </a:lnTo>
                    <a:lnTo>
                      <a:pt x="6089" y="264"/>
                    </a:lnTo>
                    <a:lnTo>
                      <a:pt x="6089" y="264"/>
                    </a:lnTo>
                    <a:lnTo>
                      <a:pt x="6031" y="268"/>
                    </a:lnTo>
                    <a:lnTo>
                      <a:pt x="5979" y="271"/>
                    </a:lnTo>
                    <a:lnTo>
                      <a:pt x="5933" y="273"/>
                    </a:lnTo>
                    <a:lnTo>
                      <a:pt x="5889" y="274"/>
                    </a:lnTo>
                    <a:lnTo>
                      <a:pt x="5846" y="275"/>
                    </a:lnTo>
                    <a:lnTo>
                      <a:pt x="5803" y="278"/>
                    </a:lnTo>
                    <a:lnTo>
                      <a:pt x="5754" y="281"/>
                    </a:lnTo>
                    <a:lnTo>
                      <a:pt x="5700" y="285"/>
                    </a:lnTo>
                    <a:lnTo>
                      <a:pt x="5690" y="290"/>
                    </a:lnTo>
                    <a:lnTo>
                      <a:pt x="5680" y="293"/>
                    </a:lnTo>
                    <a:lnTo>
                      <a:pt x="5666" y="297"/>
                    </a:lnTo>
                    <a:lnTo>
                      <a:pt x="5645" y="302"/>
                    </a:lnTo>
                    <a:lnTo>
                      <a:pt x="5614" y="307"/>
                    </a:lnTo>
                    <a:lnTo>
                      <a:pt x="5568" y="315"/>
                    </a:lnTo>
                    <a:lnTo>
                      <a:pt x="5507" y="325"/>
                    </a:lnTo>
                    <a:lnTo>
                      <a:pt x="5424" y="339"/>
                    </a:lnTo>
                    <a:lnTo>
                      <a:pt x="5394" y="342"/>
                    </a:lnTo>
                    <a:lnTo>
                      <a:pt x="5365" y="344"/>
                    </a:lnTo>
                    <a:lnTo>
                      <a:pt x="5336" y="346"/>
                    </a:lnTo>
                    <a:lnTo>
                      <a:pt x="5308" y="348"/>
                    </a:lnTo>
                    <a:lnTo>
                      <a:pt x="5279" y="350"/>
                    </a:lnTo>
                    <a:lnTo>
                      <a:pt x="5252" y="351"/>
                    </a:lnTo>
                    <a:lnTo>
                      <a:pt x="5223" y="352"/>
                    </a:lnTo>
                    <a:lnTo>
                      <a:pt x="5195" y="353"/>
                    </a:lnTo>
                    <a:lnTo>
                      <a:pt x="5188" y="357"/>
                    </a:lnTo>
                    <a:lnTo>
                      <a:pt x="5182" y="361"/>
                    </a:lnTo>
                    <a:lnTo>
                      <a:pt x="5174" y="364"/>
                    </a:lnTo>
                    <a:lnTo>
                      <a:pt x="5163" y="367"/>
                    </a:lnTo>
                    <a:lnTo>
                      <a:pt x="5147" y="370"/>
                    </a:lnTo>
                    <a:lnTo>
                      <a:pt x="5125" y="374"/>
                    </a:lnTo>
                    <a:lnTo>
                      <a:pt x="5094" y="380"/>
                    </a:lnTo>
                    <a:lnTo>
                      <a:pt x="5055" y="387"/>
                    </a:lnTo>
                    <a:lnTo>
                      <a:pt x="5051" y="389"/>
                    </a:lnTo>
                    <a:lnTo>
                      <a:pt x="5046" y="392"/>
                    </a:lnTo>
                    <a:lnTo>
                      <a:pt x="5038" y="394"/>
                    </a:lnTo>
                    <a:lnTo>
                      <a:pt x="5030" y="397"/>
                    </a:lnTo>
                    <a:lnTo>
                      <a:pt x="5010" y="402"/>
                    </a:lnTo>
                    <a:lnTo>
                      <a:pt x="4985" y="408"/>
                    </a:lnTo>
                    <a:lnTo>
                      <a:pt x="4960" y="413"/>
                    </a:lnTo>
                    <a:lnTo>
                      <a:pt x="4933" y="419"/>
                    </a:lnTo>
                    <a:lnTo>
                      <a:pt x="4909" y="426"/>
                    </a:lnTo>
                    <a:lnTo>
                      <a:pt x="4886" y="434"/>
                    </a:lnTo>
                    <a:lnTo>
                      <a:pt x="4866" y="437"/>
                    </a:lnTo>
                    <a:lnTo>
                      <a:pt x="4847" y="439"/>
                    </a:lnTo>
                    <a:lnTo>
                      <a:pt x="4826" y="441"/>
                    </a:lnTo>
                    <a:lnTo>
                      <a:pt x="4807" y="443"/>
                    </a:lnTo>
                    <a:lnTo>
                      <a:pt x="4787" y="445"/>
                    </a:lnTo>
                    <a:lnTo>
                      <a:pt x="4768" y="446"/>
                    </a:lnTo>
                    <a:lnTo>
                      <a:pt x="4750" y="447"/>
                    </a:lnTo>
                    <a:lnTo>
                      <a:pt x="4732" y="448"/>
                    </a:lnTo>
                    <a:lnTo>
                      <a:pt x="4723" y="454"/>
                    </a:lnTo>
                    <a:lnTo>
                      <a:pt x="4715" y="460"/>
                    </a:lnTo>
                    <a:lnTo>
                      <a:pt x="4706" y="464"/>
                    </a:lnTo>
                    <a:lnTo>
                      <a:pt x="4696" y="469"/>
                    </a:lnTo>
                    <a:lnTo>
                      <a:pt x="4681" y="475"/>
                    </a:lnTo>
                    <a:lnTo>
                      <a:pt x="4663" y="482"/>
                    </a:lnTo>
                    <a:lnTo>
                      <a:pt x="4637" y="491"/>
                    </a:lnTo>
                    <a:lnTo>
                      <a:pt x="4604" y="502"/>
                    </a:lnTo>
                    <a:lnTo>
                      <a:pt x="4586" y="504"/>
                    </a:lnTo>
                    <a:lnTo>
                      <a:pt x="4569" y="507"/>
                    </a:lnTo>
                    <a:lnTo>
                      <a:pt x="4552" y="509"/>
                    </a:lnTo>
                    <a:lnTo>
                      <a:pt x="4533" y="511"/>
                    </a:lnTo>
                    <a:lnTo>
                      <a:pt x="4516" y="513"/>
                    </a:lnTo>
                    <a:lnTo>
                      <a:pt x="4499" y="514"/>
                    </a:lnTo>
                    <a:lnTo>
                      <a:pt x="4480" y="515"/>
                    </a:lnTo>
                    <a:lnTo>
                      <a:pt x="4463" y="515"/>
                    </a:lnTo>
                    <a:lnTo>
                      <a:pt x="4430" y="525"/>
                    </a:lnTo>
                    <a:lnTo>
                      <a:pt x="4398" y="535"/>
                    </a:lnTo>
                    <a:lnTo>
                      <a:pt x="4365" y="543"/>
                    </a:lnTo>
                    <a:lnTo>
                      <a:pt x="4332" y="552"/>
                    </a:lnTo>
                    <a:lnTo>
                      <a:pt x="4299" y="560"/>
                    </a:lnTo>
                    <a:lnTo>
                      <a:pt x="4266" y="567"/>
                    </a:lnTo>
                    <a:lnTo>
                      <a:pt x="4233" y="575"/>
                    </a:lnTo>
                    <a:lnTo>
                      <a:pt x="4201" y="583"/>
                    </a:lnTo>
                    <a:lnTo>
                      <a:pt x="4178" y="594"/>
                    </a:lnTo>
                    <a:lnTo>
                      <a:pt x="4162" y="603"/>
                    </a:lnTo>
                    <a:lnTo>
                      <a:pt x="4150" y="610"/>
                    </a:lnTo>
                    <a:lnTo>
                      <a:pt x="4140" y="615"/>
                    </a:lnTo>
                    <a:lnTo>
                      <a:pt x="4134" y="620"/>
                    </a:lnTo>
                    <a:lnTo>
                      <a:pt x="4129" y="625"/>
                    </a:lnTo>
                    <a:lnTo>
                      <a:pt x="4125" y="631"/>
                    </a:lnTo>
                    <a:lnTo>
                      <a:pt x="4120" y="638"/>
                    </a:lnTo>
                    <a:lnTo>
                      <a:pt x="4061" y="656"/>
                    </a:lnTo>
                    <a:lnTo>
                      <a:pt x="4013" y="672"/>
                    </a:lnTo>
                    <a:lnTo>
                      <a:pt x="3974" y="687"/>
                    </a:lnTo>
                    <a:lnTo>
                      <a:pt x="3942" y="699"/>
                    </a:lnTo>
                    <a:lnTo>
                      <a:pt x="3912" y="711"/>
                    </a:lnTo>
                    <a:lnTo>
                      <a:pt x="3883" y="722"/>
                    </a:lnTo>
                    <a:lnTo>
                      <a:pt x="3853" y="734"/>
                    </a:lnTo>
                    <a:lnTo>
                      <a:pt x="3818" y="746"/>
                    </a:lnTo>
                    <a:lnTo>
                      <a:pt x="3813" y="751"/>
                    </a:lnTo>
                    <a:lnTo>
                      <a:pt x="3808" y="756"/>
                    </a:lnTo>
                    <a:lnTo>
                      <a:pt x="3803" y="761"/>
                    </a:lnTo>
                    <a:lnTo>
                      <a:pt x="3798" y="765"/>
                    </a:lnTo>
                    <a:lnTo>
                      <a:pt x="3793" y="769"/>
                    </a:lnTo>
                    <a:lnTo>
                      <a:pt x="3787" y="773"/>
                    </a:lnTo>
                    <a:lnTo>
                      <a:pt x="3782" y="776"/>
                    </a:lnTo>
                    <a:lnTo>
                      <a:pt x="3777" y="779"/>
                    </a:lnTo>
                    <a:lnTo>
                      <a:pt x="3765" y="783"/>
                    </a:lnTo>
                    <a:lnTo>
                      <a:pt x="3753" y="785"/>
                    </a:lnTo>
                    <a:lnTo>
                      <a:pt x="3739" y="787"/>
                    </a:lnTo>
                    <a:lnTo>
                      <a:pt x="3728" y="789"/>
                    </a:lnTo>
                    <a:lnTo>
                      <a:pt x="3716" y="791"/>
                    </a:lnTo>
                    <a:lnTo>
                      <a:pt x="3705" y="792"/>
                    </a:lnTo>
                    <a:lnTo>
                      <a:pt x="3694" y="793"/>
                    </a:lnTo>
                    <a:lnTo>
                      <a:pt x="3683" y="793"/>
                    </a:lnTo>
                    <a:lnTo>
                      <a:pt x="3673" y="801"/>
                    </a:lnTo>
                    <a:lnTo>
                      <a:pt x="3663" y="808"/>
                    </a:lnTo>
                    <a:lnTo>
                      <a:pt x="3654" y="815"/>
                    </a:lnTo>
                    <a:lnTo>
                      <a:pt x="3644" y="822"/>
                    </a:lnTo>
                    <a:lnTo>
                      <a:pt x="3634" y="829"/>
                    </a:lnTo>
                    <a:lnTo>
                      <a:pt x="3625" y="836"/>
                    </a:lnTo>
                    <a:lnTo>
                      <a:pt x="3617" y="842"/>
                    </a:lnTo>
                    <a:lnTo>
                      <a:pt x="3609" y="848"/>
                    </a:lnTo>
                    <a:lnTo>
                      <a:pt x="3602" y="850"/>
                    </a:lnTo>
                    <a:lnTo>
                      <a:pt x="3595" y="852"/>
                    </a:lnTo>
                    <a:lnTo>
                      <a:pt x="3586" y="855"/>
                    </a:lnTo>
                    <a:lnTo>
                      <a:pt x="3579" y="857"/>
                    </a:lnTo>
                    <a:lnTo>
                      <a:pt x="3571" y="858"/>
                    </a:lnTo>
                    <a:lnTo>
                      <a:pt x="3564" y="860"/>
                    </a:lnTo>
                    <a:lnTo>
                      <a:pt x="3557" y="861"/>
                    </a:lnTo>
                    <a:lnTo>
                      <a:pt x="3549" y="861"/>
                    </a:lnTo>
                    <a:lnTo>
                      <a:pt x="3540" y="871"/>
                    </a:lnTo>
                    <a:lnTo>
                      <a:pt x="3530" y="880"/>
                    </a:lnTo>
                    <a:lnTo>
                      <a:pt x="3521" y="889"/>
                    </a:lnTo>
                    <a:lnTo>
                      <a:pt x="3513" y="898"/>
                    </a:lnTo>
                    <a:lnTo>
                      <a:pt x="3505" y="906"/>
                    </a:lnTo>
                    <a:lnTo>
                      <a:pt x="3497" y="913"/>
                    </a:lnTo>
                    <a:lnTo>
                      <a:pt x="3490" y="921"/>
                    </a:lnTo>
                    <a:lnTo>
                      <a:pt x="3481" y="928"/>
                    </a:lnTo>
                    <a:lnTo>
                      <a:pt x="3457" y="942"/>
                    </a:lnTo>
                    <a:lnTo>
                      <a:pt x="3431" y="954"/>
                    </a:lnTo>
                    <a:lnTo>
                      <a:pt x="3407" y="967"/>
                    </a:lnTo>
                    <a:lnTo>
                      <a:pt x="3381" y="979"/>
                    </a:lnTo>
                    <a:lnTo>
                      <a:pt x="3357" y="993"/>
                    </a:lnTo>
                    <a:lnTo>
                      <a:pt x="3333" y="1005"/>
                    </a:lnTo>
                    <a:lnTo>
                      <a:pt x="3310" y="1018"/>
                    </a:lnTo>
                    <a:lnTo>
                      <a:pt x="3286" y="1030"/>
                    </a:lnTo>
                    <a:lnTo>
                      <a:pt x="3284" y="1032"/>
                    </a:lnTo>
                    <a:lnTo>
                      <a:pt x="3281" y="1036"/>
                    </a:lnTo>
                    <a:lnTo>
                      <a:pt x="3279" y="1038"/>
                    </a:lnTo>
                    <a:lnTo>
                      <a:pt x="3277" y="1041"/>
                    </a:lnTo>
                    <a:lnTo>
                      <a:pt x="3275" y="1043"/>
                    </a:lnTo>
                    <a:lnTo>
                      <a:pt x="3274" y="1046"/>
                    </a:lnTo>
                    <a:lnTo>
                      <a:pt x="3273" y="1048"/>
                    </a:lnTo>
                    <a:lnTo>
                      <a:pt x="3273" y="1051"/>
                    </a:lnTo>
                    <a:lnTo>
                      <a:pt x="3266" y="1053"/>
                    </a:lnTo>
                    <a:lnTo>
                      <a:pt x="3259" y="1056"/>
                    </a:lnTo>
                    <a:lnTo>
                      <a:pt x="3253" y="1058"/>
                    </a:lnTo>
                    <a:lnTo>
                      <a:pt x="3248" y="1060"/>
                    </a:lnTo>
                    <a:lnTo>
                      <a:pt x="3242" y="1062"/>
                    </a:lnTo>
                    <a:lnTo>
                      <a:pt x="3236" y="1063"/>
                    </a:lnTo>
                    <a:lnTo>
                      <a:pt x="3231" y="1064"/>
                    </a:lnTo>
                    <a:lnTo>
                      <a:pt x="3226" y="1064"/>
                    </a:lnTo>
                    <a:lnTo>
                      <a:pt x="3224" y="1067"/>
                    </a:lnTo>
                    <a:lnTo>
                      <a:pt x="3221" y="1069"/>
                    </a:lnTo>
                    <a:lnTo>
                      <a:pt x="3219" y="1072"/>
                    </a:lnTo>
                    <a:lnTo>
                      <a:pt x="3217" y="1074"/>
                    </a:lnTo>
                    <a:lnTo>
                      <a:pt x="3215" y="1077"/>
                    </a:lnTo>
                    <a:lnTo>
                      <a:pt x="3214" y="1079"/>
                    </a:lnTo>
                    <a:lnTo>
                      <a:pt x="3213" y="1082"/>
                    </a:lnTo>
                    <a:lnTo>
                      <a:pt x="3213" y="1085"/>
                    </a:lnTo>
                    <a:lnTo>
                      <a:pt x="3189" y="1101"/>
                    </a:lnTo>
                    <a:lnTo>
                      <a:pt x="3169" y="1113"/>
                    </a:lnTo>
                    <a:lnTo>
                      <a:pt x="3153" y="1122"/>
                    </a:lnTo>
                    <a:lnTo>
                      <a:pt x="3139" y="1130"/>
                    </a:lnTo>
                    <a:lnTo>
                      <a:pt x="3123" y="1138"/>
                    </a:lnTo>
                    <a:lnTo>
                      <a:pt x="3106" y="1146"/>
                    </a:lnTo>
                    <a:lnTo>
                      <a:pt x="3085" y="1155"/>
                    </a:lnTo>
                    <a:lnTo>
                      <a:pt x="3058" y="1166"/>
                    </a:lnTo>
                    <a:lnTo>
                      <a:pt x="3051" y="1175"/>
                    </a:lnTo>
                    <a:lnTo>
                      <a:pt x="3038" y="1186"/>
                    </a:lnTo>
                    <a:lnTo>
                      <a:pt x="3021" y="1199"/>
                    </a:lnTo>
                    <a:lnTo>
                      <a:pt x="3002" y="1214"/>
                    </a:lnTo>
                    <a:lnTo>
                      <a:pt x="2980" y="1231"/>
                    </a:lnTo>
                    <a:lnTo>
                      <a:pt x="2957" y="1249"/>
                    </a:lnTo>
                    <a:lnTo>
                      <a:pt x="2933" y="1268"/>
                    </a:lnTo>
                    <a:lnTo>
                      <a:pt x="2910" y="1288"/>
                    </a:lnTo>
                    <a:lnTo>
                      <a:pt x="2901" y="1293"/>
                    </a:lnTo>
                    <a:lnTo>
                      <a:pt x="2892" y="1298"/>
                    </a:lnTo>
                    <a:lnTo>
                      <a:pt x="2882" y="1303"/>
                    </a:lnTo>
                    <a:lnTo>
                      <a:pt x="2874" y="1308"/>
                    </a:lnTo>
                    <a:lnTo>
                      <a:pt x="2866" y="1312"/>
                    </a:lnTo>
                    <a:lnTo>
                      <a:pt x="2858" y="1316"/>
                    </a:lnTo>
                    <a:lnTo>
                      <a:pt x="2851" y="1319"/>
                    </a:lnTo>
                    <a:lnTo>
                      <a:pt x="2843" y="1322"/>
                    </a:lnTo>
                    <a:lnTo>
                      <a:pt x="2835" y="1329"/>
                    </a:lnTo>
                    <a:lnTo>
                      <a:pt x="2828" y="1338"/>
                    </a:lnTo>
                    <a:lnTo>
                      <a:pt x="2821" y="1345"/>
                    </a:lnTo>
                    <a:lnTo>
                      <a:pt x="2814" y="1353"/>
                    </a:lnTo>
                    <a:lnTo>
                      <a:pt x="2807" y="1360"/>
                    </a:lnTo>
                    <a:lnTo>
                      <a:pt x="2801" y="1368"/>
                    </a:lnTo>
                    <a:lnTo>
                      <a:pt x="2795" y="1375"/>
                    </a:lnTo>
                    <a:lnTo>
                      <a:pt x="2790" y="1382"/>
                    </a:lnTo>
                    <a:lnTo>
                      <a:pt x="2779" y="1388"/>
                    </a:lnTo>
                    <a:lnTo>
                      <a:pt x="2769" y="1392"/>
                    </a:lnTo>
                    <a:lnTo>
                      <a:pt x="2759" y="1396"/>
                    </a:lnTo>
                    <a:lnTo>
                      <a:pt x="2750" y="1399"/>
                    </a:lnTo>
                    <a:lnTo>
                      <a:pt x="2741" y="1402"/>
                    </a:lnTo>
                    <a:lnTo>
                      <a:pt x="2731" y="1405"/>
                    </a:lnTo>
                    <a:lnTo>
                      <a:pt x="2723" y="1408"/>
                    </a:lnTo>
                    <a:lnTo>
                      <a:pt x="2715" y="1410"/>
                    </a:lnTo>
                    <a:lnTo>
                      <a:pt x="2713" y="1417"/>
                    </a:lnTo>
                    <a:lnTo>
                      <a:pt x="2710" y="1424"/>
                    </a:lnTo>
                    <a:lnTo>
                      <a:pt x="2708" y="1430"/>
                    </a:lnTo>
                    <a:lnTo>
                      <a:pt x="2706" y="1437"/>
                    </a:lnTo>
                    <a:lnTo>
                      <a:pt x="2705" y="1442"/>
                    </a:lnTo>
                    <a:lnTo>
                      <a:pt x="2703" y="1448"/>
                    </a:lnTo>
                    <a:lnTo>
                      <a:pt x="2702" y="1453"/>
                    </a:lnTo>
                    <a:lnTo>
                      <a:pt x="2702" y="1458"/>
                    </a:lnTo>
                    <a:lnTo>
                      <a:pt x="2681" y="1470"/>
                    </a:lnTo>
                    <a:lnTo>
                      <a:pt x="2662" y="1483"/>
                    </a:lnTo>
                    <a:lnTo>
                      <a:pt x="2642" y="1496"/>
                    </a:lnTo>
                    <a:lnTo>
                      <a:pt x="2621" y="1508"/>
                    </a:lnTo>
                    <a:lnTo>
                      <a:pt x="2601" y="1521"/>
                    </a:lnTo>
                    <a:lnTo>
                      <a:pt x="2581" y="1533"/>
                    </a:lnTo>
                    <a:lnTo>
                      <a:pt x="2561" y="1547"/>
                    </a:lnTo>
                    <a:lnTo>
                      <a:pt x="2541" y="1559"/>
                    </a:lnTo>
                    <a:lnTo>
                      <a:pt x="2530" y="1574"/>
                    </a:lnTo>
                    <a:lnTo>
                      <a:pt x="2520" y="1590"/>
                    </a:lnTo>
                    <a:lnTo>
                      <a:pt x="2511" y="1605"/>
                    </a:lnTo>
                    <a:lnTo>
                      <a:pt x="2501" y="1619"/>
                    </a:lnTo>
                    <a:lnTo>
                      <a:pt x="2492" y="1633"/>
                    </a:lnTo>
                    <a:lnTo>
                      <a:pt x="2483" y="1648"/>
                    </a:lnTo>
                    <a:lnTo>
                      <a:pt x="2474" y="1661"/>
                    </a:lnTo>
                    <a:lnTo>
                      <a:pt x="2467" y="1674"/>
                    </a:lnTo>
                    <a:lnTo>
                      <a:pt x="2454" y="1684"/>
                    </a:lnTo>
                    <a:lnTo>
                      <a:pt x="2442" y="1694"/>
                    </a:lnTo>
                    <a:lnTo>
                      <a:pt x="2429" y="1703"/>
                    </a:lnTo>
                    <a:lnTo>
                      <a:pt x="2417" y="1711"/>
                    </a:lnTo>
                    <a:lnTo>
                      <a:pt x="2405" y="1719"/>
                    </a:lnTo>
                    <a:lnTo>
                      <a:pt x="2394" y="1727"/>
                    </a:lnTo>
                    <a:lnTo>
                      <a:pt x="2383" y="1734"/>
                    </a:lnTo>
                    <a:lnTo>
                      <a:pt x="2372" y="1743"/>
                    </a:lnTo>
                    <a:lnTo>
                      <a:pt x="2367" y="1750"/>
                    </a:lnTo>
                    <a:lnTo>
                      <a:pt x="2363" y="1757"/>
                    </a:lnTo>
                    <a:lnTo>
                      <a:pt x="2358" y="1765"/>
                    </a:lnTo>
                    <a:lnTo>
                      <a:pt x="2353" y="1772"/>
                    </a:lnTo>
                    <a:lnTo>
                      <a:pt x="2349" y="1778"/>
                    </a:lnTo>
                    <a:lnTo>
                      <a:pt x="2345" y="1785"/>
                    </a:lnTo>
                    <a:lnTo>
                      <a:pt x="2342" y="1792"/>
                    </a:lnTo>
                    <a:lnTo>
                      <a:pt x="2339" y="1797"/>
                    </a:lnTo>
                    <a:lnTo>
                      <a:pt x="2335" y="1799"/>
                    </a:lnTo>
                    <a:lnTo>
                      <a:pt x="2330" y="1802"/>
                    </a:lnTo>
                    <a:lnTo>
                      <a:pt x="2326" y="1804"/>
                    </a:lnTo>
                    <a:lnTo>
                      <a:pt x="2323" y="1806"/>
                    </a:lnTo>
                    <a:lnTo>
                      <a:pt x="2320" y="1808"/>
                    </a:lnTo>
                    <a:lnTo>
                      <a:pt x="2317" y="1809"/>
                    </a:lnTo>
                    <a:lnTo>
                      <a:pt x="2315" y="1810"/>
                    </a:lnTo>
                    <a:lnTo>
                      <a:pt x="2312" y="1810"/>
                    </a:lnTo>
                    <a:lnTo>
                      <a:pt x="2302" y="1822"/>
                    </a:lnTo>
                    <a:lnTo>
                      <a:pt x="2293" y="1834"/>
                    </a:lnTo>
                    <a:lnTo>
                      <a:pt x="2285" y="1846"/>
                    </a:lnTo>
                    <a:lnTo>
                      <a:pt x="2276" y="1857"/>
                    </a:lnTo>
                    <a:lnTo>
                      <a:pt x="2268" y="1867"/>
                    </a:lnTo>
                    <a:lnTo>
                      <a:pt x="2260" y="1877"/>
                    </a:lnTo>
                    <a:lnTo>
                      <a:pt x="2253" y="1887"/>
                    </a:lnTo>
                    <a:lnTo>
                      <a:pt x="2245" y="1898"/>
                    </a:lnTo>
                    <a:lnTo>
                      <a:pt x="2243" y="1903"/>
                    </a:lnTo>
                    <a:lnTo>
                      <a:pt x="2240" y="1908"/>
                    </a:lnTo>
                    <a:lnTo>
                      <a:pt x="2238" y="1913"/>
                    </a:lnTo>
                    <a:lnTo>
                      <a:pt x="2236" y="1918"/>
                    </a:lnTo>
                    <a:lnTo>
                      <a:pt x="2233" y="1923"/>
                    </a:lnTo>
                    <a:lnTo>
                      <a:pt x="2232" y="1928"/>
                    </a:lnTo>
                    <a:lnTo>
                      <a:pt x="2231" y="1933"/>
                    </a:lnTo>
                    <a:lnTo>
                      <a:pt x="2231" y="1938"/>
                    </a:lnTo>
                    <a:lnTo>
                      <a:pt x="2226" y="1944"/>
                    </a:lnTo>
                    <a:lnTo>
                      <a:pt x="2221" y="1949"/>
                    </a:lnTo>
                    <a:lnTo>
                      <a:pt x="2217" y="1954"/>
                    </a:lnTo>
                    <a:lnTo>
                      <a:pt x="2212" y="1958"/>
                    </a:lnTo>
                    <a:lnTo>
                      <a:pt x="2208" y="1963"/>
                    </a:lnTo>
                    <a:lnTo>
                      <a:pt x="2204" y="1966"/>
                    </a:lnTo>
                    <a:lnTo>
                      <a:pt x="2201" y="1970"/>
                    </a:lnTo>
                    <a:lnTo>
                      <a:pt x="2198" y="1973"/>
                    </a:lnTo>
                    <a:lnTo>
                      <a:pt x="2188" y="1978"/>
                    </a:lnTo>
                    <a:lnTo>
                      <a:pt x="2177" y="1982"/>
                    </a:lnTo>
                    <a:lnTo>
                      <a:pt x="2168" y="1987"/>
                    </a:lnTo>
                    <a:lnTo>
                      <a:pt x="2158" y="1993"/>
                    </a:lnTo>
                    <a:lnTo>
                      <a:pt x="2149" y="1997"/>
                    </a:lnTo>
                    <a:lnTo>
                      <a:pt x="2141" y="2001"/>
                    </a:lnTo>
                    <a:lnTo>
                      <a:pt x="2131" y="2004"/>
                    </a:lnTo>
                    <a:lnTo>
                      <a:pt x="2124" y="2007"/>
                    </a:lnTo>
                    <a:lnTo>
                      <a:pt x="2089" y="2050"/>
                    </a:lnTo>
                    <a:lnTo>
                      <a:pt x="2061" y="2082"/>
                    </a:lnTo>
                    <a:lnTo>
                      <a:pt x="2039" y="2108"/>
                    </a:lnTo>
                    <a:lnTo>
                      <a:pt x="2020" y="2128"/>
                    </a:lnTo>
                    <a:lnTo>
                      <a:pt x="2004" y="2146"/>
                    </a:lnTo>
                    <a:lnTo>
                      <a:pt x="1987" y="2162"/>
                    </a:lnTo>
                    <a:lnTo>
                      <a:pt x="1967" y="2180"/>
                    </a:lnTo>
                    <a:lnTo>
                      <a:pt x="1943" y="2203"/>
                    </a:lnTo>
                    <a:lnTo>
                      <a:pt x="1938" y="2213"/>
                    </a:lnTo>
                    <a:lnTo>
                      <a:pt x="1932" y="2223"/>
                    </a:lnTo>
                    <a:lnTo>
                      <a:pt x="1927" y="2233"/>
                    </a:lnTo>
                    <a:lnTo>
                      <a:pt x="1922" y="2244"/>
                    </a:lnTo>
                    <a:lnTo>
                      <a:pt x="1917" y="2253"/>
                    </a:lnTo>
                    <a:lnTo>
                      <a:pt x="1912" y="2261"/>
                    </a:lnTo>
                    <a:lnTo>
                      <a:pt x="1907" y="2270"/>
                    </a:lnTo>
                    <a:lnTo>
                      <a:pt x="1902" y="2278"/>
                    </a:lnTo>
                    <a:lnTo>
                      <a:pt x="1892" y="2288"/>
                    </a:lnTo>
                    <a:lnTo>
                      <a:pt x="1883" y="2299"/>
                    </a:lnTo>
                    <a:lnTo>
                      <a:pt x="1872" y="2308"/>
                    </a:lnTo>
                    <a:lnTo>
                      <a:pt x="1863" y="2318"/>
                    </a:lnTo>
                    <a:lnTo>
                      <a:pt x="1853" y="2328"/>
                    </a:lnTo>
                    <a:lnTo>
                      <a:pt x="1845" y="2338"/>
                    </a:lnTo>
                    <a:lnTo>
                      <a:pt x="1836" y="2349"/>
                    </a:lnTo>
                    <a:lnTo>
                      <a:pt x="1828" y="2359"/>
                    </a:lnTo>
                    <a:lnTo>
                      <a:pt x="1820" y="2364"/>
                    </a:lnTo>
                    <a:lnTo>
                      <a:pt x="1813" y="2369"/>
                    </a:lnTo>
                    <a:lnTo>
                      <a:pt x="1806" y="2374"/>
                    </a:lnTo>
                    <a:lnTo>
                      <a:pt x="1799" y="2378"/>
                    </a:lnTo>
                    <a:lnTo>
                      <a:pt x="1792" y="2383"/>
                    </a:lnTo>
                    <a:lnTo>
                      <a:pt x="1786" y="2386"/>
                    </a:lnTo>
                    <a:lnTo>
                      <a:pt x="1779" y="2390"/>
                    </a:lnTo>
                    <a:lnTo>
                      <a:pt x="1774" y="2394"/>
                    </a:lnTo>
                    <a:lnTo>
                      <a:pt x="1767" y="2406"/>
                    </a:lnTo>
                    <a:lnTo>
                      <a:pt x="1760" y="2418"/>
                    </a:lnTo>
                    <a:lnTo>
                      <a:pt x="1754" y="2431"/>
                    </a:lnTo>
                    <a:lnTo>
                      <a:pt x="1749" y="2443"/>
                    </a:lnTo>
                    <a:lnTo>
                      <a:pt x="1743" y="2457"/>
                    </a:lnTo>
                    <a:lnTo>
                      <a:pt x="1738" y="2469"/>
                    </a:lnTo>
                    <a:lnTo>
                      <a:pt x="1733" y="2482"/>
                    </a:lnTo>
                    <a:lnTo>
                      <a:pt x="1727" y="2495"/>
                    </a:lnTo>
                    <a:lnTo>
                      <a:pt x="1720" y="2502"/>
                    </a:lnTo>
                    <a:lnTo>
                      <a:pt x="1713" y="2509"/>
                    </a:lnTo>
                    <a:lnTo>
                      <a:pt x="1707" y="2515"/>
                    </a:lnTo>
                    <a:lnTo>
                      <a:pt x="1701" y="2521"/>
                    </a:lnTo>
                    <a:lnTo>
                      <a:pt x="1696" y="2526"/>
                    </a:lnTo>
                    <a:lnTo>
                      <a:pt x="1691" y="2532"/>
                    </a:lnTo>
                    <a:lnTo>
                      <a:pt x="1686" y="2537"/>
                    </a:lnTo>
                    <a:lnTo>
                      <a:pt x="1680" y="2542"/>
                    </a:lnTo>
                    <a:lnTo>
                      <a:pt x="1677" y="2550"/>
                    </a:lnTo>
                    <a:lnTo>
                      <a:pt x="1675" y="2558"/>
                    </a:lnTo>
                    <a:lnTo>
                      <a:pt x="1673" y="2565"/>
                    </a:lnTo>
                    <a:lnTo>
                      <a:pt x="1671" y="2572"/>
                    </a:lnTo>
                    <a:lnTo>
                      <a:pt x="1669" y="2578"/>
                    </a:lnTo>
                    <a:lnTo>
                      <a:pt x="1668" y="2585"/>
                    </a:lnTo>
                    <a:lnTo>
                      <a:pt x="1667" y="2591"/>
                    </a:lnTo>
                    <a:lnTo>
                      <a:pt x="1667" y="2597"/>
                    </a:lnTo>
                    <a:lnTo>
                      <a:pt x="1659" y="2604"/>
                    </a:lnTo>
                    <a:lnTo>
                      <a:pt x="1652" y="2612"/>
                    </a:lnTo>
                    <a:lnTo>
                      <a:pt x="1645" y="2619"/>
                    </a:lnTo>
                    <a:lnTo>
                      <a:pt x="1638" y="2627"/>
                    </a:lnTo>
                    <a:lnTo>
                      <a:pt x="1630" y="2634"/>
                    </a:lnTo>
                    <a:lnTo>
                      <a:pt x="1624" y="2642"/>
                    </a:lnTo>
                    <a:lnTo>
                      <a:pt x="1618" y="2650"/>
                    </a:lnTo>
                    <a:lnTo>
                      <a:pt x="1613" y="2658"/>
                    </a:lnTo>
                    <a:lnTo>
                      <a:pt x="1603" y="2678"/>
                    </a:lnTo>
                    <a:lnTo>
                      <a:pt x="1593" y="2698"/>
                    </a:lnTo>
                    <a:lnTo>
                      <a:pt x="1583" y="2718"/>
                    </a:lnTo>
                    <a:lnTo>
                      <a:pt x="1572" y="2738"/>
                    </a:lnTo>
                    <a:lnTo>
                      <a:pt x="1563" y="2758"/>
                    </a:lnTo>
                    <a:lnTo>
                      <a:pt x="1553" y="2776"/>
                    </a:lnTo>
                    <a:lnTo>
                      <a:pt x="1543" y="2795"/>
                    </a:lnTo>
                    <a:lnTo>
                      <a:pt x="1533" y="2813"/>
                    </a:lnTo>
                    <a:lnTo>
                      <a:pt x="1529" y="2816"/>
                    </a:lnTo>
                    <a:lnTo>
                      <a:pt x="1527" y="2818"/>
                    </a:lnTo>
                    <a:lnTo>
                      <a:pt x="1524" y="2821"/>
                    </a:lnTo>
                    <a:lnTo>
                      <a:pt x="1522" y="2823"/>
                    </a:lnTo>
                    <a:lnTo>
                      <a:pt x="1520" y="2824"/>
                    </a:lnTo>
                    <a:lnTo>
                      <a:pt x="1517" y="2826"/>
                    </a:lnTo>
                    <a:lnTo>
                      <a:pt x="1515" y="2826"/>
                    </a:lnTo>
                    <a:lnTo>
                      <a:pt x="1512" y="2827"/>
                    </a:lnTo>
                    <a:lnTo>
                      <a:pt x="1510" y="2834"/>
                    </a:lnTo>
                    <a:lnTo>
                      <a:pt x="1507" y="2842"/>
                    </a:lnTo>
                    <a:lnTo>
                      <a:pt x="1505" y="2850"/>
                    </a:lnTo>
                    <a:lnTo>
                      <a:pt x="1502" y="2857"/>
                    </a:lnTo>
                    <a:lnTo>
                      <a:pt x="1500" y="2864"/>
                    </a:lnTo>
                    <a:lnTo>
                      <a:pt x="1497" y="2870"/>
                    </a:lnTo>
                    <a:lnTo>
                      <a:pt x="1495" y="2876"/>
                    </a:lnTo>
                    <a:lnTo>
                      <a:pt x="1492" y="2881"/>
                    </a:lnTo>
                    <a:lnTo>
                      <a:pt x="1459" y="2926"/>
                    </a:lnTo>
                    <a:lnTo>
                      <a:pt x="1434" y="2960"/>
                    </a:lnTo>
                    <a:lnTo>
                      <a:pt x="1415" y="2984"/>
                    </a:lnTo>
                    <a:lnTo>
                      <a:pt x="1401" y="3002"/>
                    </a:lnTo>
                    <a:lnTo>
                      <a:pt x="1392" y="3013"/>
                    </a:lnTo>
                    <a:lnTo>
                      <a:pt x="1385" y="3020"/>
                    </a:lnTo>
                    <a:lnTo>
                      <a:pt x="1378" y="3025"/>
                    </a:lnTo>
                    <a:lnTo>
                      <a:pt x="1371" y="3030"/>
                    </a:lnTo>
                    <a:lnTo>
                      <a:pt x="1368" y="3040"/>
                    </a:lnTo>
                    <a:lnTo>
                      <a:pt x="1366" y="3051"/>
                    </a:lnTo>
                    <a:lnTo>
                      <a:pt x="1364" y="3061"/>
                    </a:lnTo>
                    <a:lnTo>
                      <a:pt x="1362" y="3071"/>
                    </a:lnTo>
                    <a:lnTo>
                      <a:pt x="1360" y="3081"/>
                    </a:lnTo>
                    <a:lnTo>
                      <a:pt x="1359" y="3091"/>
                    </a:lnTo>
                    <a:lnTo>
                      <a:pt x="1358" y="3102"/>
                    </a:lnTo>
                    <a:lnTo>
                      <a:pt x="1358" y="3112"/>
                    </a:lnTo>
                    <a:lnTo>
                      <a:pt x="1353" y="3117"/>
                    </a:lnTo>
                    <a:lnTo>
                      <a:pt x="1348" y="3122"/>
                    </a:lnTo>
                    <a:lnTo>
                      <a:pt x="1343" y="3126"/>
                    </a:lnTo>
                    <a:lnTo>
                      <a:pt x="1339" y="3131"/>
                    </a:lnTo>
                    <a:lnTo>
                      <a:pt x="1335" y="3135"/>
                    </a:lnTo>
                    <a:lnTo>
                      <a:pt x="1331" y="3139"/>
                    </a:lnTo>
                    <a:lnTo>
                      <a:pt x="1326" y="3142"/>
                    </a:lnTo>
                    <a:lnTo>
                      <a:pt x="1324" y="3145"/>
                    </a:lnTo>
                    <a:lnTo>
                      <a:pt x="1314" y="3163"/>
                    </a:lnTo>
                    <a:lnTo>
                      <a:pt x="1305" y="3181"/>
                    </a:lnTo>
                    <a:lnTo>
                      <a:pt x="1297" y="3198"/>
                    </a:lnTo>
                    <a:lnTo>
                      <a:pt x="1288" y="3216"/>
                    </a:lnTo>
                    <a:lnTo>
                      <a:pt x="1279" y="3233"/>
                    </a:lnTo>
                    <a:lnTo>
                      <a:pt x="1272" y="3249"/>
                    </a:lnTo>
                    <a:lnTo>
                      <a:pt x="1264" y="3266"/>
                    </a:lnTo>
                    <a:lnTo>
                      <a:pt x="1257" y="3281"/>
                    </a:lnTo>
                    <a:lnTo>
                      <a:pt x="1254" y="3283"/>
                    </a:lnTo>
                    <a:lnTo>
                      <a:pt x="1252" y="3286"/>
                    </a:lnTo>
                    <a:lnTo>
                      <a:pt x="1249" y="3288"/>
                    </a:lnTo>
                    <a:lnTo>
                      <a:pt x="1247" y="3290"/>
                    </a:lnTo>
                    <a:lnTo>
                      <a:pt x="1244" y="3292"/>
                    </a:lnTo>
                    <a:lnTo>
                      <a:pt x="1242" y="3293"/>
                    </a:lnTo>
                    <a:lnTo>
                      <a:pt x="1240" y="3294"/>
                    </a:lnTo>
                    <a:lnTo>
                      <a:pt x="1237" y="3294"/>
                    </a:lnTo>
                    <a:lnTo>
                      <a:pt x="1235" y="3299"/>
                    </a:lnTo>
                    <a:lnTo>
                      <a:pt x="1232" y="3305"/>
                    </a:lnTo>
                    <a:lnTo>
                      <a:pt x="1229" y="3310"/>
                    </a:lnTo>
                    <a:lnTo>
                      <a:pt x="1227" y="3315"/>
                    </a:lnTo>
                    <a:lnTo>
                      <a:pt x="1225" y="3320"/>
                    </a:lnTo>
                    <a:lnTo>
                      <a:pt x="1224" y="3325"/>
                    </a:lnTo>
                    <a:lnTo>
                      <a:pt x="1223" y="3330"/>
                    </a:lnTo>
                    <a:lnTo>
                      <a:pt x="1223" y="3335"/>
                    </a:lnTo>
                    <a:lnTo>
                      <a:pt x="1216" y="3340"/>
                    </a:lnTo>
                    <a:lnTo>
                      <a:pt x="1209" y="3345"/>
                    </a:lnTo>
                    <a:lnTo>
                      <a:pt x="1203" y="3351"/>
                    </a:lnTo>
                    <a:lnTo>
                      <a:pt x="1197" y="3355"/>
                    </a:lnTo>
                    <a:lnTo>
                      <a:pt x="1192" y="3359"/>
                    </a:lnTo>
                    <a:lnTo>
                      <a:pt x="1187" y="3363"/>
                    </a:lnTo>
                    <a:lnTo>
                      <a:pt x="1182" y="3367"/>
                    </a:lnTo>
                    <a:lnTo>
                      <a:pt x="1176" y="3369"/>
                    </a:lnTo>
                    <a:lnTo>
                      <a:pt x="1173" y="3377"/>
                    </a:lnTo>
                    <a:lnTo>
                      <a:pt x="1171" y="3384"/>
                    </a:lnTo>
                    <a:lnTo>
                      <a:pt x="1168" y="3391"/>
                    </a:lnTo>
                    <a:lnTo>
                      <a:pt x="1166" y="3398"/>
                    </a:lnTo>
                    <a:lnTo>
                      <a:pt x="1163" y="3406"/>
                    </a:lnTo>
                    <a:lnTo>
                      <a:pt x="1161" y="3412"/>
                    </a:lnTo>
                    <a:lnTo>
                      <a:pt x="1158" y="3418"/>
                    </a:lnTo>
                    <a:lnTo>
                      <a:pt x="1156" y="3423"/>
                    </a:lnTo>
                    <a:lnTo>
                      <a:pt x="1149" y="3428"/>
                    </a:lnTo>
                    <a:lnTo>
                      <a:pt x="1142" y="3433"/>
                    </a:lnTo>
                    <a:lnTo>
                      <a:pt x="1136" y="3438"/>
                    </a:lnTo>
                    <a:lnTo>
                      <a:pt x="1131" y="3443"/>
                    </a:lnTo>
                    <a:lnTo>
                      <a:pt x="1124" y="3448"/>
                    </a:lnTo>
                    <a:lnTo>
                      <a:pt x="1119" y="3454"/>
                    </a:lnTo>
                    <a:lnTo>
                      <a:pt x="1114" y="3459"/>
                    </a:lnTo>
                    <a:lnTo>
                      <a:pt x="1109" y="3464"/>
                    </a:lnTo>
                    <a:lnTo>
                      <a:pt x="1106" y="3477"/>
                    </a:lnTo>
                    <a:lnTo>
                      <a:pt x="1104" y="3489"/>
                    </a:lnTo>
                    <a:lnTo>
                      <a:pt x="1102" y="3503"/>
                    </a:lnTo>
                    <a:lnTo>
                      <a:pt x="1100" y="3515"/>
                    </a:lnTo>
                    <a:lnTo>
                      <a:pt x="1098" y="3528"/>
                    </a:lnTo>
                    <a:lnTo>
                      <a:pt x="1097" y="3540"/>
                    </a:lnTo>
                    <a:lnTo>
                      <a:pt x="1096" y="3554"/>
                    </a:lnTo>
                    <a:lnTo>
                      <a:pt x="1096" y="3566"/>
                    </a:lnTo>
                    <a:lnTo>
                      <a:pt x="1093" y="3571"/>
                    </a:lnTo>
                    <a:lnTo>
                      <a:pt x="1091" y="3575"/>
                    </a:lnTo>
                    <a:lnTo>
                      <a:pt x="1088" y="3579"/>
                    </a:lnTo>
                    <a:lnTo>
                      <a:pt x="1086" y="3582"/>
                    </a:lnTo>
                    <a:lnTo>
                      <a:pt x="1083" y="3585"/>
                    </a:lnTo>
                    <a:lnTo>
                      <a:pt x="1081" y="3588"/>
                    </a:lnTo>
                    <a:lnTo>
                      <a:pt x="1077" y="3590"/>
                    </a:lnTo>
                    <a:lnTo>
                      <a:pt x="1075" y="3593"/>
                    </a:lnTo>
                    <a:lnTo>
                      <a:pt x="1073" y="3606"/>
                    </a:lnTo>
                    <a:lnTo>
                      <a:pt x="1070" y="3619"/>
                    </a:lnTo>
                    <a:lnTo>
                      <a:pt x="1068" y="3631"/>
                    </a:lnTo>
                    <a:lnTo>
                      <a:pt x="1065" y="3643"/>
                    </a:lnTo>
                    <a:lnTo>
                      <a:pt x="1063" y="3657"/>
                    </a:lnTo>
                    <a:lnTo>
                      <a:pt x="1060" y="3669"/>
                    </a:lnTo>
                    <a:lnTo>
                      <a:pt x="1058" y="3682"/>
                    </a:lnTo>
                    <a:lnTo>
                      <a:pt x="1055" y="3694"/>
                    </a:lnTo>
                    <a:lnTo>
                      <a:pt x="1053" y="3697"/>
                    </a:lnTo>
                    <a:lnTo>
                      <a:pt x="1050" y="3699"/>
                    </a:lnTo>
                    <a:lnTo>
                      <a:pt x="1048" y="3701"/>
                    </a:lnTo>
                    <a:lnTo>
                      <a:pt x="1045" y="3704"/>
                    </a:lnTo>
                    <a:lnTo>
                      <a:pt x="1043" y="3706"/>
                    </a:lnTo>
                    <a:lnTo>
                      <a:pt x="1040" y="3707"/>
                    </a:lnTo>
                    <a:lnTo>
                      <a:pt x="1038" y="3708"/>
                    </a:lnTo>
                    <a:lnTo>
                      <a:pt x="1035" y="3709"/>
                    </a:lnTo>
                    <a:lnTo>
                      <a:pt x="1022" y="3736"/>
                    </a:lnTo>
                    <a:lnTo>
                      <a:pt x="1010" y="3764"/>
                    </a:lnTo>
                    <a:lnTo>
                      <a:pt x="997" y="3791"/>
                    </a:lnTo>
                    <a:lnTo>
                      <a:pt x="985" y="3819"/>
                    </a:lnTo>
                    <a:lnTo>
                      <a:pt x="972" y="3846"/>
                    </a:lnTo>
                    <a:lnTo>
                      <a:pt x="959" y="3873"/>
                    </a:lnTo>
                    <a:lnTo>
                      <a:pt x="947" y="3899"/>
                    </a:lnTo>
                    <a:lnTo>
                      <a:pt x="935" y="3925"/>
                    </a:lnTo>
                    <a:lnTo>
                      <a:pt x="932" y="3935"/>
                    </a:lnTo>
                    <a:lnTo>
                      <a:pt x="930" y="3945"/>
                    </a:lnTo>
                    <a:lnTo>
                      <a:pt x="927" y="3956"/>
                    </a:lnTo>
                    <a:lnTo>
                      <a:pt x="925" y="3965"/>
                    </a:lnTo>
                    <a:lnTo>
                      <a:pt x="923" y="3974"/>
                    </a:lnTo>
                    <a:lnTo>
                      <a:pt x="922" y="3983"/>
                    </a:lnTo>
                    <a:lnTo>
                      <a:pt x="921" y="3992"/>
                    </a:lnTo>
                    <a:lnTo>
                      <a:pt x="920" y="3999"/>
                    </a:lnTo>
                    <a:lnTo>
                      <a:pt x="918" y="4002"/>
                    </a:lnTo>
                    <a:lnTo>
                      <a:pt x="916" y="4004"/>
                    </a:lnTo>
                    <a:lnTo>
                      <a:pt x="913" y="4007"/>
                    </a:lnTo>
                    <a:lnTo>
                      <a:pt x="911" y="4009"/>
                    </a:lnTo>
                    <a:lnTo>
                      <a:pt x="908" y="4011"/>
                    </a:lnTo>
                    <a:lnTo>
                      <a:pt x="906" y="4012"/>
                    </a:lnTo>
                    <a:lnTo>
                      <a:pt x="903" y="4013"/>
                    </a:lnTo>
                    <a:lnTo>
                      <a:pt x="901" y="4014"/>
                    </a:lnTo>
                    <a:lnTo>
                      <a:pt x="841" y="4196"/>
                    </a:lnTo>
                    <a:lnTo>
                      <a:pt x="796" y="4335"/>
                    </a:lnTo>
                    <a:lnTo>
                      <a:pt x="763" y="4434"/>
                    </a:lnTo>
                    <a:lnTo>
                      <a:pt x="740" y="4501"/>
                    </a:lnTo>
                    <a:lnTo>
                      <a:pt x="725" y="4543"/>
                    </a:lnTo>
                    <a:lnTo>
                      <a:pt x="716" y="4567"/>
                    </a:lnTo>
                    <a:lnTo>
                      <a:pt x="710" y="4577"/>
                    </a:lnTo>
                    <a:lnTo>
                      <a:pt x="706" y="4583"/>
                    </a:lnTo>
                    <a:lnTo>
                      <a:pt x="703" y="4603"/>
                    </a:lnTo>
                    <a:lnTo>
                      <a:pt x="701" y="4623"/>
                    </a:lnTo>
                    <a:lnTo>
                      <a:pt x="698" y="4643"/>
                    </a:lnTo>
                    <a:lnTo>
                      <a:pt x="696" y="4664"/>
                    </a:lnTo>
                    <a:lnTo>
                      <a:pt x="693" y="4683"/>
                    </a:lnTo>
                    <a:lnTo>
                      <a:pt x="691" y="4701"/>
                    </a:lnTo>
                    <a:lnTo>
                      <a:pt x="688" y="4721"/>
                    </a:lnTo>
                    <a:lnTo>
                      <a:pt x="686" y="4739"/>
                    </a:lnTo>
                    <a:lnTo>
                      <a:pt x="679" y="4753"/>
                    </a:lnTo>
                    <a:lnTo>
                      <a:pt x="670" y="4768"/>
                    </a:lnTo>
                    <a:lnTo>
                      <a:pt x="663" y="4782"/>
                    </a:lnTo>
                    <a:lnTo>
                      <a:pt x="656" y="4795"/>
                    </a:lnTo>
                    <a:lnTo>
                      <a:pt x="649" y="4808"/>
                    </a:lnTo>
                    <a:lnTo>
                      <a:pt x="643" y="4822"/>
                    </a:lnTo>
                    <a:lnTo>
                      <a:pt x="637" y="4834"/>
                    </a:lnTo>
                    <a:lnTo>
                      <a:pt x="632" y="4847"/>
                    </a:lnTo>
                    <a:lnTo>
                      <a:pt x="622" y="4873"/>
                    </a:lnTo>
                    <a:lnTo>
                      <a:pt x="613" y="4898"/>
                    </a:lnTo>
                    <a:lnTo>
                      <a:pt x="604" y="4923"/>
                    </a:lnTo>
                    <a:lnTo>
                      <a:pt x="596" y="4948"/>
                    </a:lnTo>
                    <a:lnTo>
                      <a:pt x="588" y="4973"/>
                    </a:lnTo>
                    <a:lnTo>
                      <a:pt x="580" y="4997"/>
                    </a:lnTo>
                    <a:lnTo>
                      <a:pt x="572" y="5021"/>
                    </a:lnTo>
                    <a:lnTo>
                      <a:pt x="564" y="5044"/>
                    </a:lnTo>
                    <a:lnTo>
                      <a:pt x="562" y="5061"/>
                    </a:lnTo>
                    <a:lnTo>
                      <a:pt x="559" y="5079"/>
                    </a:lnTo>
                    <a:lnTo>
                      <a:pt x="557" y="5097"/>
                    </a:lnTo>
                    <a:lnTo>
                      <a:pt x="555" y="5115"/>
                    </a:lnTo>
                    <a:lnTo>
                      <a:pt x="554" y="5133"/>
                    </a:lnTo>
                    <a:lnTo>
                      <a:pt x="552" y="5150"/>
                    </a:lnTo>
                    <a:lnTo>
                      <a:pt x="551" y="5169"/>
                    </a:lnTo>
                    <a:lnTo>
                      <a:pt x="551" y="5186"/>
                    </a:lnTo>
                    <a:lnTo>
                      <a:pt x="549" y="5188"/>
                    </a:lnTo>
                    <a:lnTo>
                      <a:pt x="546" y="5190"/>
                    </a:lnTo>
                    <a:lnTo>
                      <a:pt x="544" y="5191"/>
                    </a:lnTo>
                    <a:lnTo>
                      <a:pt x="542" y="5192"/>
                    </a:lnTo>
                    <a:lnTo>
                      <a:pt x="540" y="5192"/>
                    </a:lnTo>
                    <a:lnTo>
                      <a:pt x="539" y="5193"/>
                    </a:lnTo>
                    <a:lnTo>
                      <a:pt x="538" y="5193"/>
                    </a:lnTo>
                    <a:lnTo>
                      <a:pt x="538" y="5193"/>
                    </a:lnTo>
                    <a:lnTo>
                      <a:pt x="526" y="5233"/>
                    </a:lnTo>
                    <a:lnTo>
                      <a:pt x="518" y="5266"/>
                    </a:lnTo>
                    <a:lnTo>
                      <a:pt x="511" y="5291"/>
                    </a:lnTo>
                    <a:lnTo>
                      <a:pt x="507" y="5313"/>
                    </a:lnTo>
                    <a:lnTo>
                      <a:pt x="503" y="5335"/>
                    </a:lnTo>
                    <a:lnTo>
                      <a:pt x="499" y="5358"/>
                    </a:lnTo>
                    <a:lnTo>
                      <a:pt x="495" y="5387"/>
                    </a:lnTo>
                    <a:lnTo>
                      <a:pt x="491" y="5424"/>
                    </a:lnTo>
                    <a:lnTo>
                      <a:pt x="484" y="5430"/>
                    </a:lnTo>
                    <a:lnTo>
                      <a:pt x="479" y="5436"/>
                    </a:lnTo>
                    <a:lnTo>
                      <a:pt x="473" y="5443"/>
                    </a:lnTo>
                    <a:lnTo>
                      <a:pt x="468" y="5450"/>
                    </a:lnTo>
                    <a:lnTo>
                      <a:pt x="463" y="5460"/>
                    </a:lnTo>
                    <a:lnTo>
                      <a:pt x="457" y="5475"/>
                    </a:lnTo>
                    <a:lnTo>
                      <a:pt x="448" y="5493"/>
                    </a:lnTo>
                    <a:lnTo>
                      <a:pt x="437" y="5519"/>
                    </a:lnTo>
                    <a:lnTo>
                      <a:pt x="435" y="5538"/>
                    </a:lnTo>
                    <a:lnTo>
                      <a:pt x="432" y="5557"/>
                    </a:lnTo>
                    <a:lnTo>
                      <a:pt x="430" y="5577"/>
                    </a:lnTo>
                    <a:lnTo>
                      <a:pt x="428" y="5595"/>
                    </a:lnTo>
                    <a:lnTo>
                      <a:pt x="425" y="5613"/>
                    </a:lnTo>
                    <a:lnTo>
                      <a:pt x="424" y="5632"/>
                    </a:lnTo>
                    <a:lnTo>
                      <a:pt x="423" y="5649"/>
                    </a:lnTo>
                    <a:lnTo>
                      <a:pt x="423" y="5667"/>
                    </a:lnTo>
                    <a:lnTo>
                      <a:pt x="421" y="5673"/>
                    </a:lnTo>
                    <a:lnTo>
                      <a:pt x="418" y="5678"/>
                    </a:lnTo>
                    <a:lnTo>
                      <a:pt x="416" y="5682"/>
                    </a:lnTo>
                    <a:lnTo>
                      <a:pt x="413" y="5687"/>
                    </a:lnTo>
                    <a:lnTo>
                      <a:pt x="411" y="5691"/>
                    </a:lnTo>
                    <a:lnTo>
                      <a:pt x="408" y="5695"/>
                    </a:lnTo>
                    <a:lnTo>
                      <a:pt x="406" y="5698"/>
                    </a:lnTo>
                    <a:lnTo>
                      <a:pt x="403" y="5701"/>
                    </a:lnTo>
                    <a:lnTo>
                      <a:pt x="401" y="5722"/>
                    </a:lnTo>
                    <a:lnTo>
                      <a:pt x="398" y="5742"/>
                    </a:lnTo>
                    <a:lnTo>
                      <a:pt x="396" y="5762"/>
                    </a:lnTo>
                    <a:lnTo>
                      <a:pt x="393" y="5782"/>
                    </a:lnTo>
                    <a:lnTo>
                      <a:pt x="391" y="5801"/>
                    </a:lnTo>
                    <a:lnTo>
                      <a:pt x="388" y="5821"/>
                    </a:lnTo>
                    <a:lnTo>
                      <a:pt x="386" y="5839"/>
                    </a:lnTo>
                    <a:lnTo>
                      <a:pt x="383" y="5857"/>
                    </a:lnTo>
                    <a:lnTo>
                      <a:pt x="379" y="5864"/>
                    </a:lnTo>
                    <a:lnTo>
                      <a:pt x="372" y="5875"/>
                    </a:lnTo>
                    <a:lnTo>
                      <a:pt x="367" y="5888"/>
                    </a:lnTo>
                    <a:lnTo>
                      <a:pt x="362" y="5903"/>
                    </a:lnTo>
                    <a:lnTo>
                      <a:pt x="356" y="5918"/>
                    </a:lnTo>
                    <a:lnTo>
                      <a:pt x="350" y="5934"/>
                    </a:lnTo>
                    <a:lnTo>
                      <a:pt x="343" y="5947"/>
                    </a:lnTo>
                    <a:lnTo>
                      <a:pt x="336" y="5959"/>
                    </a:lnTo>
                    <a:lnTo>
                      <a:pt x="336" y="5977"/>
                    </a:lnTo>
                    <a:lnTo>
                      <a:pt x="336" y="5994"/>
                    </a:lnTo>
                    <a:lnTo>
                      <a:pt x="336" y="6012"/>
                    </a:lnTo>
                    <a:lnTo>
                      <a:pt x="336" y="6030"/>
                    </a:lnTo>
                    <a:lnTo>
                      <a:pt x="336" y="6048"/>
                    </a:lnTo>
                    <a:lnTo>
                      <a:pt x="336" y="6065"/>
                    </a:lnTo>
                    <a:lnTo>
                      <a:pt x="336" y="6084"/>
                    </a:lnTo>
                    <a:lnTo>
                      <a:pt x="336" y="6101"/>
                    </a:lnTo>
                    <a:lnTo>
                      <a:pt x="334" y="6119"/>
                    </a:lnTo>
                    <a:lnTo>
                      <a:pt x="331" y="6137"/>
                    </a:lnTo>
                    <a:lnTo>
                      <a:pt x="329" y="6154"/>
                    </a:lnTo>
                    <a:lnTo>
                      <a:pt x="325" y="6171"/>
                    </a:lnTo>
                    <a:lnTo>
                      <a:pt x="323" y="6189"/>
                    </a:lnTo>
                    <a:lnTo>
                      <a:pt x="321" y="6205"/>
                    </a:lnTo>
                    <a:lnTo>
                      <a:pt x="318" y="6221"/>
                    </a:lnTo>
                    <a:lnTo>
                      <a:pt x="316" y="6237"/>
                    </a:lnTo>
                    <a:lnTo>
                      <a:pt x="313" y="6242"/>
                    </a:lnTo>
                    <a:lnTo>
                      <a:pt x="311" y="6246"/>
                    </a:lnTo>
                    <a:lnTo>
                      <a:pt x="308" y="6249"/>
                    </a:lnTo>
                    <a:lnTo>
                      <a:pt x="306" y="6253"/>
                    </a:lnTo>
                    <a:lnTo>
                      <a:pt x="303" y="6256"/>
                    </a:lnTo>
                    <a:lnTo>
                      <a:pt x="301" y="6258"/>
                    </a:lnTo>
                    <a:lnTo>
                      <a:pt x="298" y="6261"/>
                    </a:lnTo>
                    <a:lnTo>
                      <a:pt x="296" y="6264"/>
                    </a:lnTo>
                    <a:lnTo>
                      <a:pt x="291" y="6302"/>
                    </a:lnTo>
                    <a:lnTo>
                      <a:pt x="288" y="6331"/>
                    </a:lnTo>
                    <a:lnTo>
                      <a:pt x="285" y="6352"/>
                    </a:lnTo>
                    <a:lnTo>
                      <a:pt x="283" y="6367"/>
                    </a:lnTo>
                    <a:lnTo>
                      <a:pt x="280" y="6378"/>
                    </a:lnTo>
                    <a:lnTo>
                      <a:pt x="277" y="6386"/>
                    </a:lnTo>
                    <a:lnTo>
                      <a:pt x="273" y="6393"/>
                    </a:lnTo>
                    <a:lnTo>
                      <a:pt x="268" y="6399"/>
                    </a:lnTo>
                    <a:lnTo>
                      <a:pt x="266" y="6428"/>
                    </a:lnTo>
                    <a:lnTo>
                      <a:pt x="265" y="6454"/>
                    </a:lnTo>
                    <a:lnTo>
                      <a:pt x="264" y="6481"/>
                    </a:lnTo>
                    <a:lnTo>
                      <a:pt x="263" y="6507"/>
                    </a:lnTo>
                    <a:lnTo>
                      <a:pt x="262" y="6533"/>
                    </a:lnTo>
                    <a:lnTo>
                      <a:pt x="262" y="6558"/>
                    </a:lnTo>
                    <a:lnTo>
                      <a:pt x="262" y="6584"/>
                    </a:lnTo>
                    <a:lnTo>
                      <a:pt x="262" y="6609"/>
                    </a:lnTo>
                    <a:lnTo>
                      <a:pt x="264" y="6617"/>
                    </a:lnTo>
                    <a:lnTo>
                      <a:pt x="267" y="6624"/>
                    </a:lnTo>
                    <a:lnTo>
                      <a:pt x="269" y="6633"/>
                    </a:lnTo>
                    <a:lnTo>
                      <a:pt x="272" y="6640"/>
                    </a:lnTo>
                    <a:lnTo>
                      <a:pt x="274" y="6648"/>
                    </a:lnTo>
                    <a:lnTo>
                      <a:pt x="278" y="6655"/>
                    </a:lnTo>
                    <a:lnTo>
                      <a:pt x="280" y="6663"/>
                    </a:lnTo>
                    <a:lnTo>
                      <a:pt x="283" y="6670"/>
                    </a:lnTo>
                    <a:lnTo>
                      <a:pt x="283" y="6681"/>
                    </a:lnTo>
                    <a:lnTo>
                      <a:pt x="283" y="6690"/>
                    </a:lnTo>
                    <a:lnTo>
                      <a:pt x="283" y="6699"/>
                    </a:lnTo>
                    <a:lnTo>
                      <a:pt x="283" y="6707"/>
                    </a:lnTo>
                    <a:lnTo>
                      <a:pt x="283" y="6715"/>
                    </a:lnTo>
                    <a:lnTo>
                      <a:pt x="283" y="6723"/>
                    </a:lnTo>
                    <a:lnTo>
                      <a:pt x="283" y="6731"/>
                    </a:lnTo>
                    <a:lnTo>
                      <a:pt x="283" y="6739"/>
                    </a:lnTo>
                    <a:lnTo>
                      <a:pt x="280" y="6741"/>
                    </a:lnTo>
                    <a:lnTo>
                      <a:pt x="278" y="6744"/>
                    </a:lnTo>
                    <a:lnTo>
                      <a:pt x="275" y="6746"/>
                    </a:lnTo>
                    <a:lnTo>
                      <a:pt x="273" y="6748"/>
                    </a:lnTo>
                    <a:lnTo>
                      <a:pt x="271" y="6750"/>
                    </a:lnTo>
                    <a:lnTo>
                      <a:pt x="270" y="6751"/>
                    </a:lnTo>
                    <a:lnTo>
                      <a:pt x="269" y="6752"/>
                    </a:lnTo>
                    <a:lnTo>
                      <a:pt x="268" y="6752"/>
                    </a:lnTo>
                    <a:lnTo>
                      <a:pt x="266" y="6800"/>
                    </a:lnTo>
                    <a:lnTo>
                      <a:pt x="265" y="6847"/>
                    </a:lnTo>
                    <a:lnTo>
                      <a:pt x="264" y="6895"/>
                    </a:lnTo>
                    <a:lnTo>
                      <a:pt x="263" y="6941"/>
                    </a:lnTo>
                    <a:lnTo>
                      <a:pt x="262" y="6988"/>
                    </a:lnTo>
                    <a:lnTo>
                      <a:pt x="262" y="7034"/>
                    </a:lnTo>
                    <a:lnTo>
                      <a:pt x="262" y="7080"/>
                    </a:lnTo>
                    <a:lnTo>
                      <a:pt x="262" y="7124"/>
                    </a:lnTo>
                    <a:lnTo>
                      <a:pt x="257" y="7130"/>
                    </a:lnTo>
                    <a:lnTo>
                      <a:pt x="253" y="7134"/>
                    </a:lnTo>
                    <a:lnTo>
                      <a:pt x="250" y="7138"/>
                    </a:lnTo>
                    <a:lnTo>
                      <a:pt x="246" y="7141"/>
                    </a:lnTo>
                    <a:lnTo>
                      <a:pt x="243" y="7144"/>
                    </a:lnTo>
                    <a:lnTo>
                      <a:pt x="241" y="7147"/>
                    </a:lnTo>
                    <a:lnTo>
                      <a:pt x="238" y="7149"/>
                    </a:lnTo>
                    <a:lnTo>
                      <a:pt x="236" y="7152"/>
                    </a:lnTo>
                    <a:lnTo>
                      <a:pt x="233" y="7172"/>
                    </a:lnTo>
                    <a:lnTo>
                      <a:pt x="231" y="7193"/>
                    </a:lnTo>
                    <a:lnTo>
                      <a:pt x="228" y="7213"/>
                    </a:lnTo>
                    <a:lnTo>
                      <a:pt x="225" y="7234"/>
                    </a:lnTo>
                    <a:lnTo>
                      <a:pt x="224" y="7254"/>
                    </a:lnTo>
                    <a:lnTo>
                      <a:pt x="223" y="7274"/>
                    </a:lnTo>
                    <a:lnTo>
                      <a:pt x="222" y="7295"/>
                    </a:lnTo>
                    <a:lnTo>
                      <a:pt x="221" y="7314"/>
                    </a:lnTo>
                    <a:lnTo>
                      <a:pt x="223" y="7365"/>
                    </a:lnTo>
                    <a:lnTo>
                      <a:pt x="224" y="7408"/>
                    </a:lnTo>
                    <a:lnTo>
                      <a:pt x="225" y="7445"/>
                    </a:lnTo>
                    <a:lnTo>
                      <a:pt x="225" y="7478"/>
                    </a:lnTo>
                    <a:lnTo>
                      <a:pt x="225" y="7510"/>
                    </a:lnTo>
                    <a:lnTo>
                      <a:pt x="225" y="7545"/>
                    </a:lnTo>
                    <a:lnTo>
                      <a:pt x="227" y="7582"/>
                    </a:lnTo>
                    <a:lnTo>
                      <a:pt x="229" y="7626"/>
                    </a:lnTo>
                    <a:lnTo>
                      <a:pt x="231" y="7631"/>
                    </a:lnTo>
                    <a:lnTo>
                      <a:pt x="234" y="7636"/>
                    </a:lnTo>
                    <a:lnTo>
                      <a:pt x="236" y="7640"/>
                    </a:lnTo>
                    <a:lnTo>
                      <a:pt x="239" y="7643"/>
                    </a:lnTo>
                    <a:lnTo>
                      <a:pt x="241" y="7646"/>
                    </a:lnTo>
                    <a:lnTo>
                      <a:pt x="244" y="7649"/>
                    </a:lnTo>
                    <a:lnTo>
                      <a:pt x="246" y="7651"/>
                    </a:lnTo>
                    <a:lnTo>
                      <a:pt x="249" y="7654"/>
                    </a:lnTo>
                    <a:lnTo>
                      <a:pt x="249" y="7661"/>
                    </a:lnTo>
                    <a:lnTo>
                      <a:pt x="249" y="7669"/>
                    </a:lnTo>
                    <a:lnTo>
                      <a:pt x="249" y="7676"/>
                    </a:lnTo>
                    <a:lnTo>
                      <a:pt x="249" y="7685"/>
                    </a:lnTo>
                    <a:lnTo>
                      <a:pt x="249" y="7692"/>
                    </a:lnTo>
                    <a:lnTo>
                      <a:pt x="249" y="7700"/>
                    </a:lnTo>
                    <a:lnTo>
                      <a:pt x="249" y="7707"/>
                    </a:lnTo>
                    <a:lnTo>
                      <a:pt x="249" y="7714"/>
                    </a:lnTo>
                    <a:lnTo>
                      <a:pt x="246" y="7717"/>
                    </a:lnTo>
                    <a:lnTo>
                      <a:pt x="244" y="7719"/>
                    </a:lnTo>
                    <a:lnTo>
                      <a:pt x="242" y="7722"/>
                    </a:lnTo>
                    <a:lnTo>
                      <a:pt x="240" y="7724"/>
                    </a:lnTo>
                    <a:lnTo>
                      <a:pt x="238" y="7725"/>
                    </a:lnTo>
                    <a:lnTo>
                      <a:pt x="237" y="7727"/>
                    </a:lnTo>
                    <a:lnTo>
                      <a:pt x="236" y="7727"/>
                    </a:lnTo>
                    <a:lnTo>
                      <a:pt x="236" y="7728"/>
                    </a:lnTo>
                    <a:lnTo>
                      <a:pt x="231" y="7829"/>
                    </a:lnTo>
                    <a:lnTo>
                      <a:pt x="228" y="7906"/>
                    </a:lnTo>
                    <a:lnTo>
                      <a:pt x="225" y="7963"/>
                    </a:lnTo>
                    <a:lnTo>
                      <a:pt x="224" y="8005"/>
                    </a:lnTo>
                    <a:lnTo>
                      <a:pt x="224" y="8037"/>
                    </a:lnTo>
                    <a:lnTo>
                      <a:pt x="224" y="8063"/>
                    </a:lnTo>
                    <a:lnTo>
                      <a:pt x="227" y="8088"/>
                    </a:lnTo>
                    <a:lnTo>
                      <a:pt x="229" y="8114"/>
                    </a:lnTo>
                    <a:lnTo>
                      <a:pt x="231" y="8117"/>
                    </a:lnTo>
                    <a:lnTo>
                      <a:pt x="234" y="8119"/>
                    </a:lnTo>
                    <a:lnTo>
                      <a:pt x="236" y="8122"/>
                    </a:lnTo>
                    <a:lnTo>
                      <a:pt x="239" y="8124"/>
                    </a:lnTo>
                    <a:lnTo>
                      <a:pt x="241" y="8127"/>
                    </a:lnTo>
                    <a:lnTo>
                      <a:pt x="244" y="8129"/>
                    </a:lnTo>
                    <a:lnTo>
                      <a:pt x="246" y="8132"/>
                    </a:lnTo>
                    <a:lnTo>
                      <a:pt x="249" y="8134"/>
                    </a:lnTo>
                    <a:lnTo>
                      <a:pt x="249" y="8139"/>
                    </a:lnTo>
                    <a:lnTo>
                      <a:pt x="249" y="8142"/>
                    </a:lnTo>
                    <a:lnTo>
                      <a:pt x="249" y="8145"/>
                    </a:lnTo>
                    <a:lnTo>
                      <a:pt x="249" y="8149"/>
                    </a:lnTo>
                    <a:lnTo>
                      <a:pt x="249" y="8152"/>
                    </a:lnTo>
                    <a:lnTo>
                      <a:pt x="249" y="8155"/>
                    </a:lnTo>
                    <a:lnTo>
                      <a:pt x="249" y="8159"/>
                    </a:lnTo>
                    <a:lnTo>
                      <a:pt x="249" y="8162"/>
                    </a:lnTo>
                    <a:lnTo>
                      <a:pt x="0" y="816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2" name="Freeform 51"/>
              <p:cNvSpPr>
                <a:spLocks/>
              </p:cNvSpPr>
              <p:nvPr/>
            </p:nvSpPr>
            <p:spPr bwMode="auto">
              <a:xfrm>
                <a:off x="2210" y="3301"/>
                <a:ext cx="109" cy="117"/>
              </a:xfrm>
              <a:custGeom>
                <a:avLst/>
                <a:gdLst/>
                <a:ahLst/>
                <a:cxnLst>
                  <a:cxn ang="0">
                    <a:pos x="331" y="462"/>
                  </a:cxn>
                  <a:cxn ang="0">
                    <a:pos x="323" y="460"/>
                  </a:cxn>
                  <a:cxn ang="0">
                    <a:pos x="316" y="454"/>
                  </a:cxn>
                  <a:cxn ang="0">
                    <a:pos x="313" y="446"/>
                  </a:cxn>
                  <a:cxn ang="0">
                    <a:pos x="307" y="436"/>
                  </a:cxn>
                  <a:cxn ang="0">
                    <a:pos x="297" y="427"/>
                  </a:cxn>
                  <a:cxn ang="0">
                    <a:pos x="282" y="423"/>
                  </a:cxn>
                  <a:cxn ang="0">
                    <a:pos x="267" y="417"/>
                  </a:cxn>
                  <a:cxn ang="0">
                    <a:pos x="207" y="414"/>
                  </a:cxn>
                  <a:cxn ang="0">
                    <a:pos x="123" y="413"/>
                  </a:cxn>
                  <a:cxn ang="0">
                    <a:pos x="40" y="407"/>
                  </a:cxn>
                  <a:cxn ang="0">
                    <a:pos x="25" y="399"/>
                  </a:cxn>
                  <a:cxn ang="0">
                    <a:pos x="10" y="392"/>
                  </a:cxn>
                  <a:cxn ang="0">
                    <a:pos x="13" y="373"/>
                  </a:cxn>
                  <a:cxn ang="0">
                    <a:pos x="38" y="345"/>
                  </a:cxn>
                  <a:cxn ang="0">
                    <a:pos x="58" y="315"/>
                  </a:cxn>
                  <a:cxn ang="0">
                    <a:pos x="67" y="248"/>
                  </a:cxn>
                  <a:cxn ang="0">
                    <a:pos x="69" y="172"/>
                  </a:cxn>
                  <a:cxn ang="0">
                    <a:pos x="74" y="95"/>
                  </a:cxn>
                  <a:cxn ang="0">
                    <a:pos x="58" y="80"/>
                  </a:cxn>
                  <a:cxn ang="0">
                    <a:pos x="40" y="65"/>
                  </a:cxn>
                  <a:cxn ang="0">
                    <a:pos x="26" y="52"/>
                  </a:cxn>
                  <a:cxn ang="0">
                    <a:pos x="26" y="44"/>
                  </a:cxn>
                  <a:cxn ang="0">
                    <a:pos x="26" y="37"/>
                  </a:cxn>
                  <a:cxn ang="0">
                    <a:pos x="97" y="28"/>
                  </a:cxn>
                  <a:cxn ang="0">
                    <a:pos x="203" y="16"/>
                  </a:cxn>
                  <a:cxn ang="0">
                    <a:pos x="309" y="0"/>
                  </a:cxn>
                  <a:cxn ang="0">
                    <a:pos x="330" y="12"/>
                  </a:cxn>
                  <a:cxn ang="0">
                    <a:pos x="341" y="22"/>
                  </a:cxn>
                  <a:cxn ang="0">
                    <a:pos x="346" y="37"/>
                  </a:cxn>
                  <a:cxn ang="0">
                    <a:pos x="339" y="48"/>
                  </a:cxn>
                  <a:cxn ang="0">
                    <a:pos x="331" y="63"/>
                  </a:cxn>
                  <a:cxn ang="0">
                    <a:pos x="297" y="70"/>
                  </a:cxn>
                  <a:cxn ang="0">
                    <a:pos x="247" y="75"/>
                  </a:cxn>
                  <a:cxn ang="0">
                    <a:pos x="194" y="82"/>
                  </a:cxn>
                  <a:cxn ang="0">
                    <a:pos x="187" y="90"/>
                  </a:cxn>
                  <a:cxn ang="0">
                    <a:pos x="179" y="99"/>
                  </a:cxn>
                  <a:cxn ang="0">
                    <a:pos x="174" y="134"/>
                  </a:cxn>
                  <a:cxn ang="0">
                    <a:pos x="174" y="211"/>
                  </a:cxn>
                  <a:cxn ang="0">
                    <a:pos x="174" y="287"/>
                  </a:cxn>
                  <a:cxn ang="0">
                    <a:pos x="179" y="318"/>
                  </a:cxn>
                  <a:cxn ang="0">
                    <a:pos x="188" y="325"/>
                  </a:cxn>
                  <a:cxn ang="0">
                    <a:pos x="202" y="333"/>
                  </a:cxn>
                  <a:cxn ang="0">
                    <a:pos x="249" y="333"/>
                  </a:cxn>
                  <a:cxn ang="0">
                    <a:pos x="301" y="335"/>
                  </a:cxn>
                  <a:cxn ang="0">
                    <a:pos x="343" y="334"/>
                  </a:cxn>
                  <a:cxn ang="0">
                    <a:pos x="367" y="315"/>
                  </a:cxn>
                  <a:cxn ang="0">
                    <a:pos x="393" y="293"/>
                  </a:cxn>
                  <a:cxn ang="0">
                    <a:pos x="409" y="285"/>
                  </a:cxn>
                  <a:cxn ang="0">
                    <a:pos x="422" y="283"/>
                  </a:cxn>
                  <a:cxn ang="0">
                    <a:pos x="436" y="278"/>
                  </a:cxn>
                  <a:cxn ang="0">
                    <a:pos x="436" y="301"/>
                  </a:cxn>
                  <a:cxn ang="0">
                    <a:pos x="436" y="327"/>
                  </a:cxn>
                  <a:cxn ang="0">
                    <a:pos x="415" y="382"/>
                  </a:cxn>
                  <a:cxn ang="0">
                    <a:pos x="375" y="443"/>
                  </a:cxn>
                  <a:cxn ang="0">
                    <a:pos x="356" y="464"/>
                  </a:cxn>
                  <a:cxn ang="0">
                    <a:pos x="348" y="468"/>
                  </a:cxn>
                  <a:cxn ang="0">
                    <a:pos x="343" y="467"/>
                  </a:cxn>
                  <a:cxn ang="0">
                    <a:pos x="336" y="462"/>
                  </a:cxn>
                </a:cxnLst>
                <a:rect l="0" t="0" r="r" b="b"/>
                <a:pathLst>
                  <a:path w="436" h="468">
                    <a:moveTo>
                      <a:pt x="336" y="462"/>
                    </a:moveTo>
                    <a:lnTo>
                      <a:pt x="333" y="462"/>
                    </a:lnTo>
                    <a:lnTo>
                      <a:pt x="331" y="462"/>
                    </a:lnTo>
                    <a:lnTo>
                      <a:pt x="328" y="461"/>
                    </a:lnTo>
                    <a:lnTo>
                      <a:pt x="326" y="461"/>
                    </a:lnTo>
                    <a:lnTo>
                      <a:pt x="323" y="460"/>
                    </a:lnTo>
                    <a:lnTo>
                      <a:pt x="321" y="458"/>
                    </a:lnTo>
                    <a:lnTo>
                      <a:pt x="318" y="456"/>
                    </a:lnTo>
                    <a:lnTo>
                      <a:pt x="316" y="454"/>
                    </a:lnTo>
                    <a:lnTo>
                      <a:pt x="315" y="452"/>
                    </a:lnTo>
                    <a:lnTo>
                      <a:pt x="315" y="449"/>
                    </a:lnTo>
                    <a:lnTo>
                      <a:pt x="313" y="446"/>
                    </a:lnTo>
                    <a:lnTo>
                      <a:pt x="312" y="443"/>
                    </a:lnTo>
                    <a:lnTo>
                      <a:pt x="310" y="440"/>
                    </a:lnTo>
                    <a:lnTo>
                      <a:pt x="307" y="436"/>
                    </a:lnTo>
                    <a:lnTo>
                      <a:pt x="305" y="432"/>
                    </a:lnTo>
                    <a:lnTo>
                      <a:pt x="303" y="428"/>
                    </a:lnTo>
                    <a:lnTo>
                      <a:pt x="297" y="427"/>
                    </a:lnTo>
                    <a:lnTo>
                      <a:pt x="292" y="426"/>
                    </a:lnTo>
                    <a:lnTo>
                      <a:pt x="287" y="425"/>
                    </a:lnTo>
                    <a:lnTo>
                      <a:pt x="282" y="423"/>
                    </a:lnTo>
                    <a:lnTo>
                      <a:pt x="277" y="421"/>
                    </a:lnTo>
                    <a:lnTo>
                      <a:pt x="272" y="419"/>
                    </a:lnTo>
                    <a:lnTo>
                      <a:pt x="267" y="417"/>
                    </a:lnTo>
                    <a:lnTo>
                      <a:pt x="262" y="414"/>
                    </a:lnTo>
                    <a:lnTo>
                      <a:pt x="234" y="414"/>
                    </a:lnTo>
                    <a:lnTo>
                      <a:pt x="207" y="414"/>
                    </a:lnTo>
                    <a:lnTo>
                      <a:pt x="179" y="414"/>
                    </a:lnTo>
                    <a:lnTo>
                      <a:pt x="151" y="413"/>
                    </a:lnTo>
                    <a:lnTo>
                      <a:pt x="123" y="413"/>
                    </a:lnTo>
                    <a:lnTo>
                      <a:pt x="95" y="411"/>
                    </a:lnTo>
                    <a:lnTo>
                      <a:pt x="68" y="410"/>
                    </a:lnTo>
                    <a:lnTo>
                      <a:pt x="40" y="407"/>
                    </a:lnTo>
                    <a:lnTo>
                      <a:pt x="35" y="404"/>
                    </a:lnTo>
                    <a:lnTo>
                      <a:pt x="30" y="402"/>
                    </a:lnTo>
                    <a:lnTo>
                      <a:pt x="25" y="399"/>
                    </a:lnTo>
                    <a:lnTo>
                      <a:pt x="20" y="397"/>
                    </a:lnTo>
                    <a:lnTo>
                      <a:pt x="15" y="394"/>
                    </a:lnTo>
                    <a:lnTo>
                      <a:pt x="10" y="392"/>
                    </a:lnTo>
                    <a:lnTo>
                      <a:pt x="5" y="389"/>
                    </a:lnTo>
                    <a:lnTo>
                      <a:pt x="0" y="387"/>
                    </a:lnTo>
                    <a:lnTo>
                      <a:pt x="13" y="373"/>
                    </a:lnTo>
                    <a:lnTo>
                      <a:pt x="23" y="363"/>
                    </a:lnTo>
                    <a:lnTo>
                      <a:pt x="31" y="353"/>
                    </a:lnTo>
                    <a:lnTo>
                      <a:pt x="38" y="345"/>
                    </a:lnTo>
                    <a:lnTo>
                      <a:pt x="44" y="337"/>
                    </a:lnTo>
                    <a:lnTo>
                      <a:pt x="51" y="327"/>
                    </a:lnTo>
                    <a:lnTo>
                      <a:pt x="58" y="315"/>
                    </a:lnTo>
                    <a:lnTo>
                      <a:pt x="67" y="298"/>
                    </a:lnTo>
                    <a:lnTo>
                      <a:pt x="67" y="273"/>
                    </a:lnTo>
                    <a:lnTo>
                      <a:pt x="67" y="248"/>
                    </a:lnTo>
                    <a:lnTo>
                      <a:pt x="67" y="223"/>
                    </a:lnTo>
                    <a:lnTo>
                      <a:pt x="68" y="197"/>
                    </a:lnTo>
                    <a:lnTo>
                      <a:pt x="69" y="172"/>
                    </a:lnTo>
                    <a:lnTo>
                      <a:pt x="70" y="146"/>
                    </a:lnTo>
                    <a:lnTo>
                      <a:pt x="71" y="121"/>
                    </a:lnTo>
                    <a:lnTo>
                      <a:pt x="74" y="95"/>
                    </a:lnTo>
                    <a:lnTo>
                      <a:pt x="69" y="90"/>
                    </a:lnTo>
                    <a:lnTo>
                      <a:pt x="64" y="85"/>
                    </a:lnTo>
                    <a:lnTo>
                      <a:pt x="58" y="80"/>
                    </a:lnTo>
                    <a:lnTo>
                      <a:pt x="53" y="75"/>
                    </a:lnTo>
                    <a:lnTo>
                      <a:pt x="46" y="70"/>
                    </a:lnTo>
                    <a:lnTo>
                      <a:pt x="40" y="65"/>
                    </a:lnTo>
                    <a:lnTo>
                      <a:pt x="34" y="60"/>
                    </a:lnTo>
                    <a:lnTo>
                      <a:pt x="26" y="54"/>
                    </a:lnTo>
                    <a:lnTo>
                      <a:pt x="26" y="52"/>
                    </a:lnTo>
                    <a:lnTo>
                      <a:pt x="26" y="49"/>
                    </a:lnTo>
                    <a:lnTo>
                      <a:pt x="26" y="47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6" y="37"/>
                    </a:lnTo>
                    <a:lnTo>
                      <a:pt x="26" y="34"/>
                    </a:lnTo>
                    <a:lnTo>
                      <a:pt x="62" y="31"/>
                    </a:lnTo>
                    <a:lnTo>
                      <a:pt x="97" y="28"/>
                    </a:lnTo>
                    <a:lnTo>
                      <a:pt x="132" y="24"/>
                    </a:lnTo>
                    <a:lnTo>
                      <a:pt x="168" y="20"/>
                    </a:lnTo>
                    <a:lnTo>
                      <a:pt x="203" y="16"/>
                    </a:lnTo>
                    <a:lnTo>
                      <a:pt x="238" y="11"/>
                    </a:lnTo>
                    <a:lnTo>
                      <a:pt x="274" y="5"/>
                    </a:lnTo>
                    <a:lnTo>
                      <a:pt x="309" y="0"/>
                    </a:lnTo>
                    <a:lnTo>
                      <a:pt x="318" y="4"/>
                    </a:lnTo>
                    <a:lnTo>
                      <a:pt x="325" y="9"/>
                    </a:lnTo>
                    <a:lnTo>
                      <a:pt x="330" y="12"/>
                    </a:lnTo>
                    <a:lnTo>
                      <a:pt x="334" y="15"/>
                    </a:lnTo>
                    <a:lnTo>
                      <a:pt x="337" y="18"/>
                    </a:lnTo>
                    <a:lnTo>
                      <a:pt x="341" y="22"/>
                    </a:lnTo>
                    <a:lnTo>
                      <a:pt x="344" y="28"/>
                    </a:lnTo>
                    <a:lnTo>
                      <a:pt x="349" y="34"/>
                    </a:lnTo>
                    <a:lnTo>
                      <a:pt x="346" y="37"/>
                    </a:lnTo>
                    <a:lnTo>
                      <a:pt x="344" y="40"/>
                    </a:lnTo>
                    <a:lnTo>
                      <a:pt x="341" y="44"/>
                    </a:lnTo>
                    <a:lnTo>
                      <a:pt x="339" y="48"/>
                    </a:lnTo>
                    <a:lnTo>
                      <a:pt x="336" y="53"/>
                    </a:lnTo>
                    <a:lnTo>
                      <a:pt x="334" y="59"/>
                    </a:lnTo>
                    <a:lnTo>
                      <a:pt x="331" y="63"/>
                    </a:lnTo>
                    <a:lnTo>
                      <a:pt x="329" y="68"/>
                    </a:lnTo>
                    <a:lnTo>
                      <a:pt x="314" y="69"/>
                    </a:lnTo>
                    <a:lnTo>
                      <a:pt x="297" y="70"/>
                    </a:lnTo>
                    <a:lnTo>
                      <a:pt x="281" y="71"/>
                    </a:lnTo>
                    <a:lnTo>
                      <a:pt x="265" y="73"/>
                    </a:lnTo>
                    <a:lnTo>
                      <a:pt x="247" y="75"/>
                    </a:lnTo>
                    <a:lnTo>
                      <a:pt x="230" y="77"/>
                    </a:lnTo>
                    <a:lnTo>
                      <a:pt x="212" y="79"/>
                    </a:lnTo>
                    <a:lnTo>
                      <a:pt x="194" y="82"/>
                    </a:lnTo>
                    <a:lnTo>
                      <a:pt x="192" y="84"/>
                    </a:lnTo>
                    <a:lnTo>
                      <a:pt x="189" y="87"/>
                    </a:lnTo>
                    <a:lnTo>
                      <a:pt x="187" y="90"/>
                    </a:lnTo>
                    <a:lnTo>
                      <a:pt x="184" y="93"/>
                    </a:lnTo>
                    <a:lnTo>
                      <a:pt x="182" y="96"/>
                    </a:lnTo>
                    <a:lnTo>
                      <a:pt x="179" y="99"/>
                    </a:lnTo>
                    <a:lnTo>
                      <a:pt x="177" y="104"/>
                    </a:lnTo>
                    <a:lnTo>
                      <a:pt x="174" y="109"/>
                    </a:lnTo>
                    <a:lnTo>
                      <a:pt x="174" y="134"/>
                    </a:lnTo>
                    <a:lnTo>
                      <a:pt x="174" y="160"/>
                    </a:lnTo>
                    <a:lnTo>
                      <a:pt x="174" y="185"/>
                    </a:lnTo>
                    <a:lnTo>
                      <a:pt x="174" y="211"/>
                    </a:lnTo>
                    <a:lnTo>
                      <a:pt x="174" y="236"/>
                    </a:lnTo>
                    <a:lnTo>
                      <a:pt x="174" y="262"/>
                    </a:lnTo>
                    <a:lnTo>
                      <a:pt x="174" y="287"/>
                    </a:lnTo>
                    <a:lnTo>
                      <a:pt x="174" y="313"/>
                    </a:lnTo>
                    <a:lnTo>
                      <a:pt x="177" y="315"/>
                    </a:lnTo>
                    <a:lnTo>
                      <a:pt x="179" y="318"/>
                    </a:lnTo>
                    <a:lnTo>
                      <a:pt x="182" y="320"/>
                    </a:lnTo>
                    <a:lnTo>
                      <a:pt x="185" y="323"/>
                    </a:lnTo>
                    <a:lnTo>
                      <a:pt x="188" y="325"/>
                    </a:lnTo>
                    <a:lnTo>
                      <a:pt x="192" y="328"/>
                    </a:lnTo>
                    <a:lnTo>
                      <a:pt x="196" y="330"/>
                    </a:lnTo>
                    <a:lnTo>
                      <a:pt x="202" y="333"/>
                    </a:lnTo>
                    <a:lnTo>
                      <a:pt x="217" y="333"/>
                    </a:lnTo>
                    <a:lnTo>
                      <a:pt x="233" y="333"/>
                    </a:lnTo>
                    <a:lnTo>
                      <a:pt x="249" y="333"/>
                    </a:lnTo>
                    <a:lnTo>
                      <a:pt x="266" y="333"/>
                    </a:lnTo>
                    <a:lnTo>
                      <a:pt x="283" y="334"/>
                    </a:lnTo>
                    <a:lnTo>
                      <a:pt x="301" y="335"/>
                    </a:lnTo>
                    <a:lnTo>
                      <a:pt x="318" y="337"/>
                    </a:lnTo>
                    <a:lnTo>
                      <a:pt x="336" y="339"/>
                    </a:lnTo>
                    <a:lnTo>
                      <a:pt x="343" y="334"/>
                    </a:lnTo>
                    <a:lnTo>
                      <a:pt x="351" y="328"/>
                    </a:lnTo>
                    <a:lnTo>
                      <a:pt x="359" y="322"/>
                    </a:lnTo>
                    <a:lnTo>
                      <a:pt x="367" y="315"/>
                    </a:lnTo>
                    <a:lnTo>
                      <a:pt x="375" y="307"/>
                    </a:lnTo>
                    <a:lnTo>
                      <a:pt x="384" y="300"/>
                    </a:lnTo>
                    <a:lnTo>
                      <a:pt x="393" y="293"/>
                    </a:lnTo>
                    <a:lnTo>
                      <a:pt x="403" y="285"/>
                    </a:lnTo>
                    <a:lnTo>
                      <a:pt x="406" y="285"/>
                    </a:lnTo>
                    <a:lnTo>
                      <a:pt x="409" y="285"/>
                    </a:lnTo>
                    <a:lnTo>
                      <a:pt x="413" y="285"/>
                    </a:lnTo>
                    <a:lnTo>
                      <a:pt x="417" y="284"/>
                    </a:lnTo>
                    <a:lnTo>
                      <a:pt x="422" y="283"/>
                    </a:lnTo>
                    <a:lnTo>
                      <a:pt x="427" y="282"/>
                    </a:lnTo>
                    <a:lnTo>
                      <a:pt x="431" y="281"/>
                    </a:lnTo>
                    <a:lnTo>
                      <a:pt x="436" y="278"/>
                    </a:lnTo>
                    <a:lnTo>
                      <a:pt x="436" y="286"/>
                    </a:lnTo>
                    <a:lnTo>
                      <a:pt x="436" y="293"/>
                    </a:lnTo>
                    <a:lnTo>
                      <a:pt x="436" y="301"/>
                    </a:lnTo>
                    <a:lnTo>
                      <a:pt x="436" y="310"/>
                    </a:lnTo>
                    <a:lnTo>
                      <a:pt x="436" y="318"/>
                    </a:lnTo>
                    <a:lnTo>
                      <a:pt x="436" y="327"/>
                    </a:lnTo>
                    <a:lnTo>
                      <a:pt x="436" y="336"/>
                    </a:lnTo>
                    <a:lnTo>
                      <a:pt x="436" y="346"/>
                    </a:lnTo>
                    <a:lnTo>
                      <a:pt x="415" y="382"/>
                    </a:lnTo>
                    <a:lnTo>
                      <a:pt x="397" y="410"/>
                    </a:lnTo>
                    <a:lnTo>
                      <a:pt x="384" y="429"/>
                    </a:lnTo>
                    <a:lnTo>
                      <a:pt x="375" y="443"/>
                    </a:lnTo>
                    <a:lnTo>
                      <a:pt x="368" y="452"/>
                    </a:lnTo>
                    <a:lnTo>
                      <a:pt x="362" y="458"/>
                    </a:lnTo>
                    <a:lnTo>
                      <a:pt x="356" y="464"/>
                    </a:lnTo>
                    <a:lnTo>
                      <a:pt x="349" y="468"/>
                    </a:lnTo>
                    <a:lnTo>
                      <a:pt x="348" y="468"/>
                    </a:lnTo>
                    <a:lnTo>
                      <a:pt x="348" y="468"/>
                    </a:lnTo>
                    <a:lnTo>
                      <a:pt x="346" y="468"/>
                    </a:lnTo>
                    <a:lnTo>
                      <a:pt x="345" y="468"/>
                    </a:lnTo>
                    <a:lnTo>
                      <a:pt x="343" y="467"/>
                    </a:lnTo>
                    <a:lnTo>
                      <a:pt x="340" y="466"/>
                    </a:lnTo>
                    <a:lnTo>
                      <a:pt x="338" y="464"/>
                    </a:lnTo>
                    <a:lnTo>
                      <a:pt x="336" y="46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3" name="Freeform 52"/>
              <p:cNvSpPr>
                <a:spLocks/>
              </p:cNvSpPr>
              <p:nvPr/>
            </p:nvSpPr>
            <p:spPr bwMode="auto">
              <a:xfrm>
                <a:off x="2336" y="3304"/>
                <a:ext cx="131" cy="109"/>
              </a:xfrm>
              <a:custGeom>
                <a:avLst/>
                <a:gdLst/>
                <a:ahLst/>
                <a:cxnLst>
                  <a:cxn ang="0">
                    <a:pos x="254" y="424"/>
                  </a:cxn>
                  <a:cxn ang="0">
                    <a:pos x="229" y="409"/>
                  </a:cxn>
                  <a:cxn ang="0">
                    <a:pos x="202" y="393"/>
                  </a:cxn>
                  <a:cxn ang="0">
                    <a:pos x="178" y="331"/>
                  </a:cxn>
                  <a:cxn ang="0">
                    <a:pos x="154" y="268"/>
                  </a:cxn>
                  <a:cxn ang="0">
                    <a:pos x="122" y="201"/>
                  </a:cxn>
                  <a:cxn ang="0">
                    <a:pos x="83" y="132"/>
                  </a:cxn>
                  <a:cxn ang="0">
                    <a:pos x="41" y="64"/>
                  </a:cxn>
                  <a:cxn ang="0">
                    <a:pos x="15" y="36"/>
                  </a:cxn>
                  <a:cxn ang="0">
                    <a:pos x="6" y="31"/>
                  </a:cxn>
                  <a:cxn ang="0">
                    <a:pos x="0" y="20"/>
                  </a:cxn>
                  <a:cxn ang="0">
                    <a:pos x="3" y="13"/>
                  </a:cxn>
                  <a:cxn ang="0">
                    <a:pos x="9" y="5"/>
                  </a:cxn>
                  <a:cxn ang="0">
                    <a:pos x="31" y="0"/>
                  </a:cxn>
                  <a:cxn ang="0">
                    <a:pos x="84" y="1"/>
                  </a:cxn>
                  <a:cxn ang="0">
                    <a:pos x="141" y="5"/>
                  </a:cxn>
                  <a:cxn ang="0">
                    <a:pos x="188" y="19"/>
                  </a:cxn>
                  <a:cxn ang="0">
                    <a:pos x="208" y="29"/>
                  </a:cxn>
                  <a:cxn ang="0">
                    <a:pos x="215" y="40"/>
                  </a:cxn>
                  <a:cxn ang="0">
                    <a:pos x="215" y="79"/>
                  </a:cxn>
                  <a:cxn ang="0">
                    <a:pos x="212" y="120"/>
                  </a:cxn>
                  <a:cxn ang="0">
                    <a:pos x="211" y="154"/>
                  </a:cxn>
                  <a:cxn ang="0">
                    <a:pos x="222" y="170"/>
                  </a:cxn>
                  <a:cxn ang="0">
                    <a:pos x="236" y="189"/>
                  </a:cxn>
                  <a:cxn ang="0">
                    <a:pos x="246" y="198"/>
                  </a:cxn>
                  <a:cxn ang="0">
                    <a:pos x="256" y="203"/>
                  </a:cxn>
                  <a:cxn ang="0">
                    <a:pos x="269" y="210"/>
                  </a:cxn>
                  <a:cxn ang="0">
                    <a:pos x="269" y="218"/>
                  </a:cxn>
                  <a:cxn ang="0">
                    <a:pos x="271" y="225"/>
                  </a:cxn>
                  <a:cxn ang="0">
                    <a:pos x="280" y="233"/>
                  </a:cxn>
                  <a:cxn ang="0">
                    <a:pos x="295" y="240"/>
                  </a:cxn>
                  <a:cxn ang="0">
                    <a:pos x="311" y="249"/>
                  </a:cxn>
                  <a:cxn ang="0">
                    <a:pos x="321" y="250"/>
                  </a:cxn>
                  <a:cxn ang="0">
                    <a:pos x="328" y="245"/>
                  </a:cxn>
                  <a:cxn ang="0">
                    <a:pos x="336" y="237"/>
                  </a:cxn>
                  <a:cxn ang="0">
                    <a:pos x="386" y="108"/>
                  </a:cxn>
                  <a:cxn ang="0">
                    <a:pos x="402" y="62"/>
                  </a:cxn>
                  <a:cxn ang="0">
                    <a:pos x="403" y="48"/>
                  </a:cxn>
                  <a:cxn ang="0">
                    <a:pos x="399" y="47"/>
                  </a:cxn>
                  <a:cxn ang="0">
                    <a:pos x="392" y="43"/>
                  </a:cxn>
                  <a:cxn ang="0">
                    <a:pos x="389" y="35"/>
                  </a:cxn>
                  <a:cxn ang="0">
                    <a:pos x="389" y="26"/>
                  </a:cxn>
                  <a:cxn ang="0">
                    <a:pos x="389" y="14"/>
                  </a:cxn>
                  <a:cxn ang="0">
                    <a:pos x="400" y="11"/>
                  </a:cxn>
                  <a:cxn ang="0">
                    <a:pos x="413" y="5"/>
                  </a:cxn>
                  <a:cxn ang="0">
                    <a:pos x="433" y="0"/>
                  </a:cxn>
                  <a:cxn ang="0">
                    <a:pos x="464" y="1"/>
                  </a:cxn>
                  <a:cxn ang="0">
                    <a:pos x="493" y="5"/>
                  </a:cxn>
                  <a:cxn ang="0">
                    <a:pos x="509" y="13"/>
                  </a:cxn>
                  <a:cxn ang="0">
                    <a:pos x="517" y="26"/>
                  </a:cxn>
                  <a:cxn ang="0">
                    <a:pos x="524" y="40"/>
                  </a:cxn>
                  <a:cxn ang="0">
                    <a:pos x="512" y="57"/>
                  </a:cxn>
                  <a:cxn ang="0">
                    <a:pos x="493" y="69"/>
                  </a:cxn>
                  <a:cxn ang="0">
                    <a:pos x="426" y="186"/>
                  </a:cxn>
                  <a:cxn ang="0">
                    <a:pos x="351" y="364"/>
                  </a:cxn>
                  <a:cxn ang="0">
                    <a:pos x="323" y="417"/>
                  </a:cxn>
                  <a:cxn ang="0">
                    <a:pos x="306" y="427"/>
                  </a:cxn>
                  <a:cxn ang="0">
                    <a:pos x="288" y="428"/>
                  </a:cxn>
                  <a:cxn ang="0">
                    <a:pos x="269" y="434"/>
                  </a:cxn>
                </a:cxnLst>
                <a:rect l="0" t="0" r="r" b="b"/>
                <a:pathLst>
                  <a:path w="524" h="434">
                    <a:moveTo>
                      <a:pt x="269" y="434"/>
                    </a:moveTo>
                    <a:lnTo>
                      <a:pt x="261" y="429"/>
                    </a:lnTo>
                    <a:lnTo>
                      <a:pt x="254" y="424"/>
                    </a:lnTo>
                    <a:lnTo>
                      <a:pt x="245" y="419"/>
                    </a:lnTo>
                    <a:lnTo>
                      <a:pt x="237" y="414"/>
                    </a:lnTo>
                    <a:lnTo>
                      <a:pt x="229" y="409"/>
                    </a:lnTo>
                    <a:lnTo>
                      <a:pt x="220" y="404"/>
                    </a:lnTo>
                    <a:lnTo>
                      <a:pt x="211" y="399"/>
                    </a:lnTo>
                    <a:lnTo>
                      <a:pt x="202" y="393"/>
                    </a:lnTo>
                    <a:lnTo>
                      <a:pt x="193" y="373"/>
                    </a:lnTo>
                    <a:lnTo>
                      <a:pt x="186" y="353"/>
                    </a:lnTo>
                    <a:lnTo>
                      <a:pt x="178" y="331"/>
                    </a:lnTo>
                    <a:lnTo>
                      <a:pt x="170" y="311"/>
                    </a:lnTo>
                    <a:lnTo>
                      <a:pt x="162" y="289"/>
                    </a:lnTo>
                    <a:lnTo>
                      <a:pt x="154" y="268"/>
                    </a:lnTo>
                    <a:lnTo>
                      <a:pt x="144" y="247"/>
                    </a:lnTo>
                    <a:lnTo>
                      <a:pt x="134" y="224"/>
                    </a:lnTo>
                    <a:lnTo>
                      <a:pt x="122" y="201"/>
                    </a:lnTo>
                    <a:lnTo>
                      <a:pt x="109" y="178"/>
                    </a:lnTo>
                    <a:lnTo>
                      <a:pt x="96" y="155"/>
                    </a:lnTo>
                    <a:lnTo>
                      <a:pt x="83" y="132"/>
                    </a:lnTo>
                    <a:lnTo>
                      <a:pt x="70" y="109"/>
                    </a:lnTo>
                    <a:lnTo>
                      <a:pt x="56" y="86"/>
                    </a:lnTo>
                    <a:lnTo>
                      <a:pt x="41" y="64"/>
                    </a:lnTo>
                    <a:lnTo>
                      <a:pt x="27" y="40"/>
                    </a:lnTo>
                    <a:lnTo>
                      <a:pt x="20" y="38"/>
                    </a:lnTo>
                    <a:lnTo>
                      <a:pt x="15" y="36"/>
                    </a:lnTo>
                    <a:lnTo>
                      <a:pt x="11" y="34"/>
                    </a:lnTo>
                    <a:lnTo>
                      <a:pt x="8" y="33"/>
                    </a:lnTo>
                    <a:lnTo>
                      <a:pt x="6" y="31"/>
                    </a:lnTo>
                    <a:lnTo>
                      <a:pt x="4" y="28"/>
                    </a:lnTo>
                    <a:lnTo>
                      <a:pt x="2" y="25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1" y="15"/>
                    </a:lnTo>
                    <a:lnTo>
                      <a:pt x="3" y="13"/>
                    </a:lnTo>
                    <a:lnTo>
                      <a:pt x="4" y="10"/>
                    </a:lnTo>
                    <a:lnTo>
                      <a:pt x="6" y="8"/>
                    </a:lnTo>
                    <a:lnTo>
                      <a:pt x="9" y="5"/>
                    </a:lnTo>
                    <a:lnTo>
                      <a:pt x="11" y="3"/>
                    </a:lnTo>
                    <a:lnTo>
                      <a:pt x="13" y="0"/>
                    </a:lnTo>
                    <a:lnTo>
                      <a:pt x="31" y="0"/>
                    </a:lnTo>
                    <a:lnTo>
                      <a:pt x="49" y="0"/>
                    </a:lnTo>
                    <a:lnTo>
                      <a:pt x="67" y="1"/>
                    </a:lnTo>
                    <a:lnTo>
                      <a:pt x="84" y="1"/>
                    </a:lnTo>
                    <a:lnTo>
                      <a:pt x="103" y="2"/>
                    </a:lnTo>
                    <a:lnTo>
                      <a:pt x="122" y="3"/>
                    </a:lnTo>
                    <a:lnTo>
                      <a:pt x="141" y="5"/>
                    </a:lnTo>
                    <a:lnTo>
                      <a:pt x="161" y="7"/>
                    </a:lnTo>
                    <a:lnTo>
                      <a:pt x="177" y="14"/>
                    </a:lnTo>
                    <a:lnTo>
                      <a:pt x="188" y="19"/>
                    </a:lnTo>
                    <a:lnTo>
                      <a:pt x="196" y="23"/>
                    </a:lnTo>
                    <a:lnTo>
                      <a:pt x="203" y="26"/>
                    </a:lnTo>
                    <a:lnTo>
                      <a:pt x="208" y="29"/>
                    </a:lnTo>
                    <a:lnTo>
                      <a:pt x="210" y="32"/>
                    </a:lnTo>
                    <a:lnTo>
                      <a:pt x="213" y="36"/>
                    </a:lnTo>
                    <a:lnTo>
                      <a:pt x="215" y="40"/>
                    </a:lnTo>
                    <a:lnTo>
                      <a:pt x="215" y="54"/>
                    </a:lnTo>
                    <a:lnTo>
                      <a:pt x="215" y="66"/>
                    </a:lnTo>
                    <a:lnTo>
                      <a:pt x="215" y="79"/>
                    </a:lnTo>
                    <a:lnTo>
                      <a:pt x="214" y="93"/>
                    </a:lnTo>
                    <a:lnTo>
                      <a:pt x="213" y="106"/>
                    </a:lnTo>
                    <a:lnTo>
                      <a:pt x="212" y="120"/>
                    </a:lnTo>
                    <a:lnTo>
                      <a:pt x="211" y="134"/>
                    </a:lnTo>
                    <a:lnTo>
                      <a:pt x="208" y="149"/>
                    </a:lnTo>
                    <a:lnTo>
                      <a:pt x="211" y="154"/>
                    </a:lnTo>
                    <a:lnTo>
                      <a:pt x="214" y="160"/>
                    </a:lnTo>
                    <a:lnTo>
                      <a:pt x="218" y="165"/>
                    </a:lnTo>
                    <a:lnTo>
                      <a:pt x="222" y="170"/>
                    </a:lnTo>
                    <a:lnTo>
                      <a:pt x="227" y="176"/>
                    </a:lnTo>
                    <a:lnTo>
                      <a:pt x="232" y="182"/>
                    </a:lnTo>
                    <a:lnTo>
                      <a:pt x="236" y="189"/>
                    </a:lnTo>
                    <a:lnTo>
                      <a:pt x="241" y="197"/>
                    </a:lnTo>
                    <a:lnTo>
                      <a:pt x="244" y="197"/>
                    </a:lnTo>
                    <a:lnTo>
                      <a:pt x="246" y="198"/>
                    </a:lnTo>
                    <a:lnTo>
                      <a:pt x="250" y="199"/>
                    </a:lnTo>
                    <a:lnTo>
                      <a:pt x="253" y="201"/>
                    </a:lnTo>
                    <a:lnTo>
                      <a:pt x="256" y="203"/>
                    </a:lnTo>
                    <a:lnTo>
                      <a:pt x="260" y="205"/>
                    </a:lnTo>
                    <a:lnTo>
                      <a:pt x="264" y="208"/>
                    </a:lnTo>
                    <a:lnTo>
                      <a:pt x="269" y="210"/>
                    </a:lnTo>
                    <a:lnTo>
                      <a:pt x="269" y="213"/>
                    </a:lnTo>
                    <a:lnTo>
                      <a:pt x="269" y="215"/>
                    </a:lnTo>
                    <a:lnTo>
                      <a:pt x="269" y="218"/>
                    </a:lnTo>
                    <a:lnTo>
                      <a:pt x="269" y="220"/>
                    </a:lnTo>
                    <a:lnTo>
                      <a:pt x="270" y="223"/>
                    </a:lnTo>
                    <a:lnTo>
                      <a:pt x="271" y="225"/>
                    </a:lnTo>
                    <a:lnTo>
                      <a:pt x="273" y="228"/>
                    </a:lnTo>
                    <a:lnTo>
                      <a:pt x="275" y="230"/>
                    </a:lnTo>
                    <a:lnTo>
                      <a:pt x="280" y="233"/>
                    </a:lnTo>
                    <a:lnTo>
                      <a:pt x="285" y="235"/>
                    </a:lnTo>
                    <a:lnTo>
                      <a:pt x="290" y="238"/>
                    </a:lnTo>
                    <a:lnTo>
                      <a:pt x="295" y="240"/>
                    </a:lnTo>
                    <a:lnTo>
                      <a:pt x="301" y="244"/>
                    </a:lnTo>
                    <a:lnTo>
                      <a:pt x="306" y="246"/>
                    </a:lnTo>
                    <a:lnTo>
                      <a:pt x="311" y="249"/>
                    </a:lnTo>
                    <a:lnTo>
                      <a:pt x="316" y="251"/>
                    </a:lnTo>
                    <a:lnTo>
                      <a:pt x="318" y="251"/>
                    </a:lnTo>
                    <a:lnTo>
                      <a:pt x="321" y="250"/>
                    </a:lnTo>
                    <a:lnTo>
                      <a:pt x="323" y="249"/>
                    </a:lnTo>
                    <a:lnTo>
                      <a:pt x="326" y="247"/>
                    </a:lnTo>
                    <a:lnTo>
                      <a:pt x="328" y="245"/>
                    </a:lnTo>
                    <a:lnTo>
                      <a:pt x="331" y="242"/>
                    </a:lnTo>
                    <a:lnTo>
                      <a:pt x="333" y="239"/>
                    </a:lnTo>
                    <a:lnTo>
                      <a:pt x="336" y="237"/>
                    </a:lnTo>
                    <a:lnTo>
                      <a:pt x="358" y="181"/>
                    </a:lnTo>
                    <a:lnTo>
                      <a:pt x="375" y="138"/>
                    </a:lnTo>
                    <a:lnTo>
                      <a:pt x="386" y="108"/>
                    </a:lnTo>
                    <a:lnTo>
                      <a:pt x="394" y="86"/>
                    </a:lnTo>
                    <a:lnTo>
                      <a:pt x="400" y="72"/>
                    </a:lnTo>
                    <a:lnTo>
                      <a:pt x="402" y="62"/>
                    </a:lnTo>
                    <a:lnTo>
                      <a:pt x="403" y="55"/>
                    </a:lnTo>
                    <a:lnTo>
                      <a:pt x="403" y="48"/>
                    </a:lnTo>
                    <a:lnTo>
                      <a:pt x="403" y="48"/>
                    </a:lnTo>
                    <a:lnTo>
                      <a:pt x="402" y="48"/>
                    </a:lnTo>
                    <a:lnTo>
                      <a:pt x="401" y="47"/>
                    </a:lnTo>
                    <a:lnTo>
                      <a:pt x="399" y="47"/>
                    </a:lnTo>
                    <a:lnTo>
                      <a:pt x="396" y="46"/>
                    </a:lnTo>
                    <a:lnTo>
                      <a:pt x="394" y="45"/>
                    </a:lnTo>
                    <a:lnTo>
                      <a:pt x="392" y="43"/>
                    </a:lnTo>
                    <a:lnTo>
                      <a:pt x="389" y="40"/>
                    </a:lnTo>
                    <a:lnTo>
                      <a:pt x="389" y="38"/>
                    </a:lnTo>
                    <a:lnTo>
                      <a:pt x="389" y="35"/>
                    </a:lnTo>
                    <a:lnTo>
                      <a:pt x="389" y="32"/>
                    </a:lnTo>
                    <a:lnTo>
                      <a:pt x="389" y="29"/>
                    </a:lnTo>
                    <a:lnTo>
                      <a:pt x="389" y="26"/>
                    </a:lnTo>
                    <a:lnTo>
                      <a:pt x="389" y="22"/>
                    </a:lnTo>
                    <a:lnTo>
                      <a:pt x="389" y="18"/>
                    </a:lnTo>
                    <a:lnTo>
                      <a:pt x="389" y="14"/>
                    </a:lnTo>
                    <a:lnTo>
                      <a:pt x="392" y="13"/>
                    </a:lnTo>
                    <a:lnTo>
                      <a:pt x="395" y="12"/>
                    </a:lnTo>
                    <a:lnTo>
                      <a:pt x="400" y="11"/>
                    </a:lnTo>
                    <a:lnTo>
                      <a:pt x="404" y="9"/>
                    </a:lnTo>
                    <a:lnTo>
                      <a:pt x="409" y="7"/>
                    </a:lnTo>
                    <a:lnTo>
                      <a:pt x="413" y="5"/>
                    </a:lnTo>
                    <a:lnTo>
                      <a:pt x="418" y="3"/>
                    </a:lnTo>
                    <a:lnTo>
                      <a:pt x="423" y="0"/>
                    </a:lnTo>
                    <a:lnTo>
                      <a:pt x="433" y="0"/>
                    </a:lnTo>
                    <a:lnTo>
                      <a:pt x="443" y="0"/>
                    </a:lnTo>
                    <a:lnTo>
                      <a:pt x="454" y="1"/>
                    </a:lnTo>
                    <a:lnTo>
                      <a:pt x="464" y="1"/>
                    </a:lnTo>
                    <a:lnTo>
                      <a:pt x="474" y="2"/>
                    </a:lnTo>
                    <a:lnTo>
                      <a:pt x="483" y="3"/>
                    </a:lnTo>
                    <a:lnTo>
                      <a:pt x="493" y="5"/>
                    </a:lnTo>
                    <a:lnTo>
                      <a:pt x="504" y="7"/>
                    </a:lnTo>
                    <a:lnTo>
                      <a:pt x="507" y="10"/>
                    </a:lnTo>
                    <a:lnTo>
                      <a:pt x="509" y="13"/>
                    </a:lnTo>
                    <a:lnTo>
                      <a:pt x="512" y="17"/>
                    </a:lnTo>
                    <a:lnTo>
                      <a:pt x="514" y="21"/>
                    </a:lnTo>
                    <a:lnTo>
                      <a:pt x="517" y="26"/>
                    </a:lnTo>
                    <a:lnTo>
                      <a:pt x="519" y="30"/>
                    </a:lnTo>
                    <a:lnTo>
                      <a:pt x="522" y="35"/>
                    </a:lnTo>
                    <a:lnTo>
                      <a:pt x="524" y="40"/>
                    </a:lnTo>
                    <a:lnTo>
                      <a:pt x="520" y="48"/>
                    </a:lnTo>
                    <a:lnTo>
                      <a:pt x="516" y="53"/>
                    </a:lnTo>
                    <a:lnTo>
                      <a:pt x="512" y="57"/>
                    </a:lnTo>
                    <a:lnTo>
                      <a:pt x="508" y="61"/>
                    </a:lnTo>
                    <a:lnTo>
                      <a:pt x="502" y="65"/>
                    </a:lnTo>
                    <a:lnTo>
                      <a:pt x="493" y="69"/>
                    </a:lnTo>
                    <a:lnTo>
                      <a:pt x="483" y="74"/>
                    </a:lnTo>
                    <a:lnTo>
                      <a:pt x="470" y="81"/>
                    </a:lnTo>
                    <a:lnTo>
                      <a:pt x="426" y="186"/>
                    </a:lnTo>
                    <a:lnTo>
                      <a:pt x="392" y="266"/>
                    </a:lnTo>
                    <a:lnTo>
                      <a:pt x="368" y="323"/>
                    </a:lnTo>
                    <a:lnTo>
                      <a:pt x="351" y="364"/>
                    </a:lnTo>
                    <a:lnTo>
                      <a:pt x="338" y="389"/>
                    </a:lnTo>
                    <a:lnTo>
                      <a:pt x="329" y="407"/>
                    </a:lnTo>
                    <a:lnTo>
                      <a:pt x="323" y="417"/>
                    </a:lnTo>
                    <a:lnTo>
                      <a:pt x="316" y="427"/>
                    </a:lnTo>
                    <a:lnTo>
                      <a:pt x="311" y="427"/>
                    </a:lnTo>
                    <a:lnTo>
                      <a:pt x="306" y="427"/>
                    </a:lnTo>
                    <a:lnTo>
                      <a:pt x="301" y="427"/>
                    </a:lnTo>
                    <a:lnTo>
                      <a:pt x="294" y="428"/>
                    </a:lnTo>
                    <a:lnTo>
                      <a:pt x="288" y="428"/>
                    </a:lnTo>
                    <a:lnTo>
                      <a:pt x="282" y="430"/>
                    </a:lnTo>
                    <a:lnTo>
                      <a:pt x="276" y="431"/>
                    </a:lnTo>
                    <a:lnTo>
                      <a:pt x="269" y="43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4" name="Freeform 53"/>
              <p:cNvSpPr>
                <a:spLocks/>
              </p:cNvSpPr>
              <p:nvPr/>
            </p:nvSpPr>
            <p:spPr bwMode="auto">
              <a:xfrm>
                <a:off x="2474" y="3301"/>
                <a:ext cx="191" cy="107"/>
              </a:xfrm>
              <a:custGeom>
                <a:avLst/>
                <a:gdLst/>
                <a:ahLst/>
                <a:cxnLst>
                  <a:cxn ang="0">
                    <a:pos x="32" y="427"/>
                  </a:cxn>
                  <a:cxn ang="0">
                    <a:pos x="7" y="416"/>
                  </a:cxn>
                  <a:cxn ang="0">
                    <a:pos x="4" y="390"/>
                  </a:cxn>
                  <a:cxn ang="0">
                    <a:pos x="3" y="373"/>
                  </a:cxn>
                  <a:cxn ang="0">
                    <a:pos x="14" y="360"/>
                  </a:cxn>
                  <a:cxn ang="0">
                    <a:pos x="53" y="353"/>
                  </a:cxn>
                  <a:cxn ang="0">
                    <a:pos x="103" y="293"/>
                  </a:cxn>
                  <a:cxn ang="0">
                    <a:pos x="145" y="182"/>
                  </a:cxn>
                  <a:cxn ang="0">
                    <a:pos x="151" y="112"/>
                  </a:cxn>
                  <a:cxn ang="0">
                    <a:pos x="135" y="52"/>
                  </a:cxn>
                  <a:cxn ang="0">
                    <a:pos x="103" y="39"/>
                  </a:cxn>
                  <a:cxn ang="0">
                    <a:pos x="110" y="26"/>
                  </a:cxn>
                  <a:cxn ang="0">
                    <a:pos x="147" y="8"/>
                  </a:cxn>
                  <a:cxn ang="0">
                    <a:pos x="187" y="14"/>
                  </a:cxn>
                  <a:cxn ang="0">
                    <a:pos x="255" y="73"/>
                  </a:cxn>
                  <a:cxn ang="0">
                    <a:pos x="309" y="159"/>
                  </a:cxn>
                  <a:cxn ang="0">
                    <a:pos x="354" y="183"/>
                  </a:cxn>
                  <a:cxn ang="0">
                    <a:pos x="397" y="166"/>
                  </a:cxn>
                  <a:cxn ang="0">
                    <a:pos x="435" y="108"/>
                  </a:cxn>
                  <a:cxn ang="0">
                    <a:pos x="442" y="72"/>
                  </a:cxn>
                  <a:cxn ang="0">
                    <a:pos x="430" y="47"/>
                  </a:cxn>
                  <a:cxn ang="0">
                    <a:pos x="457" y="21"/>
                  </a:cxn>
                  <a:cxn ang="0">
                    <a:pos x="560" y="0"/>
                  </a:cxn>
                  <a:cxn ang="0">
                    <a:pos x="668" y="10"/>
                  </a:cxn>
                  <a:cxn ang="0">
                    <a:pos x="691" y="24"/>
                  </a:cxn>
                  <a:cxn ang="0">
                    <a:pos x="680" y="37"/>
                  </a:cxn>
                  <a:cxn ang="0">
                    <a:pos x="653" y="52"/>
                  </a:cxn>
                  <a:cxn ang="0">
                    <a:pos x="648" y="145"/>
                  </a:cxn>
                  <a:cxn ang="0">
                    <a:pos x="672" y="292"/>
                  </a:cxn>
                  <a:cxn ang="0">
                    <a:pos x="686" y="306"/>
                  </a:cxn>
                  <a:cxn ang="0">
                    <a:pos x="714" y="324"/>
                  </a:cxn>
                  <a:cxn ang="0">
                    <a:pos x="757" y="337"/>
                  </a:cxn>
                  <a:cxn ang="0">
                    <a:pos x="762" y="360"/>
                  </a:cxn>
                  <a:cxn ang="0">
                    <a:pos x="711" y="384"/>
                  </a:cxn>
                  <a:cxn ang="0">
                    <a:pos x="598" y="390"/>
                  </a:cxn>
                  <a:cxn ang="0">
                    <a:pos x="558" y="384"/>
                  </a:cxn>
                  <a:cxn ang="0">
                    <a:pos x="552" y="373"/>
                  </a:cxn>
                  <a:cxn ang="0">
                    <a:pos x="565" y="348"/>
                  </a:cxn>
                  <a:cxn ang="0">
                    <a:pos x="574" y="280"/>
                  </a:cxn>
                  <a:cxn ang="0">
                    <a:pos x="558" y="190"/>
                  </a:cxn>
                  <a:cxn ang="0">
                    <a:pos x="520" y="159"/>
                  </a:cxn>
                  <a:cxn ang="0">
                    <a:pos x="476" y="163"/>
                  </a:cxn>
                  <a:cxn ang="0">
                    <a:pos x="435" y="229"/>
                  </a:cxn>
                  <a:cxn ang="0">
                    <a:pos x="414" y="281"/>
                  </a:cxn>
                  <a:cxn ang="0">
                    <a:pos x="404" y="319"/>
                  </a:cxn>
                  <a:cxn ang="0">
                    <a:pos x="376" y="338"/>
                  </a:cxn>
                  <a:cxn ang="0">
                    <a:pos x="352" y="352"/>
                  </a:cxn>
                  <a:cxn ang="0">
                    <a:pos x="338" y="348"/>
                  </a:cxn>
                  <a:cxn ang="0">
                    <a:pos x="294" y="274"/>
                  </a:cxn>
                  <a:cxn ang="0">
                    <a:pos x="243" y="197"/>
                  </a:cxn>
                  <a:cxn ang="0">
                    <a:pos x="210" y="194"/>
                  </a:cxn>
                  <a:cxn ang="0">
                    <a:pos x="187" y="216"/>
                  </a:cxn>
                  <a:cxn ang="0">
                    <a:pos x="168" y="265"/>
                  </a:cxn>
                  <a:cxn ang="0">
                    <a:pos x="170" y="316"/>
                  </a:cxn>
                  <a:cxn ang="0">
                    <a:pos x="180" y="351"/>
                  </a:cxn>
                  <a:cxn ang="0">
                    <a:pos x="196" y="364"/>
                  </a:cxn>
                  <a:cxn ang="0">
                    <a:pos x="202" y="388"/>
                  </a:cxn>
                  <a:cxn ang="0">
                    <a:pos x="198" y="415"/>
                  </a:cxn>
                  <a:cxn ang="0">
                    <a:pos x="186" y="423"/>
                  </a:cxn>
                  <a:cxn ang="0">
                    <a:pos x="135" y="428"/>
                  </a:cxn>
                  <a:cxn ang="0">
                    <a:pos x="54" y="428"/>
                  </a:cxn>
                </a:cxnLst>
                <a:rect l="0" t="0" r="r" b="b"/>
                <a:pathLst>
                  <a:path w="766" h="428">
                    <a:moveTo>
                      <a:pt x="54" y="428"/>
                    </a:moveTo>
                    <a:lnTo>
                      <a:pt x="49" y="428"/>
                    </a:lnTo>
                    <a:lnTo>
                      <a:pt x="43" y="427"/>
                    </a:lnTo>
                    <a:lnTo>
                      <a:pt x="38" y="427"/>
                    </a:lnTo>
                    <a:lnTo>
                      <a:pt x="32" y="427"/>
                    </a:lnTo>
                    <a:lnTo>
                      <a:pt x="27" y="426"/>
                    </a:lnTo>
                    <a:lnTo>
                      <a:pt x="21" y="425"/>
                    </a:lnTo>
                    <a:lnTo>
                      <a:pt x="14" y="423"/>
                    </a:lnTo>
                    <a:lnTo>
                      <a:pt x="7" y="421"/>
                    </a:lnTo>
                    <a:lnTo>
                      <a:pt x="7" y="416"/>
                    </a:lnTo>
                    <a:lnTo>
                      <a:pt x="7" y="411"/>
                    </a:lnTo>
                    <a:lnTo>
                      <a:pt x="7" y="405"/>
                    </a:lnTo>
                    <a:lnTo>
                      <a:pt x="6" y="400"/>
                    </a:lnTo>
                    <a:lnTo>
                      <a:pt x="5" y="395"/>
                    </a:lnTo>
                    <a:lnTo>
                      <a:pt x="4" y="390"/>
                    </a:lnTo>
                    <a:lnTo>
                      <a:pt x="3" y="385"/>
                    </a:lnTo>
                    <a:lnTo>
                      <a:pt x="0" y="380"/>
                    </a:lnTo>
                    <a:lnTo>
                      <a:pt x="1" y="378"/>
                    </a:lnTo>
                    <a:lnTo>
                      <a:pt x="1" y="375"/>
                    </a:lnTo>
                    <a:lnTo>
                      <a:pt x="3" y="373"/>
                    </a:lnTo>
                    <a:lnTo>
                      <a:pt x="4" y="370"/>
                    </a:lnTo>
                    <a:lnTo>
                      <a:pt x="6" y="368"/>
                    </a:lnTo>
                    <a:lnTo>
                      <a:pt x="9" y="365"/>
                    </a:lnTo>
                    <a:lnTo>
                      <a:pt x="11" y="363"/>
                    </a:lnTo>
                    <a:lnTo>
                      <a:pt x="14" y="360"/>
                    </a:lnTo>
                    <a:lnTo>
                      <a:pt x="21" y="360"/>
                    </a:lnTo>
                    <a:lnTo>
                      <a:pt x="28" y="359"/>
                    </a:lnTo>
                    <a:lnTo>
                      <a:pt x="36" y="357"/>
                    </a:lnTo>
                    <a:lnTo>
                      <a:pt x="44" y="355"/>
                    </a:lnTo>
                    <a:lnTo>
                      <a:pt x="53" y="353"/>
                    </a:lnTo>
                    <a:lnTo>
                      <a:pt x="62" y="351"/>
                    </a:lnTo>
                    <a:lnTo>
                      <a:pt x="71" y="348"/>
                    </a:lnTo>
                    <a:lnTo>
                      <a:pt x="80" y="346"/>
                    </a:lnTo>
                    <a:lnTo>
                      <a:pt x="92" y="319"/>
                    </a:lnTo>
                    <a:lnTo>
                      <a:pt x="103" y="293"/>
                    </a:lnTo>
                    <a:lnTo>
                      <a:pt x="112" y="268"/>
                    </a:lnTo>
                    <a:lnTo>
                      <a:pt x="120" y="244"/>
                    </a:lnTo>
                    <a:lnTo>
                      <a:pt x="128" y="222"/>
                    </a:lnTo>
                    <a:lnTo>
                      <a:pt x="136" y="201"/>
                    </a:lnTo>
                    <a:lnTo>
                      <a:pt x="145" y="182"/>
                    </a:lnTo>
                    <a:lnTo>
                      <a:pt x="155" y="163"/>
                    </a:lnTo>
                    <a:lnTo>
                      <a:pt x="155" y="150"/>
                    </a:lnTo>
                    <a:lnTo>
                      <a:pt x="154" y="137"/>
                    </a:lnTo>
                    <a:lnTo>
                      <a:pt x="152" y="125"/>
                    </a:lnTo>
                    <a:lnTo>
                      <a:pt x="151" y="112"/>
                    </a:lnTo>
                    <a:lnTo>
                      <a:pt x="148" y="98"/>
                    </a:lnTo>
                    <a:lnTo>
                      <a:pt x="146" y="84"/>
                    </a:lnTo>
                    <a:lnTo>
                      <a:pt x="143" y="70"/>
                    </a:lnTo>
                    <a:lnTo>
                      <a:pt x="141" y="54"/>
                    </a:lnTo>
                    <a:lnTo>
                      <a:pt x="135" y="52"/>
                    </a:lnTo>
                    <a:lnTo>
                      <a:pt x="130" y="49"/>
                    </a:lnTo>
                    <a:lnTo>
                      <a:pt x="123" y="47"/>
                    </a:lnTo>
                    <a:lnTo>
                      <a:pt x="117" y="44"/>
                    </a:lnTo>
                    <a:lnTo>
                      <a:pt x="110" y="42"/>
                    </a:lnTo>
                    <a:lnTo>
                      <a:pt x="103" y="39"/>
                    </a:lnTo>
                    <a:lnTo>
                      <a:pt x="94" y="37"/>
                    </a:lnTo>
                    <a:lnTo>
                      <a:pt x="87" y="34"/>
                    </a:lnTo>
                    <a:lnTo>
                      <a:pt x="94" y="32"/>
                    </a:lnTo>
                    <a:lnTo>
                      <a:pt x="103" y="29"/>
                    </a:lnTo>
                    <a:lnTo>
                      <a:pt x="110" y="26"/>
                    </a:lnTo>
                    <a:lnTo>
                      <a:pt x="118" y="23"/>
                    </a:lnTo>
                    <a:lnTo>
                      <a:pt x="125" y="20"/>
                    </a:lnTo>
                    <a:lnTo>
                      <a:pt x="132" y="16"/>
                    </a:lnTo>
                    <a:lnTo>
                      <a:pt x="140" y="12"/>
                    </a:lnTo>
                    <a:lnTo>
                      <a:pt x="147" y="8"/>
                    </a:lnTo>
                    <a:lnTo>
                      <a:pt x="156" y="8"/>
                    </a:lnTo>
                    <a:lnTo>
                      <a:pt x="163" y="9"/>
                    </a:lnTo>
                    <a:lnTo>
                      <a:pt x="171" y="10"/>
                    </a:lnTo>
                    <a:lnTo>
                      <a:pt x="179" y="12"/>
                    </a:lnTo>
                    <a:lnTo>
                      <a:pt x="187" y="14"/>
                    </a:lnTo>
                    <a:lnTo>
                      <a:pt x="196" y="16"/>
                    </a:lnTo>
                    <a:lnTo>
                      <a:pt x="206" y="18"/>
                    </a:lnTo>
                    <a:lnTo>
                      <a:pt x="215" y="21"/>
                    </a:lnTo>
                    <a:lnTo>
                      <a:pt x="237" y="50"/>
                    </a:lnTo>
                    <a:lnTo>
                      <a:pt x="255" y="73"/>
                    </a:lnTo>
                    <a:lnTo>
                      <a:pt x="268" y="91"/>
                    </a:lnTo>
                    <a:lnTo>
                      <a:pt x="279" y="108"/>
                    </a:lnTo>
                    <a:lnTo>
                      <a:pt x="288" y="123"/>
                    </a:lnTo>
                    <a:lnTo>
                      <a:pt x="298" y="139"/>
                    </a:lnTo>
                    <a:lnTo>
                      <a:pt x="309" y="159"/>
                    </a:lnTo>
                    <a:lnTo>
                      <a:pt x="323" y="183"/>
                    </a:lnTo>
                    <a:lnTo>
                      <a:pt x="330" y="183"/>
                    </a:lnTo>
                    <a:lnTo>
                      <a:pt x="337" y="183"/>
                    </a:lnTo>
                    <a:lnTo>
                      <a:pt x="345" y="183"/>
                    </a:lnTo>
                    <a:lnTo>
                      <a:pt x="354" y="183"/>
                    </a:lnTo>
                    <a:lnTo>
                      <a:pt x="362" y="182"/>
                    </a:lnTo>
                    <a:lnTo>
                      <a:pt x="371" y="181"/>
                    </a:lnTo>
                    <a:lnTo>
                      <a:pt x="380" y="179"/>
                    </a:lnTo>
                    <a:lnTo>
                      <a:pt x="389" y="177"/>
                    </a:lnTo>
                    <a:lnTo>
                      <a:pt x="397" y="166"/>
                    </a:lnTo>
                    <a:lnTo>
                      <a:pt x="405" y="155"/>
                    </a:lnTo>
                    <a:lnTo>
                      <a:pt x="413" y="143"/>
                    </a:lnTo>
                    <a:lnTo>
                      <a:pt x="420" y="132"/>
                    </a:lnTo>
                    <a:lnTo>
                      <a:pt x="427" y="120"/>
                    </a:lnTo>
                    <a:lnTo>
                      <a:pt x="435" y="108"/>
                    </a:lnTo>
                    <a:lnTo>
                      <a:pt x="442" y="94"/>
                    </a:lnTo>
                    <a:lnTo>
                      <a:pt x="451" y="82"/>
                    </a:lnTo>
                    <a:lnTo>
                      <a:pt x="447" y="79"/>
                    </a:lnTo>
                    <a:lnTo>
                      <a:pt x="445" y="76"/>
                    </a:lnTo>
                    <a:lnTo>
                      <a:pt x="442" y="72"/>
                    </a:lnTo>
                    <a:lnTo>
                      <a:pt x="440" y="68"/>
                    </a:lnTo>
                    <a:lnTo>
                      <a:pt x="437" y="63"/>
                    </a:lnTo>
                    <a:lnTo>
                      <a:pt x="435" y="58"/>
                    </a:lnTo>
                    <a:lnTo>
                      <a:pt x="432" y="52"/>
                    </a:lnTo>
                    <a:lnTo>
                      <a:pt x="430" y="47"/>
                    </a:lnTo>
                    <a:lnTo>
                      <a:pt x="435" y="42"/>
                    </a:lnTo>
                    <a:lnTo>
                      <a:pt x="440" y="37"/>
                    </a:lnTo>
                    <a:lnTo>
                      <a:pt x="445" y="32"/>
                    </a:lnTo>
                    <a:lnTo>
                      <a:pt x="452" y="27"/>
                    </a:lnTo>
                    <a:lnTo>
                      <a:pt x="457" y="21"/>
                    </a:lnTo>
                    <a:lnTo>
                      <a:pt x="463" y="15"/>
                    </a:lnTo>
                    <a:lnTo>
                      <a:pt x="470" y="8"/>
                    </a:lnTo>
                    <a:lnTo>
                      <a:pt x="477" y="0"/>
                    </a:lnTo>
                    <a:lnTo>
                      <a:pt x="524" y="0"/>
                    </a:lnTo>
                    <a:lnTo>
                      <a:pt x="560" y="0"/>
                    </a:lnTo>
                    <a:lnTo>
                      <a:pt x="587" y="1"/>
                    </a:lnTo>
                    <a:lnTo>
                      <a:pt x="610" y="2"/>
                    </a:lnTo>
                    <a:lnTo>
                      <a:pt x="629" y="3"/>
                    </a:lnTo>
                    <a:lnTo>
                      <a:pt x="647" y="7"/>
                    </a:lnTo>
                    <a:lnTo>
                      <a:pt x="668" y="10"/>
                    </a:lnTo>
                    <a:lnTo>
                      <a:pt x="692" y="14"/>
                    </a:lnTo>
                    <a:lnTo>
                      <a:pt x="692" y="17"/>
                    </a:lnTo>
                    <a:lnTo>
                      <a:pt x="692" y="19"/>
                    </a:lnTo>
                    <a:lnTo>
                      <a:pt x="692" y="22"/>
                    </a:lnTo>
                    <a:lnTo>
                      <a:pt x="691" y="24"/>
                    </a:lnTo>
                    <a:lnTo>
                      <a:pt x="690" y="27"/>
                    </a:lnTo>
                    <a:lnTo>
                      <a:pt x="689" y="29"/>
                    </a:lnTo>
                    <a:lnTo>
                      <a:pt x="687" y="32"/>
                    </a:lnTo>
                    <a:lnTo>
                      <a:pt x="685" y="34"/>
                    </a:lnTo>
                    <a:lnTo>
                      <a:pt x="680" y="37"/>
                    </a:lnTo>
                    <a:lnTo>
                      <a:pt x="675" y="39"/>
                    </a:lnTo>
                    <a:lnTo>
                      <a:pt x="670" y="42"/>
                    </a:lnTo>
                    <a:lnTo>
                      <a:pt x="665" y="45"/>
                    </a:lnTo>
                    <a:lnTo>
                      <a:pt x="659" y="48"/>
                    </a:lnTo>
                    <a:lnTo>
                      <a:pt x="653" y="52"/>
                    </a:lnTo>
                    <a:lnTo>
                      <a:pt x="645" y="57"/>
                    </a:lnTo>
                    <a:lnTo>
                      <a:pt x="638" y="62"/>
                    </a:lnTo>
                    <a:lnTo>
                      <a:pt x="641" y="89"/>
                    </a:lnTo>
                    <a:lnTo>
                      <a:pt x="644" y="118"/>
                    </a:lnTo>
                    <a:lnTo>
                      <a:pt x="648" y="145"/>
                    </a:lnTo>
                    <a:lnTo>
                      <a:pt x="653" y="174"/>
                    </a:lnTo>
                    <a:lnTo>
                      <a:pt x="658" y="202"/>
                    </a:lnTo>
                    <a:lnTo>
                      <a:pt x="662" y="232"/>
                    </a:lnTo>
                    <a:lnTo>
                      <a:pt x="667" y="262"/>
                    </a:lnTo>
                    <a:lnTo>
                      <a:pt x="672" y="292"/>
                    </a:lnTo>
                    <a:lnTo>
                      <a:pt x="675" y="294"/>
                    </a:lnTo>
                    <a:lnTo>
                      <a:pt x="677" y="297"/>
                    </a:lnTo>
                    <a:lnTo>
                      <a:pt x="680" y="300"/>
                    </a:lnTo>
                    <a:lnTo>
                      <a:pt x="683" y="302"/>
                    </a:lnTo>
                    <a:lnTo>
                      <a:pt x="686" y="306"/>
                    </a:lnTo>
                    <a:lnTo>
                      <a:pt x="690" y="310"/>
                    </a:lnTo>
                    <a:lnTo>
                      <a:pt x="694" y="315"/>
                    </a:lnTo>
                    <a:lnTo>
                      <a:pt x="698" y="319"/>
                    </a:lnTo>
                    <a:lnTo>
                      <a:pt x="707" y="322"/>
                    </a:lnTo>
                    <a:lnTo>
                      <a:pt x="714" y="324"/>
                    </a:lnTo>
                    <a:lnTo>
                      <a:pt x="722" y="327"/>
                    </a:lnTo>
                    <a:lnTo>
                      <a:pt x="730" y="329"/>
                    </a:lnTo>
                    <a:lnTo>
                      <a:pt x="738" y="332"/>
                    </a:lnTo>
                    <a:lnTo>
                      <a:pt x="747" y="334"/>
                    </a:lnTo>
                    <a:lnTo>
                      <a:pt x="757" y="337"/>
                    </a:lnTo>
                    <a:lnTo>
                      <a:pt x="766" y="339"/>
                    </a:lnTo>
                    <a:lnTo>
                      <a:pt x="766" y="344"/>
                    </a:lnTo>
                    <a:lnTo>
                      <a:pt x="765" y="349"/>
                    </a:lnTo>
                    <a:lnTo>
                      <a:pt x="764" y="354"/>
                    </a:lnTo>
                    <a:lnTo>
                      <a:pt x="762" y="360"/>
                    </a:lnTo>
                    <a:lnTo>
                      <a:pt x="760" y="365"/>
                    </a:lnTo>
                    <a:lnTo>
                      <a:pt x="758" y="370"/>
                    </a:lnTo>
                    <a:lnTo>
                      <a:pt x="756" y="375"/>
                    </a:lnTo>
                    <a:lnTo>
                      <a:pt x="753" y="380"/>
                    </a:lnTo>
                    <a:lnTo>
                      <a:pt x="711" y="384"/>
                    </a:lnTo>
                    <a:lnTo>
                      <a:pt x="678" y="388"/>
                    </a:lnTo>
                    <a:lnTo>
                      <a:pt x="653" y="390"/>
                    </a:lnTo>
                    <a:lnTo>
                      <a:pt x="632" y="391"/>
                    </a:lnTo>
                    <a:lnTo>
                      <a:pt x="615" y="391"/>
                    </a:lnTo>
                    <a:lnTo>
                      <a:pt x="598" y="390"/>
                    </a:lnTo>
                    <a:lnTo>
                      <a:pt x="580" y="389"/>
                    </a:lnTo>
                    <a:lnTo>
                      <a:pt x="558" y="387"/>
                    </a:lnTo>
                    <a:lnTo>
                      <a:pt x="558" y="386"/>
                    </a:lnTo>
                    <a:lnTo>
                      <a:pt x="558" y="386"/>
                    </a:lnTo>
                    <a:lnTo>
                      <a:pt x="558" y="384"/>
                    </a:lnTo>
                    <a:lnTo>
                      <a:pt x="557" y="383"/>
                    </a:lnTo>
                    <a:lnTo>
                      <a:pt x="556" y="381"/>
                    </a:lnTo>
                    <a:lnTo>
                      <a:pt x="555" y="378"/>
                    </a:lnTo>
                    <a:lnTo>
                      <a:pt x="554" y="376"/>
                    </a:lnTo>
                    <a:lnTo>
                      <a:pt x="552" y="373"/>
                    </a:lnTo>
                    <a:lnTo>
                      <a:pt x="554" y="368"/>
                    </a:lnTo>
                    <a:lnTo>
                      <a:pt x="557" y="363"/>
                    </a:lnTo>
                    <a:lnTo>
                      <a:pt x="559" y="357"/>
                    </a:lnTo>
                    <a:lnTo>
                      <a:pt x="562" y="352"/>
                    </a:lnTo>
                    <a:lnTo>
                      <a:pt x="565" y="348"/>
                    </a:lnTo>
                    <a:lnTo>
                      <a:pt x="569" y="343"/>
                    </a:lnTo>
                    <a:lnTo>
                      <a:pt x="573" y="338"/>
                    </a:lnTo>
                    <a:lnTo>
                      <a:pt x="578" y="333"/>
                    </a:lnTo>
                    <a:lnTo>
                      <a:pt x="576" y="303"/>
                    </a:lnTo>
                    <a:lnTo>
                      <a:pt x="574" y="280"/>
                    </a:lnTo>
                    <a:lnTo>
                      <a:pt x="572" y="262"/>
                    </a:lnTo>
                    <a:lnTo>
                      <a:pt x="570" y="245"/>
                    </a:lnTo>
                    <a:lnTo>
                      <a:pt x="567" y="229"/>
                    </a:lnTo>
                    <a:lnTo>
                      <a:pt x="563" y="212"/>
                    </a:lnTo>
                    <a:lnTo>
                      <a:pt x="558" y="190"/>
                    </a:lnTo>
                    <a:lnTo>
                      <a:pt x="552" y="163"/>
                    </a:lnTo>
                    <a:lnTo>
                      <a:pt x="543" y="163"/>
                    </a:lnTo>
                    <a:lnTo>
                      <a:pt x="536" y="162"/>
                    </a:lnTo>
                    <a:lnTo>
                      <a:pt x="528" y="161"/>
                    </a:lnTo>
                    <a:lnTo>
                      <a:pt x="520" y="159"/>
                    </a:lnTo>
                    <a:lnTo>
                      <a:pt x="512" y="156"/>
                    </a:lnTo>
                    <a:lnTo>
                      <a:pt x="503" y="154"/>
                    </a:lnTo>
                    <a:lnTo>
                      <a:pt x="493" y="152"/>
                    </a:lnTo>
                    <a:lnTo>
                      <a:pt x="484" y="149"/>
                    </a:lnTo>
                    <a:lnTo>
                      <a:pt x="476" y="163"/>
                    </a:lnTo>
                    <a:lnTo>
                      <a:pt x="469" y="175"/>
                    </a:lnTo>
                    <a:lnTo>
                      <a:pt x="461" y="188"/>
                    </a:lnTo>
                    <a:lnTo>
                      <a:pt x="453" y="201"/>
                    </a:lnTo>
                    <a:lnTo>
                      <a:pt x="444" y="215"/>
                    </a:lnTo>
                    <a:lnTo>
                      <a:pt x="435" y="229"/>
                    </a:lnTo>
                    <a:lnTo>
                      <a:pt x="426" y="243"/>
                    </a:lnTo>
                    <a:lnTo>
                      <a:pt x="417" y="258"/>
                    </a:lnTo>
                    <a:lnTo>
                      <a:pt x="416" y="266"/>
                    </a:lnTo>
                    <a:lnTo>
                      <a:pt x="416" y="273"/>
                    </a:lnTo>
                    <a:lnTo>
                      <a:pt x="414" y="281"/>
                    </a:lnTo>
                    <a:lnTo>
                      <a:pt x="413" y="288"/>
                    </a:lnTo>
                    <a:lnTo>
                      <a:pt x="411" y="296"/>
                    </a:lnTo>
                    <a:lnTo>
                      <a:pt x="408" y="303"/>
                    </a:lnTo>
                    <a:lnTo>
                      <a:pt x="406" y="312"/>
                    </a:lnTo>
                    <a:lnTo>
                      <a:pt x="404" y="319"/>
                    </a:lnTo>
                    <a:lnTo>
                      <a:pt x="398" y="322"/>
                    </a:lnTo>
                    <a:lnTo>
                      <a:pt x="393" y="325"/>
                    </a:lnTo>
                    <a:lnTo>
                      <a:pt x="387" y="329"/>
                    </a:lnTo>
                    <a:lnTo>
                      <a:pt x="382" y="333"/>
                    </a:lnTo>
                    <a:lnTo>
                      <a:pt x="376" y="338"/>
                    </a:lnTo>
                    <a:lnTo>
                      <a:pt x="370" y="343"/>
                    </a:lnTo>
                    <a:lnTo>
                      <a:pt x="364" y="348"/>
                    </a:lnTo>
                    <a:lnTo>
                      <a:pt x="356" y="352"/>
                    </a:lnTo>
                    <a:lnTo>
                      <a:pt x="354" y="352"/>
                    </a:lnTo>
                    <a:lnTo>
                      <a:pt x="352" y="352"/>
                    </a:lnTo>
                    <a:lnTo>
                      <a:pt x="348" y="352"/>
                    </a:lnTo>
                    <a:lnTo>
                      <a:pt x="346" y="352"/>
                    </a:lnTo>
                    <a:lnTo>
                      <a:pt x="343" y="351"/>
                    </a:lnTo>
                    <a:lnTo>
                      <a:pt x="341" y="350"/>
                    </a:lnTo>
                    <a:lnTo>
                      <a:pt x="338" y="348"/>
                    </a:lnTo>
                    <a:lnTo>
                      <a:pt x="336" y="346"/>
                    </a:lnTo>
                    <a:lnTo>
                      <a:pt x="326" y="328"/>
                    </a:lnTo>
                    <a:lnTo>
                      <a:pt x="316" y="311"/>
                    </a:lnTo>
                    <a:lnTo>
                      <a:pt x="306" y="292"/>
                    </a:lnTo>
                    <a:lnTo>
                      <a:pt x="294" y="274"/>
                    </a:lnTo>
                    <a:lnTo>
                      <a:pt x="284" y="255"/>
                    </a:lnTo>
                    <a:lnTo>
                      <a:pt x="273" y="236"/>
                    </a:lnTo>
                    <a:lnTo>
                      <a:pt x="261" y="217"/>
                    </a:lnTo>
                    <a:lnTo>
                      <a:pt x="248" y="197"/>
                    </a:lnTo>
                    <a:lnTo>
                      <a:pt x="243" y="197"/>
                    </a:lnTo>
                    <a:lnTo>
                      <a:pt x="237" y="197"/>
                    </a:lnTo>
                    <a:lnTo>
                      <a:pt x="231" y="196"/>
                    </a:lnTo>
                    <a:lnTo>
                      <a:pt x="224" y="196"/>
                    </a:lnTo>
                    <a:lnTo>
                      <a:pt x="217" y="195"/>
                    </a:lnTo>
                    <a:lnTo>
                      <a:pt x="210" y="194"/>
                    </a:lnTo>
                    <a:lnTo>
                      <a:pt x="203" y="192"/>
                    </a:lnTo>
                    <a:lnTo>
                      <a:pt x="194" y="190"/>
                    </a:lnTo>
                    <a:lnTo>
                      <a:pt x="192" y="198"/>
                    </a:lnTo>
                    <a:lnTo>
                      <a:pt x="189" y="206"/>
                    </a:lnTo>
                    <a:lnTo>
                      <a:pt x="187" y="216"/>
                    </a:lnTo>
                    <a:lnTo>
                      <a:pt x="184" y="225"/>
                    </a:lnTo>
                    <a:lnTo>
                      <a:pt x="180" y="235"/>
                    </a:lnTo>
                    <a:lnTo>
                      <a:pt x="177" y="244"/>
                    </a:lnTo>
                    <a:lnTo>
                      <a:pt x="173" y="254"/>
                    </a:lnTo>
                    <a:lnTo>
                      <a:pt x="168" y="265"/>
                    </a:lnTo>
                    <a:lnTo>
                      <a:pt x="168" y="275"/>
                    </a:lnTo>
                    <a:lnTo>
                      <a:pt x="168" y="285"/>
                    </a:lnTo>
                    <a:lnTo>
                      <a:pt x="168" y="295"/>
                    </a:lnTo>
                    <a:lnTo>
                      <a:pt x="169" y="305"/>
                    </a:lnTo>
                    <a:lnTo>
                      <a:pt x="170" y="316"/>
                    </a:lnTo>
                    <a:lnTo>
                      <a:pt x="171" y="326"/>
                    </a:lnTo>
                    <a:lnTo>
                      <a:pt x="172" y="336"/>
                    </a:lnTo>
                    <a:lnTo>
                      <a:pt x="175" y="346"/>
                    </a:lnTo>
                    <a:lnTo>
                      <a:pt x="177" y="348"/>
                    </a:lnTo>
                    <a:lnTo>
                      <a:pt x="180" y="351"/>
                    </a:lnTo>
                    <a:lnTo>
                      <a:pt x="182" y="353"/>
                    </a:lnTo>
                    <a:lnTo>
                      <a:pt x="185" y="356"/>
                    </a:lnTo>
                    <a:lnTo>
                      <a:pt x="189" y="359"/>
                    </a:lnTo>
                    <a:lnTo>
                      <a:pt x="192" y="362"/>
                    </a:lnTo>
                    <a:lnTo>
                      <a:pt x="196" y="364"/>
                    </a:lnTo>
                    <a:lnTo>
                      <a:pt x="202" y="367"/>
                    </a:lnTo>
                    <a:lnTo>
                      <a:pt x="202" y="372"/>
                    </a:lnTo>
                    <a:lnTo>
                      <a:pt x="202" y="377"/>
                    </a:lnTo>
                    <a:lnTo>
                      <a:pt x="202" y="382"/>
                    </a:lnTo>
                    <a:lnTo>
                      <a:pt x="202" y="388"/>
                    </a:lnTo>
                    <a:lnTo>
                      <a:pt x="202" y="393"/>
                    </a:lnTo>
                    <a:lnTo>
                      <a:pt x="202" y="399"/>
                    </a:lnTo>
                    <a:lnTo>
                      <a:pt x="202" y="406"/>
                    </a:lnTo>
                    <a:lnTo>
                      <a:pt x="202" y="414"/>
                    </a:lnTo>
                    <a:lnTo>
                      <a:pt x="198" y="415"/>
                    </a:lnTo>
                    <a:lnTo>
                      <a:pt x="196" y="415"/>
                    </a:lnTo>
                    <a:lnTo>
                      <a:pt x="194" y="417"/>
                    </a:lnTo>
                    <a:lnTo>
                      <a:pt x="191" y="418"/>
                    </a:lnTo>
                    <a:lnTo>
                      <a:pt x="189" y="420"/>
                    </a:lnTo>
                    <a:lnTo>
                      <a:pt x="186" y="423"/>
                    </a:lnTo>
                    <a:lnTo>
                      <a:pt x="184" y="425"/>
                    </a:lnTo>
                    <a:lnTo>
                      <a:pt x="181" y="428"/>
                    </a:lnTo>
                    <a:lnTo>
                      <a:pt x="166" y="428"/>
                    </a:lnTo>
                    <a:lnTo>
                      <a:pt x="151" y="428"/>
                    </a:lnTo>
                    <a:lnTo>
                      <a:pt x="135" y="428"/>
                    </a:lnTo>
                    <a:lnTo>
                      <a:pt x="120" y="428"/>
                    </a:lnTo>
                    <a:lnTo>
                      <a:pt x="104" y="428"/>
                    </a:lnTo>
                    <a:lnTo>
                      <a:pt x="88" y="428"/>
                    </a:lnTo>
                    <a:lnTo>
                      <a:pt x="71" y="428"/>
                    </a:lnTo>
                    <a:lnTo>
                      <a:pt x="54" y="4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5" name="Freeform 54"/>
              <p:cNvSpPr>
                <a:spLocks/>
              </p:cNvSpPr>
              <p:nvPr/>
            </p:nvSpPr>
            <p:spPr bwMode="auto">
              <a:xfrm>
                <a:off x="1955" y="3301"/>
                <a:ext cx="80" cy="103"/>
              </a:xfrm>
              <a:custGeom>
                <a:avLst/>
                <a:gdLst/>
                <a:ahLst/>
                <a:cxnLst>
                  <a:cxn ang="0">
                    <a:pos x="144" y="398"/>
                  </a:cxn>
                  <a:cxn ang="0">
                    <a:pos x="99" y="374"/>
                  </a:cxn>
                  <a:cxn ang="0">
                    <a:pos x="54" y="346"/>
                  </a:cxn>
                  <a:cxn ang="0">
                    <a:pos x="44" y="331"/>
                  </a:cxn>
                  <a:cxn ang="0">
                    <a:pos x="30" y="316"/>
                  </a:cxn>
                  <a:cxn ang="0">
                    <a:pos x="18" y="295"/>
                  </a:cxn>
                  <a:cxn ang="0">
                    <a:pos x="10" y="264"/>
                  </a:cxn>
                  <a:cxn ang="0">
                    <a:pos x="2" y="230"/>
                  </a:cxn>
                  <a:cxn ang="0">
                    <a:pos x="20" y="146"/>
                  </a:cxn>
                  <a:cxn ang="0">
                    <a:pos x="37" y="93"/>
                  </a:cxn>
                  <a:cxn ang="0">
                    <a:pos x="54" y="62"/>
                  </a:cxn>
                  <a:cxn ang="0">
                    <a:pos x="82" y="50"/>
                  </a:cxn>
                  <a:cxn ang="0">
                    <a:pos x="140" y="42"/>
                  </a:cxn>
                  <a:cxn ang="0">
                    <a:pos x="225" y="32"/>
                  </a:cxn>
                  <a:cxn ang="0">
                    <a:pos x="232" y="23"/>
                  </a:cxn>
                  <a:cxn ang="0">
                    <a:pos x="240" y="12"/>
                  </a:cxn>
                  <a:cxn ang="0">
                    <a:pos x="248" y="8"/>
                  </a:cxn>
                  <a:cxn ang="0">
                    <a:pos x="260" y="5"/>
                  </a:cxn>
                  <a:cxn ang="0">
                    <a:pos x="276" y="0"/>
                  </a:cxn>
                  <a:cxn ang="0">
                    <a:pos x="286" y="39"/>
                  </a:cxn>
                  <a:cxn ang="0">
                    <a:pos x="289" y="73"/>
                  </a:cxn>
                  <a:cxn ang="0">
                    <a:pos x="284" y="112"/>
                  </a:cxn>
                  <a:cxn ang="0">
                    <a:pos x="269" y="119"/>
                  </a:cxn>
                  <a:cxn ang="0">
                    <a:pos x="254" y="127"/>
                  </a:cxn>
                  <a:cxn ang="0">
                    <a:pos x="228" y="129"/>
                  </a:cxn>
                  <a:cxn ang="0">
                    <a:pos x="192" y="128"/>
                  </a:cxn>
                  <a:cxn ang="0">
                    <a:pos x="154" y="123"/>
                  </a:cxn>
                  <a:cxn ang="0">
                    <a:pos x="144" y="130"/>
                  </a:cxn>
                  <a:cxn ang="0">
                    <a:pos x="131" y="138"/>
                  </a:cxn>
                  <a:cxn ang="0">
                    <a:pos x="116" y="151"/>
                  </a:cxn>
                  <a:cxn ang="0">
                    <a:pos x="108" y="178"/>
                  </a:cxn>
                  <a:cxn ang="0">
                    <a:pos x="103" y="229"/>
                  </a:cxn>
                  <a:cxn ang="0">
                    <a:pos x="102" y="268"/>
                  </a:cxn>
                  <a:cxn ang="0">
                    <a:pos x="107" y="283"/>
                  </a:cxn>
                  <a:cxn ang="0">
                    <a:pos x="114" y="298"/>
                  </a:cxn>
                  <a:cxn ang="0">
                    <a:pos x="137" y="306"/>
                  </a:cxn>
                  <a:cxn ang="0">
                    <a:pos x="159" y="317"/>
                  </a:cxn>
                  <a:cxn ang="0">
                    <a:pos x="199" y="324"/>
                  </a:cxn>
                  <a:cxn ang="0">
                    <a:pos x="244" y="318"/>
                  </a:cxn>
                  <a:cxn ang="0">
                    <a:pos x="271" y="310"/>
                  </a:cxn>
                  <a:cxn ang="0">
                    <a:pos x="290" y="293"/>
                  </a:cxn>
                  <a:cxn ang="0">
                    <a:pos x="300" y="284"/>
                  </a:cxn>
                  <a:cxn ang="0">
                    <a:pos x="315" y="278"/>
                  </a:cxn>
                  <a:cxn ang="0">
                    <a:pos x="316" y="293"/>
                  </a:cxn>
                  <a:cxn ang="0">
                    <a:pos x="319" y="309"/>
                  </a:cxn>
                  <a:cxn ang="0">
                    <a:pos x="317" y="329"/>
                  </a:cxn>
                  <a:cxn ang="0">
                    <a:pos x="299" y="352"/>
                  </a:cxn>
                  <a:cxn ang="0">
                    <a:pos x="281" y="377"/>
                  </a:cxn>
                  <a:cxn ang="0">
                    <a:pos x="270" y="392"/>
                  </a:cxn>
                  <a:cxn ang="0">
                    <a:pos x="256" y="401"/>
                  </a:cxn>
                  <a:cxn ang="0">
                    <a:pos x="242" y="414"/>
                  </a:cxn>
                  <a:cxn ang="0">
                    <a:pos x="219" y="414"/>
                  </a:cxn>
                  <a:cxn ang="0">
                    <a:pos x="194" y="414"/>
                  </a:cxn>
                </a:cxnLst>
                <a:rect l="0" t="0" r="r" b="b"/>
                <a:pathLst>
                  <a:path w="323" h="414">
                    <a:moveTo>
                      <a:pt x="175" y="414"/>
                    </a:moveTo>
                    <a:lnTo>
                      <a:pt x="159" y="406"/>
                    </a:lnTo>
                    <a:lnTo>
                      <a:pt x="144" y="398"/>
                    </a:lnTo>
                    <a:lnTo>
                      <a:pt x="130" y="391"/>
                    </a:lnTo>
                    <a:lnTo>
                      <a:pt x="114" y="383"/>
                    </a:lnTo>
                    <a:lnTo>
                      <a:pt x="99" y="374"/>
                    </a:lnTo>
                    <a:lnTo>
                      <a:pt x="84" y="366"/>
                    </a:lnTo>
                    <a:lnTo>
                      <a:pt x="69" y="356"/>
                    </a:lnTo>
                    <a:lnTo>
                      <a:pt x="54" y="346"/>
                    </a:lnTo>
                    <a:lnTo>
                      <a:pt x="51" y="341"/>
                    </a:lnTo>
                    <a:lnTo>
                      <a:pt x="47" y="336"/>
                    </a:lnTo>
                    <a:lnTo>
                      <a:pt x="44" y="331"/>
                    </a:lnTo>
                    <a:lnTo>
                      <a:pt x="40" y="326"/>
                    </a:lnTo>
                    <a:lnTo>
                      <a:pt x="35" y="321"/>
                    </a:lnTo>
                    <a:lnTo>
                      <a:pt x="30" y="316"/>
                    </a:lnTo>
                    <a:lnTo>
                      <a:pt x="26" y="311"/>
                    </a:lnTo>
                    <a:lnTo>
                      <a:pt x="21" y="305"/>
                    </a:lnTo>
                    <a:lnTo>
                      <a:pt x="18" y="295"/>
                    </a:lnTo>
                    <a:lnTo>
                      <a:pt x="15" y="285"/>
                    </a:lnTo>
                    <a:lnTo>
                      <a:pt x="12" y="275"/>
                    </a:lnTo>
                    <a:lnTo>
                      <a:pt x="10" y="264"/>
                    </a:lnTo>
                    <a:lnTo>
                      <a:pt x="7" y="253"/>
                    </a:lnTo>
                    <a:lnTo>
                      <a:pt x="5" y="241"/>
                    </a:lnTo>
                    <a:lnTo>
                      <a:pt x="2" y="230"/>
                    </a:lnTo>
                    <a:lnTo>
                      <a:pt x="0" y="218"/>
                    </a:lnTo>
                    <a:lnTo>
                      <a:pt x="11" y="177"/>
                    </a:lnTo>
                    <a:lnTo>
                      <a:pt x="20" y="146"/>
                    </a:lnTo>
                    <a:lnTo>
                      <a:pt x="27" y="123"/>
                    </a:lnTo>
                    <a:lnTo>
                      <a:pt x="32" y="107"/>
                    </a:lnTo>
                    <a:lnTo>
                      <a:pt x="37" y="93"/>
                    </a:lnTo>
                    <a:lnTo>
                      <a:pt x="42" y="83"/>
                    </a:lnTo>
                    <a:lnTo>
                      <a:pt x="47" y="73"/>
                    </a:lnTo>
                    <a:lnTo>
                      <a:pt x="54" y="62"/>
                    </a:lnTo>
                    <a:lnTo>
                      <a:pt x="62" y="57"/>
                    </a:lnTo>
                    <a:lnTo>
                      <a:pt x="72" y="53"/>
                    </a:lnTo>
                    <a:lnTo>
                      <a:pt x="82" y="50"/>
                    </a:lnTo>
                    <a:lnTo>
                      <a:pt x="95" y="47"/>
                    </a:lnTo>
                    <a:lnTo>
                      <a:pt x="113" y="45"/>
                    </a:lnTo>
                    <a:lnTo>
                      <a:pt x="140" y="42"/>
                    </a:lnTo>
                    <a:lnTo>
                      <a:pt x="175" y="39"/>
                    </a:lnTo>
                    <a:lnTo>
                      <a:pt x="222" y="34"/>
                    </a:lnTo>
                    <a:lnTo>
                      <a:pt x="225" y="32"/>
                    </a:lnTo>
                    <a:lnTo>
                      <a:pt x="227" y="29"/>
                    </a:lnTo>
                    <a:lnTo>
                      <a:pt x="230" y="26"/>
                    </a:lnTo>
                    <a:lnTo>
                      <a:pt x="232" y="23"/>
                    </a:lnTo>
                    <a:lnTo>
                      <a:pt x="235" y="20"/>
                    </a:lnTo>
                    <a:lnTo>
                      <a:pt x="237" y="16"/>
                    </a:lnTo>
                    <a:lnTo>
                      <a:pt x="240" y="12"/>
                    </a:lnTo>
                    <a:lnTo>
                      <a:pt x="242" y="8"/>
                    </a:lnTo>
                    <a:lnTo>
                      <a:pt x="245" y="8"/>
                    </a:lnTo>
                    <a:lnTo>
                      <a:pt x="248" y="8"/>
                    </a:lnTo>
                    <a:lnTo>
                      <a:pt x="252" y="7"/>
                    </a:lnTo>
                    <a:lnTo>
                      <a:pt x="256" y="7"/>
                    </a:lnTo>
                    <a:lnTo>
                      <a:pt x="260" y="5"/>
                    </a:lnTo>
                    <a:lnTo>
                      <a:pt x="265" y="4"/>
                    </a:lnTo>
                    <a:lnTo>
                      <a:pt x="271" y="2"/>
                    </a:lnTo>
                    <a:lnTo>
                      <a:pt x="276" y="0"/>
                    </a:lnTo>
                    <a:lnTo>
                      <a:pt x="280" y="16"/>
                    </a:lnTo>
                    <a:lnTo>
                      <a:pt x="284" y="29"/>
                    </a:lnTo>
                    <a:lnTo>
                      <a:pt x="286" y="39"/>
                    </a:lnTo>
                    <a:lnTo>
                      <a:pt x="287" y="49"/>
                    </a:lnTo>
                    <a:lnTo>
                      <a:pt x="288" y="61"/>
                    </a:lnTo>
                    <a:lnTo>
                      <a:pt x="289" y="73"/>
                    </a:lnTo>
                    <a:lnTo>
                      <a:pt x="289" y="88"/>
                    </a:lnTo>
                    <a:lnTo>
                      <a:pt x="289" y="109"/>
                    </a:lnTo>
                    <a:lnTo>
                      <a:pt x="284" y="112"/>
                    </a:lnTo>
                    <a:lnTo>
                      <a:pt x="279" y="114"/>
                    </a:lnTo>
                    <a:lnTo>
                      <a:pt x="274" y="117"/>
                    </a:lnTo>
                    <a:lnTo>
                      <a:pt x="269" y="119"/>
                    </a:lnTo>
                    <a:lnTo>
                      <a:pt x="263" y="122"/>
                    </a:lnTo>
                    <a:lnTo>
                      <a:pt x="258" y="124"/>
                    </a:lnTo>
                    <a:lnTo>
                      <a:pt x="254" y="127"/>
                    </a:lnTo>
                    <a:lnTo>
                      <a:pt x="249" y="129"/>
                    </a:lnTo>
                    <a:lnTo>
                      <a:pt x="238" y="129"/>
                    </a:lnTo>
                    <a:lnTo>
                      <a:pt x="228" y="129"/>
                    </a:lnTo>
                    <a:lnTo>
                      <a:pt x="215" y="129"/>
                    </a:lnTo>
                    <a:lnTo>
                      <a:pt x="204" y="128"/>
                    </a:lnTo>
                    <a:lnTo>
                      <a:pt x="192" y="128"/>
                    </a:lnTo>
                    <a:lnTo>
                      <a:pt x="180" y="126"/>
                    </a:lnTo>
                    <a:lnTo>
                      <a:pt x="168" y="125"/>
                    </a:lnTo>
                    <a:lnTo>
                      <a:pt x="154" y="123"/>
                    </a:lnTo>
                    <a:lnTo>
                      <a:pt x="152" y="125"/>
                    </a:lnTo>
                    <a:lnTo>
                      <a:pt x="148" y="128"/>
                    </a:lnTo>
                    <a:lnTo>
                      <a:pt x="144" y="130"/>
                    </a:lnTo>
                    <a:lnTo>
                      <a:pt x="140" y="133"/>
                    </a:lnTo>
                    <a:lnTo>
                      <a:pt x="136" y="135"/>
                    </a:lnTo>
                    <a:lnTo>
                      <a:pt x="131" y="138"/>
                    </a:lnTo>
                    <a:lnTo>
                      <a:pt x="126" y="140"/>
                    </a:lnTo>
                    <a:lnTo>
                      <a:pt x="121" y="142"/>
                    </a:lnTo>
                    <a:lnTo>
                      <a:pt x="116" y="151"/>
                    </a:lnTo>
                    <a:lnTo>
                      <a:pt x="113" y="160"/>
                    </a:lnTo>
                    <a:lnTo>
                      <a:pt x="110" y="168"/>
                    </a:lnTo>
                    <a:lnTo>
                      <a:pt x="108" y="178"/>
                    </a:lnTo>
                    <a:lnTo>
                      <a:pt x="106" y="190"/>
                    </a:lnTo>
                    <a:lnTo>
                      <a:pt x="105" y="206"/>
                    </a:lnTo>
                    <a:lnTo>
                      <a:pt x="103" y="229"/>
                    </a:lnTo>
                    <a:lnTo>
                      <a:pt x="101" y="258"/>
                    </a:lnTo>
                    <a:lnTo>
                      <a:pt x="101" y="263"/>
                    </a:lnTo>
                    <a:lnTo>
                      <a:pt x="102" y="268"/>
                    </a:lnTo>
                    <a:lnTo>
                      <a:pt x="103" y="273"/>
                    </a:lnTo>
                    <a:lnTo>
                      <a:pt x="105" y="278"/>
                    </a:lnTo>
                    <a:lnTo>
                      <a:pt x="107" y="283"/>
                    </a:lnTo>
                    <a:lnTo>
                      <a:pt x="109" y="288"/>
                    </a:lnTo>
                    <a:lnTo>
                      <a:pt x="111" y="293"/>
                    </a:lnTo>
                    <a:lnTo>
                      <a:pt x="114" y="298"/>
                    </a:lnTo>
                    <a:lnTo>
                      <a:pt x="122" y="301"/>
                    </a:lnTo>
                    <a:lnTo>
                      <a:pt x="130" y="303"/>
                    </a:lnTo>
                    <a:lnTo>
                      <a:pt x="137" y="306"/>
                    </a:lnTo>
                    <a:lnTo>
                      <a:pt x="144" y="310"/>
                    </a:lnTo>
                    <a:lnTo>
                      <a:pt x="152" y="313"/>
                    </a:lnTo>
                    <a:lnTo>
                      <a:pt x="159" y="317"/>
                    </a:lnTo>
                    <a:lnTo>
                      <a:pt x="168" y="321"/>
                    </a:lnTo>
                    <a:lnTo>
                      <a:pt x="175" y="326"/>
                    </a:lnTo>
                    <a:lnTo>
                      <a:pt x="199" y="324"/>
                    </a:lnTo>
                    <a:lnTo>
                      <a:pt x="219" y="322"/>
                    </a:lnTo>
                    <a:lnTo>
                      <a:pt x="233" y="320"/>
                    </a:lnTo>
                    <a:lnTo>
                      <a:pt x="244" y="318"/>
                    </a:lnTo>
                    <a:lnTo>
                      <a:pt x="253" y="316"/>
                    </a:lnTo>
                    <a:lnTo>
                      <a:pt x="261" y="314"/>
                    </a:lnTo>
                    <a:lnTo>
                      <a:pt x="271" y="310"/>
                    </a:lnTo>
                    <a:lnTo>
                      <a:pt x="282" y="305"/>
                    </a:lnTo>
                    <a:lnTo>
                      <a:pt x="287" y="298"/>
                    </a:lnTo>
                    <a:lnTo>
                      <a:pt x="290" y="293"/>
                    </a:lnTo>
                    <a:lnTo>
                      <a:pt x="293" y="290"/>
                    </a:lnTo>
                    <a:lnTo>
                      <a:pt x="296" y="287"/>
                    </a:lnTo>
                    <a:lnTo>
                      <a:pt x="300" y="284"/>
                    </a:lnTo>
                    <a:lnTo>
                      <a:pt x="304" y="283"/>
                    </a:lnTo>
                    <a:lnTo>
                      <a:pt x="309" y="281"/>
                    </a:lnTo>
                    <a:lnTo>
                      <a:pt x="315" y="278"/>
                    </a:lnTo>
                    <a:lnTo>
                      <a:pt x="315" y="283"/>
                    </a:lnTo>
                    <a:lnTo>
                      <a:pt x="316" y="288"/>
                    </a:lnTo>
                    <a:lnTo>
                      <a:pt x="316" y="293"/>
                    </a:lnTo>
                    <a:lnTo>
                      <a:pt x="316" y="298"/>
                    </a:lnTo>
                    <a:lnTo>
                      <a:pt x="317" y="303"/>
                    </a:lnTo>
                    <a:lnTo>
                      <a:pt x="319" y="309"/>
                    </a:lnTo>
                    <a:lnTo>
                      <a:pt x="321" y="314"/>
                    </a:lnTo>
                    <a:lnTo>
                      <a:pt x="323" y="319"/>
                    </a:lnTo>
                    <a:lnTo>
                      <a:pt x="317" y="329"/>
                    </a:lnTo>
                    <a:lnTo>
                      <a:pt x="311" y="337"/>
                    </a:lnTo>
                    <a:lnTo>
                      <a:pt x="305" y="345"/>
                    </a:lnTo>
                    <a:lnTo>
                      <a:pt x="299" y="352"/>
                    </a:lnTo>
                    <a:lnTo>
                      <a:pt x="293" y="361"/>
                    </a:lnTo>
                    <a:lnTo>
                      <a:pt x="287" y="369"/>
                    </a:lnTo>
                    <a:lnTo>
                      <a:pt x="281" y="377"/>
                    </a:lnTo>
                    <a:lnTo>
                      <a:pt x="276" y="387"/>
                    </a:lnTo>
                    <a:lnTo>
                      <a:pt x="273" y="389"/>
                    </a:lnTo>
                    <a:lnTo>
                      <a:pt x="270" y="392"/>
                    </a:lnTo>
                    <a:lnTo>
                      <a:pt x="265" y="395"/>
                    </a:lnTo>
                    <a:lnTo>
                      <a:pt x="261" y="398"/>
                    </a:lnTo>
                    <a:lnTo>
                      <a:pt x="256" y="401"/>
                    </a:lnTo>
                    <a:lnTo>
                      <a:pt x="252" y="404"/>
                    </a:lnTo>
                    <a:lnTo>
                      <a:pt x="247" y="410"/>
                    </a:lnTo>
                    <a:lnTo>
                      <a:pt x="242" y="414"/>
                    </a:lnTo>
                    <a:lnTo>
                      <a:pt x="235" y="414"/>
                    </a:lnTo>
                    <a:lnTo>
                      <a:pt x="227" y="414"/>
                    </a:lnTo>
                    <a:lnTo>
                      <a:pt x="219" y="414"/>
                    </a:lnTo>
                    <a:lnTo>
                      <a:pt x="211" y="414"/>
                    </a:lnTo>
                    <a:lnTo>
                      <a:pt x="202" y="414"/>
                    </a:lnTo>
                    <a:lnTo>
                      <a:pt x="194" y="414"/>
                    </a:lnTo>
                    <a:lnTo>
                      <a:pt x="185" y="414"/>
                    </a:lnTo>
                    <a:lnTo>
                      <a:pt x="175" y="41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6" name="Freeform 55"/>
              <p:cNvSpPr>
                <a:spLocks/>
              </p:cNvSpPr>
              <p:nvPr/>
            </p:nvSpPr>
            <p:spPr bwMode="auto">
              <a:xfrm>
                <a:off x="1815" y="3309"/>
                <a:ext cx="108" cy="90"/>
              </a:xfrm>
              <a:custGeom>
                <a:avLst/>
                <a:gdLst/>
                <a:ahLst/>
                <a:cxnLst>
                  <a:cxn ang="0">
                    <a:pos x="40" y="352"/>
                  </a:cxn>
                  <a:cxn ang="0">
                    <a:pos x="30" y="342"/>
                  </a:cxn>
                  <a:cxn ang="0">
                    <a:pos x="38" y="318"/>
                  </a:cxn>
                  <a:cxn ang="0">
                    <a:pos x="54" y="303"/>
                  </a:cxn>
                  <a:cxn ang="0">
                    <a:pos x="60" y="230"/>
                  </a:cxn>
                  <a:cxn ang="0">
                    <a:pos x="60" y="139"/>
                  </a:cxn>
                  <a:cxn ang="0">
                    <a:pos x="43" y="100"/>
                  </a:cxn>
                  <a:cxn ang="0">
                    <a:pos x="14" y="80"/>
                  </a:cxn>
                  <a:cxn ang="0">
                    <a:pos x="6" y="64"/>
                  </a:cxn>
                  <a:cxn ang="0">
                    <a:pos x="2" y="46"/>
                  </a:cxn>
                  <a:cxn ang="0">
                    <a:pos x="10" y="26"/>
                  </a:cxn>
                  <a:cxn ang="0">
                    <a:pos x="29" y="5"/>
                  </a:cxn>
                  <a:cxn ang="0">
                    <a:pos x="82" y="0"/>
                  </a:cxn>
                  <a:cxn ang="0">
                    <a:pos x="150" y="0"/>
                  </a:cxn>
                  <a:cxn ang="0">
                    <a:pos x="168" y="24"/>
                  </a:cxn>
                  <a:cxn ang="0">
                    <a:pos x="157" y="90"/>
                  </a:cxn>
                  <a:cxn ang="0">
                    <a:pos x="185" y="139"/>
                  </a:cxn>
                  <a:cxn ang="0">
                    <a:pos x="226" y="174"/>
                  </a:cxn>
                  <a:cxn ang="0">
                    <a:pos x="236" y="191"/>
                  </a:cxn>
                  <a:cxn ang="0">
                    <a:pos x="240" y="205"/>
                  </a:cxn>
                  <a:cxn ang="0">
                    <a:pos x="257" y="218"/>
                  </a:cxn>
                  <a:cxn ang="0">
                    <a:pos x="278" y="229"/>
                  </a:cxn>
                  <a:cxn ang="0">
                    <a:pos x="298" y="224"/>
                  </a:cxn>
                  <a:cxn ang="0">
                    <a:pos x="317" y="213"/>
                  </a:cxn>
                  <a:cxn ang="0">
                    <a:pos x="331" y="169"/>
                  </a:cxn>
                  <a:cxn ang="0">
                    <a:pos x="341" y="110"/>
                  </a:cxn>
                  <a:cxn ang="0">
                    <a:pos x="341" y="80"/>
                  </a:cxn>
                  <a:cxn ang="0">
                    <a:pos x="332" y="59"/>
                  </a:cxn>
                  <a:cxn ang="0">
                    <a:pos x="314" y="39"/>
                  </a:cxn>
                  <a:cxn ang="0">
                    <a:pos x="290" y="14"/>
                  </a:cxn>
                  <a:cxn ang="0">
                    <a:pos x="315" y="6"/>
                  </a:cxn>
                  <a:cxn ang="0">
                    <a:pos x="364" y="2"/>
                  </a:cxn>
                  <a:cxn ang="0">
                    <a:pos x="394" y="3"/>
                  </a:cxn>
                  <a:cxn ang="0">
                    <a:pos x="422" y="11"/>
                  </a:cxn>
                  <a:cxn ang="0">
                    <a:pos x="420" y="30"/>
                  </a:cxn>
                  <a:cxn ang="0">
                    <a:pos x="402" y="54"/>
                  </a:cxn>
                  <a:cxn ang="0">
                    <a:pos x="394" y="168"/>
                  </a:cxn>
                  <a:cxn ang="0">
                    <a:pos x="386" y="310"/>
                  </a:cxn>
                  <a:cxn ang="0">
                    <a:pos x="360" y="346"/>
                  </a:cxn>
                  <a:cxn ang="0">
                    <a:pos x="326" y="342"/>
                  </a:cxn>
                  <a:cxn ang="0">
                    <a:pos x="279" y="323"/>
                  </a:cxn>
                  <a:cxn ang="0">
                    <a:pos x="228" y="299"/>
                  </a:cxn>
                  <a:cxn ang="0">
                    <a:pos x="207" y="275"/>
                  </a:cxn>
                  <a:cxn ang="0">
                    <a:pos x="198" y="245"/>
                  </a:cxn>
                  <a:cxn ang="0">
                    <a:pos x="178" y="228"/>
                  </a:cxn>
                  <a:cxn ang="0">
                    <a:pos x="152" y="224"/>
                  </a:cxn>
                  <a:cxn ang="0">
                    <a:pos x="131" y="245"/>
                  </a:cxn>
                  <a:cxn ang="0">
                    <a:pos x="118" y="321"/>
                  </a:cxn>
                  <a:cxn ang="0">
                    <a:pos x="91" y="359"/>
                  </a:cxn>
                  <a:cxn ang="0">
                    <a:pos x="57" y="359"/>
                  </a:cxn>
                </a:cxnLst>
                <a:rect l="0" t="0" r="r" b="b"/>
                <a:pathLst>
                  <a:path w="431" h="359">
                    <a:moveTo>
                      <a:pt x="47" y="359"/>
                    </a:moveTo>
                    <a:lnTo>
                      <a:pt x="45" y="357"/>
                    </a:lnTo>
                    <a:lnTo>
                      <a:pt x="42" y="354"/>
                    </a:lnTo>
                    <a:lnTo>
                      <a:pt x="40" y="352"/>
                    </a:lnTo>
                    <a:lnTo>
                      <a:pt x="37" y="349"/>
                    </a:lnTo>
                    <a:lnTo>
                      <a:pt x="35" y="347"/>
                    </a:lnTo>
                    <a:lnTo>
                      <a:pt x="32" y="344"/>
                    </a:lnTo>
                    <a:lnTo>
                      <a:pt x="30" y="342"/>
                    </a:lnTo>
                    <a:lnTo>
                      <a:pt x="27" y="339"/>
                    </a:lnTo>
                    <a:lnTo>
                      <a:pt x="32" y="331"/>
                    </a:lnTo>
                    <a:lnTo>
                      <a:pt x="35" y="323"/>
                    </a:lnTo>
                    <a:lnTo>
                      <a:pt x="38" y="318"/>
                    </a:lnTo>
                    <a:lnTo>
                      <a:pt x="41" y="314"/>
                    </a:lnTo>
                    <a:lnTo>
                      <a:pt x="45" y="310"/>
                    </a:lnTo>
                    <a:lnTo>
                      <a:pt x="49" y="307"/>
                    </a:lnTo>
                    <a:lnTo>
                      <a:pt x="54" y="303"/>
                    </a:lnTo>
                    <a:lnTo>
                      <a:pt x="60" y="299"/>
                    </a:lnTo>
                    <a:lnTo>
                      <a:pt x="60" y="276"/>
                    </a:lnTo>
                    <a:lnTo>
                      <a:pt x="60" y="253"/>
                    </a:lnTo>
                    <a:lnTo>
                      <a:pt x="60" y="230"/>
                    </a:lnTo>
                    <a:lnTo>
                      <a:pt x="60" y="207"/>
                    </a:lnTo>
                    <a:lnTo>
                      <a:pt x="60" y="184"/>
                    </a:lnTo>
                    <a:lnTo>
                      <a:pt x="60" y="161"/>
                    </a:lnTo>
                    <a:lnTo>
                      <a:pt x="60" y="139"/>
                    </a:lnTo>
                    <a:lnTo>
                      <a:pt x="60" y="115"/>
                    </a:lnTo>
                    <a:lnTo>
                      <a:pt x="55" y="110"/>
                    </a:lnTo>
                    <a:lnTo>
                      <a:pt x="49" y="105"/>
                    </a:lnTo>
                    <a:lnTo>
                      <a:pt x="43" y="100"/>
                    </a:lnTo>
                    <a:lnTo>
                      <a:pt x="36" y="95"/>
                    </a:lnTo>
                    <a:lnTo>
                      <a:pt x="30" y="90"/>
                    </a:lnTo>
                    <a:lnTo>
                      <a:pt x="21" y="85"/>
                    </a:lnTo>
                    <a:lnTo>
                      <a:pt x="14" y="80"/>
                    </a:lnTo>
                    <a:lnTo>
                      <a:pt x="7" y="75"/>
                    </a:lnTo>
                    <a:lnTo>
                      <a:pt x="7" y="71"/>
                    </a:lnTo>
                    <a:lnTo>
                      <a:pt x="7" y="68"/>
                    </a:lnTo>
                    <a:lnTo>
                      <a:pt x="6" y="64"/>
                    </a:lnTo>
                    <a:lnTo>
                      <a:pt x="6" y="60"/>
                    </a:lnTo>
                    <a:lnTo>
                      <a:pt x="5" y="56"/>
                    </a:lnTo>
                    <a:lnTo>
                      <a:pt x="4" y="51"/>
                    </a:lnTo>
                    <a:lnTo>
                      <a:pt x="2" y="46"/>
                    </a:lnTo>
                    <a:lnTo>
                      <a:pt x="0" y="41"/>
                    </a:lnTo>
                    <a:lnTo>
                      <a:pt x="3" y="36"/>
                    </a:lnTo>
                    <a:lnTo>
                      <a:pt x="6" y="31"/>
                    </a:lnTo>
                    <a:lnTo>
                      <a:pt x="10" y="26"/>
                    </a:lnTo>
                    <a:lnTo>
                      <a:pt x="14" y="20"/>
                    </a:lnTo>
                    <a:lnTo>
                      <a:pt x="19" y="15"/>
                    </a:lnTo>
                    <a:lnTo>
                      <a:pt x="24" y="10"/>
                    </a:lnTo>
                    <a:lnTo>
                      <a:pt x="29" y="5"/>
                    </a:lnTo>
                    <a:lnTo>
                      <a:pt x="34" y="0"/>
                    </a:lnTo>
                    <a:lnTo>
                      <a:pt x="49" y="0"/>
                    </a:lnTo>
                    <a:lnTo>
                      <a:pt x="65" y="0"/>
                    </a:lnTo>
                    <a:lnTo>
                      <a:pt x="82" y="0"/>
                    </a:lnTo>
                    <a:lnTo>
                      <a:pt x="98" y="0"/>
                    </a:lnTo>
                    <a:lnTo>
                      <a:pt x="115" y="0"/>
                    </a:lnTo>
                    <a:lnTo>
                      <a:pt x="133" y="0"/>
                    </a:lnTo>
                    <a:lnTo>
                      <a:pt x="150" y="0"/>
                    </a:lnTo>
                    <a:lnTo>
                      <a:pt x="168" y="0"/>
                    </a:lnTo>
                    <a:lnTo>
                      <a:pt x="169" y="6"/>
                    </a:lnTo>
                    <a:lnTo>
                      <a:pt x="169" y="13"/>
                    </a:lnTo>
                    <a:lnTo>
                      <a:pt x="168" y="24"/>
                    </a:lnTo>
                    <a:lnTo>
                      <a:pt x="166" y="35"/>
                    </a:lnTo>
                    <a:lnTo>
                      <a:pt x="163" y="50"/>
                    </a:lnTo>
                    <a:lnTo>
                      <a:pt x="160" y="68"/>
                    </a:lnTo>
                    <a:lnTo>
                      <a:pt x="157" y="90"/>
                    </a:lnTo>
                    <a:lnTo>
                      <a:pt x="155" y="115"/>
                    </a:lnTo>
                    <a:lnTo>
                      <a:pt x="164" y="124"/>
                    </a:lnTo>
                    <a:lnTo>
                      <a:pt x="175" y="131"/>
                    </a:lnTo>
                    <a:lnTo>
                      <a:pt x="185" y="139"/>
                    </a:lnTo>
                    <a:lnTo>
                      <a:pt x="195" y="147"/>
                    </a:lnTo>
                    <a:lnTo>
                      <a:pt x="205" y="155"/>
                    </a:lnTo>
                    <a:lnTo>
                      <a:pt x="215" y="164"/>
                    </a:lnTo>
                    <a:lnTo>
                      <a:pt x="226" y="174"/>
                    </a:lnTo>
                    <a:lnTo>
                      <a:pt x="236" y="184"/>
                    </a:lnTo>
                    <a:lnTo>
                      <a:pt x="236" y="186"/>
                    </a:lnTo>
                    <a:lnTo>
                      <a:pt x="236" y="189"/>
                    </a:lnTo>
                    <a:lnTo>
                      <a:pt x="236" y="191"/>
                    </a:lnTo>
                    <a:lnTo>
                      <a:pt x="236" y="194"/>
                    </a:lnTo>
                    <a:lnTo>
                      <a:pt x="237" y="198"/>
                    </a:lnTo>
                    <a:lnTo>
                      <a:pt x="238" y="201"/>
                    </a:lnTo>
                    <a:lnTo>
                      <a:pt x="240" y="205"/>
                    </a:lnTo>
                    <a:lnTo>
                      <a:pt x="242" y="210"/>
                    </a:lnTo>
                    <a:lnTo>
                      <a:pt x="247" y="213"/>
                    </a:lnTo>
                    <a:lnTo>
                      <a:pt x="252" y="215"/>
                    </a:lnTo>
                    <a:lnTo>
                      <a:pt x="257" y="218"/>
                    </a:lnTo>
                    <a:lnTo>
                      <a:pt x="262" y="220"/>
                    </a:lnTo>
                    <a:lnTo>
                      <a:pt x="267" y="224"/>
                    </a:lnTo>
                    <a:lnTo>
                      <a:pt x="272" y="226"/>
                    </a:lnTo>
                    <a:lnTo>
                      <a:pt x="278" y="229"/>
                    </a:lnTo>
                    <a:lnTo>
                      <a:pt x="283" y="231"/>
                    </a:lnTo>
                    <a:lnTo>
                      <a:pt x="288" y="229"/>
                    </a:lnTo>
                    <a:lnTo>
                      <a:pt x="293" y="226"/>
                    </a:lnTo>
                    <a:lnTo>
                      <a:pt x="298" y="224"/>
                    </a:lnTo>
                    <a:lnTo>
                      <a:pt x="303" y="220"/>
                    </a:lnTo>
                    <a:lnTo>
                      <a:pt x="307" y="218"/>
                    </a:lnTo>
                    <a:lnTo>
                      <a:pt x="312" y="215"/>
                    </a:lnTo>
                    <a:lnTo>
                      <a:pt x="317" y="213"/>
                    </a:lnTo>
                    <a:lnTo>
                      <a:pt x="322" y="210"/>
                    </a:lnTo>
                    <a:lnTo>
                      <a:pt x="326" y="197"/>
                    </a:lnTo>
                    <a:lnTo>
                      <a:pt x="328" y="184"/>
                    </a:lnTo>
                    <a:lnTo>
                      <a:pt x="331" y="169"/>
                    </a:lnTo>
                    <a:lnTo>
                      <a:pt x="333" y="155"/>
                    </a:lnTo>
                    <a:lnTo>
                      <a:pt x="336" y="141"/>
                    </a:lnTo>
                    <a:lnTo>
                      <a:pt x="338" y="126"/>
                    </a:lnTo>
                    <a:lnTo>
                      <a:pt x="341" y="110"/>
                    </a:lnTo>
                    <a:lnTo>
                      <a:pt x="343" y="95"/>
                    </a:lnTo>
                    <a:lnTo>
                      <a:pt x="343" y="90"/>
                    </a:lnTo>
                    <a:lnTo>
                      <a:pt x="342" y="85"/>
                    </a:lnTo>
                    <a:lnTo>
                      <a:pt x="341" y="80"/>
                    </a:lnTo>
                    <a:lnTo>
                      <a:pt x="339" y="75"/>
                    </a:lnTo>
                    <a:lnTo>
                      <a:pt x="337" y="69"/>
                    </a:lnTo>
                    <a:lnTo>
                      <a:pt x="335" y="64"/>
                    </a:lnTo>
                    <a:lnTo>
                      <a:pt x="332" y="59"/>
                    </a:lnTo>
                    <a:lnTo>
                      <a:pt x="330" y="54"/>
                    </a:lnTo>
                    <a:lnTo>
                      <a:pt x="325" y="49"/>
                    </a:lnTo>
                    <a:lnTo>
                      <a:pt x="319" y="44"/>
                    </a:lnTo>
                    <a:lnTo>
                      <a:pt x="314" y="39"/>
                    </a:lnTo>
                    <a:lnTo>
                      <a:pt x="308" y="34"/>
                    </a:lnTo>
                    <a:lnTo>
                      <a:pt x="303" y="28"/>
                    </a:lnTo>
                    <a:lnTo>
                      <a:pt x="296" y="21"/>
                    </a:lnTo>
                    <a:lnTo>
                      <a:pt x="290" y="14"/>
                    </a:lnTo>
                    <a:lnTo>
                      <a:pt x="283" y="7"/>
                    </a:lnTo>
                    <a:lnTo>
                      <a:pt x="293" y="7"/>
                    </a:lnTo>
                    <a:lnTo>
                      <a:pt x="304" y="7"/>
                    </a:lnTo>
                    <a:lnTo>
                      <a:pt x="315" y="6"/>
                    </a:lnTo>
                    <a:lnTo>
                      <a:pt x="327" y="6"/>
                    </a:lnTo>
                    <a:lnTo>
                      <a:pt x="339" y="5"/>
                    </a:lnTo>
                    <a:lnTo>
                      <a:pt x="351" y="4"/>
                    </a:lnTo>
                    <a:lnTo>
                      <a:pt x="364" y="2"/>
                    </a:lnTo>
                    <a:lnTo>
                      <a:pt x="377" y="0"/>
                    </a:lnTo>
                    <a:lnTo>
                      <a:pt x="382" y="0"/>
                    </a:lnTo>
                    <a:lnTo>
                      <a:pt x="388" y="1"/>
                    </a:lnTo>
                    <a:lnTo>
                      <a:pt x="394" y="3"/>
                    </a:lnTo>
                    <a:lnTo>
                      <a:pt x="401" y="4"/>
                    </a:lnTo>
                    <a:lnTo>
                      <a:pt x="408" y="6"/>
                    </a:lnTo>
                    <a:lnTo>
                      <a:pt x="415" y="9"/>
                    </a:lnTo>
                    <a:lnTo>
                      <a:pt x="422" y="11"/>
                    </a:lnTo>
                    <a:lnTo>
                      <a:pt x="431" y="13"/>
                    </a:lnTo>
                    <a:lnTo>
                      <a:pt x="428" y="18"/>
                    </a:lnTo>
                    <a:lnTo>
                      <a:pt x="425" y="25"/>
                    </a:lnTo>
                    <a:lnTo>
                      <a:pt x="420" y="30"/>
                    </a:lnTo>
                    <a:lnTo>
                      <a:pt x="416" y="35"/>
                    </a:lnTo>
                    <a:lnTo>
                      <a:pt x="411" y="41"/>
                    </a:lnTo>
                    <a:lnTo>
                      <a:pt x="406" y="47"/>
                    </a:lnTo>
                    <a:lnTo>
                      <a:pt x="402" y="54"/>
                    </a:lnTo>
                    <a:lnTo>
                      <a:pt x="397" y="61"/>
                    </a:lnTo>
                    <a:lnTo>
                      <a:pt x="396" y="97"/>
                    </a:lnTo>
                    <a:lnTo>
                      <a:pt x="396" y="133"/>
                    </a:lnTo>
                    <a:lnTo>
                      <a:pt x="394" y="168"/>
                    </a:lnTo>
                    <a:lnTo>
                      <a:pt x="393" y="204"/>
                    </a:lnTo>
                    <a:lnTo>
                      <a:pt x="391" y="239"/>
                    </a:lnTo>
                    <a:lnTo>
                      <a:pt x="388" y="275"/>
                    </a:lnTo>
                    <a:lnTo>
                      <a:pt x="386" y="310"/>
                    </a:lnTo>
                    <a:lnTo>
                      <a:pt x="384" y="346"/>
                    </a:lnTo>
                    <a:lnTo>
                      <a:pt x="376" y="346"/>
                    </a:lnTo>
                    <a:lnTo>
                      <a:pt x="368" y="346"/>
                    </a:lnTo>
                    <a:lnTo>
                      <a:pt x="360" y="346"/>
                    </a:lnTo>
                    <a:lnTo>
                      <a:pt x="352" y="345"/>
                    </a:lnTo>
                    <a:lnTo>
                      <a:pt x="344" y="344"/>
                    </a:lnTo>
                    <a:lnTo>
                      <a:pt x="335" y="343"/>
                    </a:lnTo>
                    <a:lnTo>
                      <a:pt x="326" y="342"/>
                    </a:lnTo>
                    <a:lnTo>
                      <a:pt x="316" y="339"/>
                    </a:lnTo>
                    <a:lnTo>
                      <a:pt x="303" y="334"/>
                    </a:lnTo>
                    <a:lnTo>
                      <a:pt x="291" y="329"/>
                    </a:lnTo>
                    <a:lnTo>
                      <a:pt x="279" y="323"/>
                    </a:lnTo>
                    <a:lnTo>
                      <a:pt x="265" y="318"/>
                    </a:lnTo>
                    <a:lnTo>
                      <a:pt x="253" y="312"/>
                    </a:lnTo>
                    <a:lnTo>
                      <a:pt x="241" y="306"/>
                    </a:lnTo>
                    <a:lnTo>
                      <a:pt x="228" y="299"/>
                    </a:lnTo>
                    <a:lnTo>
                      <a:pt x="215" y="292"/>
                    </a:lnTo>
                    <a:lnTo>
                      <a:pt x="212" y="287"/>
                    </a:lnTo>
                    <a:lnTo>
                      <a:pt x="210" y="281"/>
                    </a:lnTo>
                    <a:lnTo>
                      <a:pt x="207" y="275"/>
                    </a:lnTo>
                    <a:lnTo>
                      <a:pt x="205" y="267"/>
                    </a:lnTo>
                    <a:lnTo>
                      <a:pt x="203" y="260"/>
                    </a:lnTo>
                    <a:lnTo>
                      <a:pt x="200" y="253"/>
                    </a:lnTo>
                    <a:lnTo>
                      <a:pt x="198" y="245"/>
                    </a:lnTo>
                    <a:lnTo>
                      <a:pt x="195" y="238"/>
                    </a:lnTo>
                    <a:lnTo>
                      <a:pt x="189" y="233"/>
                    </a:lnTo>
                    <a:lnTo>
                      <a:pt x="183" y="230"/>
                    </a:lnTo>
                    <a:lnTo>
                      <a:pt x="178" y="228"/>
                    </a:lnTo>
                    <a:lnTo>
                      <a:pt x="174" y="226"/>
                    </a:lnTo>
                    <a:lnTo>
                      <a:pt x="167" y="225"/>
                    </a:lnTo>
                    <a:lnTo>
                      <a:pt x="161" y="225"/>
                    </a:lnTo>
                    <a:lnTo>
                      <a:pt x="152" y="224"/>
                    </a:lnTo>
                    <a:lnTo>
                      <a:pt x="141" y="224"/>
                    </a:lnTo>
                    <a:lnTo>
                      <a:pt x="137" y="231"/>
                    </a:lnTo>
                    <a:lnTo>
                      <a:pt x="134" y="238"/>
                    </a:lnTo>
                    <a:lnTo>
                      <a:pt x="131" y="245"/>
                    </a:lnTo>
                    <a:lnTo>
                      <a:pt x="128" y="256"/>
                    </a:lnTo>
                    <a:lnTo>
                      <a:pt x="126" y="271"/>
                    </a:lnTo>
                    <a:lnTo>
                      <a:pt x="122" y="293"/>
                    </a:lnTo>
                    <a:lnTo>
                      <a:pt x="118" y="321"/>
                    </a:lnTo>
                    <a:lnTo>
                      <a:pt x="114" y="359"/>
                    </a:lnTo>
                    <a:lnTo>
                      <a:pt x="107" y="359"/>
                    </a:lnTo>
                    <a:lnTo>
                      <a:pt x="99" y="359"/>
                    </a:lnTo>
                    <a:lnTo>
                      <a:pt x="91" y="359"/>
                    </a:lnTo>
                    <a:lnTo>
                      <a:pt x="84" y="359"/>
                    </a:lnTo>
                    <a:lnTo>
                      <a:pt x="75" y="359"/>
                    </a:lnTo>
                    <a:lnTo>
                      <a:pt x="66" y="359"/>
                    </a:lnTo>
                    <a:lnTo>
                      <a:pt x="57" y="359"/>
                    </a:lnTo>
                    <a:lnTo>
                      <a:pt x="47" y="35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7" name="Freeform 56"/>
              <p:cNvSpPr>
                <a:spLocks/>
              </p:cNvSpPr>
              <p:nvPr/>
            </p:nvSpPr>
            <p:spPr bwMode="auto">
              <a:xfrm>
                <a:off x="2054" y="3301"/>
                <a:ext cx="141" cy="98"/>
              </a:xfrm>
              <a:custGeom>
                <a:avLst/>
                <a:gdLst/>
                <a:ahLst/>
                <a:cxnLst>
                  <a:cxn ang="0">
                    <a:pos x="271" y="383"/>
                  </a:cxn>
                  <a:cxn ang="0">
                    <a:pos x="251" y="368"/>
                  </a:cxn>
                  <a:cxn ang="0">
                    <a:pos x="229" y="352"/>
                  </a:cxn>
                  <a:cxn ang="0">
                    <a:pos x="188" y="276"/>
                  </a:cxn>
                  <a:cxn ang="0">
                    <a:pos x="157" y="225"/>
                  </a:cxn>
                  <a:cxn ang="0">
                    <a:pos x="128" y="171"/>
                  </a:cxn>
                  <a:cxn ang="0">
                    <a:pos x="100" y="133"/>
                  </a:cxn>
                  <a:cxn ang="0">
                    <a:pos x="71" y="94"/>
                  </a:cxn>
                  <a:cxn ang="0">
                    <a:pos x="51" y="76"/>
                  </a:cxn>
                  <a:cxn ang="0">
                    <a:pos x="34" y="63"/>
                  </a:cxn>
                  <a:cxn ang="0">
                    <a:pos x="14" y="47"/>
                  </a:cxn>
                  <a:cxn ang="0">
                    <a:pos x="11" y="40"/>
                  </a:cxn>
                  <a:cxn ang="0">
                    <a:pos x="5" y="30"/>
                  </a:cxn>
                  <a:cxn ang="0">
                    <a:pos x="1" y="18"/>
                  </a:cxn>
                  <a:cxn ang="0">
                    <a:pos x="5" y="11"/>
                  </a:cxn>
                  <a:cxn ang="0">
                    <a:pos x="11" y="2"/>
                  </a:cxn>
                  <a:cxn ang="0">
                    <a:pos x="39" y="0"/>
                  </a:cxn>
                  <a:cxn ang="0">
                    <a:pos x="77" y="0"/>
                  </a:cxn>
                  <a:cxn ang="0">
                    <a:pos x="114" y="0"/>
                  </a:cxn>
                  <a:cxn ang="0">
                    <a:pos x="133" y="11"/>
                  </a:cxn>
                  <a:cxn ang="0">
                    <a:pos x="153" y="24"/>
                  </a:cxn>
                  <a:cxn ang="0">
                    <a:pos x="168" y="37"/>
                  </a:cxn>
                  <a:cxn ang="0">
                    <a:pos x="167" y="45"/>
                  </a:cxn>
                  <a:cxn ang="0">
                    <a:pos x="164" y="57"/>
                  </a:cxn>
                  <a:cxn ang="0">
                    <a:pos x="187" y="108"/>
                  </a:cxn>
                  <a:cxn ang="0">
                    <a:pos x="227" y="176"/>
                  </a:cxn>
                  <a:cxn ang="0">
                    <a:pos x="269" y="244"/>
                  </a:cxn>
                  <a:cxn ang="0">
                    <a:pos x="287" y="245"/>
                  </a:cxn>
                  <a:cxn ang="0">
                    <a:pos x="308" y="247"/>
                  </a:cxn>
                  <a:cxn ang="0">
                    <a:pos x="331" y="246"/>
                  </a:cxn>
                  <a:cxn ang="0">
                    <a:pos x="353" y="230"/>
                  </a:cxn>
                  <a:cxn ang="0">
                    <a:pos x="377" y="211"/>
                  </a:cxn>
                  <a:cxn ang="0">
                    <a:pos x="389" y="192"/>
                  </a:cxn>
                  <a:cxn ang="0">
                    <a:pos x="398" y="172"/>
                  </a:cxn>
                  <a:cxn ang="0">
                    <a:pos x="410" y="149"/>
                  </a:cxn>
                  <a:cxn ang="0">
                    <a:pos x="413" y="103"/>
                  </a:cxn>
                  <a:cxn ang="0">
                    <a:pos x="419" y="55"/>
                  </a:cxn>
                  <a:cxn ang="0">
                    <a:pos x="429" y="21"/>
                  </a:cxn>
                  <a:cxn ang="0">
                    <a:pos x="444" y="20"/>
                  </a:cxn>
                  <a:cxn ang="0">
                    <a:pos x="459" y="16"/>
                  </a:cxn>
                  <a:cxn ang="0">
                    <a:pos x="490" y="19"/>
                  </a:cxn>
                  <a:cxn ang="0">
                    <a:pos x="528" y="27"/>
                  </a:cxn>
                  <a:cxn ang="0">
                    <a:pos x="565" y="34"/>
                  </a:cxn>
                  <a:cxn ang="0">
                    <a:pos x="553" y="47"/>
                  </a:cxn>
                  <a:cxn ang="0">
                    <a:pos x="539" y="59"/>
                  </a:cxn>
                  <a:cxn ang="0">
                    <a:pos x="527" y="69"/>
                  </a:cxn>
                  <a:cxn ang="0">
                    <a:pos x="510" y="73"/>
                  </a:cxn>
                  <a:cxn ang="0">
                    <a:pos x="492" y="79"/>
                  </a:cxn>
                  <a:cxn ang="0">
                    <a:pos x="458" y="130"/>
                  </a:cxn>
                  <a:cxn ang="0">
                    <a:pos x="405" y="222"/>
                  </a:cxn>
                  <a:cxn ang="0">
                    <a:pos x="316" y="387"/>
                  </a:cxn>
                  <a:cxn ang="0">
                    <a:pos x="306" y="387"/>
                  </a:cxn>
                  <a:cxn ang="0">
                    <a:pos x="293" y="390"/>
                  </a:cxn>
                </a:cxnLst>
                <a:rect l="0" t="0" r="r" b="b"/>
                <a:pathLst>
                  <a:path w="565" h="393">
                    <a:moveTo>
                      <a:pt x="283" y="393"/>
                    </a:moveTo>
                    <a:lnTo>
                      <a:pt x="278" y="388"/>
                    </a:lnTo>
                    <a:lnTo>
                      <a:pt x="271" y="383"/>
                    </a:lnTo>
                    <a:lnTo>
                      <a:pt x="265" y="378"/>
                    </a:lnTo>
                    <a:lnTo>
                      <a:pt x="258" y="373"/>
                    </a:lnTo>
                    <a:lnTo>
                      <a:pt x="251" y="368"/>
                    </a:lnTo>
                    <a:lnTo>
                      <a:pt x="244" y="363"/>
                    </a:lnTo>
                    <a:lnTo>
                      <a:pt x="237" y="357"/>
                    </a:lnTo>
                    <a:lnTo>
                      <a:pt x="229" y="352"/>
                    </a:lnTo>
                    <a:lnTo>
                      <a:pt x="213" y="321"/>
                    </a:lnTo>
                    <a:lnTo>
                      <a:pt x="199" y="296"/>
                    </a:lnTo>
                    <a:lnTo>
                      <a:pt x="188" y="276"/>
                    </a:lnTo>
                    <a:lnTo>
                      <a:pt x="177" y="258"/>
                    </a:lnTo>
                    <a:lnTo>
                      <a:pt x="167" y="242"/>
                    </a:lnTo>
                    <a:lnTo>
                      <a:pt x="157" y="225"/>
                    </a:lnTo>
                    <a:lnTo>
                      <a:pt x="147" y="206"/>
                    </a:lnTo>
                    <a:lnTo>
                      <a:pt x="135" y="183"/>
                    </a:lnTo>
                    <a:lnTo>
                      <a:pt x="128" y="171"/>
                    </a:lnTo>
                    <a:lnTo>
                      <a:pt x="118" y="158"/>
                    </a:lnTo>
                    <a:lnTo>
                      <a:pt x="110" y="145"/>
                    </a:lnTo>
                    <a:lnTo>
                      <a:pt x="100" y="133"/>
                    </a:lnTo>
                    <a:lnTo>
                      <a:pt x="91" y="120"/>
                    </a:lnTo>
                    <a:lnTo>
                      <a:pt x="81" y="108"/>
                    </a:lnTo>
                    <a:lnTo>
                      <a:pt x="71" y="94"/>
                    </a:lnTo>
                    <a:lnTo>
                      <a:pt x="61" y="82"/>
                    </a:lnTo>
                    <a:lnTo>
                      <a:pt x="56" y="79"/>
                    </a:lnTo>
                    <a:lnTo>
                      <a:pt x="51" y="76"/>
                    </a:lnTo>
                    <a:lnTo>
                      <a:pt x="46" y="72"/>
                    </a:lnTo>
                    <a:lnTo>
                      <a:pt x="40" y="68"/>
                    </a:lnTo>
                    <a:lnTo>
                      <a:pt x="34" y="63"/>
                    </a:lnTo>
                    <a:lnTo>
                      <a:pt x="28" y="58"/>
                    </a:lnTo>
                    <a:lnTo>
                      <a:pt x="21" y="52"/>
                    </a:lnTo>
                    <a:lnTo>
                      <a:pt x="14" y="47"/>
                    </a:lnTo>
                    <a:lnTo>
                      <a:pt x="13" y="45"/>
                    </a:lnTo>
                    <a:lnTo>
                      <a:pt x="13" y="42"/>
                    </a:lnTo>
                    <a:lnTo>
                      <a:pt x="11" y="40"/>
                    </a:lnTo>
                    <a:lnTo>
                      <a:pt x="10" y="37"/>
                    </a:lnTo>
                    <a:lnTo>
                      <a:pt x="8" y="33"/>
                    </a:lnTo>
                    <a:lnTo>
                      <a:pt x="5" y="30"/>
                    </a:lnTo>
                    <a:lnTo>
                      <a:pt x="3" y="26"/>
                    </a:lnTo>
                    <a:lnTo>
                      <a:pt x="0" y="21"/>
                    </a:lnTo>
                    <a:lnTo>
                      <a:pt x="1" y="18"/>
                    </a:lnTo>
                    <a:lnTo>
                      <a:pt x="2" y="16"/>
                    </a:lnTo>
                    <a:lnTo>
                      <a:pt x="3" y="13"/>
                    </a:lnTo>
                    <a:lnTo>
                      <a:pt x="5" y="11"/>
                    </a:lnTo>
                    <a:lnTo>
                      <a:pt x="7" y="8"/>
                    </a:lnTo>
                    <a:lnTo>
                      <a:pt x="9" y="5"/>
                    </a:lnTo>
                    <a:lnTo>
                      <a:pt x="11" y="2"/>
                    </a:lnTo>
                    <a:lnTo>
                      <a:pt x="14" y="0"/>
                    </a:lnTo>
                    <a:lnTo>
                      <a:pt x="27" y="0"/>
                    </a:lnTo>
                    <a:lnTo>
                      <a:pt x="39" y="0"/>
                    </a:lnTo>
                    <a:lnTo>
                      <a:pt x="52" y="0"/>
                    </a:lnTo>
                    <a:lnTo>
                      <a:pt x="64" y="0"/>
                    </a:lnTo>
                    <a:lnTo>
                      <a:pt x="77" y="0"/>
                    </a:lnTo>
                    <a:lnTo>
                      <a:pt x="90" y="0"/>
                    </a:lnTo>
                    <a:lnTo>
                      <a:pt x="102" y="0"/>
                    </a:lnTo>
                    <a:lnTo>
                      <a:pt x="114" y="0"/>
                    </a:lnTo>
                    <a:lnTo>
                      <a:pt x="120" y="3"/>
                    </a:lnTo>
                    <a:lnTo>
                      <a:pt x="126" y="7"/>
                    </a:lnTo>
                    <a:lnTo>
                      <a:pt x="133" y="11"/>
                    </a:lnTo>
                    <a:lnTo>
                      <a:pt x="139" y="15"/>
                    </a:lnTo>
                    <a:lnTo>
                      <a:pt x="146" y="20"/>
                    </a:lnTo>
                    <a:lnTo>
                      <a:pt x="153" y="24"/>
                    </a:lnTo>
                    <a:lnTo>
                      <a:pt x="161" y="29"/>
                    </a:lnTo>
                    <a:lnTo>
                      <a:pt x="168" y="34"/>
                    </a:lnTo>
                    <a:lnTo>
                      <a:pt x="168" y="37"/>
                    </a:lnTo>
                    <a:lnTo>
                      <a:pt x="168" y="39"/>
                    </a:lnTo>
                    <a:lnTo>
                      <a:pt x="168" y="42"/>
                    </a:lnTo>
                    <a:lnTo>
                      <a:pt x="167" y="45"/>
                    </a:lnTo>
                    <a:lnTo>
                      <a:pt x="167" y="48"/>
                    </a:lnTo>
                    <a:lnTo>
                      <a:pt x="165" y="52"/>
                    </a:lnTo>
                    <a:lnTo>
                      <a:pt x="164" y="57"/>
                    </a:lnTo>
                    <a:lnTo>
                      <a:pt x="162" y="62"/>
                    </a:lnTo>
                    <a:lnTo>
                      <a:pt x="175" y="84"/>
                    </a:lnTo>
                    <a:lnTo>
                      <a:pt x="187" y="108"/>
                    </a:lnTo>
                    <a:lnTo>
                      <a:pt x="200" y="130"/>
                    </a:lnTo>
                    <a:lnTo>
                      <a:pt x="213" y="152"/>
                    </a:lnTo>
                    <a:lnTo>
                      <a:pt x="227" y="176"/>
                    </a:lnTo>
                    <a:lnTo>
                      <a:pt x="240" y="198"/>
                    </a:lnTo>
                    <a:lnTo>
                      <a:pt x="254" y="222"/>
                    </a:lnTo>
                    <a:lnTo>
                      <a:pt x="269" y="244"/>
                    </a:lnTo>
                    <a:lnTo>
                      <a:pt x="275" y="244"/>
                    </a:lnTo>
                    <a:lnTo>
                      <a:pt x="281" y="244"/>
                    </a:lnTo>
                    <a:lnTo>
                      <a:pt x="287" y="245"/>
                    </a:lnTo>
                    <a:lnTo>
                      <a:pt x="294" y="245"/>
                    </a:lnTo>
                    <a:lnTo>
                      <a:pt x="301" y="246"/>
                    </a:lnTo>
                    <a:lnTo>
                      <a:pt x="308" y="247"/>
                    </a:lnTo>
                    <a:lnTo>
                      <a:pt x="315" y="249"/>
                    </a:lnTo>
                    <a:lnTo>
                      <a:pt x="323" y="251"/>
                    </a:lnTo>
                    <a:lnTo>
                      <a:pt x="331" y="246"/>
                    </a:lnTo>
                    <a:lnTo>
                      <a:pt x="338" y="241"/>
                    </a:lnTo>
                    <a:lnTo>
                      <a:pt x="346" y="236"/>
                    </a:lnTo>
                    <a:lnTo>
                      <a:pt x="353" y="230"/>
                    </a:lnTo>
                    <a:lnTo>
                      <a:pt x="361" y="224"/>
                    </a:lnTo>
                    <a:lnTo>
                      <a:pt x="368" y="218"/>
                    </a:lnTo>
                    <a:lnTo>
                      <a:pt x="377" y="211"/>
                    </a:lnTo>
                    <a:lnTo>
                      <a:pt x="384" y="203"/>
                    </a:lnTo>
                    <a:lnTo>
                      <a:pt x="386" y="198"/>
                    </a:lnTo>
                    <a:lnTo>
                      <a:pt x="389" y="192"/>
                    </a:lnTo>
                    <a:lnTo>
                      <a:pt x="392" y="186"/>
                    </a:lnTo>
                    <a:lnTo>
                      <a:pt x="395" y="179"/>
                    </a:lnTo>
                    <a:lnTo>
                      <a:pt x="398" y="172"/>
                    </a:lnTo>
                    <a:lnTo>
                      <a:pt x="402" y="165"/>
                    </a:lnTo>
                    <a:lnTo>
                      <a:pt x="406" y="158"/>
                    </a:lnTo>
                    <a:lnTo>
                      <a:pt x="410" y="149"/>
                    </a:lnTo>
                    <a:lnTo>
                      <a:pt x="411" y="134"/>
                    </a:lnTo>
                    <a:lnTo>
                      <a:pt x="411" y="119"/>
                    </a:lnTo>
                    <a:lnTo>
                      <a:pt x="413" y="103"/>
                    </a:lnTo>
                    <a:lnTo>
                      <a:pt x="414" y="88"/>
                    </a:lnTo>
                    <a:lnTo>
                      <a:pt x="416" y="72"/>
                    </a:lnTo>
                    <a:lnTo>
                      <a:pt x="419" y="55"/>
                    </a:lnTo>
                    <a:lnTo>
                      <a:pt x="421" y="38"/>
                    </a:lnTo>
                    <a:lnTo>
                      <a:pt x="425" y="21"/>
                    </a:lnTo>
                    <a:lnTo>
                      <a:pt x="429" y="21"/>
                    </a:lnTo>
                    <a:lnTo>
                      <a:pt x="434" y="21"/>
                    </a:lnTo>
                    <a:lnTo>
                      <a:pt x="439" y="21"/>
                    </a:lnTo>
                    <a:lnTo>
                      <a:pt x="444" y="20"/>
                    </a:lnTo>
                    <a:lnTo>
                      <a:pt x="449" y="19"/>
                    </a:lnTo>
                    <a:lnTo>
                      <a:pt x="454" y="18"/>
                    </a:lnTo>
                    <a:lnTo>
                      <a:pt x="459" y="16"/>
                    </a:lnTo>
                    <a:lnTo>
                      <a:pt x="464" y="14"/>
                    </a:lnTo>
                    <a:lnTo>
                      <a:pt x="477" y="17"/>
                    </a:lnTo>
                    <a:lnTo>
                      <a:pt x="490" y="19"/>
                    </a:lnTo>
                    <a:lnTo>
                      <a:pt x="502" y="22"/>
                    </a:lnTo>
                    <a:lnTo>
                      <a:pt x="514" y="24"/>
                    </a:lnTo>
                    <a:lnTo>
                      <a:pt x="528" y="27"/>
                    </a:lnTo>
                    <a:lnTo>
                      <a:pt x="540" y="29"/>
                    </a:lnTo>
                    <a:lnTo>
                      <a:pt x="552" y="32"/>
                    </a:lnTo>
                    <a:lnTo>
                      <a:pt x="565" y="34"/>
                    </a:lnTo>
                    <a:lnTo>
                      <a:pt x="562" y="39"/>
                    </a:lnTo>
                    <a:lnTo>
                      <a:pt x="558" y="43"/>
                    </a:lnTo>
                    <a:lnTo>
                      <a:pt x="553" y="47"/>
                    </a:lnTo>
                    <a:lnTo>
                      <a:pt x="548" y="51"/>
                    </a:lnTo>
                    <a:lnTo>
                      <a:pt x="543" y="55"/>
                    </a:lnTo>
                    <a:lnTo>
                      <a:pt x="539" y="59"/>
                    </a:lnTo>
                    <a:lnTo>
                      <a:pt x="535" y="64"/>
                    </a:lnTo>
                    <a:lnTo>
                      <a:pt x="532" y="68"/>
                    </a:lnTo>
                    <a:lnTo>
                      <a:pt x="527" y="69"/>
                    </a:lnTo>
                    <a:lnTo>
                      <a:pt x="521" y="70"/>
                    </a:lnTo>
                    <a:lnTo>
                      <a:pt x="516" y="71"/>
                    </a:lnTo>
                    <a:lnTo>
                      <a:pt x="510" y="73"/>
                    </a:lnTo>
                    <a:lnTo>
                      <a:pt x="505" y="75"/>
                    </a:lnTo>
                    <a:lnTo>
                      <a:pt x="498" y="77"/>
                    </a:lnTo>
                    <a:lnTo>
                      <a:pt x="492" y="79"/>
                    </a:lnTo>
                    <a:lnTo>
                      <a:pt x="485" y="82"/>
                    </a:lnTo>
                    <a:lnTo>
                      <a:pt x="471" y="107"/>
                    </a:lnTo>
                    <a:lnTo>
                      <a:pt x="458" y="130"/>
                    </a:lnTo>
                    <a:lnTo>
                      <a:pt x="443" y="156"/>
                    </a:lnTo>
                    <a:lnTo>
                      <a:pt x="426" y="186"/>
                    </a:lnTo>
                    <a:lnTo>
                      <a:pt x="405" y="222"/>
                    </a:lnTo>
                    <a:lnTo>
                      <a:pt x="381" y="266"/>
                    </a:lnTo>
                    <a:lnTo>
                      <a:pt x="351" y="320"/>
                    </a:lnTo>
                    <a:lnTo>
                      <a:pt x="316" y="387"/>
                    </a:lnTo>
                    <a:lnTo>
                      <a:pt x="313" y="387"/>
                    </a:lnTo>
                    <a:lnTo>
                      <a:pt x="310" y="387"/>
                    </a:lnTo>
                    <a:lnTo>
                      <a:pt x="306" y="387"/>
                    </a:lnTo>
                    <a:lnTo>
                      <a:pt x="302" y="388"/>
                    </a:lnTo>
                    <a:lnTo>
                      <a:pt x="298" y="388"/>
                    </a:lnTo>
                    <a:lnTo>
                      <a:pt x="293" y="390"/>
                    </a:lnTo>
                    <a:lnTo>
                      <a:pt x="288" y="391"/>
                    </a:lnTo>
                    <a:lnTo>
                      <a:pt x="283" y="393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8" name="Freeform 57"/>
              <p:cNvSpPr>
                <a:spLocks/>
              </p:cNvSpPr>
              <p:nvPr/>
            </p:nvSpPr>
            <p:spPr bwMode="auto">
              <a:xfrm>
                <a:off x="1549" y="3245"/>
                <a:ext cx="226" cy="153"/>
              </a:xfrm>
              <a:custGeom>
                <a:avLst/>
                <a:gdLst/>
                <a:ahLst/>
                <a:cxnLst>
                  <a:cxn ang="0">
                    <a:pos x="486" y="610"/>
                  </a:cxn>
                  <a:cxn ang="0">
                    <a:pos x="478" y="608"/>
                  </a:cxn>
                  <a:cxn ang="0">
                    <a:pos x="470" y="603"/>
                  </a:cxn>
                  <a:cxn ang="0">
                    <a:pos x="357" y="404"/>
                  </a:cxn>
                  <a:cxn ang="0">
                    <a:pos x="244" y="204"/>
                  </a:cxn>
                  <a:cxn ang="0">
                    <a:pos x="153" y="63"/>
                  </a:cxn>
                  <a:cxn ang="0">
                    <a:pos x="114" y="56"/>
                  </a:cxn>
                  <a:cxn ang="0">
                    <a:pos x="54" y="54"/>
                  </a:cxn>
                  <a:cxn ang="0">
                    <a:pos x="15" y="48"/>
                  </a:cxn>
                  <a:cxn ang="0">
                    <a:pos x="8" y="35"/>
                  </a:cxn>
                  <a:cxn ang="0">
                    <a:pos x="0" y="20"/>
                  </a:cxn>
                  <a:cxn ang="0">
                    <a:pos x="8" y="17"/>
                  </a:cxn>
                  <a:cxn ang="0">
                    <a:pos x="18" y="11"/>
                  </a:cxn>
                  <a:cxn ang="0">
                    <a:pos x="72" y="9"/>
                  </a:cxn>
                  <a:cxn ang="0">
                    <a:pos x="208" y="16"/>
                  </a:cxn>
                  <a:cxn ang="0">
                    <a:pos x="345" y="24"/>
                  </a:cxn>
                  <a:cxn ang="0">
                    <a:pos x="390" y="32"/>
                  </a:cxn>
                  <a:cxn ang="0">
                    <a:pos x="392" y="40"/>
                  </a:cxn>
                  <a:cxn ang="0">
                    <a:pos x="397" y="47"/>
                  </a:cxn>
                  <a:cxn ang="0">
                    <a:pos x="387" y="72"/>
                  </a:cxn>
                  <a:cxn ang="0">
                    <a:pos x="373" y="101"/>
                  </a:cxn>
                  <a:cxn ang="0">
                    <a:pos x="368" y="135"/>
                  </a:cxn>
                  <a:cxn ang="0">
                    <a:pos x="385" y="173"/>
                  </a:cxn>
                  <a:cxn ang="0">
                    <a:pos x="403" y="215"/>
                  </a:cxn>
                  <a:cxn ang="0">
                    <a:pos x="431" y="266"/>
                  </a:cxn>
                  <a:cxn ang="0">
                    <a:pos x="467" y="319"/>
                  </a:cxn>
                  <a:cxn ang="0">
                    <a:pos x="504" y="372"/>
                  </a:cxn>
                  <a:cxn ang="0">
                    <a:pos x="535" y="370"/>
                  </a:cxn>
                  <a:cxn ang="0">
                    <a:pos x="567" y="364"/>
                  </a:cxn>
                  <a:cxn ang="0">
                    <a:pos x="604" y="334"/>
                  </a:cxn>
                  <a:cxn ang="0">
                    <a:pos x="642" y="256"/>
                  </a:cxn>
                  <a:cxn ang="0">
                    <a:pos x="679" y="176"/>
                  </a:cxn>
                  <a:cxn ang="0">
                    <a:pos x="693" y="134"/>
                  </a:cxn>
                  <a:cxn ang="0">
                    <a:pos x="693" y="109"/>
                  </a:cxn>
                  <a:cxn ang="0">
                    <a:pos x="693" y="81"/>
                  </a:cxn>
                  <a:cxn ang="0">
                    <a:pos x="690" y="73"/>
                  </a:cxn>
                  <a:cxn ang="0">
                    <a:pos x="684" y="65"/>
                  </a:cxn>
                  <a:cxn ang="0">
                    <a:pos x="669" y="60"/>
                  </a:cxn>
                  <a:cxn ang="0">
                    <a:pos x="638" y="60"/>
                  </a:cxn>
                  <a:cxn ang="0">
                    <a:pos x="604" y="56"/>
                  </a:cxn>
                  <a:cxn ang="0">
                    <a:pos x="591" y="53"/>
                  </a:cxn>
                  <a:cxn ang="0">
                    <a:pos x="586" y="48"/>
                  </a:cxn>
                  <a:cxn ang="0">
                    <a:pos x="578" y="41"/>
                  </a:cxn>
                  <a:cxn ang="0">
                    <a:pos x="589" y="25"/>
                  </a:cxn>
                  <a:cxn ang="0">
                    <a:pos x="602" y="10"/>
                  </a:cxn>
                  <a:cxn ang="0">
                    <a:pos x="647" y="0"/>
                  </a:cxn>
                  <a:cxn ang="0">
                    <a:pos x="754" y="4"/>
                  </a:cxn>
                  <a:cxn ang="0">
                    <a:pos x="863" y="11"/>
                  </a:cxn>
                  <a:cxn ang="0">
                    <a:pos x="896" y="23"/>
                  </a:cxn>
                  <a:cxn ang="0">
                    <a:pos x="887" y="39"/>
                  </a:cxn>
                  <a:cxn ang="0">
                    <a:pos x="874" y="54"/>
                  </a:cxn>
                  <a:cxn ang="0">
                    <a:pos x="849" y="56"/>
                  </a:cxn>
                  <a:cxn ang="0">
                    <a:pos x="820" y="62"/>
                  </a:cxn>
                  <a:cxn ang="0">
                    <a:pos x="795" y="74"/>
                  </a:cxn>
                  <a:cxn ang="0">
                    <a:pos x="766" y="125"/>
                  </a:cxn>
                  <a:cxn ang="0">
                    <a:pos x="672" y="309"/>
                  </a:cxn>
                  <a:cxn ang="0">
                    <a:pos x="578" y="488"/>
                  </a:cxn>
                  <a:cxn ang="0">
                    <a:pos x="563" y="526"/>
                  </a:cxn>
                  <a:cxn ang="0">
                    <a:pos x="545" y="567"/>
                  </a:cxn>
                  <a:cxn ang="0">
                    <a:pos x="526" y="597"/>
                  </a:cxn>
                  <a:cxn ang="0">
                    <a:pos x="511" y="601"/>
                  </a:cxn>
                  <a:cxn ang="0">
                    <a:pos x="496" y="607"/>
                  </a:cxn>
                </a:cxnLst>
                <a:rect l="0" t="0" r="r" b="b"/>
                <a:pathLst>
                  <a:path w="901" h="610">
                    <a:moveTo>
                      <a:pt x="491" y="610"/>
                    </a:moveTo>
                    <a:lnTo>
                      <a:pt x="489" y="610"/>
                    </a:lnTo>
                    <a:lnTo>
                      <a:pt x="486" y="610"/>
                    </a:lnTo>
                    <a:lnTo>
                      <a:pt x="484" y="609"/>
                    </a:lnTo>
                    <a:lnTo>
                      <a:pt x="480" y="609"/>
                    </a:lnTo>
                    <a:lnTo>
                      <a:pt x="478" y="608"/>
                    </a:lnTo>
                    <a:lnTo>
                      <a:pt x="475" y="607"/>
                    </a:lnTo>
                    <a:lnTo>
                      <a:pt x="473" y="605"/>
                    </a:lnTo>
                    <a:lnTo>
                      <a:pt x="470" y="603"/>
                    </a:lnTo>
                    <a:lnTo>
                      <a:pt x="433" y="537"/>
                    </a:lnTo>
                    <a:lnTo>
                      <a:pt x="395" y="470"/>
                    </a:lnTo>
                    <a:lnTo>
                      <a:pt x="357" y="404"/>
                    </a:lnTo>
                    <a:lnTo>
                      <a:pt x="319" y="338"/>
                    </a:lnTo>
                    <a:lnTo>
                      <a:pt x="282" y="271"/>
                    </a:lnTo>
                    <a:lnTo>
                      <a:pt x="244" y="204"/>
                    </a:lnTo>
                    <a:lnTo>
                      <a:pt x="206" y="136"/>
                    </a:lnTo>
                    <a:lnTo>
                      <a:pt x="168" y="67"/>
                    </a:lnTo>
                    <a:lnTo>
                      <a:pt x="153" y="63"/>
                    </a:lnTo>
                    <a:lnTo>
                      <a:pt x="140" y="59"/>
                    </a:lnTo>
                    <a:lnTo>
                      <a:pt x="127" y="57"/>
                    </a:lnTo>
                    <a:lnTo>
                      <a:pt x="114" y="56"/>
                    </a:lnTo>
                    <a:lnTo>
                      <a:pt x="99" y="55"/>
                    </a:lnTo>
                    <a:lnTo>
                      <a:pt x="79" y="54"/>
                    </a:lnTo>
                    <a:lnTo>
                      <a:pt x="54" y="54"/>
                    </a:lnTo>
                    <a:lnTo>
                      <a:pt x="20" y="54"/>
                    </a:lnTo>
                    <a:lnTo>
                      <a:pt x="18" y="51"/>
                    </a:lnTo>
                    <a:lnTo>
                      <a:pt x="15" y="48"/>
                    </a:lnTo>
                    <a:lnTo>
                      <a:pt x="13" y="44"/>
                    </a:lnTo>
                    <a:lnTo>
                      <a:pt x="10" y="40"/>
                    </a:lnTo>
                    <a:lnTo>
                      <a:pt x="8" y="35"/>
                    </a:lnTo>
                    <a:lnTo>
                      <a:pt x="5" y="31"/>
                    </a:lnTo>
                    <a:lnTo>
                      <a:pt x="3" y="25"/>
                    </a:lnTo>
                    <a:lnTo>
                      <a:pt x="0" y="20"/>
                    </a:lnTo>
                    <a:lnTo>
                      <a:pt x="3" y="19"/>
                    </a:lnTo>
                    <a:lnTo>
                      <a:pt x="5" y="18"/>
                    </a:lnTo>
                    <a:lnTo>
                      <a:pt x="8" y="17"/>
                    </a:lnTo>
                    <a:lnTo>
                      <a:pt x="11" y="15"/>
                    </a:lnTo>
                    <a:lnTo>
                      <a:pt x="14" y="13"/>
                    </a:lnTo>
                    <a:lnTo>
                      <a:pt x="18" y="11"/>
                    </a:lnTo>
                    <a:lnTo>
                      <a:pt x="22" y="9"/>
                    </a:lnTo>
                    <a:lnTo>
                      <a:pt x="27" y="6"/>
                    </a:lnTo>
                    <a:lnTo>
                      <a:pt x="72" y="9"/>
                    </a:lnTo>
                    <a:lnTo>
                      <a:pt x="118" y="11"/>
                    </a:lnTo>
                    <a:lnTo>
                      <a:pt x="163" y="14"/>
                    </a:lnTo>
                    <a:lnTo>
                      <a:pt x="208" y="16"/>
                    </a:lnTo>
                    <a:lnTo>
                      <a:pt x="254" y="19"/>
                    </a:lnTo>
                    <a:lnTo>
                      <a:pt x="299" y="21"/>
                    </a:lnTo>
                    <a:lnTo>
                      <a:pt x="345" y="24"/>
                    </a:lnTo>
                    <a:lnTo>
                      <a:pt x="390" y="26"/>
                    </a:lnTo>
                    <a:lnTo>
                      <a:pt x="390" y="30"/>
                    </a:lnTo>
                    <a:lnTo>
                      <a:pt x="390" y="32"/>
                    </a:lnTo>
                    <a:lnTo>
                      <a:pt x="391" y="35"/>
                    </a:lnTo>
                    <a:lnTo>
                      <a:pt x="391" y="37"/>
                    </a:lnTo>
                    <a:lnTo>
                      <a:pt x="392" y="40"/>
                    </a:lnTo>
                    <a:lnTo>
                      <a:pt x="393" y="42"/>
                    </a:lnTo>
                    <a:lnTo>
                      <a:pt x="395" y="45"/>
                    </a:lnTo>
                    <a:lnTo>
                      <a:pt x="397" y="47"/>
                    </a:lnTo>
                    <a:lnTo>
                      <a:pt x="394" y="55"/>
                    </a:lnTo>
                    <a:lnTo>
                      <a:pt x="391" y="63"/>
                    </a:lnTo>
                    <a:lnTo>
                      <a:pt x="387" y="72"/>
                    </a:lnTo>
                    <a:lnTo>
                      <a:pt x="383" y="82"/>
                    </a:lnTo>
                    <a:lnTo>
                      <a:pt x="377" y="92"/>
                    </a:lnTo>
                    <a:lnTo>
                      <a:pt x="373" y="101"/>
                    </a:lnTo>
                    <a:lnTo>
                      <a:pt x="368" y="111"/>
                    </a:lnTo>
                    <a:lnTo>
                      <a:pt x="363" y="121"/>
                    </a:lnTo>
                    <a:lnTo>
                      <a:pt x="368" y="135"/>
                    </a:lnTo>
                    <a:lnTo>
                      <a:pt x="373" y="147"/>
                    </a:lnTo>
                    <a:lnTo>
                      <a:pt x="378" y="160"/>
                    </a:lnTo>
                    <a:lnTo>
                      <a:pt x="385" y="173"/>
                    </a:lnTo>
                    <a:lnTo>
                      <a:pt x="390" y="187"/>
                    </a:lnTo>
                    <a:lnTo>
                      <a:pt x="396" y="201"/>
                    </a:lnTo>
                    <a:lnTo>
                      <a:pt x="403" y="215"/>
                    </a:lnTo>
                    <a:lnTo>
                      <a:pt x="410" y="231"/>
                    </a:lnTo>
                    <a:lnTo>
                      <a:pt x="420" y="248"/>
                    </a:lnTo>
                    <a:lnTo>
                      <a:pt x="431" y="266"/>
                    </a:lnTo>
                    <a:lnTo>
                      <a:pt x="443" y="284"/>
                    </a:lnTo>
                    <a:lnTo>
                      <a:pt x="455" y="301"/>
                    </a:lnTo>
                    <a:lnTo>
                      <a:pt x="467" y="319"/>
                    </a:lnTo>
                    <a:lnTo>
                      <a:pt x="479" y="337"/>
                    </a:lnTo>
                    <a:lnTo>
                      <a:pt x="492" y="355"/>
                    </a:lnTo>
                    <a:lnTo>
                      <a:pt x="504" y="372"/>
                    </a:lnTo>
                    <a:lnTo>
                      <a:pt x="514" y="372"/>
                    </a:lnTo>
                    <a:lnTo>
                      <a:pt x="524" y="371"/>
                    </a:lnTo>
                    <a:lnTo>
                      <a:pt x="535" y="370"/>
                    </a:lnTo>
                    <a:lnTo>
                      <a:pt x="546" y="368"/>
                    </a:lnTo>
                    <a:lnTo>
                      <a:pt x="556" y="366"/>
                    </a:lnTo>
                    <a:lnTo>
                      <a:pt x="567" y="364"/>
                    </a:lnTo>
                    <a:lnTo>
                      <a:pt x="579" y="361"/>
                    </a:lnTo>
                    <a:lnTo>
                      <a:pt x="592" y="359"/>
                    </a:lnTo>
                    <a:lnTo>
                      <a:pt x="604" y="334"/>
                    </a:lnTo>
                    <a:lnTo>
                      <a:pt x="617" y="308"/>
                    </a:lnTo>
                    <a:lnTo>
                      <a:pt x="629" y="283"/>
                    </a:lnTo>
                    <a:lnTo>
                      <a:pt x="642" y="256"/>
                    </a:lnTo>
                    <a:lnTo>
                      <a:pt x="655" y="231"/>
                    </a:lnTo>
                    <a:lnTo>
                      <a:pt x="667" y="204"/>
                    </a:lnTo>
                    <a:lnTo>
                      <a:pt x="679" y="176"/>
                    </a:lnTo>
                    <a:lnTo>
                      <a:pt x="693" y="149"/>
                    </a:lnTo>
                    <a:lnTo>
                      <a:pt x="693" y="141"/>
                    </a:lnTo>
                    <a:lnTo>
                      <a:pt x="693" y="134"/>
                    </a:lnTo>
                    <a:lnTo>
                      <a:pt x="693" y="125"/>
                    </a:lnTo>
                    <a:lnTo>
                      <a:pt x="693" y="117"/>
                    </a:lnTo>
                    <a:lnTo>
                      <a:pt x="693" y="109"/>
                    </a:lnTo>
                    <a:lnTo>
                      <a:pt x="693" y="100"/>
                    </a:lnTo>
                    <a:lnTo>
                      <a:pt x="693" y="91"/>
                    </a:lnTo>
                    <a:lnTo>
                      <a:pt x="693" y="81"/>
                    </a:lnTo>
                    <a:lnTo>
                      <a:pt x="692" y="79"/>
                    </a:lnTo>
                    <a:lnTo>
                      <a:pt x="692" y="75"/>
                    </a:lnTo>
                    <a:lnTo>
                      <a:pt x="690" y="73"/>
                    </a:lnTo>
                    <a:lnTo>
                      <a:pt x="689" y="70"/>
                    </a:lnTo>
                    <a:lnTo>
                      <a:pt x="687" y="68"/>
                    </a:lnTo>
                    <a:lnTo>
                      <a:pt x="684" y="65"/>
                    </a:lnTo>
                    <a:lnTo>
                      <a:pt x="681" y="63"/>
                    </a:lnTo>
                    <a:lnTo>
                      <a:pt x="679" y="60"/>
                    </a:lnTo>
                    <a:lnTo>
                      <a:pt x="669" y="60"/>
                    </a:lnTo>
                    <a:lnTo>
                      <a:pt x="659" y="60"/>
                    </a:lnTo>
                    <a:lnTo>
                      <a:pt x="649" y="60"/>
                    </a:lnTo>
                    <a:lnTo>
                      <a:pt x="638" y="60"/>
                    </a:lnTo>
                    <a:lnTo>
                      <a:pt x="627" y="59"/>
                    </a:lnTo>
                    <a:lnTo>
                      <a:pt x="616" y="58"/>
                    </a:lnTo>
                    <a:lnTo>
                      <a:pt x="604" y="56"/>
                    </a:lnTo>
                    <a:lnTo>
                      <a:pt x="592" y="54"/>
                    </a:lnTo>
                    <a:lnTo>
                      <a:pt x="592" y="54"/>
                    </a:lnTo>
                    <a:lnTo>
                      <a:pt x="591" y="53"/>
                    </a:lnTo>
                    <a:lnTo>
                      <a:pt x="590" y="51"/>
                    </a:lnTo>
                    <a:lnTo>
                      <a:pt x="588" y="50"/>
                    </a:lnTo>
                    <a:lnTo>
                      <a:pt x="586" y="48"/>
                    </a:lnTo>
                    <a:lnTo>
                      <a:pt x="584" y="45"/>
                    </a:lnTo>
                    <a:lnTo>
                      <a:pt x="580" y="43"/>
                    </a:lnTo>
                    <a:lnTo>
                      <a:pt x="578" y="41"/>
                    </a:lnTo>
                    <a:lnTo>
                      <a:pt x="581" y="36"/>
                    </a:lnTo>
                    <a:lnTo>
                      <a:pt x="585" y="31"/>
                    </a:lnTo>
                    <a:lnTo>
                      <a:pt x="589" y="25"/>
                    </a:lnTo>
                    <a:lnTo>
                      <a:pt x="593" y="20"/>
                    </a:lnTo>
                    <a:lnTo>
                      <a:pt x="597" y="15"/>
                    </a:lnTo>
                    <a:lnTo>
                      <a:pt x="602" y="10"/>
                    </a:lnTo>
                    <a:lnTo>
                      <a:pt x="607" y="5"/>
                    </a:lnTo>
                    <a:lnTo>
                      <a:pt x="612" y="0"/>
                    </a:lnTo>
                    <a:lnTo>
                      <a:pt x="647" y="0"/>
                    </a:lnTo>
                    <a:lnTo>
                      <a:pt x="682" y="1"/>
                    </a:lnTo>
                    <a:lnTo>
                      <a:pt x="718" y="2"/>
                    </a:lnTo>
                    <a:lnTo>
                      <a:pt x="754" y="4"/>
                    </a:lnTo>
                    <a:lnTo>
                      <a:pt x="790" y="6"/>
                    </a:lnTo>
                    <a:lnTo>
                      <a:pt x="826" y="8"/>
                    </a:lnTo>
                    <a:lnTo>
                      <a:pt x="863" y="11"/>
                    </a:lnTo>
                    <a:lnTo>
                      <a:pt x="901" y="13"/>
                    </a:lnTo>
                    <a:lnTo>
                      <a:pt x="898" y="18"/>
                    </a:lnTo>
                    <a:lnTo>
                      <a:pt x="896" y="23"/>
                    </a:lnTo>
                    <a:lnTo>
                      <a:pt x="893" y="29"/>
                    </a:lnTo>
                    <a:lnTo>
                      <a:pt x="890" y="34"/>
                    </a:lnTo>
                    <a:lnTo>
                      <a:pt x="887" y="39"/>
                    </a:lnTo>
                    <a:lnTo>
                      <a:pt x="882" y="44"/>
                    </a:lnTo>
                    <a:lnTo>
                      <a:pt x="878" y="49"/>
                    </a:lnTo>
                    <a:lnTo>
                      <a:pt x="874" y="54"/>
                    </a:lnTo>
                    <a:lnTo>
                      <a:pt x="866" y="54"/>
                    </a:lnTo>
                    <a:lnTo>
                      <a:pt x="858" y="55"/>
                    </a:lnTo>
                    <a:lnTo>
                      <a:pt x="849" y="56"/>
                    </a:lnTo>
                    <a:lnTo>
                      <a:pt x="840" y="58"/>
                    </a:lnTo>
                    <a:lnTo>
                      <a:pt x="829" y="60"/>
                    </a:lnTo>
                    <a:lnTo>
                      <a:pt x="820" y="62"/>
                    </a:lnTo>
                    <a:lnTo>
                      <a:pt x="810" y="65"/>
                    </a:lnTo>
                    <a:lnTo>
                      <a:pt x="800" y="67"/>
                    </a:lnTo>
                    <a:lnTo>
                      <a:pt x="795" y="74"/>
                    </a:lnTo>
                    <a:lnTo>
                      <a:pt x="788" y="87"/>
                    </a:lnTo>
                    <a:lnTo>
                      <a:pt x="777" y="104"/>
                    </a:lnTo>
                    <a:lnTo>
                      <a:pt x="766" y="125"/>
                    </a:lnTo>
                    <a:lnTo>
                      <a:pt x="739" y="179"/>
                    </a:lnTo>
                    <a:lnTo>
                      <a:pt x="707" y="242"/>
                    </a:lnTo>
                    <a:lnTo>
                      <a:pt x="672" y="309"/>
                    </a:lnTo>
                    <a:lnTo>
                      <a:pt x="639" y="376"/>
                    </a:lnTo>
                    <a:lnTo>
                      <a:pt x="606" y="438"/>
                    </a:lnTo>
                    <a:lnTo>
                      <a:pt x="578" y="488"/>
                    </a:lnTo>
                    <a:lnTo>
                      <a:pt x="573" y="501"/>
                    </a:lnTo>
                    <a:lnTo>
                      <a:pt x="568" y="513"/>
                    </a:lnTo>
                    <a:lnTo>
                      <a:pt x="563" y="526"/>
                    </a:lnTo>
                    <a:lnTo>
                      <a:pt x="557" y="540"/>
                    </a:lnTo>
                    <a:lnTo>
                      <a:pt x="551" y="553"/>
                    </a:lnTo>
                    <a:lnTo>
                      <a:pt x="545" y="567"/>
                    </a:lnTo>
                    <a:lnTo>
                      <a:pt x="539" y="582"/>
                    </a:lnTo>
                    <a:lnTo>
                      <a:pt x="531" y="596"/>
                    </a:lnTo>
                    <a:lnTo>
                      <a:pt x="526" y="597"/>
                    </a:lnTo>
                    <a:lnTo>
                      <a:pt x="521" y="598"/>
                    </a:lnTo>
                    <a:lnTo>
                      <a:pt x="516" y="599"/>
                    </a:lnTo>
                    <a:lnTo>
                      <a:pt x="511" y="601"/>
                    </a:lnTo>
                    <a:lnTo>
                      <a:pt x="506" y="603"/>
                    </a:lnTo>
                    <a:lnTo>
                      <a:pt x="501" y="605"/>
                    </a:lnTo>
                    <a:lnTo>
                      <a:pt x="496" y="607"/>
                    </a:lnTo>
                    <a:lnTo>
                      <a:pt x="491" y="61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69" name="Freeform 58"/>
              <p:cNvSpPr>
                <a:spLocks/>
              </p:cNvSpPr>
              <p:nvPr/>
            </p:nvSpPr>
            <p:spPr bwMode="auto">
              <a:xfrm>
                <a:off x="1741" y="3306"/>
                <a:ext cx="49" cy="90"/>
              </a:xfrm>
              <a:custGeom>
                <a:avLst/>
                <a:gdLst/>
                <a:ahLst/>
                <a:cxnLst>
                  <a:cxn ang="0">
                    <a:pos x="42" y="359"/>
                  </a:cxn>
                  <a:cxn ang="0">
                    <a:pos x="33" y="359"/>
                  </a:cxn>
                  <a:cxn ang="0">
                    <a:pos x="23" y="357"/>
                  </a:cxn>
                  <a:cxn ang="0">
                    <a:pos x="12" y="355"/>
                  </a:cxn>
                  <a:cxn ang="0">
                    <a:pos x="7" y="350"/>
                  </a:cxn>
                  <a:cxn ang="0">
                    <a:pos x="6" y="345"/>
                  </a:cxn>
                  <a:cxn ang="0">
                    <a:pos x="5" y="340"/>
                  </a:cxn>
                  <a:cxn ang="0">
                    <a:pos x="2" y="334"/>
                  </a:cxn>
                  <a:cxn ang="0">
                    <a:pos x="5" y="329"/>
                  </a:cxn>
                  <a:cxn ang="0">
                    <a:pos x="15" y="322"/>
                  </a:cxn>
                  <a:cxn ang="0">
                    <a:pos x="26" y="313"/>
                  </a:cxn>
                  <a:cxn ang="0">
                    <a:pos x="36" y="303"/>
                  </a:cxn>
                  <a:cxn ang="0">
                    <a:pos x="39" y="275"/>
                  </a:cxn>
                  <a:cxn ang="0">
                    <a:pos x="36" y="239"/>
                  </a:cxn>
                  <a:cxn ang="0">
                    <a:pos x="36" y="196"/>
                  </a:cxn>
                  <a:cxn ang="0">
                    <a:pos x="39" y="126"/>
                  </a:cxn>
                  <a:cxn ang="0">
                    <a:pos x="38" y="74"/>
                  </a:cxn>
                  <a:cxn ang="0">
                    <a:pos x="33" y="72"/>
                  </a:cxn>
                  <a:cxn ang="0">
                    <a:pos x="28" y="68"/>
                  </a:cxn>
                  <a:cxn ang="0">
                    <a:pos x="23" y="63"/>
                  </a:cxn>
                  <a:cxn ang="0">
                    <a:pos x="21" y="56"/>
                  </a:cxn>
                  <a:cxn ang="0">
                    <a:pos x="21" y="45"/>
                  </a:cxn>
                  <a:cxn ang="0">
                    <a:pos x="23" y="33"/>
                  </a:cxn>
                  <a:cxn ang="0">
                    <a:pos x="25" y="20"/>
                  </a:cxn>
                  <a:cxn ang="0">
                    <a:pos x="47" y="13"/>
                  </a:cxn>
                  <a:cxn ang="0">
                    <a:pos x="88" y="11"/>
                  </a:cxn>
                  <a:cxn ang="0">
                    <a:pos x="130" y="7"/>
                  </a:cxn>
                  <a:cxn ang="0">
                    <a:pos x="173" y="2"/>
                  </a:cxn>
                  <a:cxn ang="0">
                    <a:pos x="195" y="7"/>
                  </a:cxn>
                  <a:cxn ang="0">
                    <a:pos x="195" y="22"/>
                  </a:cxn>
                  <a:cxn ang="0">
                    <a:pos x="195" y="38"/>
                  </a:cxn>
                  <a:cxn ang="0">
                    <a:pos x="195" y="53"/>
                  </a:cxn>
                  <a:cxn ang="0">
                    <a:pos x="192" y="66"/>
                  </a:cxn>
                  <a:cxn ang="0">
                    <a:pos x="185" y="76"/>
                  </a:cxn>
                  <a:cxn ang="0">
                    <a:pos x="177" y="87"/>
                  </a:cxn>
                  <a:cxn ang="0">
                    <a:pos x="166" y="97"/>
                  </a:cxn>
                  <a:cxn ang="0">
                    <a:pos x="161" y="124"/>
                  </a:cxn>
                  <a:cxn ang="0">
                    <a:pos x="161" y="170"/>
                  </a:cxn>
                  <a:cxn ang="0">
                    <a:pos x="160" y="217"/>
                  </a:cxn>
                  <a:cxn ang="0">
                    <a:pos x="157" y="266"/>
                  </a:cxn>
                  <a:cxn ang="0">
                    <a:pos x="157" y="297"/>
                  </a:cxn>
                  <a:cxn ang="0">
                    <a:pos x="162" y="307"/>
                  </a:cxn>
                  <a:cxn ang="0">
                    <a:pos x="170" y="318"/>
                  </a:cxn>
                  <a:cxn ang="0">
                    <a:pos x="177" y="331"/>
                  </a:cxn>
                  <a:cxn ang="0">
                    <a:pos x="180" y="342"/>
                  </a:cxn>
                  <a:cxn ang="0">
                    <a:pos x="175" y="347"/>
                  </a:cxn>
                  <a:cxn ang="0">
                    <a:pos x="170" y="352"/>
                  </a:cxn>
                  <a:cxn ang="0">
                    <a:pos x="164" y="357"/>
                  </a:cxn>
                  <a:cxn ang="0">
                    <a:pos x="149" y="359"/>
                  </a:cxn>
                  <a:cxn ang="0">
                    <a:pos x="122" y="359"/>
                  </a:cxn>
                  <a:cxn ang="0">
                    <a:pos x="92" y="359"/>
                  </a:cxn>
                  <a:cxn ang="0">
                    <a:pos x="62" y="359"/>
                  </a:cxn>
                </a:cxnLst>
                <a:rect l="0" t="0" r="r" b="b"/>
                <a:pathLst>
                  <a:path w="195" h="359">
                    <a:moveTo>
                      <a:pt x="47" y="359"/>
                    </a:moveTo>
                    <a:lnTo>
                      <a:pt x="42" y="359"/>
                    </a:lnTo>
                    <a:lnTo>
                      <a:pt x="37" y="359"/>
                    </a:lnTo>
                    <a:lnTo>
                      <a:pt x="33" y="359"/>
                    </a:lnTo>
                    <a:lnTo>
                      <a:pt x="28" y="358"/>
                    </a:lnTo>
                    <a:lnTo>
                      <a:pt x="23" y="357"/>
                    </a:lnTo>
                    <a:lnTo>
                      <a:pt x="18" y="356"/>
                    </a:lnTo>
                    <a:lnTo>
                      <a:pt x="12" y="355"/>
                    </a:lnTo>
                    <a:lnTo>
                      <a:pt x="7" y="352"/>
                    </a:lnTo>
                    <a:lnTo>
                      <a:pt x="7" y="350"/>
                    </a:lnTo>
                    <a:lnTo>
                      <a:pt x="7" y="347"/>
                    </a:lnTo>
                    <a:lnTo>
                      <a:pt x="6" y="345"/>
                    </a:lnTo>
                    <a:lnTo>
                      <a:pt x="6" y="342"/>
                    </a:lnTo>
                    <a:lnTo>
                      <a:pt x="5" y="340"/>
                    </a:lnTo>
                    <a:lnTo>
                      <a:pt x="4" y="336"/>
                    </a:lnTo>
                    <a:lnTo>
                      <a:pt x="2" y="334"/>
                    </a:lnTo>
                    <a:lnTo>
                      <a:pt x="0" y="331"/>
                    </a:lnTo>
                    <a:lnTo>
                      <a:pt x="5" y="329"/>
                    </a:lnTo>
                    <a:lnTo>
                      <a:pt x="10" y="325"/>
                    </a:lnTo>
                    <a:lnTo>
                      <a:pt x="15" y="322"/>
                    </a:lnTo>
                    <a:lnTo>
                      <a:pt x="21" y="317"/>
                    </a:lnTo>
                    <a:lnTo>
                      <a:pt x="26" y="313"/>
                    </a:lnTo>
                    <a:lnTo>
                      <a:pt x="31" y="308"/>
                    </a:lnTo>
                    <a:lnTo>
                      <a:pt x="36" y="303"/>
                    </a:lnTo>
                    <a:lnTo>
                      <a:pt x="41" y="298"/>
                    </a:lnTo>
                    <a:lnTo>
                      <a:pt x="39" y="275"/>
                    </a:lnTo>
                    <a:lnTo>
                      <a:pt x="37" y="256"/>
                    </a:lnTo>
                    <a:lnTo>
                      <a:pt x="36" y="239"/>
                    </a:lnTo>
                    <a:lnTo>
                      <a:pt x="36" y="219"/>
                    </a:lnTo>
                    <a:lnTo>
                      <a:pt x="36" y="196"/>
                    </a:lnTo>
                    <a:lnTo>
                      <a:pt x="37" y="165"/>
                    </a:lnTo>
                    <a:lnTo>
                      <a:pt x="39" y="126"/>
                    </a:lnTo>
                    <a:lnTo>
                      <a:pt x="41" y="74"/>
                    </a:lnTo>
                    <a:lnTo>
                      <a:pt x="38" y="74"/>
                    </a:lnTo>
                    <a:lnTo>
                      <a:pt x="36" y="73"/>
                    </a:lnTo>
                    <a:lnTo>
                      <a:pt x="33" y="72"/>
                    </a:lnTo>
                    <a:lnTo>
                      <a:pt x="31" y="70"/>
                    </a:lnTo>
                    <a:lnTo>
                      <a:pt x="28" y="68"/>
                    </a:lnTo>
                    <a:lnTo>
                      <a:pt x="26" y="66"/>
                    </a:lnTo>
                    <a:lnTo>
                      <a:pt x="23" y="63"/>
                    </a:lnTo>
                    <a:lnTo>
                      <a:pt x="21" y="61"/>
                    </a:lnTo>
                    <a:lnTo>
                      <a:pt x="21" y="56"/>
                    </a:lnTo>
                    <a:lnTo>
                      <a:pt x="21" y="51"/>
                    </a:lnTo>
                    <a:lnTo>
                      <a:pt x="21" y="45"/>
                    </a:lnTo>
                    <a:lnTo>
                      <a:pt x="22" y="40"/>
                    </a:lnTo>
                    <a:lnTo>
                      <a:pt x="23" y="33"/>
                    </a:lnTo>
                    <a:lnTo>
                      <a:pt x="24" y="27"/>
                    </a:lnTo>
                    <a:lnTo>
                      <a:pt x="25" y="20"/>
                    </a:lnTo>
                    <a:lnTo>
                      <a:pt x="28" y="13"/>
                    </a:lnTo>
                    <a:lnTo>
                      <a:pt x="47" y="13"/>
                    </a:lnTo>
                    <a:lnTo>
                      <a:pt x="67" y="12"/>
                    </a:lnTo>
                    <a:lnTo>
                      <a:pt x="88" y="11"/>
                    </a:lnTo>
                    <a:lnTo>
                      <a:pt x="108" y="9"/>
                    </a:lnTo>
                    <a:lnTo>
                      <a:pt x="130" y="7"/>
                    </a:lnTo>
                    <a:lnTo>
                      <a:pt x="151" y="5"/>
                    </a:lnTo>
                    <a:lnTo>
                      <a:pt x="173" y="2"/>
                    </a:lnTo>
                    <a:lnTo>
                      <a:pt x="195" y="0"/>
                    </a:lnTo>
                    <a:lnTo>
                      <a:pt x="195" y="7"/>
                    </a:lnTo>
                    <a:lnTo>
                      <a:pt x="195" y="15"/>
                    </a:lnTo>
                    <a:lnTo>
                      <a:pt x="195" y="22"/>
                    </a:lnTo>
                    <a:lnTo>
                      <a:pt x="195" y="30"/>
                    </a:lnTo>
                    <a:lnTo>
                      <a:pt x="195" y="38"/>
                    </a:lnTo>
                    <a:lnTo>
                      <a:pt x="195" y="46"/>
                    </a:lnTo>
                    <a:lnTo>
                      <a:pt x="195" y="53"/>
                    </a:lnTo>
                    <a:lnTo>
                      <a:pt x="195" y="61"/>
                    </a:lnTo>
                    <a:lnTo>
                      <a:pt x="192" y="66"/>
                    </a:lnTo>
                    <a:lnTo>
                      <a:pt x="189" y="71"/>
                    </a:lnTo>
                    <a:lnTo>
                      <a:pt x="185" y="76"/>
                    </a:lnTo>
                    <a:lnTo>
                      <a:pt x="181" y="81"/>
                    </a:lnTo>
                    <a:lnTo>
                      <a:pt x="177" y="87"/>
                    </a:lnTo>
                    <a:lnTo>
                      <a:pt x="172" y="92"/>
                    </a:lnTo>
                    <a:lnTo>
                      <a:pt x="166" y="97"/>
                    </a:lnTo>
                    <a:lnTo>
                      <a:pt x="161" y="102"/>
                    </a:lnTo>
                    <a:lnTo>
                      <a:pt x="161" y="124"/>
                    </a:lnTo>
                    <a:lnTo>
                      <a:pt x="161" y="148"/>
                    </a:lnTo>
                    <a:lnTo>
                      <a:pt x="161" y="170"/>
                    </a:lnTo>
                    <a:lnTo>
                      <a:pt x="160" y="194"/>
                    </a:lnTo>
                    <a:lnTo>
                      <a:pt x="160" y="217"/>
                    </a:lnTo>
                    <a:lnTo>
                      <a:pt x="159" y="242"/>
                    </a:lnTo>
                    <a:lnTo>
                      <a:pt x="157" y="266"/>
                    </a:lnTo>
                    <a:lnTo>
                      <a:pt x="155" y="292"/>
                    </a:lnTo>
                    <a:lnTo>
                      <a:pt x="157" y="297"/>
                    </a:lnTo>
                    <a:lnTo>
                      <a:pt x="160" y="302"/>
                    </a:lnTo>
                    <a:lnTo>
                      <a:pt x="162" y="307"/>
                    </a:lnTo>
                    <a:lnTo>
                      <a:pt x="165" y="312"/>
                    </a:lnTo>
                    <a:lnTo>
                      <a:pt x="170" y="318"/>
                    </a:lnTo>
                    <a:lnTo>
                      <a:pt x="173" y="324"/>
                    </a:lnTo>
                    <a:lnTo>
                      <a:pt x="177" y="331"/>
                    </a:lnTo>
                    <a:lnTo>
                      <a:pt x="182" y="339"/>
                    </a:lnTo>
                    <a:lnTo>
                      <a:pt x="180" y="342"/>
                    </a:lnTo>
                    <a:lnTo>
                      <a:pt x="177" y="344"/>
                    </a:lnTo>
                    <a:lnTo>
                      <a:pt x="175" y="347"/>
                    </a:lnTo>
                    <a:lnTo>
                      <a:pt x="172" y="349"/>
                    </a:lnTo>
                    <a:lnTo>
                      <a:pt x="170" y="352"/>
                    </a:lnTo>
                    <a:lnTo>
                      <a:pt x="166" y="354"/>
                    </a:lnTo>
                    <a:lnTo>
                      <a:pt x="164" y="357"/>
                    </a:lnTo>
                    <a:lnTo>
                      <a:pt x="161" y="359"/>
                    </a:lnTo>
                    <a:lnTo>
                      <a:pt x="149" y="359"/>
                    </a:lnTo>
                    <a:lnTo>
                      <a:pt x="135" y="359"/>
                    </a:lnTo>
                    <a:lnTo>
                      <a:pt x="122" y="359"/>
                    </a:lnTo>
                    <a:lnTo>
                      <a:pt x="107" y="359"/>
                    </a:lnTo>
                    <a:lnTo>
                      <a:pt x="92" y="359"/>
                    </a:lnTo>
                    <a:lnTo>
                      <a:pt x="78" y="359"/>
                    </a:lnTo>
                    <a:lnTo>
                      <a:pt x="62" y="359"/>
                    </a:lnTo>
                    <a:lnTo>
                      <a:pt x="47" y="359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0" name="Freeform 59"/>
              <p:cNvSpPr>
                <a:spLocks/>
              </p:cNvSpPr>
              <p:nvPr/>
            </p:nvSpPr>
            <p:spPr bwMode="auto">
              <a:xfrm>
                <a:off x="2180" y="3075"/>
                <a:ext cx="154" cy="112"/>
              </a:xfrm>
              <a:custGeom>
                <a:avLst/>
                <a:gdLst/>
                <a:ahLst/>
                <a:cxnLst>
                  <a:cxn ang="0">
                    <a:pos x="283" y="419"/>
                  </a:cxn>
                  <a:cxn ang="0">
                    <a:pos x="250" y="387"/>
                  </a:cxn>
                  <a:cxn ang="0">
                    <a:pos x="227" y="335"/>
                  </a:cxn>
                  <a:cxn ang="0">
                    <a:pos x="212" y="280"/>
                  </a:cxn>
                  <a:cxn ang="0">
                    <a:pos x="171" y="196"/>
                  </a:cxn>
                  <a:cxn ang="0">
                    <a:pos x="119" y="105"/>
                  </a:cxn>
                  <a:cxn ang="0">
                    <a:pos x="92" y="67"/>
                  </a:cxn>
                  <a:cxn ang="0">
                    <a:pos x="72" y="46"/>
                  </a:cxn>
                  <a:cxn ang="0">
                    <a:pos x="44" y="39"/>
                  </a:cxn>
                  <a:cxn ang="0">
                    <a:pos x="9" y="30"/>
                  </a:cxn>
                  <a:cxn ang="0">
                    <a:pos x="7" y="20"/>
                  </a:cxn>
                  <a:cxn ang="0">
                    <a:pos x="17" y="6"/>
                  </a:cxn>
                  <a:cxn ang="0">
                    <a:pos x="111" y="9"/>
                  </a:cxn>
                  <a:cxn ang="0">
                    <a:pos x="236" y="23"/>
                  </a:cxn>
                  <a:cxn ang="0">
                    <a:pos x="279" y="36"/>
                  </a:cxn>
                  <a:cxn ang="0">
                    <a:pos x="297" y="50"/>
                  </a:cxn>
                  <a:cxn ang="0">
                    <a:pos x="300" y="63"/>
                  </a:cxn>
                  <a:cxn ang="0">
                    <a:pos x="291" y="77"/>
                  </a:cxn>
                  <a:cxn ang="0">
                    <a:pos x="288" y="123"/>
                  </a:cxn>
                  <a:cxn ang="0">
                    <a:pos x="284" y="182"/>
                  </a:cxn>
                  <a:cxn ang="0">
                    <a:pos x="290" y="213"/>
                  </a:cxn>
                  <a:cxn ang="0">
                    <a:pos x="304" y="233"/>
                  </a:cxn>
                  <a:cxn ang="0">
                    <a:pos x="332" y="246"/>
                  </a:cxn>
                  <a:cxn ang="0">
                    <a:pos x="361" y="261"/>
                  </a:cxn>
                  <a:cxn ang="0">
                    <a:pos x="385" y="255"/>
                  </a:cxn>
                  <a:cxn ang="0">
                    <a:pos x="409" y="236"/>
                  </a:cxn>
                  <a:cxn ang="0">
                    <a:pos x="418" y="209"/>
                  </a:cxn>
                  <a:cxn ang="0">
                    <a:pos x="428" y="178"/>
                  </a:cxn>
                  <a:cxn ang="0">
                    <a:pos x="445" y="147"/>
                  </a:cxn>
                  <a:cxn ang="0">
                    <a:pos x="469" y="117"/>
                  </a:cxn>
                  <a:cxn ang="0">
                    <a:pos x="478" y="99"/>
                  </a:cxn>
                  <a:cxn ang="0">
                    <a:pos x="482" y="80"/>
                  </a:cxn>
                  <a:cxn ang="0">
                    <a:pos x="476" y="60"/>
                  </a:cxn>
                  <a:cxn ang="0">
                    <a:pos x="466" y="39"/>
                  </a:cxn>
                  <a:cxn ang="0">
                    <a:pos x="509" y="25"/>
                  </a:cxn>
                  <a:cxn ang="0">
                    <a:pos x="569" y="6"/>
                  </a:cxn>
                  <a:cxn ang="0">
                    <a:pos x="594" y="11"/>
                  </a:cxn>
                  <a:cxn ang="0">
                    <a:pos x="613" y="30"/>
                  </a:cxn>
                  <a:cxn ang="0">
                    <a:pos x="602" y="53"/>
                  </a:cxn>
                  <a:cxn ang="0">
                    <a:pos x="579" y="81"/>
                  </a:cxn>
                  <a:cxn ang="0">
                    <a:pos x="556" y="91"/>
                  </a:cxn>
                  <a:cxn ang="0">
                    <a:pos x="536" y="99"/>
                  </a:cxn>
                  <a:cxn ang="0">
                    <a:pos x="519" y="124"/>
                  </a:cxn>
                  <a:cxn ang="0">
                    <a:pos x="504" y="138"/>
                  </a:cxn>
                  <a:cxn ang="0">
                    <a:pos x="485" y="187"/>
                  </a:cxn>
                  <a:cxn ang="0">
                    <a:pos x="461" y="242"/>
                  </a:cxn>
                  <a:cxn ang="0">
                    <a:pos x="442" y="268"/>
                  </a:cxn>
                  <a:cxn ang="0">
                    <a:pos x="433" y="276"/>
                  </a:cxn>
                  <a:cxn ang="0">
                    <a:pos x="428" y="296"/>
                  </a:cxn>
                  <a:cxn ang="0">
                    <a:pos x="418" y="325"/>
                  </a:cxn>
                  <a:cxn ang="0">
                    <a:pos x="384" y="386"/>
                  </a:cxn>
                  <a:cxn ang="0">
                    <a:pos x="353" y="423"/>
                  </a:cxn>
                  <a:cxn ang="0">
                    <a:pos x="316" y="444"/>
                  </a:cxn>
                  <a:cxn ang="0">
                    <a:pos x="300" y="443"/>
                  </a:cxn>
                </a:cxnLst>
                <a:rect l="0" t="0" r="r" b="b"/>
                <a:pathLst>
                  <a:path w="618" h="445">
                    <a:moveTo>
                      <a:pt x="295" y="441"/>
                    </a:moveTo>
                    <a:lnTo>
                      <a:pt x="291" y="432"/>
                    </a:lnTo>
                    <a:lnTo>
                      <a:pt x="287" y="425"/>
                    </a:lnTo>
                    <a:lnTo>
                      <a:pt x="283" y="419"/>
                    </a:lnTo>
                    <a:lnTo>
                      <a:pt x="278" y="413"/>
                    </a:lnTo>
                    <a:lnTo>
                      <a:pt x="272" y="406"/>
                    </a:lnTo>
                    <a:lnTo>
                      <a:pt x="262" y="397"/>
                    </a:lnTo>
                    <a:lnTo>
                      <a:pt x="250" y="387"/>
                    </a:lnTo>
                    <a:lnTo>
                      <a:pt x="235" y="374"/>
                    </a:lnTo>
                    <a:lnTo>
                      <a:pt x="233" y="361"/>
                    </a:lnTo>
                    <a:lnTo>
                      <a:pt x="230" y="348"/>
                    </a:lnTo>
                    <a:lnTo>
                      <a:pt x="227" y="335"/>
                    </a:lnTo>
                    <a:lnTo>
                      <a:pt x="224" y="322"/>
                    </a:lnTo>
                    <a:lnTo>
                      <a:pt x="221" y="309"/>
                    </a:lnTo>
                    <a:lnTo>
                      <a:pt x="217" y="294"/>
                    </a:lnTo>
                    <a:lnTo>
                      <a:pt x="212" y="280"/>
                    </a:lnTo>
                    <a:lnTo>
                      <a:pt x="208" y="265"/>
                    </a:lnTo>
                    <a:lnTo>
                      <a:pt x="195" y="242"/>
                    </a:lnTo>
                    <a:lnTo>
                      <a:pt x="183" y="220"/>
                    </a:lnTo>
                    <a:lnTo>
                      <a:pt x="171" y="196"/>
                    </a:lnTo>
                    <a:lnTo>
                      <a:pt x="157" y="174"/>
                    </a:lnTo>
                    <a:lnTo>
                      <a:pt x="145" y="150"/>
                    </a:lnTo>
                    <a:lnTo>
                      <a:pt x="133" y="128"/>
                    </a:lnTo>
                    <a:lnTo>
                      <a:pt x="119" y="105"/>
                    </a:lnTo>
                    <a:lnTo>
                      <a:pt x="107" y="82"/>
                    </a:lnTo>
                    <a:lnTo>
                      <a:pt x="102" y="77"/>
                    </a:lnTo>
                    <a:lnTo>
                      <a:pt x="97" y="72"/>
                    </a:lnTo>
                    <a:lnTo>
                      <a:pt x="92" y="67"/>
                    </a:lnTo>
                    <a:lnTo>
                      <a:pt x="87" y="62"/>
                    </a:lnTo>
                    <a:lnTo>
                      <a:pt x="82" y="57"/>
                    </a:lnTo>
                    <a:lnTo>
                      <a:pt x="77" y="52"/>
                    </a:lnTo>
                    <a:lnTo>
                      <a:pt x="72" y="46"/>
                    </a:lnTo>
                    <a:lnTo>
                      <a:pt x="66" y="41"/>
                    </a:lnTo>
                    <a:lnTo>
                      <a:pt x="59" y="41"/>
                    </a:lnTo>
                    <a:lnTo>
                      <a:pt x="51" y="40"/>
                    </a:lnTo>
                    <a:lnTo>
                      <a:pt x="44" y="39"/>
                    </a:lnTo>
                    <a:lnTo>
                      <a:pt x="36" y="37"/>
                    </a:lnTo>
                    <a:lnTo>
                      <a:pt x="28" y="35"/>
                    </a:lnTo>
                    <a:lnTo>
                      <a:pt x="18" y="33"/>
                    </a:lnTo>
                    <a:lnTo>
                      <a:pt x="9" y="30"/>
                    </a:lnTo>
                    <a:lnTo>
                      <a:pt x="0" y="28"/>
                    </a:lnTo>
                    <a:lnTo>
                      <a:pt x="2" y="25"/>
                    </a:lnTo>
                    <a:lnTo>
                      <a:pt x="4" y="23"/>
                    </a:lnTo>
                    <a:lnTo>
                      <a:pt x="7" y="20"/>
                    </a:lnTo>
                    <a:lnTo>
                      <a:pt x="9" y="17"/>
                    </a:lnTo>
                    <a:lnTo>
                      <a:pt x="12" y="14"/>
                    </a:lnTo>
                    <a:lnTo>
                      <a:pt x="14" y="10"/>
                    </a:lnTo>
                    <a:lnTo>
                      <a:pt x="17" y="6"/>
                    </a:lnTo>
                    <a:lnTo>
                      <a:pt x="20" y="0"/>
                    </a:lnTo>
                    <a:lnTo>
                      <a:pt x="50" y="4"/>
                    </a:lnTo>
                    <a:lnTo>
                      <a:pt x="81" y="6"/>
                    </a:lnTo>
                    <a:lnTo>
                      <a:pt x="111" y="9"/>
                    </a:lnTo>
                    <a:lnTo>
                      <a:pt x="142" y="12"/>
                    </a:lnTo>
                    <a:lnTo>
                      <a:pt x="173" y="15"/>
                    </a:lnTo>
                    <a:lnTo>
                      <a:pt x="204" y="19"/>
                    </a:lnTo>
                    <a:lnTo>
                      <a:pt x="236" y="23"/>
                    </a:lnTo>
                    <a:lnTo>
                      <a:pt x="268" y="28"/>
                    </a:lnTo>
                    <a:lnTo>
                      <a:pt x="272" y="30"/>
                    </a:lnTo>
                    <a:lnTo>
                      <a:pt x="275" y="33"/>
                    </a:lnTo>
                    <a:lnTo>
                      <a:pt x="279" y="36"/>
                    </a:lnTo>
                    <a:lnTo>
                      <a:pt x="283" y="39"/>
                    </a:lnTo>
                    <a:lnTo>
                      <a:pt x="287" y="42"/>
                    </a:lnTo>
                    <a:lnTo>
                      <a:pt x="292" y="46"/>
                    </a:lnTo>
                    <a:lnTo>
                      <a:pt x="297" y="50"/>
                    </a:lnTo>
                    <a:lnTo>
                      <a:pt x="302" y="55"/>
                    </a:lnTo>
                    <a:lnTo>
                      <a:pt x="302" y="58"/>
                    </a:lnTo>
                    <a:lnTo>
                      <a:pt x="301" y="60"/>
                    </a:lnTo>
                    <a:lnTo>
                      <a:pt x="300" y="63"/>
                    </a:lnTo>
                    <a:lnTo>
                      <a:pt x="298" y="66"/>
                    </a:lnTo>
                    <a:lnTo>
                      <a:pt x="296" y="69"/>
                    </a:lnTo>
                    <a:lnTo>
                      <a:pt x="294" y="73"/>
                    </a:lnTo>
                    <a:lnTo>
                      <a:pt x="291" y="77"/>
                    </a:lnTo>
                    <a:lnTo>
                      <a:pt x="289" y="82"/>
                    </a:lnTo>
                    <a:lnTo>
                      <a:pt x="289" y="95"/>
                    </a:lnTo>
                    <a:lnTo>
                      <a:pt x="289" y="109"/>
                    </a:lnTo>
                    <a:lnTo>
                      <a:pt x="288" y="123"/>
                    </a:lnTo>
                    <a:lnTo>
                      <a:pt x="288" y="137"/>
                    </a:lnTo>
                    <a:lnTo>
                      <a:pt x="287" y="151"/>
                    </a:lnTo>
                    <a:lnTo>
                      <a:pt x="286" y="167"/>
                    </a:lnTo>
                    <a:lnTo>
                      <a:pt x="284" y="182"/>
                    </a:lnTo>
                    <a:lnTo>
                      <a:pt x="282" y="197"/>
                    </a:lnTo>
                    <a:lnTo>
                      <a:pt x="285" y="203"/>
                    </a:lnTo>
                    <a:lnTo>
                      <a:pt x="287" y="208"/>
                    </a:lnTo>
                    <a:lnTo>
                      <a:pt x="290" y="213"/>
                    </a:lnTo>
                    <a:lnTo>
                      <a:pt x="293" y="218"/>
                    </a:lnTo>
                    <a:lnTo>
                      <a:pt x="296" y="223"/>
                    </a:lnTo>
                    <a:lnTo>
                      <a:pt x="300" y="228"/>
                    </a:lnTo>
                    <a:lnTo>
                      <a:pt x="304" y="233"/>
                    </a:lnTo>
                    <a:lnTo>
                      <a:pt x="309" y="238"/>
                    </a:lnTo>
                    <a:lnTo>
                      <a:pt x="316" y="240"/>
                    </a:lnTo>
                    <a:lnTo>
                      <a:pt x="324" y="243"/>
                    </a:lnTo>
                    <a:lnTo>
                      <a:pt x="332" y="246"/>
                    </a:lnTo>
                    <a:lnTo>
                      <a:pt x="339" y="249"/>
                    </a:lnTo>
                    <a:lnTo>
                      <a:pt x="347" y="252"/>
                    </a:lnTo>
                    <a:lnTo>
                      <a:pt x="354" y="257"/>
                    </a:lnTo>
                    <a:lnTo>
                      <a:pt x="361" y="261"/>
                    </a:lnTo>
                    <a:lnTo>
                      <a:pt x="369" y="265"/>
                    </a:lnTo>
                    <a:lnTo>
                      <a:pt x="375" y="263"/>
                    </a:lnTo>
                    <a:lnTo>
                      <a:pt x="380" y="259"/>
                    </a:lnTo>
                    <a:lnTo>
                      <a:pt x="385" y="255"/>
                    </a:lnTo>
                    <a:lnTo>
                      <a:pt x="390" y="250"/>
                    </a:lnTo>
                    <a:lnTo>
                      <a:pt x="396" y="246"/>
                    </a:lnTo>
                    <a:lnTo>
                      <a:pt x="402" y="241"/>
                    </a:lnTo>
                    <a:lnTo>
                      <a:pt x="409" y="236"/>
                    </a:lnTo>
                    <a:lnTo>
                      <a:pt x="416" y="231"/>
                    </a:lnTo>
                    <a:lnTo>
                      <a:pt x="416" y="224"/>
                    </a:lnTo>
                    <a:lnTo>
                      <a:pt x="417" y="216"/>
                    </a:lnTo>
                    <a:lnTo>
                      <a:pt x="418" y="209"/>
                    </a:lnTo>
                    <a:lnTo>
                      <a:pt x="420" y="200"/>
                    </a:lnTo>
                    <a:lnTo>
                      <a:pt x="423" y="193"/>
                    </a:lnTo>
                    <a:lnTo>
                      <a:pt x="425" y="185"/>
                    </a:lnTo>
                    <a:lnTo>
                      <a:pt x="428" y="178"/>
                    </a:lnTo>
                    <a:lnTo>
                      <a:pt x="430" y="170"/>
                    </a:lnTo>
                    <a:lnTo>
                      <a:pt x="435" y="163"/>
                    </a:lnTo>
                    <a:lnTo>
                      <a:pt x="440" y="155"/>
                    </a:lnTo>
                    <a:lnTo>
                      <a:pt x="445" y="147"/>
                    </a:lnTo>
                    <a:lnTo>
                      <a:pt x="451" y="139"/>
                    </a:lnTo>
                    <a:lnTo>
                      <a:pt x="456" y="132"/>
                    </a:lnTo>
                    <a:lnTo>
                      <a:pt x="463" y="125"/>
                    </a:lnTo>
                    <a:lnTo>
                      <a:pt x="469" y="117"/>
                    </a:lnTo>
                    <a:lnTo>
                      <a:pt x="477" y="110"/>
                    </a:lnTo>
                    <a:lnTo>
                      <a:pt x="477" y="107"/>
                    </a:lnTo>
                    <a:lnTo>
                      <a:pt x="477" y="103"/>
                    </a:lnTo>
                    <a:lnTo>
                      <a:pt x="478" y="99"/>
                    </a:lnTo>
                    <a:lnTo>
                      <a:pt x="478" y="94"/>
                    </a:lnTo>
                    <a:lnTo>
                      <a:pt x="479" y="90"/>
                    </a:lnTo>
                    <a:lnTo>
                      <a:pt x="480" y="85"/>
                    </a:lnTo>
                    <a:lnTo>
                      <a:pt x="482" y="80"/>
                    </a:lnTo>
                    <a:lnTo>
                      <a:pt x="484" y="75"/>
                    </a:lnTo>
                    <a:lnTo>
                      <a:pt x="481" y="70"/>
                    </a:lnTo>
                    <a:lnTo>
                      <a:pt x="479" y="65"/>
                    </a:lnTo>
                    <a:lnTo>
                      <a:pt x="476" y="60"/>
                    </a:lnTo>
                    <a:lnTo>
                      <a:pt x="474" y="55"/>
                    </a:lnTo>
                    <a:lnTo>
                      <a:pt x="470" y="49"/>
                    </a:lnTo>
                    <a:lnTo>
                      <a:pt x="468" y="44"/>
                    </a:lnTo>
                    <a:lnTo>
                      <a:pt x="466" y="39"/>
                    </a:lnTo>
                    <a:lnTo>
                      <a:pt x="463" y="34"/>
                    </a:lnTo>
                    <a:lnTo>
                      <a:pt x="479" y="32"/>
                    </a:lnTo>
                    <a:lnTo>
                      <a:pt x="494" y="28"/>
                    </a:lnTo>
                    <a:lnTo>
                      <a:pt x="509" y="25"/>
                    </a:lnTo>
                    <a:lnTo>
                      <a:pt x="524" y="20"/>
                    </a:lnTo>
                    <a:lnTo>
                      <a:pt x="539" y="16"/>
                    </a:lnTo>
                    <a:lnTo>
                      <a:pt x="554" y="11"/>
                    </a:lnTo>
                    <a:lnTo>
                      <a:pt x="569" y="6"/>
                    </a:lnTo>
                    <a:lnTo>
                      <a:pt x="585" y="0"/>
                    </a:lnTo>
                    <a:lnTo>
                      <a:pt x="587" y="4"/>
                    </a:lnTo>
                    <a:lnTo>
                      <a:pt x="591" y="7"/>
                    </a:lnTo>
                    <a:lnTo>
                      <a:pt x="594" y="11"/>
                    </a:lnTo>
                    <a:lnTo>
                      <a:pt x="599" y="15"/>
                    </a:lnTo>
                    <a:lnTo>
                      <a:pt x="603" y="20"/>
                    </a:lnTo>
                    <a:lnTo>
                      <a:pt x="608" y="25"/>
                    </a:lnTo>
                    <a:lnTo>
                      <a:pt x="613" y="30"/>
                    </a:lnTo>
                    <a:lnTo>
                      <a:pt x="618" y="34"/>
                    </a:lnTo>
                    <a:lnTo>
                      <a:pt x="613" y="40"/>
                    </a:lnTo>
                    <a:lnTo>
                      <a:pt x="608" y="46"/>
                    </a:lnTo>
                    <a:lnTo>
                      <a:pt x="602" y="53"/>
                    </a:lnTo>
                    <a:lnTo>
                      <a:pt x="597" y="60"/>
                    </a:lnTo>
                    <a:lnTo>
                      <a:pt x="591" y="67"/>
                    </a:lnTo>
                    <a:lnTo>
                      <a:pt x="585" y="74"/>
                    </a:lnTo>
                    <a:lnTo>
                      <a:pt x="579" y="81"/>
                    </a:lnTo>
                    <a:lnTo>
                      <a:pt x="570" y="89"/>
                    </a:lnTo>
                    <a:lnTo>
                      <a:pt x="566" y="89"/>
                    </a:lnTo>
                    <a:lnTo>
                      <a:pt x="561" y="90"/>
                    </a:lnTo>
                    <a:lnTo>
                      <a:pt x="556" y="91"/>
                    </a:lnTo>
                    <a:lnTo>
                      <a:pt x="551" y="93"/>
                    </a:lnTo>
                    <a:lnTo>
                      <a:pt x="546" y="95"/>
                    </a:lnTo>
                    <a:lnTo>
                      <a:pt x="541" y="97"/>
                    </a:lnTo>
                    <a:lnTo>
                      <a:pt x="536" y="99"/>
                    </a:lnTo>
                    <a:lnTo>
                      <a:pt x="531" y="103"/>
                    </a:lnTo>
                    <a:lnTo>
                      <a:pt x="527" y="112"/>
                    </a:lnTo>
                    <a:lnTo>
                      <a:pt x="523" y="118"/>
                    </a:lnTo>
                    <a:lnTo>
                      <a:pt x="519" y="124"/>
                    </a:lnTo>
                    <a:lnTo>
                      <a:pt x="516" y="128"/>
                    </a:lnTo>
                    <a:lnTo>
                      <a:pt x="513" y="131"/>
                    </a:lnTo>
                    <a:lnTo>
                      <a:pt x="509" y="135"/>
                    </a:lnTo>
                    <a:lnTo>
                      <a:pt x="504" y="138"/>
                    </a:lnTo>
                    <a:lnTo>
                      <a:pt x="497" y="143"/>
                    </a:lnTo>
                    <a:lnTo>
                      <a:pt x="493" y="161"/>
                    </a:lnTo>
                    <a:lnTo>
                      <a:pt x="489" y="176"/>
                    </a:lnTo>
                    <a:lnTo>
                      <a:pt x="485" y="187"/>
                    </a:lnTo>
                    <a:lnTo>
                      <a:pt x="481" y="199"/>
                    </a:lnTo>
                    <a:lnTo>
                      <a:pt x="476" y="211"/>
                    </a:lnTo>
                    <a:lnTo>
                      <a:pt x="469" y="225"/>
                    </a:lnTo>
                    <a:lnTo>
                      <a:pt x="461" y="242"/>
                    </a:lnTo>
                    <a:lnTo>
                      <a:pt x="450" y="265"/>
                    </a:lnTo>
                    <a:lnTo>
                      <a:pt x="447" y="266"/>
                    </a:lnTo>
                    <a:lnTo>
                      <a:pt x="445" y="267"/>
                    </a:lnTo>
                    <a:lnTo>
                      <a:pt x="442" y="268"/>
                    </a:lnTo>
                    <a:lnTo>
                      <a:pt x="440" y="270"/>
                    </a:lnTo>
                    <a:lnTo>
                      <a:pt x="438" y="272"/>
                    </a:lnTo>
                    <a:lnTo>
                      <a:pt x="435" y="274"/>
                    </a:lnTo>
                    <a:lnTo>
                      <a:pt x="433" y="276"/>
                    </a:lnTo>
                    <a:lnTo>
                      <a:pt x="430" y="279"/>
                    </a:lnTo>
                    <a:lnTo>
                      <a:pt x="430" y="284"/>
                    </a:lnTo>
                    <a:lnTo>
                      <a:pt x="429" y="290"/>
                    </a:lnTo>
                    <a:lnTo>
                      <a:pt x="428" y="296"/>
                    </a:lnTo>
                    <a:lnTo>
                      <a:pt x="426" y="304"/>
                    </a:lnTo>
                    <a:lnTo>
                      <a:pt x="424" y="311"/>
                    </a:lnTo>
                    <a:lnTo>
                      <a:pt x="422" y="318"/>
                    </a:lnTo>
                    <a:lnTo>
                      <a:pt x="418" y="325"/>
                    </a:lnTo>
                    <a:lnTo>
                      <a:pt x="416" y="333"/>
                    </a:lnTo>
                    <a:lnTo>
                      <a:pt x="403" y="356"/>
                    </a:lnTo>
                    <a:lnTo>
                      <a:pt x="393" y="373"/>
                    </a:lnTo>
                    <a:lnTo>
                      <a:pt x="384" y="386"/>
                    </a:lnTo>
                    <a:lnTo>
                      <a:pt x="377" y="396"/>
                    </a:lnTo>
                    <a:lnTo>
                      <a:pt x="369" y="406"/>
                    </a:lnTo>
                    <a:lnTo>
                      <a:pt x="362" y="414"/>
                    </a:lnTo>
                    <a:lnTo>
                      <a:pt x="353" y="423"/>
                    </a:lnTo>
                    <a:lnTo>
                      <a:pt x="343" y="434"/>
                    </a:lnTo>
                    <a:lnTo>
                      <a:pt x="332" y="439"/>
                    </a:lnTo>
                    <a:lnTo>
                      <a:pt x="323" y="442"/>
                    </a:lnTo>
                    <a:lnTo>
                      <a:pt x="316" y="444"/>
                    </a:lnTo>
                    <a:lnTo>
                      <a:pt x="311" y="445"/>
                    </a:lnTo>
                    <a:lnTo>
                      <a:pt x="307" y="445"/>
                    </a:lnTo>
                    <a:lnTo>
                      <a:pt x="304" y="445"/>
                    </a:lnTo>
                    <a:lnTo>
                      <a:pt x="300" y="443"/>
                    </a:lnTo>
                    <a:lnTo>
                      <a:pt x="295" y="44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1" name="Freeform 60"/>
              <p:cNvSpPr>
                <a:spLocks/>
              </p:cNvSpPr>
              <p:nvPr/>
            </p:nvSpPr>
            <p:spPr bwMode="auto">
              <a:xfrm>
                <a:off x="1931" y="3075"/>
                <a:ext cx="126" cy="100"/>
              </a:xfrm>
              <a:custGeom>
                <a:avLst/>
                <a:gdLst/>
                <a:ahLst/>
                <a:cxnLst>
                  <a:cxn ang="0">
                    <a:pos x="98" y="398"/>
                  </a:cxn>
                  <a:cxn ang="0">
                    <a:pos x="90" y="389"/>
                  </a:cxn>
                  <a:cxn ang="0">
                    <a:pos x="113" y="362"/>
                  </a:cxn>
                  <a:cxn ang="0">
                    <a:pos x="151" y="323"/>
                  </a:cxn>
                  <a:cxn ang="0">
                    <a:pos x="164" y="289"/>
                  </a:cxn>
                  <a:cxn ang="0">
                    <a:pos x="172" y="255"/>
                  </a:cxn>
                  <a:cxn ang="0">
                    <a:pos x="175" y="183"/>
                  </a:cxn>
                  <a:cxn ang="0">
                    <a:pos x="170" y="97"/>
                  </a:cxn>
                  <a:cxn ang="0">
                    <a:pos x="160" y="73"/>
                  </a:cxn>
                  <a:cxn ang="0">
                    <a:pos x="150" y="65"/>
                  </a:cxn>
                  <a:cxn ang="0">
                    <a:pos x="125" y="62"/>
                  </a:cxn>
                  <a:cxn ang="0">
                    <a:pos x="95" y="67"/>
                  </a:cxn>
                  <a:cxn ang="0">
                    <a:pos x="70" y="91"/>
                  </a:cxn>
                  <a:cxn ang="0">
                    <a:pos x="41" y="122"/>
                  </a:cxn>
                  <a:cxn ang="0">
                    <a:pos x="26" y="129"/>
                  </a:cxn>
                  <a:cxn ang="0">
                    <a:pos x="16" y="129"/>
                  </a:cxn>
                  <a:cxn ang="0">
                    <a:pos x="11" y="122"/>
                  </a:cxn>
                  <a:cxn ang="0">
                    <a:pos x="2" y="112"/>
                  </a:cxn>
                  <a:cxn ang="0">
                    <a:pos x="0" y="86"/>
                  </a:cxn>
                  <a:cxn ang="0">
                    <a:pos x="4" y="56"/>
                  </a:cxn>
                  <a:cxn ang="0">
                    <a:pos x="17" y="32"/>
                  </a:cxn>
                  <a:cxn ang="0">
                    <a:pos x="35" y="8"/>
                  </a:cxn>
                  <a:cxn ang="0">
                    <a:pos x="154" y="4"/>
                  </a:cxn>
                  <a:cxn ang="0">
                    <a:pos x="309" y="12"/>
                  </a:cxn>
                  <a:cxn ang="0">
                    <a:pos x="367" y="12"/>
                  </a:cxn>
                  <a:cxn ang="0">
                    <a:pos x="395" y="4"/>
                  </a:cxn>
                  <a:cxn ang="0">
                    <a:pos x="421" y="2"/>
                  </a:cxn>
                  <a:cxn ang="0">
                    <a:pos x="449" y="6"/>
                  </a:cxn>
                  <a:cxn ang="0">
                    <a:pos x="473" y="23"/>
                  </a:cxn>
                  <a:cxn ang="0">
                    <a:pos x="497" y="43"/>
                  </a:cxn>
                  <a:cxn ang="0">
                    <a:pos x="496" y="81"/>
                  </a:cxn>
                  <a:cxn ang="0">
                    <a:pos x="486" y="130"/>
                  </a:cxn>
                  <a:cxn ang="0">
                    <a:pos x="473" y="147"/>
                  </a:cxn>
                  <a:cxn ang="0">
                    <a:pos x="457" y="145"/>
                  </a:cxn>
                  <a:cxn ang="0">
                    <a:pos x="448" y="135"/>
                  </a:cxn>
                  <a:cxn ang="0">
                    <a:pos x="439" y="121"/>
                  </a:cxn>
                  <a:cxn ang="0">
                    <a:pos x="411" y="106"/>
                  </a:cxn>
                  <a:cxn ang="0">
                    <a:pos x="373" y="87"/>
                  </a:cxn>
                  <a:cxn ang="0">
                    <a:pos x="347" y="90"/>
                  </a:cxn>
                  <a:cxn ang="0">
                    <a:pos x="323" y="105"/>
                  </a:cxn>
                  <a:cxn ang="0">
                    <a:pos x="305" y="142"/>
                  </a:cxn>
                  <a:cxn ang="0">
                    <a:pos x="298" y="238"/>
                  </a:cxn>
                  <a:cxn ang="0">
                    <a:pos x="298" y="309"/>
                  </a:cxn>
                  <a:cxn ang="0">
                    <a:pos x="306" y="343"/>
                  </a:cxn>
                  <a:cxn ang="0">
                    <a:pos x="340" y="370"/>
                  </a:cxn>
                  <a:cxn ang="0">
                    <a:pos x="353" y="383"/>
                  </a:cxn>
                  <a:cxn ang="0">
                    <a:pos x="333" y="389"/>
                  </a:cxn>
                  <a:cxn ang="0">
                    <a:pos x="298" y="398"/>
                  </a:cxn>
                  <a:cxn ang="0">
                    <a:pos x="221" y="400"/>
                  </a:cxn>
                  <a:cxn ang="0">
                    <a:pos x="126" y="400"/>
                  </a:cxn>
                </a:cxnLst>
                <a:rect l="0" t="0" r="r" b="b"/>
                <a:pathLst>
                  <a:path w="504" h="400">
                    <a:moveTo>
                      <a:pt x="100" y="400"/>
                    </a:moveTo>
                    <a:lnTo>
                      <a:pt x="100" y="400"/>
                    </a:lnTo>
                    <a:lnTo>
                      <a:pt x="99" y="399"/>
                    </a:lnTo>
                    <a:lnTo>
                      <a:pt x="98" y="398"/>
                    </a:lnTo>
                    <a:lnTo>
                      <a:pt x="96" y="396"/>
                    </a:lnTo>
                    <a:lnTo>
                      <a:pt x="94" y="394"/>
                    </a:lnTo>
                    <a:lnTo>
                      <a:pt x="92" y="392"/>
                    </a:lnTo>
                    <a:lnTo>
                      <a:pt x="90" y="389"/>
                    </a:lnTo>
                    <a:lnTo>
                      <a:pt x="87" y="387"/>
                    </a:lnTo>
                    <a:lnTo>
                      <a:pt x="95" y="379"/>
                    </a:lnTo>
                    <a:lnTo>
                      <a:pt x="103" y="371"/>
                    </a:lnTo>
                    <a:lnTo>
                      <a:pt x="113" y="362"/>
                    </a:lnTo>
                    <a:lnTo>
                      <a:pt x="122" y="352"/>
                    </a:lnTo>
                    <a:lnTo>
                      <a:pt x="131" y="342"/>
                    </a:lnTo>
                    <a:lnTo>
                      <a:pt x="141" y="333"/>
                    </a:lnTo>
                    <a:lnTo>
                      <a:pt x="151" y="323"/>
                    </a:lnTo>
                    <a:lnTo>
                      <a:pt x="162" y="313"/>
                    </a:lnTo>
                    <a:lnTo>
                      <a:pt x="162" y="305"/>
                    </a:lnTo>
                    <a:lnTo>
                      <a:pt x="163" y="297"/>
                    </a:lnTo>
                    <a:lnTo>
                      <a:pt x="164" y="289"/>
                    </a:lnTo>
                    <a:lnTo>
                      <a:pt x="166" y="281"/>
                    </a:lnTo>
                    <a:lnTo>
                      <a:pt x="168" y="273"/>
                    </a:lnTo>
                    <a:lnTo>
                      <a:pt x="170" y="264"/>
                    </a:lnTo>
                    <a:lnTo>
                      <a:pt x="172" y="255"/>
                    </a:lnTo>
                    <a:lnTo>
                      <a:pt x="175" y="244"/>
                    </a:lnTo>
                    <a:lnTo>
                      <a:pt x="175" y="225"/>
                    </a:lnTo>
                    <a:lnTo>
                      <a:pt x="175" y="204"/>
                    </a:lnTo>
                    <a:lnTo>
                      <a:pt x="175" y="183"/>
                    </a:lnTo>
                    <a:lnTo>
                      <a:pt x="174" y="163"/>
                    </a:lnTo>
                    <a:lnTo>
                      <a:pt x="173" y="141"/>
                    </a:lnTo>
                    <a:lnTo>
                      <a:pt x="172" y="120"/>
                    </a:lnTo>
                    <a:lnTo>
                      <a:pt x="170" y="97"/>
                    </a:lnTo>
                    <a:lnTo>
                      <a:pt x="168" y="75"/>
                    </a:lnTo>
                    <a:lnTo>
                      <a:pt x="166" y="75"/>
                    </a:lnTo>
                    <a:lnTo>
                      <a:pt x="163" y="74"/>
                    </a:lnTo>
                    <a:lnTo>
                      <a:pt x="160" y="73"/>
                    </a:lnTo>
                    <a:lnTo>
                      <a:pt x="157" y="71"/>
                    </a:lnTo>
                    <a:lnTo>
                      <a:pt x="155" y="69"/>
                    </a:lnTo>
                    <a:lnTo>
                      <a:pt x="152" y="67"/>
                    </a:lnTo>
                    <a:lnTo>
                      <a:pt x="150" y="65"/>
                    </a:lnTo>
                    <a:lnTo>
                      <a:pt x="148" y="62"/>
                    </a:lnTo>
                    <a:lnTo>
                      <a:pt x="140" y="62"/>
                    </a:lnTo>
                    <a:lnTo>
                      <a:pt x="133" y="62"/>
                    </a:lnTo>
                    <a:lnTo>
                      <a:pt x="125" y="62"/>
                    </a:lnTo>
                    <a:lnTo>
                      <a:pt x="118" y="63"/>
                    </a:lnTo>
                    <a:lnTo>
                      <a:pt x="109" y="64"/>
                    </a:lnTo>
                    <a:lnTo>
                      <a:pt x="102" y="65"/>
                    </a:lnTo>
                    <a:lnTo>
                      <a:pt x="95" y="67"/>
                    </a:lnTo>
                    <a:lnTo>
                      <a:pt x="87" y="69"/>
                    </a:lnTo>
                    <a:lnTo>
                      <a:pt x="82" y="76"/>
                    </a:lnTo>
                    <a:lnTo>
                      <a:pt x="76" y="84"/>
                    </a:lnTo>
                    <a:lnTo>
                      <a:pt x="70" y="91"/>
                    </a:lnTo>
                    <a:lnTo>
                      <a:pt x="63" y="99"/>
                    </a:lnTo>
                    <a:lnTo>
                      <a:pt x="55" y="107"/>
                    </a:lnTo>
                    <a:lnTo>
                      <a:pt x="48" y="115"/>
                    </a:lnTo>
                    <a:lnTo>
                      <a:pt x="41" y="122"/>
                    </a:lnTo>
                    <a:lnTo>
                      <a:pt x="34" y="129"/>
                    </a:lnTo>
                    <a:lnTo>
                      <a:pt x="31" y="129"/>
                    </a:lnTo>
                    <a:lnTo>
                      <a:pt x="29" y="129"/>
                    </a:lnTo>
                    <a:lnTo>
                      <a:pt x="26" y="129"/>
                    </a:lnTo>
                    <a:lnTo>
                      <a:pt x="24" y="129"/>
                    </a:lnTo>
                    <a:lnTo>
                      <a:pt x="21" y="129"/>
                    </a:lnTo>
                    <a:lnTo>
                      <a:pt x="19" y="129"/>
                    </a:lnTo>
                    <a:lnTo>
                      <a:pt x="16" y="129"/>
                    </a:lnTo>
                    <a:lnTo>
                      <a:pt x="14" y="129"/>
                    </a:lnTo>
                    <a:lnTo>
                      <a:pt x="13" y="127"/>
                    </a:lnTo>
                    <a:lnTo>
                      <a:pt x="13" y="125"/>
                    </a:lnTo>
                    <a:lnTo>
                      <a:pt x="11" y="122"/>
                    </a:lnTo>
                    <a:lnTo>
                      <a:pt x="9" y="120"/>
                    </a:lnTo>
                    <a:lnTo>
                      <a:pt x="7" y="117"/>
                    </a:lnTo>
                    <a:lnTo>
                      <a:pt x="4" y="115"/>
                    </a:lnTo>
                    <a:lnTo>
                      <a:pt x="2" y="112"/>
                    </a:lnTo>
                    <a:lnTo>
                      <a:pt x="0" y="110"/>
                    </a:lnTo>
                    <a:lnTo>
                      <a:pt x="0" y="102"/>
                    </a:lnTo>
                    <a:lnTo>
                      <a:pt x="0" y="94"/>
                    </a:lnTo>
                    <a:lnTo>
                      <a:pt x="0" y="86"/>
                    </a:lnTo>
                    <a:lnTo>
                      <a:pt x="0" y="79"/>
                    </a:lnTo>
                    <a:lnTo>
                      <a:pt x="1" y="71"/>
                    </a:lnTo>
                    <a:lnTo>
                      <a:pt x="2" y="64"/>
                    </a:lnTo>
                    <a:lnTo>
                      <a:pt x="4" y="56"/>
                    </a:lnTo>
                    <a:lnTo>
                      <a:pt x="6" y="48"/>
                    </a:lnTo>
                    <a:lnTo>
                      <a:pt x="9" y="43"/>
                    </a:lnTo>
                    <a:lnTo>
                      <a:pt x="13" y="38"/>
                    </a:lnTo>
                    <a:lnTo>
                      <a:pt x="17" y="32"/>
                    </a:lnTo>
                    <a:lnTo>
                      <a:pt x="21" y="27"/>
                    </a:lnTo>
                    <a:lnTo>
                      <a:pt x="26" y="21"/>
                    </a:lnTo>
                    <a:lnTo>
                      <a:pt x="30" y="15"/>
                    </a:lnTo>
                    <a:lnTo>
                      <a:pt x="35" y="8"/>
                    </a:lnTo>
                    <a:lnTo>
                      <a:pt x="40" y="0"/>
                    </a:lnTo>
                    <a:lnTo>
                      <a:pt x="78" y="2"/>
                    </a:lnTo>
                    <a:lnTo>
                      <a:pt x="116" y="2"/>
                    </a:lnTo>
                    <a:lnTo>
                      <a:pt x="154" y="4"/>
                    </a:lnTo>
                    <a:lnTo>
                      <a:pt x="192" y="5"/>
                    </a:lnTo>
                    <a:lnTo>
                      <a:pt x="231" y="7"/>
                    </a:lnTo>
                    <a:lnTo>
                      <a:pt x="270" y="10"/>
                    </a:lnTo>
                    <a:lnTo>
                      <a:pt x="309" y="12"/>
                    </a:lnTo>
                    <a:lnTo>
                      <a:pt x="349" y="15"/>
                    </a:lnTo>
                    <a:lnTo>
                      <a:pt x="354" y="14"/>
                    </a:lnTo>
                    <a:lnTo>
                      <a:pt x="360" y="13"/>
                    </a:lnTo>
                    <a:lnTo>
                      <a:pt x="367" y="12"/>
                    </a:lnTo>
                    <a:lnTo>
                      <a:pt x="374" y="10"/>
                    </a:lnTo>
                    <a:lnTo>
                      <a:pt x="381" y="8"/>
                    </a:lnTo>
                    <a:lnTo>
                      <a:pt x="388" y="6"/>
                    </a:lnTo>
                    <a:lnTo>
                      <a:pt x="395" y="4"/>
                    </a:lnTo>
                    <a:lnTo>
                      <a:pt x="403" y="0"/>
                    </a:lnTo>
                    <a:lnTo>
                      <a:pt x="408" y="0"/>
                    </a:lnTo>
                    <a:lnTo>
                      <a:pt x="415" y="0"/>
                    </a:lnTo>
                    <a:lnTo>
                      <a:pt x="421" y="2"/>
                    </a:lnTo>
                    <a:lnTo>
                      <a:pt x="428" y="2"/>
                    </a:lnTo>
                    <a:lnTo>
                      <a:pt x="435" y="3"/>
                    </a:lnTo>
                    <a:lnTo>
                      <a:pt x="442" y="4"/>
                    </a:lnTo>
                    <a:lnTo>
                      <a:pt x="449" y="6"/>
                    </a:lnTo>
                    <a:lnTo>
                      <a:pt x="457" y="8"/>
                    </a:lnTo>
                    <a:lnTo>
                      <a:pt x="461" y="13"/>
                    </a:lnTo>
                    <a:lnTo>
                      <a:pt x="468" y="18"/>
                    </a:lnTo>
                    <a:lnTo>
                      <a:pt x="473" y="23"/>
                    </a:lnTo>
                    <a:lnTo>
                      <a:pt x="478" y="28"/>
                    </a:lnTo>
                    <a:lnTo>
                      <a:pt x="484" y="33"/>
                    </a:lnTo>
                    <a:lnTo>
                      <a:pt x="490" y="38"/>
                    </a:lnTo>
                    <a:lnTo>
                      <a:pt x="497" y="43"/>
                    </a:lnTo>
                    <a:lnTo>
                      <a:pt x="504" y="48"/>
                    </a:lnTo>
                    <a:lnTo>
                      <a:pt x="501" y="59"/>
                    </a:lnTo>
                    <a:lnTo>
                      <a:pt x="499" y="70"/>
                    </a:lnTo>
                    <a:lnTo>
                      <a:pt x="496" y="81"/>
                    </a:lnTo>
                    <a:lnTo>
                      <a:pt x="494" y="93"/>
                    </a:lnTo>
                    <a:lnTo>
                      <a:pt x="491" y="106"/>
                    </a:lnTo>
                    <a:lnTo>
                      <a:pt x="489" y="118"/>
                    </a:lnTo>
                    <a:lnTo>
                      <a:pt x="486" y="130"/>
                    </a:lnTo>
                    <a:lnTo>
                      <a:pt x="484" y="143"/>
                    </a:lnTo>
                    <a:lnTo>
                      <a:pt x="480" y="145"/>
                    </a:lnTo>
                    <a:lnTo>
                      <a:pt x="476" y="147"/>
                    </a:lnTo>
                    <a:lnTo>
                      <a:pt x="473" y="147"/>
                    </a:lnTo>
                    <a:lnTo>
                      <a:pt x="470" y="148"/>
                    </a:lnTo>
                    <a:lnTo>
                      <a:pt x="467" y="147"/>
                    </a:lnTo>
                    <a:lnTo>
                      <a:pt x="463" y="147"/>
                    </a:lnTo>
                    <a:lnTo>
                      <a:pt x="457" y="145"/>
                    </a:lnTo>
                    <a:lnTo>
                      <a:pt x="450" y="143"/>
                    </a:lnTo>
                    <a:lnTo>
                      <a:pt x="450" y="140"/>
                    </a:lnTo>
                    <a:lnTo>
                      <a:pt x="449" y="138"/>
                    </a:lnTo>
                    <a:lnTo>
                      <a:pt x="448" y="135"/>
                    </a:lnTo>
                    <a:lnTo>
                      <a:pt x="446" y="132"/>
                    </a:lnTo>
                    <a:lnTo>
                      <a:pt x="444" y="129"/>
                    </a:lnTo>
                    <a:lnTo>
                      <a:pt x="442" y="125"/>
                    </a:lnTo>
                    <a:lnTo>
                      <a:pt x="439" y="121"/>
                    </a:lnTo>
                    <a:lnTo>
                      <a:pt x="437" y="116"/>
                    </a:lnTo>
                    <a:lnTo>
                      <a:pt x="429" y="113"/>
                    </a:lnTo>
                    <a:lnTo>
                      <a:pt x="421" y="110"/>
                    </a:lnTo>
                    <a:lnTo>
                      <a:pt x="411" y="106"/>
                    </a:lnTo>
                    <a:lnTo>
                      <a:pt x="402" y="102"/>
                    </a:lnTo>
                    <a:lnTo>
                      <a:pt x="393" y="97"/>
                    </a:lnTo>
                    <a:lnTo>
                      <a:pt x="383" y="92"/>
                    </a:lnTo>
                    <a:lnTo>
                      <a:pt x="373" y="87"/>
                    </a:lnTo>
                    <a:lnTo>
                      <a:pt x="363" y="82"/>
                    </a:lnTo>
                    <a:lnTo>
                      <a:pt x="357" y="84"/>
                    </a:lnTo>
                    <a:lnTo>
                      <a:pt x="352" y="87"/>
                    </a:lnTo>
                    <a:lnTo>
                      <a:pt x="347" y="90"/>
                    </a:lnTo>
                    <a:lnTo>
                      <a:pt x="342" y="93"/>
                    </a:lnTo>
                    <a:lnTo>
                      <a:pt x="336" y="96"/>
                    </a:lnTo>
                    <a:lnTo>
                      <a:pt x="330" y="100"/>
                    </a:lnTo>
                    <a:lnTo>
                      <a:pt x="323" y="105"/>
                    </a:lnTo>
                    <a:lnTo>
                      <a:pt x="316" y="110"/>
                    </a:lnTo>
                    <a:lnTo>
                      <a:pt x="311" y="121"/>
                    </a:lnTo>
                    <a:lnTo>
                      <a:pt x="307" y="131"/>
                    </a:lnTo>
                    <a:lnTo>
                      <a:pt x="305" y="142"/>
                    </a:lnTo>
                    <a:lnTo>
                      <a:pt x="303" y="157"/>
                    </a:lnTo>
                    <a:lnTo>
                      <a:pt x="301" y="176"/>
                    </a:lnTo>
                    <a:lnTo>
                      <a:pt x="299" y="203"/>
                    </a:lnTo>
                    <a:lnTo>
                      <a:pt x="298" y="238"/>
                    </a:lnTo>
                    <a:lnTo>
                      <a:pt x="295" y="285"/>
                    </a:lnTo>
                    <a:lnTo>
                      <a:pt x="296" y="293"/>
                    </a:lnTo>
                    <a:lnTo>
                      <a:pt x="297" y="300"/>
                    </a:lnTo>
                    <a:lnTo>
                      <a:pt x="298" y="309"/>
                    </a:lnTo>
                    <a:lnTo>
                      <a:pt x="300" y="317"/>
                    </a:lnTo>
                    <a:lnTo>
                      <a:pt x="302" y="325"/>
                    </a:lnTo>
                    <a:lnTo>
                      <a:pt x="304" y="334"/>
                    </a:lnTo>
                    <a:lnTo>
                      <a:pt x="306" y="343"/>
                    </a:lnTo>
                    <a:lnTo>
                      <a:pt x="309" y="354"/>
                    </a:lnTo>
                    <a:lnTo>
                      <a:pt x="323" y="360"/>
                    </a:lnTo>
                    <a:lnTo>
                      <a:pt x="333" y="365"/>
                    </a:lnTo>
                    <a:lnTo>
                      <a:pt x="340" y="370"/>
                    </a:lnTo>
                    <a:lnTo>
                      <a:pt x="345" y="373"/>
                    </a:lnTo>
                    <a:lnTo>
                      <a:pt x="349" y="376"/>
                    </a:lnTo>
                    <a:lnTo>
                      <a:pt x="351" y="379"/>
                    </a:lnTo>
                    <a:lnTo>
                      <a:pt x="353" y="383"/>
                    </a:lnTo>
                    <a:lnTo>
                      <a:pt x="356" y="387"/>
                    </a:lnTo>
                    <a:lnTo>
                      <a:pt x="348" y="387"/>
                    </a:lnTo>
                    <a:lnTo>
                      <a:pt x="341" y="388"/>
                    </a:lnTo>
                    <a:lnTo>
                      <a:pt x="333" y="389"/>
                    </a:lnTo>
                    <a:lnTo>
                      <a:pt x="325" y="391"/>
                    </a:lnTo>
                    <a:lnTo>
                      <a:pt x="317" y="393"/>
                    </a:lnTo>
                    <a:lnTo>
                      <a:pt x="307" y="395"/>
                    </a:lnTo>
                    <a:lnTo>
                      <a:pt x="298" y="398"/>
                    </a:lnTo>
                    <a:lnTo>
                      <a:pt x="289" y="400"/>
                    </a:lnTo>
                    <a:lnTo>
                      <a:pt x="267" y="400"/>
                    </a:lnTo>
                    <a:lnTo>
                      <a:pt x="243" y="400"/>
                    </a:lnTo>
                    <a:lnTo>
                      <a:pt x="221" y="400"/>
                    </a:lnTo>
                    <a:lnTo>
                      <a:pt x="197" y="400"/>
                    </a:lnTo>
                    <a:lnTo>
                      <a:pt x="174" y="400"/>
                    </a:lnTo>
                    <a:lnTo>
                      <a:pt x="150" y="400"/>
                    </a:lnTo>
                    <a:lnTo>
                      <a:pt x="126" y="400"/>
                    </a:lnTo>
                    <a:lnTo>
                      <a:pt x="100" y="4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2" name="Freeform 61"/>
              <p:cNvSpPr>
                <a:spLocks/>
              </p:cNvSpPr>
              <p:nvPr/>
            </p:nvSpPr>
            <p:spPr bwMode="auto">
              <a:xfrm>
                <a:off x="2081" y="3075"/>
                <a:ext cx="70" cy="100"/>
              </a:xfrm>
              <a:custGeom>
                <a:avLst/>
                <a:gdLst/>
                <a:ahLst/>
                <a:cxnLst>
                  <a:cxn ang="0">
                    <a:pos x="6" y="390"/>
                  </a:cxn>
                  <a:cxn ang="0">
                    <a:pos x="5" y="374"/>
                  </a:cxn>
                  <a:cxn ang="0">
                    <a:pos x="0" y="354"/>
                  </a:cxn>
                  <a:cxn ang="0">
                    <a:pos x="18" y="328"/>
                  </a:cxn>
                  <a:cxn ang="0">
                    <a:pos x="39" y="299"/>
                  </a:cxn>
                  <a:cxn ang="0">
                    <a:pos x="54" y="254"/>
                  </a:cxn>
                  <a:cxn ang="0">
                    <a:pos x="53" y="177"/>
                  </a:cxn>
                  <a:cxn ang="0">
                    <a:pos x="49" y="100"/>
                  </a:cxn>
                  <a:cxn ang="0">
                    <a:pos x="42" y="70"/>
                  </a:cxn>
                  <a:cxn ang="0">
                    <a:pos x="33" y="61"/>
                  </a:cxn>
                  <a:cxn ang="0">
                    <a:pos x="21" y="48"/>
                  </a:cxn>
                  <a:cxn ang="0">
                    <a:pos x="21" y="40"/>
                  </a:cxn>
                  <a:cxn ang="0">
                    <a:pos x="21" y="30"/>
                  </a:cxn>
                  <a:cxn ang="0">
                    <a:pos x="23" y="19"/>
                  </a:cxn>
                  <a:cxn ang="0">
                    <a:pos x="31" y="11"/>
                  </a:cxn>
                  <a:cxn ang="0">
                    <a:pos x="42" y="4"/>
                  </a:cxn>
                  <a:cxn ang="0">
                    <a:pos x="99" y="0"/>
                  </a:cxn>
                  <a:cxn ang="0">
                    <a:pos x="180" y="3"/>
                  </a:cxn>
                  <a:cxn ang="0">
                    <a:pos x="262" y="8"/>
                  </a:cxn>
                  <a:cxn ang="0">
                    <a:pos x="270" y="15"/>
                  </a:cxn>
                  <a:cxn ang="0">
                    <a:pos x="278" y="23"/>
                  </a:cxn>
                  <a:cxn ang="0">
                    <a:pos x="275" y="38"/>
                  </a:cxn>
                  <a:cxn ang="0">
                    <a:pos x="251" y="73"/>
                  </a:cxn>
                  <a:cxn ang="0">
                    <a:pos x="225" y="110"/>
                  </a:cxn>
                  <a:cxn ang="0">
                    <a:pos x="214" y="139"/>
                  </a:cxn>
                  <a:cxn ang="0">
                    <a:pos x="209" y="167"/>
                  </a:cxn>
                  <a:cxn ang="0">
                    <a:pos x="202" y="197"/>
                  </a:cxn>
                  <a:cxn ang="0">
                    <a:pos x="194" y="205"/>
                  </a:cxn>
                  <a:cxn ang="0">
                    <a:pos x="187" y="213"/>
                  </a:cxn>
                  <a:cxn ang="0">
                    <a:pos x="182" y="225"/>
                  </a:cxn>
                  <a:cxn ang="0">
                    <a:pos x="183" y="249"/>
                  </a:cxn>
                  <a:cxn ang="0">
                    <a:pos x="186" y="276"/>
                  </a:cxn>
                  <a:cxn ang="0">
                    <a:pos x="199" y="300"/>
                  </a:cxn>
                  <a:cxn ang="0">
                    <a:pos x="220" y="325"/>
                  </a:cxn>
                  <a:cxn ang="0">
                    <a:pos x="242" y="354"/>
                  </a:cxn>
                  <a:cxn ang="0">
                    <a:pos x="242" y="362"/>
                  </a:cxn>
                  <a:cxn ang="0">
                    <a:pos x="242" y="372"/>
                  </a:cxn>
                  <a:cxn ang="0">
                    <a:pos x="240" y="381"/>
                  </a:cxn>
                  <a:cxn ang="0">
                    <a:pos x="232" y="384"/>
                  </a:cxn>
                  <a:cxn ang="0">
                    <a:pos x="225" y="391"/>
                  </a:cxn>
                  <a:cxn ang="0">
                    <a:pos x="171" y="394"/>
                  </a:cxn>
                  <a:cxn ang="0">
                    <a:pos x="90" y="395"/>
                  </a:cxn>
                  <a:cxn ang="0">
                    <a:pos x="6" y="400"/>
                  </a:cxn>
                </a:cxnLst>
                <a:rect l="0" t="0" r="r" b="b"/>
                <a:pathLst>
                  <a:path w="283" h="400">
                    <a:moveTo>
                      <a:pt x="6" y="400"/>
                    </a:moveTo>
                    <a:lnTo>
                      <a:pt x="6" y="395"/>
                    </a:lnTo>
                    <a:lnTo>
                      <a:pt x="6" y="390"/>
                    </a:lnTo>
                    <a:lnTo>
                      <a:pt x="6" y="385"/>
                    </a:lnTo>
                    <a:lnTo>
                      <a:pt x="6" y="380"/>
                    </a:lnTo>
                    <a:lnTo>
                      <a:pt x="5" y="374"/>
                    </a:lnTo>
                    <a:lnTo>
                      <a:pt x="4" y="368"/>
                    </a:lnTo>
                    <a:lnTo>
                      <a:pt x="2" y="361"/>
                    </a:lnTo>
                    <a:lnTo>
                      <a:pt x="0" y="354"/>
                    </a:lnTo>
                    <a:lnTo>
                      <a:pt x="5" y="345"/>
                    </a:lnTo>
                    <a:lnTo>
                      <a:pt x="11" y="337"/>
                    </a:lnTo>
                    <a:lnTo>
                      <a:pt x="18" y="328"/>
                    </a:lnTo>
                    <a:lnTo>
                      <a:pt x="25" y="319"/>
                    </a:lnTo>
                    <a:lnTo>
                      <a:pt x="32" y="309"/>
                    </a:lnTo>
                    <a:lnTo>
                      <a:pt x="39" y="299"/>
                    </a:lnTo>
                    <a:lnTo>
                      <a:pt x="46" y="289"/>
                    </a:lnTo>
                    <a:lnTo>
                      <a:pt x="54" y="279"/>
                    </a:lnTo>
                    <a:lnTo>
                      <a:pt x="54" y="254"/>
                    </a:lnTo>
                    <a:lnTo>
                      <a:pt x="53" y="228"/>
                    </a:lnTo>
                    <a:lnTo>
                      <a:pt x="53" y="203"/>
                    </a:lnTo>
                    <a:lnTo>
                      <a:pt x="53" y="177"/>
                    </a:lnTo>
                    <a:lnTo>
                      <a:pt x="52" y="151"/>
                    </a:lnTo>
                    <a:lnTo>
                      <a:pt x="51" y="126"/>
                    </a:lnTo>
                    <a:lnTo>
                      <a:pt x="49" y="100"/>
                    </a:lnTo>
                    <a:lnTo>
                      <a:pt x="47" y="75"/>
                    </a:lnTo>
                    <a:lnTo>
                      <a:pt x="45" y="73"/>
                    </a:lnTo>
                    <a:lnTo>
                      <a:pt x="42" y="70"/>
                    </a:lnTo>
                    <a:lnTo>
                      <a:pt x="39" y="68"/>
                    </a:lnTo>
                    <a:lnTo>
                      <a:pt x="36" y="65"/>
                    </a:lnTo>
                    <a:lnTo>
                      <a:pt x="33" y="61"/>
                    </a:lnTo>
                    <a:lnTo>
                      <a:pt x="29" y="58"/>
                    </a:lnTo>
                    <a:lnTo>
                      <a:pt x="25" y="53"/>
                    </a:lnTo>
                    <a:lnTo>
                      <a:pt x="21" y="48"/>
                    </a:lnTo>
                    <a:lnTo>
                      <a:pt x="21" y="45"/>
                    </a:lnTo>
                    <a:lnTo>
                      <a:pt x="21" y="43"/>
                    </a:lnTo>
                    <a:lnTo>
                      <a:pt x="21" y="40"/>
                    </a:lnTo>
                    <a:lnTo>
                      <a:pt x="21" y="37"/>
                    </a:lnTo>
                    <a:lnTo>
                      <a:pt x="21" y="34"/>
                    </a:lnTo>
                    <a:lnTo>
                      <a:pt x="21" y="30"/>
                    </a:lnTo>
                    <a:lnTo>
                      <a:pt x="21" y="26"/>
                    </a:lnTo>
                    <a:lnTo>
                      <a:pt x="21" y="21"/>
                    </a:lnTo>
                    <a:lnTo>
                      <a:pt x="23" y="19"/>
                    </a:lnTo>
                    <a:lnTo>
                      <a:pt x="26" y="16"/>
                    </a:lnTo>
                    <a:lnTo>
                      <a:pt x="28" y="14"/>
                    </a:lnTo>
                    <a:lnTo>
                      <a:pt x="31" y="11"/>
                    </a:lnTo>
                    <a:lnTo>
                      <a:pt x="35" y="9"/>
                    </a:lnTo>
                    <a:lnTo>
                      <a:pt x="38" y="6"/>
                    </a:lnTo>
                    <a:lnTo>
                      <a:pt x="42" y="4"/>
                    </a:lnTo>
                    <a:lnTo>
                      <a:pt x="47" y="0"/>
                    </a:lnTo>
                    <a:lnTo>
                      <a:pt x="73" y="0"/>
                    </a:lnTo>
                    <a:lnTo>
                      <a:pt x="99" y="0"/>
                    </a:lnTo>
                    <a:lnTo>
                      <a:pt x="126" y="2"/>
                    </a:lnTo>
                    <a:lnTo>
                      <a:pt x="152" y="2"/>
                    </a:lnTo>
                    <a:lnTo>
                      <a:pt x="180" y="3"/>
                    </a:lnTo>
                    <a:lnTo>
                      <a:pt x="207" y="4"/>
                    </a:lnTo>
                    <a:lnTo>
                      <a:pt x="235" y="6"/>
                    </a:lnTo>
                    <a:lnTo>
                      <a:pt x="262" y="8"/>
                    </a:lnTo>
                    <a:lnTo>
                      <a:pt x="264" y="10"/>
                    </a:lnTo>
                    <a:lnTo>
                      <a:pt x="268" y="13"/>
                    </a:lnTo>
                    <a:lnTo>
                      <a:pt x="270" y="15"/>
                    </a:lnTo>
                    <a:lnTo>
                      <a:pt x="273" y="18"/>
                    </a:lnTo>
                    <a:lnTo>
                      <a:pt x="275" y="20"/>
                    </a:lnTo>
                    <a:lnTo>
                      <a:pt x="278" y="23"/>
                    </a:lnTo>
                    <a:lnTo>
                      <a:pt x="280" y="25"/>
                    </a:lnTo>
                    <a:lnTo>
                      <a:pt x="283" y="28"/>
                    </a:lnTo>
                    <a:lnTo>
                      <a:pt x="275" y="38"/>
                    </a:lnTo>
                    <a:lnTo>
                      <a:pt x="268" y="49"/>
                    </a:lnTo>
                    <a:lnTo>
                      <a:pt x="259" y="61"/>
                    </a:lnTo>
                    <a:lnTo>
                      <a:pt x="251" y="73"/>
                    </a:lnTo>
                    <a:lnTo>
                      <a:pt x="243" y="85"/>
                    </a:lnTo>
                    <a:lnTo>
                      <a:pt x="234" y="97"/>
                    </a:lnTo>
                    <a:lnTo>
                      <a:pt x="225" y="110"/>
                    </a:lnTo>
                    <a:lnTo>
                      <a:pt x="215" y="123"/>
                    </a:lnTo>
                    <a:lnTo>
                      <a:pt x="214" y="131"/>
                    </a:lnTo>
                    <a:lnTo>
                      <a:pt x="214" y="139"/>
                    </a:lnTo>
                    <a:lnTo>
                      <a:pt x="212" y="148"/>
                    </a:lnTo>
                    <a:lnTo>
                      <a:pt x="211" y="158"/>
                    </a:lnTo>
                    <a:lnTo>
                      <a:pt x="209" y="167"/>
                    </a:lnTo>
                    <a:lnTo>
                      <a:pt x="206" y="177"/>
                    </a:lnTo>
                    <a:lnTo>
                      <a:pt x="204" y="187"/>
                    </a:lnTo>
                    <a:lnTo>
                      <a:pt x="202" y="197"/>
                    </a:lnTo>
                    <a:lnTo>
                      <a:pt x="199" y="199"/>
                    </a:lnTo>
                    <a:lnTo>
                      <a:pt x="197" y="203"/>
                    </a:lnTo>
                    <a:lnTo>
                      <a:pt x="194" y="205"/>
                    </a:lnTo>
                    <a:lnTo>
                      <a:pt x="192" y="208"/>
                    </a:lnTo>
                    <a:lnTo>
                      <a:pt x="189" y="210"/>
                    </a:lnTo>
                    <a:lnTo>
                      <a:pt x="187" y="213"/>
                    </a:lnTo>
                    <a:lnTo>
                      <a:pt x="184" y="215"/>
                    </a:lnTo>
                    <a:lnTo>
                      <a:pt x="182" y="218"/>
                    </a:lnTo>
                    <a:lnTo>
                      <a:pt x="182" y="225"/>
                    </a:lnTo>
                    <a:lnTo>
                      <a:pt x="182" y="233"/>
                    </a:lnTo>
                    <a:lnTo>
                      <a:pt x="182" y="241"/>
                    </a:lnTo>
                    <a:lnTo>
                      <a:pt x="183" y="249"/>
                    </a:lnTo>
                    <a:lnTo>
                      <a:pt x="183" y="258"/>
                    </a:lnTo>
                    <a:lnTo>
                      <a:pt x="185" y="267"/>
                    </a:lnTo>
                    <a:lnTo>
                      <a:pt x="186" y="276"/>
                    </a:lnTo>
                    <a:lnTo>
                      <a:pt x="188" y="285"/>
                    </a:lnTo>
                    <a:lnTo>
                      <a:pt x="194" y="293"/>
                    </a:lnTo>
                    <a:lnTo>
                      <a:pt x="199" y="300"/>
                    </a:lnTo>
                    <a:lnTo>
                      <a:pt x="206" y="309"/>
                    </a:lnTo>
                    <a:lnTo>
                      <a:pt x="212" y="317"/>
                    </a:lnTo>
                    <a:lnTo>
                      <a:pt x="220" y="325"/>
                    </a:lnTo>
                    <a:lnTo>
                      <a:pt x="227" y="334"/>
                    </a:lnTo>
                    <a:lnTo>
                      <a:pt x="235" y="343"/>
                    </a:lnTo>
                    <a:lnTo>
                      <a:pt x="242" y="354"/>
                    </a:lnTo>
                    <a:lnTo>
                      <a:pt x="242" y="356"/>
                    </a:lnTo>
                    <a:lnTo>
                      <a:pt x="242" y="359"/>
                    </a:lnTo>
                    <a:lnTo>
                      <a:pt x="242" y="362"/>
                    </a:lnTo>
                    <a:lnTo>
                      <a:pt x="242" y="365"/>
                    </a:lnTo>
                    <a:lnTo>
                      <a:pt x="242" y="368"/>
                    </a:lnTo>
                    <a:lnTo>
                      <a:pt x="242" y="372"/>
                    </a:lnTo>
                    <a:lnTo>
                      <a:pt x="242" y="376"/>
                    </a:lnTo>
                    <a:lnTo>
                      <a:pt x="242" y="380"/>
                    </a:lnTo>
                    <a:lnTo>
                      <a:pt x="240" y="381"/>
                    </a:lnTo>
                    <a:lnTo>
                      <a:pt x="237" y="381"/>
                    </a:lnTo>
                    <a:lnTo>
                      <a:pt x="235" y="383"/>
                    </a:lnTo>
                    <a:lnTo>
                      <a:pt x="232" y="384"/>
                    </a:lnTo>
                    <a:lnTo>
                      <a:pt x="230" y="387"/>
                    </a:lnTo>
                    <a:lnTo>
                      <a:pt x="227" y="389"/>
                    </a:lnTo>
                    <a:lnTo>
                      <a:pt x="225" y="391"/>
                    </a:lnTo>
                    <a:lnTo>
                      <a:pt x="222" y="394"/>
                    </a:lnTo>
                    <a:lnTo>
                      <a:pt x="196" y="394"/>
                    </a:lnTo>
                    <a:lnTo>
                      <a:pt x="171" y="394"/>
                    </a:lnTo>
                    <a:lnTo>
                      <a:pt x="144" y="394"/>
                    </a:lnTo>
                    <a:lnTo>
                      <a:pt x="117" y="394"/>
                    </a:lnTo>
                    <a:lnTo>
                      <a:pt x="90" y="395"/>
                    </a:lnTo>
                    <a:lnTo>
                      <a:pt x="62" y="396"/>
                    </a:lnTo>
                    <a:lnTo>
                      <a:pt x="35" y="398"/>
                    </a:lnTo>
                    <a:lnTo>
                      <a:pt x="6" y="4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3" name="Freeform 62"/>
              <p:cNvSpPr>
                <a:spLocks/>
              </p:cNvSpPr>
              <p:nvPr/>
            </p:nvSpPr>
            <p:spPr bwMode="auto">
              <a:xfrm>
                <a:off x="2331" y="3070"/>
                <a:ext cx="215" cy="105"/>
              </a:xfrm>
              <a:custGeom>
                <a:avLst/>
                <a:gdLst/>
                <a:ahLst/>
                <a:cxnLst>
                  <a:cxn ang="0">
                    <a:pos x="9" y="400"/>
                  </a:cxn>
                  <a:cxn ang="0">
                    <a:pos x="10" y="370"/>
                  </a:cxn>
                  <a:cxn ang="0">
                    <a:pos x="63" y="355"/>
                  </a:cxn>
                  <a:cxn ang="0">
                    <a:pos x="111" y="308"/>
                  </a:cxn>
                  <a:cxn ang="0">
                    <a:pos x="155" y="245"/>
                  </a:cxn>
                  <a:cxn ang="0">
                    <a:pos x="167" y="166"/>
                  </a:cxn>
                  <a:cxn ang="0">
                    <a:pos x="165" y="104"/>
                  </a:cxn>
                  <a:cxn ang="0">
                    <a:pos x="136" y="69"/>
                  </a:cxn>
                  <a:cxn ang="0">
                    <a:pos x="129" y="51"/>
                  </a:cxn>
                  <a:cxn ang="0">
                    <a:pos x="141" y="39"/>
                  </a:cxn>
                  <a:cxn ang="0">
                    <a:pos x="204" y="23"/>
                  </a:cxn>
                  <a:cxn ang="0">
                    <a:pos x="261" y="22"/>
                  </a:cxn>
                  <a:cxn ang="0">
                    <a:pos x="324" y="35"/>
                  </a:cxn>
                  <a:cxn ang="0">
                    <a:pos x="371" y="132"/>
                  </a:cxn>
                  <a:cxn ang="0">
                    <a:pos x="413" y="191"/>
                  </a:cxn>
                  <a:cxn ang="0">
                    <a:pos x="455" y="197"/>
                  </a:cxn>
                  <a:cxn ang="0">
                    <a:pos x="505" y="165"/>
                  </a:cxn>
                  <a:cxn ang="0">
                    <a:pos x="548" y="122"/>
                  </a:cxn>
                  <a:cxn ang="0">
                    <a:pos x="568" y="81"/>
                  </a:cxn>
                  <a:cxn ang="0">
                    <a:pos x="632" y="39"/>
                  </a:cxn>
                  <a:cxn ang="0">
                    <a:pos x="719" y="0"/>
                  </a:cxn>
                  <a:cxn ang="0">
                    <a:pos x="770" y="0"/>
                  </a:cxn>
                  <a:cxn ang="0">
                    <a:pos x="810" y="10"/>
                  </a:cxn>
                  <a:cxn ang="0">
                    <a:pos x="840" y="41"/>
                  </a:cxn>
                  <a:cxn ang="0">
                    <a:pos x="797" y="93"/>
                  </a:cxn>
                  <a:cxn ang="0">
                    <a:pos x="747" y="158"/>
                  </a:cxn>
                  <a:cxn ang="0">
                    <a:pos x="744" y="237"/>
                  </a:cxn>
                  <a:cxn ang="0">
                    <a:pos x="752" y="310"/>
                  </a:cxn>
                  <a:cxn ang="0">
                    <a:pos x="787" y="366"/>
                  </a:cxn>
                  <a:cxn ang="0">
                    <a:pos x="831" y="380"/>
                  </a:cxn>
                  <a:cxn ang="0">
                    <a:pos x="859" y="393"/>
                  </a:cxn>
                  <a:cxn ang="0">
                    <a:pos x="850" y="415"/>
                  </a:cxn>
                  <a:cxn ang="0">
                    <a:pos x="733" y="420"/>
                  </a:cxn>
                  <a:cxn ang="0">
                    <a:pos x="609" y="420"/>
                  </a:cxn>
                  <a:cxn ang="0">
                    <a:pos x="597" y="412"/>
                  </a:cxn>
                  <a:cxn ang="0">
                    <a:pos x="609" y="375"/>
                  </a:cxn>
                  <a:cxn ang="0">
                    <a:pos x="646" y="312"/>
                  </a:cxn>
                  <a:cxn ang="0">
                    <a:pos x="646" y="243"/>
                  </a:cxn>
                  <a:cxn ang="0">
                    <a:pos x="641" y="196"/>
                  </a:cxn>
                  <a:cxn ang="0">
                    <a:pos x="629" y="186"/>
                  </a:cxn>
                  <a:cxn ang="0">
                    <a:pos x="595" y="185"/>
                  </a:cxn>
                  <a:cxn ang="0">
                    <a:pos x="546" y="208"/>
                  </a:cxn>
                  <a:cxn ang="0">
                    <a:pos x="483" y="297"/>
                  </a:cxn>
                  <a:cxn ang="0">
                    <a:pos x="435" y="333"/>
                  </a:cxn>
                  <a:cxn ang="0">
                    <a:pos x="397" y="326"/>
                  </a:cxn>
                  <a:cxn ang="0">
                    <a:pos x="334" y="268"/>
                  </a:cxn>
                  <a:cxn ang="0">
                    <a:pos x="281" y="231"/>
                  </a:cxn>
                  <a:cxn ang="0">
                    <a:pos x="239" y="227"/>
                  </a:cxn>
                  <a:cxn ang="0">
                    <a:pos x="220" y="229"/>
                  </a:cxn>
                  <a:cxn ang="0">
                    <a:pos x="209" y="256"/>
                  </a:cxn>
                  <a:cxn ang="0">
                    <a:pos x="217" y="353"/>
                  </a:cxn>
                  <a:cxn ang="0">
                    <a:pos x="146" y="402"/>
                  </a:cxn>
                  <a:cxn ang="0">
                    <a:pos x="14" y="420"/>
                  </a:cxn>
                </a:cxnLst>
                <a:rect l="0" t="0" r="r" b="b"/>
                <a:pathLst>
                  <a:path w="861" h="420">
                    <a:moveTo>
                      <a:pt x="14" y="420"/>
                    </a:moveTo>
                    <a:lnTo>
                      <a:pt x="13" y="415"/>
                    </a:lnTo>
                    <a:lnTo>
                      <a:pt x="12" y="410"/>
                    </a:lnTo>
                    <a:lnTo>
                      <a:pt x="11" y="405"/>
                    </a:lnTo>
                    <a:lnTo>
                      <a:pt x="9" y="400"/>
                    </a:lnTo>
                    <a:lnTo>
                      <a:pt x="7" y="394"/>
                    </a:lnTo>
                    <a:lnTo>
                      <a:pt x="5" y="388"/>
                    </a:lnTo>
                    <a:lnTo>
                      <a:pt x="3" y="381"/>
                    </a:lnTo>
                    <a:lnTo>
                      <a:pt x="0" y="374"/>
                    </a:lnTo>
                    <a:lnTo>
                      <a:pt x="10" y="370"/>
                    </a:lnTo>
                    <a:lnTo>
                      <a:pt x="21" y="368"/>
                    </a:lnTo>
                    <a:lnTo>
                      <a:pt x="31" y="365"/>
                    </a:lnTo>
                    <a:lnTo>
                      <a:pt x="42" y="362"/>
                    </a:lnTo>
                    <a:lnTo>
                      <a:pt x="52" y="359"/>
                    </a:lnTo>
                    <a:lnTo>
                      <a:pt x="63" y="355"/>
                    </a:lnTo>
                    <a:lnTo>
                      <a:pt x="76" y="351"/>
                    </a:lnTo>
                    <a:lnTo>
                      <a:pt x="88" y="346"/>
                    </a:lnTo>
                    <a:lnTo>
                      <a:pt x="95" y="334"/>
                    </a:lnTo>
                    <a:lnTo>
                      <a:pt x="103" y="320"/>
                    </a:lnTo>
                    <a:lnTo>
                      <a:pt x="111" y="308"/>
                    </a:lnTo>
                    <a:lnTo>
                      <a:pt x="120" y="295"/>
                    </a:lnTo>
                    <a:lnTo>
                      <a:pt x="128" y="283"/>
                    </a:lnTo>
                    <a:lnTo>
                      <a:pt x="136" y="269"/>
                    </a:lnTo>
                    <a:lnTo>
                      <a:pt x="145" y="257"/>
                    </a:lnTo>
                    <a:lnTo>
                      <a:pt x="155" y="245"/>
                    </a:lnTo>
                    <a:lnTo>
                      <a:pt x="157" y="230"/>
                    </a:lnTo>
                    <a:lnTo>
                      <a:pt x="160" y="214"/>
                    </a:lnTo>
                    <a:lnTo>
                      <a:pt x="162" y="198"/>
                    </a:lnTo>
                    <a:lnTo>
                      <a:pt x="165" y="183"/>
                    </a:lnTo>
                    <a:lnTo>
                      <a:pt x="167" y="166"/>
                    </a:lnTo>
                    <a:lnTo>
                      <a:pt x="171" y="150"/>
                    </a:lnTo>
                    <a:lnTo>
                      <a:pt x="173" y="133"/>
                    </a:lnTo>
                    <a:lnTo>
                      <a:pt x="176" y="115"/>
                    </a:lnTo>
                    <a:lnTo>
                      <a:pt x="171" y="110"/>
                    </a:lnTo>
                    <a:lnTo>
                      <a:pt x="165" y="104"/>
                    </a:lnTo>
                    <a:lnTo>
                      <a:pt x="160" y="98"/>
                    </a:lnTo>
                    <a:lnTo>
                      <a:pt x="154" y="91"/>
                    </a:lnTo>
                    <a:lnTo>
                      <a:pt x="148" y="84"/>
                    </a:lnTo>
                    <a:lnTo>
                      <a:pt x="142" y="77"/>
                    </a:lnTo>
                    <a:lnTo>
                      <a:pt x="136" y="69"/>
                    </a:lnTo>
                    <a:lnTo>
                      <a:pt x="129" y="61"/>
                    </a:lnTo>
                    <a:lnTo>
                      <a:pt x="129" y="59"/>
                    </a:lnTo>
                    <a:lnTo>
                      <a:pt x="129" y="56"/>
                    </a:lnTo>
                    <a:lnTo>
                      <a:pt x="129" y="54"/>
                    </a:lnTo>
                    <a:lnTo>
                      <a:pt x="129" y="51"/>
                    </a:lnTo>
                    <a:lnTo>
                      <a:pt x="129" y="49"/>
                    </a:lnTo>
                    <a:lnTo>
                      <a:pt x="129" y="46"/>
                    </a:lnTo>
                    <a:lnTo>
                      <a:pt x="129" y="44"/>
                    </a:lnTo>
                    <a:lnTo>
                      <a:pt x="129" y="41"/>
                    </a:lnTo>
                    <a:lnTo>
                      <a:pt x="141" y="39"/>
                    </a:lnTo>
                    <a:lnTo>
                      <a:pt x="153" y="36"/>
                    </a:lnTo>
                    <a:lnTo>
                      <a:pt x="166" y="33"/>
                    </a:lnTo>
                    <a:lnTo>
                      <a:pt x="179" y="30"/>
                    </a:lnTo>
                    <a:lnTo>
                      <a:pt x="191" y="27"/>
                    </a:lnTo>
                    <a:lnTo>
                      <a:pt x="204" y="23"/>
                    </a:lnTo>
                    <a:lnTo>
                      <a:pt x="216" y="18"/>
                    </a:lnTo>
                    <a:lnTo>
                      <a:pt x="229" y="14"/>
                    </a:lnTo>
                    <a:lnTo>
                      <a:pt x="240" y="16"/>
                    </a:lnTo>
                    <a:lnTo>
                      <a:pt x="250" y="19"/>
                    </a:lnTo>
                    <a:lnTo>
                      <a:pt x="261" y="22"/>
                    </a:lnTo>
                    <a:lnTo>
                      <a:pt x="274" y="25"/>
                    </a:lnTo>
                    <a:lnTo>
                      <a:pt x="286" y="27"/>
                    </a:lnTo>
                    <a:lnTo>
                      <a:pt x="298" y="30"/>
                    </a:lnTo>
                    <a:lnTo>
                      <a:pt x="310" y="32"/>
                    </a:lnTo>
                    <a:lnTo>
                      <a:pt x="324" y="35"/>
                    </a:lnTo>
                    <a:lnTo>
                      <a:pt x="332" y="47"/>
                    </a:lnTo>
                    <a:lnTo>
                      <a:pt x="340" y="65"/>
                    </a:lnTo>
                    <a:lnTo>
                      <a:pt x="350" y="86"/>
                    </a:lnTo>
                    <a:lnTo>
                      <a:pt x="360" y="109"/>
                    </a:lnTo>
                    <a:lnTo>
                      <a:pt x="371" y="132"/>
                    </a:lnTo>
                    <a:lnTo>
                      <a:pt x="380" y="152"/>
                    </a:lnTo>
                    <a:lnTo>
                      <a:pt x="389" y="170"/>
                    </a:lnTo>
                    <a:lnTo>
                      <a:pt x="397" y="184"/>
                    </a:lnTo>
                    <a:lnTo>
                      <a:pt x="406" y="188"/>
                    </a:lnTo>
                    <a:lnTo>
                      <a:pt x="413" y="191"/>
                    </a:lnTo>
                    <a:lnTo>
                      <a:pt x="420" y="194"/>
                    </a:lnTo>
                    <a:lnTo>
                      <a:pt x="427" y="195"/>
                    </a:lnTo>
                    <a:lnTo>
                      <a:pt x="434" y="196"/>
                    </a:lnTo>
                    <a:lnTo>
                      <a:pt x="443" y="197"/>
                    </a:lnTo>
                    <a:lnTo>
                      <a:pt x="455" y="197"/>
                    </a:lnTo>
                    <a:lnTo>
                      <a:pt x="472" y="197"/>
                    </a:lnTo>
                    <a:lnTo>
                      <a:pt x="479" y="190"/>
                    </a:lnTo>
                    <a:lnTo>
                      <a:pt x="487" y="182"/>
                    </a:lnTo>
                    <a:lnTo>
                      <a:pt x="496" y="174"/>
                    </a:lnTo>
                    <a:lnTo>
                      <a:pt x="505" y="165"/>
                    </a:lnTo>
                    <a:lnTo>
                      <a:pt x="515" y="157"/>
                    </a:lnTo>
                    <a:lnTo>
                      <a:pt x="525" y="148"/>
                    </a:lnTo>
                    <a:lnTo>
                      <a:pt x="535" y="139"/>
                    </a:lnTo>
                    <a:lnTo>
                      <a:pt x="545" y="130"/>
                    </a:lnTo>
                    <a:lnTo>
                      <a:pt x="548" y="122"/>
                    </a:lnTo>
                    <a:lnTo>
                      <a:pt x="551" y="114"/>
                    </a:lnTo>
                    <a:lnTo>
                      <a:pt x="555" y="106"/>
                    </a:lnTo>
                    <a:lnTo>
                      <a:pt x="559" y="98"/>
                    </a:lnTo>
                    <a:lnTo>
                      <a:pt x="563" y="90"/>
                    </a:lnTo>
                    <a:lnTo>
                      <a:pt x="568" y="81"/>
                    </a:lnTo>
                    <a:lnTo>
                      <a:pt x="574" y="72"/>
                    </a:lnTo>
                    <a:lnTo>
                      <a:pt x="579" y="61"/>
                    </a:lnTo>
                    <a:lnTo>
                      <a:pt x="596" y="54"/>
                    </a:lnTo>
                    <a:lnTo>
                      <a:pt x="614" y="46"/>
                    </a:lnTo>
                    <a:lnTo>
                      <a:pt x="632" y="39"/>
                    </a:lnTo>
                    <a:lnTo>
                      <a:pt x="649" y="31"/>
                    </a:lnTo>
                    <a:lnTo>
                      <a:pt x="666" y="24"/>
                    </a:lnTo>
                    <a:lnTo>
                      <a:pt x="685" y="15"/>
                    </a:lnTo>
                    <a:lnTo>
                      <a:pt x="702" y="8"/>
                    </a:lnTo>
                    <a:lnTo>
                      <a:pt x="719" y="0"/>
                    </a:lnTo>
                    <a:lnTo>
                      <a:pt x="730" y="0"/>
                    </a:lnTo>
                    <a:lnTo>
                      <a:pt x="740" y="0"/>
                    </a:lnTo>
                    <a:lnTo>
                      <a:pt x="750" y="0"/>
                    </a:lnTo>
                    <a:lnTo>
                      <a:pt x="760" y="0"/>
                    </a:lnTo>
                    <a:lnTo>
                      <a:pt x="770" y="0"/>
                    </a:lnTo>
                    <a:lnTo>
                      <a:pt x="781" y="0"/>
                    </a:lnTo>
                    <a:lnTo>
                      <a:pt x="790" y="0"/>
                    </a:lnTo>
                    <a:lnTo>
                      <a:pt x="800" y="0"/>
                    </a:lnTo>
                    <a:lnTo>
                      <a:pt x="805" y="5"/>
                    </a:lnTo>
                    <a:lnTo>
                      <a:pt x="810" y="10"/>
                    </a:lnTo>
                    <a:lnTo>
                      <a:pt x="815" y="16"/>
                    </a:lnTo>
                    <a:lnTo>
                      <a:pt x="822" y="22"/>
                    </a:lnTo>
                    <a:lnTo>
                      <a:pt x="828" y="28"/>
                    </a:lnTo>
                    <a:lnTo>
                      <a:pt x="834" y="34"/>
                    </a:lnTo>
                    <a:lnTo>
                      <a:pt x="840" y="41"/>
                    </a:lnTo>
                    <a:lnTo>
                      <a:pt x="847" y="48"/>
                    </a:lnTo>
                    <a:lnTo>
                      <a:pt x="835" y="58"/>
                    </a:lnTo>
                    <a:lnTo>
                      <a:pt x="823" y="69"/>
                    </a:lnTo>
                    <a:lnTo>
                      <a:pt x="809" y="81"/>
                    </a:lnTo>
                    <a:lnTo>
                      <a:pt x="797" y="93"/>
                    </a:lnTo>
                    <a:lnTo>
                      <a:pt x="785" y="105"/>
                    </a:lnTo>
                    <a:lnTo>
                      <a:pt x="772" y="117"/>
                    </a:lnTo>
                    <a:lnTo>
                      <a:pt x="759" y="130"/>
                    </a:lnTo>
                    <a:lnTo>
                      <a:pt x="747" y="143"/>
                    </a:lnTo>
                    <a:lnTo>
                      <a:pt x="747" y="158"/>
                    </a:lnTo>
                    <a:lnTo>
                      <a:pt x="747" y="174"/>
                    </a:lnTo>
                    <a:lnTo>
                      <a:pt x="746" y="189"/>
                    </a:lnTo>
                    <a:lnTo>
                      <a:pt x="746" y="204"/>
                    </a:lnTo>
                    <a:lnTo>
                      <a:pt x="745" y="220"/>
                    </a:lnTo>
                    <a:lnTo>
                      <a:pt x="744" y="237"/>
                    </a:lnTo>
                    <a:lnTo>
                      <a:pt x="742" y="254"/>
                    </a:lnTo>
                    <a:lnTo>
                      <a:pt x="740" y="271"/>
                    </a:lnTo>
                    <a:lnTo>
                      <a:pt x="744" y="288"/>
                    </a:lnTo>
                    <a:lnTo>
                      <a:pt x="748" y="300"/>
                    </a:lnTo>
                    <a:lnTo>
                      <a:pt x="752" y="310"/>
                    </a:lnTo>
                    <a:lnTo>
                      <a:pt x="756" y="319"/>
                    </a:lnTo>
                    <a:lnTo>
                      <a:pt x="761" y="329"/>
                    </a:lnTo>
                    <a:lnTo>
                      <a:pt x="767" y="339"/>
                    </a:lnTo>
                    <a:lnTo>
                      <a:pt x="776" y="351"/>
                    </a:lnTo>
                    <a:lnTo>
                      <a:pt x="787" y="366"/>
                    </a:lnTo>
                    <a:lnTo>
                      <a:pt x="795" y="369"/>
                    </a:lnTo>
                    <a:lnTo>
                      <a:pt x="803" y="371"/>
                    </a:lnTo>
                    <a:lnTo>
                      <a:pt x="812" y="375"/>
                    </a:lnTo>
                    <a:lnTo>
                      <a:pt x="822" y="377"/>
                    </a:lnTo>
                    <a:lnTo>
                      <a:pt x="831" y="380"/>
                    </a:lnTo>
                    <a:lnTo>
                      <a:pt x="841" y="382"/>
                    </a:lnTo>
                    <a:lnTo>
                      <a:pt x="851" y="385"/>
                    </a:lnTo>
                    <a:lnTo>
                      <a:pt x="861" y="387"/>
                    </a:lnTo>
                    <a:lnTo>
                      <a:pt x="860" y="390"/>
                    </a:lnTo>
                    <a:lnTo>
                      <a:pt x="859" y="393"/>
                    </a:lnTo>
                    <a:lnTo>
                      <a:pt x="858" y="397"/>
                    </a:lnTo>
                    <a:lnTo>
                      <a:pt x="856" y="401"/>
                    </a:lnTo>
                    <a:lnTo>
                      <a:pt x="854" y="406"/>
                    </a:lnTo>
                    <a:lnTo>
                      <a:pt x="852" y="410"/>
                    </a:lnTo>
                    <a:lnTo>
                      <a:pt x="850" y="415"/>
                    </a:lnTo>
                    <a:lnTo>
                      <a:pt x="847" y="420"/>
                    </a:lnTo>
                    <a:lnTo>
                      <a:pt x="819" y="420"/>
                    </a:lnTo>
                    <a:lnTo>
                      <a:pt x="791" y="420"/>
                    </a:lnTo>
                    <a:lnTo>
                      <a:pt x="761" y="420"/>
                    </a:lnTo>
                    <a:lnTo>
                      <a:pt x="733" y="420"/>
                    </a:lnTo>
                    <a:lnTo>
                      <a:pt x="702" y="420"/>
                    </a:lnTo>
                    <a:lnTo>
                      <a:pt x="673" y="420"/>
                    </a:lnTo>
                    <a:lnTo>
                      <a:pt x="642" y="420"/>
                    </a:lnTo>
                    <a:lnTo>
                      <a:pt x="612" y="420"/>
                    </a:lnTo>
                    <a:lnTo>
                      <a:pt x="609" y="420"/>
                    </a:lnTo>
                    <a:lnTo>
                      <a:pt x="607" y="419"/>
                    </a:lnTo>
                    <a:lnTo>
                      <a:pt x="604" y="418"/>
                    </a:lnTo>
                    <a:lnTo>
                      <a:pt x="602" y="416"/>
                    </a:lnTo>
                    <a:lnTo>
                      <a:pt x="600" y="414"/>
                    </a:lnTo>
                    <a:lnTo>
                      <a:pt x="597" y="412"/>
                    </a:lnTo>
                    <a:lnTo>
                      <a:pt x="595" y="409"/>
                    </a:lnTo>
                    <a:lnTo>
                      <a:pt x="592" y="407"/>
                    </a:lnTo>
                    <a:lnTo>
                      <a:pt x="597" y="397"/>
                    </a:lnTo>
                    <a:lnTo>
                      <a:pt x="603" y="386"/>
                    </a:lnTo>
                    <a:lnTo>
                      <a:pt x="609" y="375"/>
                    </a:lnTo>
                    <a:lnTo>
                      <a:pt x="616" y="362"/>
                    </a:lnTo>
                    <a:lnTo>
                      <a:pt x="624" y="350"/>
                    </a:lnTo>
                    <a:lnTo>
                      <a:pt x="631" y="338"/>
                    </a:lnTo>
                    <a:lnTo>
                      <a:pt x="638" y="325"/>
                    </a:lnTo>
                    <a:lnTo>
                      <a:pt x="646" y="312"/>
                    </a:lnTo>
                    <a:lnTo>
                      <a:pt x="646" y="299"/>
                    </a:lnTo>
                    <a:lnTo>
                      <a:pt x="646" y="286"/>
                    </a:lnTo>
                    <a:lnTo>
                      <a:pt x="646" y="271"/>
                    </a:lnTo>
                    <a:lnTo>
                      <a:pt x="646" y="257"/>
                    </a:lnTo>
                    <a:lnTo>
                      <a:pt x="646" y="243"/>
                    </a:lnTo>
                    <a:lnTo>
                      <a:pt x="646" y="228"/>
                    </a:lnTo>
                    <a:lnTo>
                      <a:pt x="646" y="212"/>
                    </a:lnTo>
                    <a:lnTo>
                      <a:pt x="646" y="197"/>
                    </a:lnTo>
                    <a:lnTo>
                      <a:pt x="643" y="197"/>
                    </a:lnTo>
                    <a:lnTo>
                      <a:pt x="641" y="196"/>
                    </a:lnTo>
                    <a:lnTo>
                      <a:pt x="638" y="195"/>
                    </a:lnTo>
                    <a:lnTo>
                      <a:pt x="636" y="193"/>
                    </a:lnTo>
                    <a:lnTo>
                      <a:pt x="633" y="191"/>
                    </a:lnTo>
                    <a:lnTo>
                      <a:pt x="631" y="189"/>
                    </a:lnTo>
                    <a:lnTo>
                      <a:pt x="629" y="186"/>
                    </a:lnTo>
                    <a:lnTo>
                      <a:pt x="626" y="184"/>
                    </a:lnTo>
                    <a:lnTo>
                      <a:pt x="618" y="184"/>
                    </a:lnTo>
                    <a:lnTo>
                      <a:pt x="610" y="184"/>
                    </a:lnTo>
                    <a:lnTo>
                      <a:pt x="602" y="184"/>
                    </a:lnTo>
                    <a:lnTo>
                      <a:pt x="595" y="185"/>
                    </a:lnTo>
                    <a:lnTo>
                      <a:pt x="586" y="185"/>
                    </a:lnTo>
                    <a:lnTo>
                      <a:pt x="578" y="187"/>
                    </a:lnTo>
                    <a:lnTo>
                      <a:pt x="568" y="188"/>
                    </a:lnTo>
                    <a:lnTo>
                      <a:pt x="558" y="190"/>
                    </a:lnTo>
                    <a:lnTo>
                      <a:pt x="546" y="208"/>
                    </a:lnTo>
                    <a:lnTo>
                      <a:pt x="533" y="226"/>
                    </a:lnTo>
                    <a:lnTo>
                      <a:pt x="521" y="244"/>
                    </a:lnTo>
                    <a:lnTo>
                      <a:pt x="508" y="261"/>
                    </a:lnTo>
                    <a:lnTo>
                      <a:pt x="495" y="280"/>
                    </a:lnTo>
                    <a:lnTo>
                      <a:pt x="483" y="297"/>
                    </a:lnTo>
                    <a:lnTo>
                      <a:pt x="471" y="314"/>
                    </a:lnTo>
                    <a:lnTo>
                      <a:pt x="457" y="333"/>
                    </a:lnTo>
                    <a:lnTo>
                      <a:pt x="450" y="333"/>
                    </a:lnTo>
                    <a:lnTo>
                      <a:pt x="443" y="333"/>
                    </a:lnTo>
                    <a:lnTo>
                      <a:pt x="435" y="333"/>
                    </a:lnTo>
                    <a:lnTo>
                      <a:pt x="428" y="332"/>
                    </a:lnTo>
                    <a:lnTo>
                      <a:pt x="420" y="331"/>
                    </a:lnTo>
                    <a:lnTo>
                      <a:pt x="412" y="330"/>
                    </a:lnTo>
                    <a:lnTo>
                      <a:pt x="404" y="328"/>
                    </a:lnTo>
                    <a:lnTo>
                      <a:pt x="397" y="326"/>
                    </a:lnTo>
                    <a:lnTo>
                      <a:pt x="385" y="315"/>
                    </a:lnTo>
                    <a:lnTo>
                      <a:pt x="372" y="304"/>
                    </a:lnTo>
                    <a:lnTo>
                      <a:pt x="359" y="293"/>
                    </a:lnTo>
                    <a:lnTo>
                      <a:pt x="347" y="281"/>
                    </a:lnTo>
                    <a:lnTo>
                      <a:pt x="334" y="268"/>
                    </a:lnTo>
                    <a:lnTo>
                      <a:pt x="322" y="256"/>
                    </a:lnTo>
                    <a:lnTo>
                      <a:pt x="309" y="244"/>
                    </a:lnTo>
                    <a:lnTo>
                      <a:pt x="296" y="231"/>
                    </a:lnTo>
                    <a:lnTo>
                      <a:pt x="289" y="231"/>
                    </a:lnTo>
                    <a:lnTo>
                      <a:pt x="281" y="231"/>
                    </a:lnTo>
                    <a:lnTo>
                      <a:pt x="274" y="231"/>
                    </a:lnTo>
                    <a:lnTo>
                      <a:pt x="265" y="230"/>
                    </a:lnTo>
                    <a:lnTo>
                      <a:pt x="257" y="230"/>
                    </a:lnTo>
                    <a:lnTo>
                      <a:pt x="248" y="228"/>
                    </a:lnTo>
                    <a:lnTo>
                      <a:pt x="239" y="227"/>
                    </a:lnTo>
                    <a:lnTo>
                      <a:pt x="229" y="225"/>
                    </a:lnTo>
                    <a:lnTo>
                      <a:pt x="227" y="225"/>
                    </a:lnTo>
                    <a:lnTo>
                      <a:pt x="224" y="226"/>
                    </a:lnTo>
                    <a:lnTo>
                      <a:pt x="222" y="227"/>
                    </a:lnTo>
                    <a:lnTo>
                      <a:pt x="220" y="229"/>
                    </a:lnTo>
                    <a:lnTo>
                      <a:pt x="216" y="231"/>
                    </a:lnTo>
                    <a:lnTo>
                      <a:pt x="214" y="233"/>
                    </a:lnTo>
                    <a:lnTo>
                      <a:pt x="211" y="235"/>
                    </a:lnTo>
                    <a:lnTo>
                      <a:pt x="209" y="238"/>
                    </a:lnTo>
                    <a:lnTo>
                      <a:pt x="209" y="256"/>
                    </a:lnTo>
                    <a:lnTo>
                      <a:pt x="210" y="275"/>
                    </a:lnTo>
                    <a:lnTo>
                      <a:pt x="211" y="294"/>
                    </a:lnTo>
                    <a:lnTo>
                      <a:pt x="213" y="313"/>
                    </a:lnTo>
                    <a:lnTo>
                      <a:pt x="215" y="333"/>
                    </a:lnTo>
                    <a:lnTo>
                      <a:pt x="217" y="353"/>
                    </a:lnTo>
                    <a:lnTo>
                      <a:pt x="220" y="374"/>
                    </a:lnTo>
                    <a:lnTo>
                      <a:pt x="223" y="394"/>
                    </a:lnTo>
                    <a:lnTo>
                      <a:pt x="197" y="396"/>
                    </a:lnTo>
                    <a:lnTo>
                      <a:pt x="172" y="399"/>
                    </a:lnTo>
                    <a:lnTo>
                      <a:pt x="146" y="402"/>
                    </a:lnTo>
                    <a:lnTo>
                      <a:pt x="121" y="404"/>
                    </a:lnTo>
                    <a:lnTo>
                      <a:pt x="95" y="408"/>
                    </a:lnTo>
                    <a:lnTo>
                      <a:pt x="69" y="411"/>
                    </a:lnTo>
                    <a:lnTo>
                      <a:pt x="41" y="416"/>
                    </a:lnTo>
                    <a:lnTo>
                      <a:pt x="14" y="42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4" name="Freeform 63"/>
              <p:cNvSpPr>
                <a:spLocks/>
              </p:cNvSpPr>
              <p:nvPr/>
            </p:nvSpPr>
            <p:spPr bwMode="auto">
              <a:xfrm>
                <a:off x="2223" y="2811"/>
                <a:ext cx="157" cy="132"/>
              </a:xfrm>
              <a:custGeom>
                <a:avLst/>
                <a:gdLst/>
                <a:ahLst/>
                <a:cxnLst>
                  <a:cxn ang="0">
                    <a:pos x="247" y="528"/>
                  </a:cxn>
                  <a:cxn ang="0">
                    <a:pos x="232" y="524"/>
                  </a:cxn>
                  <a:cxn ang="0">
                    <a:pos x="220" y="483"/>
                  </a:cxn>
                  <a:cxn ang="0">
                    <a:pos x="206" y="428"/>
                  </a:cxn>
                  <a:cxn ang="0">
                    <a:pos x="183" y="380"/>
                  </a:cxn>
                  <a:cxn ang="0">
                    <a:pos x="155" y="330"/>
                  </a:cxn>
                  <a:cxn ang="0">
                    <a:pos x="137" y="279"/>
                  </a:cxn>
                  <a:cxn ang="0">
                    <a:pos x="119" y="224"/>
                  </a:cxn>
                  <a:cxn ang="0">
                    <a:pos x="91" y="185"/>
                  </a:cxn>
                  <a:cxn ang="0">
                    <a:pos x="69" y="141"/>
                  </a:cxn>
                  <a:cxn ang="0">
                    <a:pos x="44" y="119"/>
                  </a:cxn>
                  <a:cxn ang="0">
                    <a:pos x="25" y="111"/>
                  </a:cxn>
                  <a:cxn ang="0">
                    <a:pos x="9" y="90"/>
                  </a:cxn>
                  <a:cxn ang="0">
                    <a:pos x="2" y="56"/>
                  </a:cxn>
                  <a:cxn ang="0">
                    <a:pos x="7" y="32"/>
                  </a:cxn>
                  <a:cxn ang="0">
                    <a:pos x="17" y="22"/>
                  </a:cxn>
                  <a:cxn ang="0">
                    <a:pos x="65" y="12"/>
                  </a:cxn>
                  <a:cxn ang="0">
                    <a:pos x="130" y="2"/>
                  </a:cxn>
                  <a:cxn ang="0">
                    <a:pos x="163" y="0"/>
                  </a:cxn>
                  <a:cxn ang="0">
                    <a:pos x="182" y="4"/>
                  </a:cxn>
                  <a:cxn ang="0">
                    <a:pos x="195" y="22"/>
                  </a:cxn>
                  <a:cxn ang="0">
                    <a:pos x="206" y="46"/>
                  </a:cxn>
                  <a:cxn ang="0">
                    <a:pos x="201" y="71"/>
                  </a:cxn>
                  <a:cxn ang="0">
                    <a:pos x="190" y="101"/>
                  </a:cxn>
                  <a:cxn ang="0">
                    <a:pos x="206" y="154"/>
                  </a:cxn>
                  <a:cxn ang="0">
                    <a:pos x="234" y="215"/>
                  </a:cxn>
                  <a:cxn ang="0">
                    <a:pos x="248" y="273"/>
                  </a:cxn>
                  <a:cxn ang="0">
                    <a:pos x="262" y="307"/>
                  </a:cxn>
                  <a:cxn ang="0">
                    <a:pos x="286" y="318"/>
                  </a:cxn>
                  <a:cxn ang="0">
                    <a:pos x="315" y="318"/>
                  </a:cxn>
                  <a:cxn ang="0">
                    <a:pos x="355" y="285"/>
                  </a:cxn>
                  <a:cxn ang="0">
                    <a:pos x="404" y="235"/>
                  </a:cxn>
                  <a:cxn ang="0">
                    <a:pos x="426" y="192"/>
                  </a:cxn>
                  <a:cxn ang="0">
                    <a:pos x="444" y="147"/>
                  </a:cxn>
                  <a:cxn ang="0">
                    <a:pos x="451" y="96"/>
                  </a:cxn>
                  <a:cxn ang="0">
                    <a:pos x="455" y="41"/>
                  </a:cxn>
                  <a:cxn ang="0">
                    <a:pos x="517" y="26"/>
                  </a:cxn>
                  <a:cxn ang="0">
                    <a:pos x="603" y="22"/>
                  </a:cxn>
                  <a:cxn ang="0">
                    <a:pos x="622" y="37"/>
                  </a:cxn>
                  <a:cxn ang="0">
                    <a:pos x="614" y="66"/>
                  </a:cxn>
                  <a:cxn ang="0">
                    <a:pos x="595" y="74"/>
                  </a:cxn>
                  <a:cxn ang="0">
                    <a:pos x="571" y="78"/>
                  </a:cxn>
                  <a:cxn ang="0">
                    <a:pos x="549" y="96"/>
                  </a:cxn>
                  <a:cxn ang="0">
                    <a:pos x="529" y="121"/>
                  </a:cxn>
                  <a:cxn ang="0">
                    <a:pos x="521" y="143"/>
                  </a:cxn>
                  <a:cxn ang="0">
                    <a:pos x="513" y="168"/>
                  </a:cxn>
                  <a:cxn ang="0">
                    <a:pos x="473" y="223"/>
                  </a:cxn>
                  <a:cxn ang="0">
                    <a:pos x="431" y="283"/>
                  </a:cxn>
                  <a:cxn ang="0">
                    <a:pos x="420" y="314"/>
                  </a:cxn>
                  <a:cxn ang="0">
                    <a:pos x="412" y="344"/>
                  </a:cxn>
                  <a:cxn ang="0">
                    <a:pos x="386" y="377"/>
                  </a:cxn>
                  <a:cxn ang="0">
                    <a:pos x="357" y="416"/>
                  </a:cxn>
                  <a:cxn ang="0">
                    <a:pos x="334" y="465"/>
                  </a:cxn>
                  <a:cxn ang="0">
                    <a:pos x="314" y="516"/>
                  </a:cxn>
                  <a:cxn ang="0">
                    <a:pos x="291" y="528"/>
                  </a:cxn>
                  <a:cxn ang="0">
                    <a:pos x="263" y="528"/>
                  </a:cxn>
                </a:cxnLst>
                <a:rect l="0" t="0" r="r" b="b"/>
                <a:pathLst>
                  <a:path w="624" h="528">
                    <a:moveTo>
                      <a:pt x="255" y="528"/>
                    </a:moveTo>
                    <a:lnTo>
                      <a:pt x="253" y="528"/>
                    </a:lnTo>
                    <a:lnTo>
                      <a:pt x="250" y="528"/>
                    </a:lnTo>
                    <a:lnTo>
                      <a:pt x="247" y="528"/>
                    </a:lnTo>
                    <a:lnTo>
                      <a:pt x="243" y="527"/>
                    </a:lnTo>
                    <a:lnTo>
                      <a:pt x="240" y="526"/>
                    </a:lnTo>
                    <a:lnTo>
                      <a:pt x="237" y="525"/>
                    </a:lnTo>
                    <a:lnTo>
                      <a:pt x="232" y="524"/>
                    </a:lnTo>
                    <a:lnTo>
                      <a:pt x="228" y="521"/>
                    </a:lnTo>
                    <a:lnTo>
                      <a:pt x="225" y="509"/>
                    </a:lnTo>
                    <a:lnTo>
                      <a:pt x="223" y="495"/>
                    </a:lnTo>
                    <a:lnTo>
                      <a:pt x="220" y="483"/>
                    </a:lnTo>
                    <a:lnTo>
                      <a:pt x="217" y="470"/>
                    </a:lnTo>
                    <a:lnTo>
                      <a:pt x="214" y="456"/>
                    </a:lnTo>
                    <a:lnTo>
                      <a:pt x="210" y="442"/>
                    </a:lnTo>
                    <a:lnTo>
                      <a:pt x="206" y="428"/>
                    </a:lnTo>
                    <a:lnTo>
                      <a:pt x="201" y="413"/>
                    </a:lnTo>
                    <a:lnTo>
                      <a:pt x="195" y="403"/>
                    </a:lnTo>
                    <a:lnTo>
                      <a:pt x="189" y="391"/>
                    </a:lnTo>
                    <a:lnTo>
                      <a:pt x="183" y="380"/>
                    </a:lnTo>
                    <a:lnTo>
                      <a:pt x="177" y="368"/>
                    </a:lnTo>
                    <a:lnTo>
                      <a:pt x="170" y="356"/>
                    </a:lnTo>
                    <a:lnTo>
                      <a:pt x="162" y="343"/>
                    </a:lnTo>
                    <a:lnTo>
                      <a:pt x="155" y="330"/>
                    </a:lnTo>
                    <a:lnTo>
                      <a:pt x="148" y="318"/>
                    </a:lnTo>
                    <a:lnTo>
                      <a:pt x="144" y="306"/>
                    </a:lnTo>
                    <a:lnTo>
                      <a:pt x="141" y="292"/>
                    </a:lnTo>
                    <a:lnTo>
                      <a:pt x="137" y="279"/>
                    </a:lnTo>
                    <a:lnTo>
                      <a:pt x="133" y="266"/>
                    </a:lnTo>
                    <a:lnTo>
                      <a:pt x="128" y="253"/>
                    </a:lnTo>
                    <a:lnTo>
                      <a:pt x="124" y="238"/>
                    </a:lnTo>
                    <a:lnTo>
                      <a:pt x="119" y="224"/>
                    </a:lnTo>
                    <a:lnTo>
                      <a:pt x="114" y="210"/>
                    </a:lnTo>
                    <a:lnTo>
                      <a:pt x="105" y="201"/>
                    </a:lnTo>
                    <a:lnTo>
                      <a:pt x="98" y="192"/>
                    </a:lnTo>
                    <a:lnTo>
                      <a:pt x="91" y="185"/>
                    </a:lnTo>
                    <a:lnTo>
                      <a:pt x="86" y="178"/>
                    </a:lnTo>
                    <a:lnTo>
                      <a:pt x="81" y="169"/>
                    </a:lnTo>
                    <a:lnTo>
                      <a:pt x="76" y="157"/>
                    </a:lnTo>
                    <a:lnTo>
                      <a:pt x="69" y="141"/>
                    </a:lnTo>
                    <a:lnTo>
                      <a:pt x="60" y="121"/>
                    </a:lnTo>
                    <a:lnTo>
                      <a:pt x="55" y="121"/>
                    </a:lnTo>
                    <a:lnTo>
                      <a:pt x="50" y="120"/>
                    </a:lnTo>
                    <a:lnTo>
                      <a:pt x="44" y="119"/>
                    </a:lnTo>
                    <a:lnTo>
                      <a:pt x="39" y="117"/>
                    </a:lnTo>
                    <a:lnTo>
                      <a:pt x="34" y="115"/>
                    </a:lnTo>
                    <a:lnTo>
                      <a:pt x="29" y="113"/>
                    </a:lnTo>
                    <a:lnTo>
                      <a:pt x="25" y="111"/>
                    </a:lnTo>
                    <a:lnTo>
                      <a:pt x="20" y="108"/>
                    </a:lnTo>
                    <a:lnTo>
                      <a:pt x="15" y="101"/>
                    </a:lnTo>
                    <a:lnTo>
                      <a:pt x="12" y="95"/>
                    </a:lnTo>
                    <a:lnTo>
                      <a:pt x="9" y="90"/>
                    </a:lnTo>
                    <a:lnTo>
                      <a:pt x="7" y="84"/>
                    </a:lnTo>
                    <a:lnTo>
                      <a:pt x="5" y="77"/>
                    </a:lnTo>
                    <a:lnTo>
                      <a:pt x="4" y="68"/>
                    </a:lnTo>
                    <a:lnTo>
                      <a:pt x="2" y="56"/>
                    </a:lnTo>
                    <a:lnTo>
                      <a:pt x="0" y="40"/>
                    </a:lnTo>
                    <a:lnTo>
                      <a:pt x="2" y="37"/>
                    </a:lnTo>
                    <a:lnTo>
                      <a:pt x="5" y="35"/>
                    </a:lnTo>
                    <a:lnTo>
                      <a:pt x="7" y="32"/>
                    </a:lnTo>
                    <a:lnTo>
                      <a:pt x="10" y="30"/>
                    </a:lnTo>
                    <a:lnTo>
                      <a:pt x="12" y="27"/>
                    </a:lnTo>
                    <a:lnTo>
                      <a:pt x="15" y="25"/>
                    </a:lnTo>
                    <a:lnTo>
                      <a:pt x="17" y="22"/>
                    </a:lnTo>
                    <a:lnTo>
                      <a:pt x="20" y="20"/>
                    </a:lnTo>
                    <a:lnTo>
                      <a:pt x="34" y="17"/>
                    </a:lnTo>
                    <a:lnTo>
                      <a:pt x="50" y="15"/>
                    </a:lnTo>
                    <a:lnTo>
                      <a:pt x="65" y="12"/>
                    </a:lnTo>
                    <a:lnTo>
                      <a:pt x="81" y="10"/>
                    </a:lnTo>
                    <a:lnTo>
                      <a:pt x="97" y="7"/>
                    </a:lnTo>
                    <a:lnTo>
                      <a:pt x="113" y="5"/>
                    </a:lnTo>
                    <a:lnTo>
                      <a:pt x="130" y="2"/>
                    </a:lnTo>
                    <a:lnTo>
                      <a:pt x="148" y="0"/>
                    </a:lnTo>
                    <a:lnTo>
                      <a:pt x="153" y="0"/>
                    </a:lnTo>
                    <a:lnTo>
                      <a:pt x="158" y="0"/>
                    </a:lnTo>
                    <a:lnTo>
                      <a:pt x="163" y="0"/>
                    </a:lnTo>
                    <a:lnTo>
                      <a:pt x="168" y="1"/>
                    </a:lnTo>
                    <a:lnTo>
                      <a:pt x="172" y="1"/>
                    </a:lnTo>
                    <a:lnTo>
                      <a:pt x="177" y="3"/>
                    </a:lnTo>
                    <a:lnTo>
                      <a:pt x="182" y="4"/>
                    </a:lnTo>
                    <a:lnTo>
                      <a:pt x="187" y="6"/>
                    </a:lnTo>
                    <a:lnTo>
                      <a:pt x="190" y="11"/>
                    </a:lnTo>
                    <a:lnTo>
                      <a:pt x="192" y="16"/>
                    </a:lnTo>
                    <a:lnTo>
                      <a:pt x="195" y="22"/>
                    </a:lnTo>
                    <a:lnTo>
                      <a:pt x="198" y="27"/>
                    </a:lnTo>
                    <a:lnTo>
                      <a:pt x="201" y="33"/>
                    </a:lnTo>
                    <a:lnTo>
                      <a:pt x="203" y="39"/>
                    </a:lnTo>
                    <a:lnTo>
                      <a:pt x="206" y="46"/>
                    </a:lnTo>
                    <a:lnTo>
                      <a:pt x="208" y="54"/>
                    </a:lnTo>
                    <a:lnTo>
                      <a:pt x="206" y="59"/>
                    </a:lnTo>
                    <a:lnTo>
                      <a:pt x="203" y="65"/>
                    </a:lnTo>
                    <a:lnTo>
                      <a:pt x="201" y="71"/>
                    </a:lnTo>
                    <a:lnTo>
                      <a:pt x="198" y="78"/>
                    </a:lnTo>
                    <a:lnTo>
                      <a:pt x="195" y="85"/>
                    </a:lnTo>
                    <a:lnTo>
                      <a:pt x="192" y="92"/>
                    </a:lnTo>
                    <a:lnTo>
                      <a:pt x="190" y="101"/>
                    </a:lnTo>
                    <a:lnTo>
                      <a:pt x="187" y="108"/>
                    </a:lnTo>
                    <a:lnTo>
                      <a:pt x="192" y="123"/>
                    </a:lnTo>
                    <a:lnTo>
                      <a:pt x="199" y="138"/>
                    </a:lnTo>
                    <a:lnTo>
                      <a:pt x="206" y="154"/>
                    </a:lnTo>
                    <a:lnTo>
                      <a:pt x="212" y="169"/>
                    </a:lnTo>
                    <a:lnTo>
                      <a:pt x="219" y="184"/>
                    </a:lnTo>
                    <a:lnTo>
                      <a:pt x="226" y="199"/>
                    </a:lnTo>
                    <a:lnTo>
                      <a:pt x="234" y="215"/>
                    </a:lnTo>
                    <a:lnTo>
                      <a:pt x="241" y="230"/>
                    </a:lnTo>
                    <a:lnTo>
                      <a:pt x="243" y="247"/>
                    </a:lnTo>
                    <a:lnTo>
                      <a:pt x="245" y="262"/>
                    </a:lnTo>
                    <a:lnTo>
                      <a:pt x="248" y="273"/>
                    </a:lnTo>
                    <a:lnTo>
                      <a:pt x="250" y="281"/>
                    </a:lnTo>
                    <a:lnTo>
                      <a:pt x="253" y="289"/>
                    </a:lnTo>
                    <a:lnTo>
                      <a:pt x="257" y="297"/>
                    </a:lnTo>
                    <a:lnTo>
                      <a:pt x="262" y="307"/>
                    </a:lnTo>
                    <a:lnTo>
                      <a:pt x="268" y="318"/>
                    </a:lnTo>
                    <a:lnTo>
                      <a:pt x="274" y="318"/>
                    </a:lnTo>
                    <a:lnTo>
                      <a:pt x="279" y="318"/>
                    </a:lnTo>
                    <a:lnTo>
                      <a:pt x="286" y="318"/>
                    </a:lnTo>
                    <a:lnTo>
                      <a:pt x="292" y="318"/>
                    </a:lnTo>
                    <a:lnTo>
                      <a:pt x="300" y="318"/>
                    </a:lnTo>
                    <a:lnTo>
                      <a:pt x="307" y="318"/>
                    </a:lnTo>
                    <a:lnTo>
                      <a:pt x="315" y="318"/>
                    </a:lnTo>
                    <a:lnTo>
                      <a:pt x="322" y="318"/>
                    </a:lnTo>
                    <a:lnTo>
                      <a:pt x="332" y="308"/>
                    </a:lnTo>
                    <a:lnTo>
                      <a:pt x="343" y="296"/>
                    </a:lnTo>
                    <a:lnTo>
                      <a:pt x="355" y="285"/>
                    </a:lnTo>
                    <a:lnTo>
                      <a:pt x="367" y="273"/>
                    </a:lnTo>
                    <a:lnTo>
                      <a:pt x="379" y="261"/>
                    </a:lnTo>
                    <a:lnTo>
                      <a:pt x="391" y="248"/>
                    </a:lnTo>
                    <a:lnTo>
                      <a:pt x="404" y="235"/>
                    </a:lnTo>
                    <a:lnTo>
                      <a:pt x="416" y="223"/>
                    </a:lnTo>
                    <a:lnTo>
                      <a:pt x="419" y="213"/>
                    </a:lnTo>
                    <a:lnTo>
                      <a:pt x="422" y="203"/>
                    </a:lnTo>
                    <a:lnTo>
                      <a:pt x="426" y="192"/>
                    </a:lnTo>
                    <a:lnTo>
                      <a:pt x="430" y="181"/>
                    </a:lnTo>
                    <a:lnTo>
                      <a:pt x="435" y="171"/>
                    </a:lnTo>
                    <a:lnTo>
                      <a:pt x="439" y="159"/>
                    </a:lnTo>
                    <a:lnTo>
                      <a:pt x="444" y="147"/>
                    </a:lnTo>
                    <a:lnTo>
                      <a:pt x="450" y="135"/>
                    </a:lnTo>
                    <a:lnTo>
                      <a:pt x="450" y="122"/>
                    </a:lnTo>
                    <a:lnTo>
                      <a:pt x="450" y="110"/>
                    </a:lnTo>
                    <a:lnTo>
                      <a:pt x="451" y="96"/>
                    </a:lnTo>
                    <a:lnTo>
                      <a:pt x="451" y="83"/>
                    </a:lnTo>
                    <a:lnTo>
                      <a:pt x="452" y="70"/>
                    </a:lnTo>
                    <a:lnTo>
                      <a:pt x="453" y="56"/>
                    </a:lnTo>
                    <a:lnTo>
                      <a:pt x="455" y="41"/>
                    </a:lnTo>
                    <a:lnTo>
                      <a:pt x="457" y="26"/>
                    </a:lnTo>
                    <a:lnTo>
                      <a:pt x="477" y="26"/>
                    </a:lnTo>
                    <a:lnTo>
                      <a:pt x="496" y="26"/>
                    </a:lnTo>
                    <a:lnTo>
                      <a:pt x="517" y="26"/>
                    </a:lnTo>
                    <a:lnTo>
                      <a:pt x="538" y="25"/>
                    </a:lnTo>
                    <a:lnTo>
                      <a:pt x="559" y="25"/>
                    </a:lnTo>
                    <a:lnTo>
                      <a:pt x="580" y="23"/>
                    </a:lnTo>
                    <a:lnTo>
                      <a:pt x="603" y="22"/>
                    </a:lnTo>
                    <a:lnTo>
                      <a:pt x="624" y="20"/>
                    </a:lnTo>
                    <a:lnTo>
                      <a:pt x="624" y="25"/>
                    </a:lnTo>
                    <a:lnTo>
                      <a:pt x="623" y="31"/>
                    </a:lnTo>
                    <a:lnTo>
                      <a:pt x="622" y="37"/>
                    </a:lnTo>
                    <a:lnTo>
                      <a:pt x="620" y="44"/>
                    </a:lnTo>
                    <a:lnTo>
                      <a:pt x="618" y="52"/>
                    </a:lnTo>
                    <a:lnTo>
                      <a:pt x="616" y="59"/>
                    </a:lnTo>
                    <a:lnTo>
                      <a:pt x="614" y="66"/>
                    </a:lnTo>
                    <a:lnTo>
                      <a:pt x="611" y="74"/>
                    </a:lnTo>
                    <a:lnTo>
                      <a:pt x="606" y="74"/>
                    </a:lnTo>
                    <a:lnTo>
                      <a:pt x="601" y="74"/>
                    </a:lnTo>
                    <a:lnTo>
                      <a:pt x="595" y="74"/>
                    </a:lnTo>
                    <a:lnTo>
                      <a:pt x="590" y="75"/>
                    </a:lnTo>
                    <a:lnTo>
                      <a:pt x="584" y="75"/>
                    </a:lnTo>
                    <a:lnTo>
                      <a:pt x="578" y="77"/>
                    </a:lnTo>
                    <a:lnTo>
                      <a:pt x="571" y="78"/>
                    </a:lnTo>
                    <a:lnTo>
                      <a:pt x="564" y="80"/>
                    </a:lnTo>
                    <a:lnTo>
                      <a:pt x="559" y="85"/>
                    </a:lnTo>
                    <a:lnTo>
                      <a:pt x="554" y="91"/>
                    </a:lnTo>
                    <a:lnTo>
                      <a:pt x="549" y="96"/>
                    </a:lnTo>
                    <a:lnTo>
                      <a:pt x="543" y="102"/>
                    </a:lnTo>
                    <a:lnTo>
                      <a:pt x="538" y="108"/>
                    </a:lnTo>
                    <a:lnTo>
                      <a:pt x="534" y="114"/>
                    </a:lnTo>
                    <a:lnTo>
                      <a:pt x="529" y="121"/>
                    </a:lnTo>
                    <a:lnTo>
                      <a:pt x="524" y="128"/>
                    </a:lnTo>
                    <a:lnTo>
                      <a:pt x="523" y="133"/>
                    </a:lnTo>
                    <a:lnTo>
                      <a:pt x="523" y="138"/>
                    </a:lnTo>
                    <a:lnTo>
                      <a:pt x="521" y="143"/>
                    </a:lnTo>
                    <a:lnTo>
                      <a:pt x="520" y="149"/>
                    </a:lnTo>
                    <a:lnTo>
                      <a:pt x="518" y="156"/>
                    </a:lnTo>
                    <a:lnTo>
                      <a:pt x="515" y="162"/>
                    </a:lnTo>
                    <a:lnTo>
                      <a:pt x="513" y="168"/>
                    </a:lnTo>
                    <a:lnTo>
                      <a:pt x="510" y="175"/>
                    </a:lnTo>
                    <a:lnTo>
                      <a:pt x="498" y="189"/>
                    </a:lnTo>
                    <a:lnTo>
                      <a:pt x="485" y="206"/>
                    </a:lnTo>
                    <a:lnTo>
                      <a:pt x="473" y="223"/>
                    </a:lnTo>
                    <a:lnTo>
                      <a:pt x="462" y="240"/>
                    </a:lnTo>
                    <a:lnTo>
                      <a:pt x="451" y="258"/>
                    </a:lnTo>
                    <a:lnTo>
                      <a:pt x="440" y="272"/>
                    </a:lnTo>
                    <a:lnTo>
                      <a:pt x="431" y="283"/>
                    </a:lnTo>
                    <a:lnTo>
                      <a:pt x="423" y="290"/>
                    </a:lnTo>
                    <a:lnTo>
                      <a:pt x="423" y="298"/>
                    </a:lnTo>
                    <a:lnTo>
                      <a:pt x="422" y="306"/>
                    </a:lnTo>
                    <a:lnTo>
                      <a:pt x="420" y="314"/>
                    </a:lnTo>
                    <a:lnTo>
                      <a:pt x="419" y="321"/>
                    </a:lnTo>
                    <a:lnTo>
                      <a:pt x="417" y="329"/>
                    </a:lnTo>
                    <a:lnTo>
                      <a:pt x="414" y="336"/>
                    </a:lnTo>
                    <a:lnTo>
                      <a:pt x="412" y="344"/>
                    </a:lnTo>
                    <a:lnTo>
                      <a:pt x="410" y="352"/>
                    </a:lnTo>
                    <a:lnTo>
                      <a:pt x="402" y="360"/>
                    </a:lnTo>
                    <a:lnTo>
                      <a:pt x="394" y="368"/>
                    </a:lnTo>
                    <a:lnTo>
                      <a:pt x="386" y="377"/>
                    </a:lnTo>
                    <a:lnTo>
                      <a:pt x="379" y="386"/>
                    </a:lnTo>
                    <a:lnTo>
                      <a:pt x="372" y="396"/>
                    </a:lnTo>
                    <a:lnTo>
                      <a:pt x="364" y="406"/>
                    </a:lnTo>
                    <a:lnTo>
                      <a:pt x="357" y="416"/>
                    </a:lnTo>
                    <a:lnTo>
                      <a:pt x="349" y="426"/>
                    </a:lnTo>
                    <a:lnTo>
                      <a:pt x="343" y="439"/>
                    </a:lnTo>
                    <a:lnTo>
                      <a:pt x="338" y="451"/>
                    </a:lnTo>
                    <a:lnTo>
                      <a:pt x="334" y="465"/>
                    </a:lnTo>
                    <a:lnTo>
                      <a:pt x="329" y="477"/>
                    </a:lnTo>
                    <a:lnTo>
                      <a:pt x="324" y="490"/>
                    </a:lnTo>
                    <a:lnTo>
                      <a:pt x="319" y="503"/>
                    </a:lnTo>
                    <a:lnTo>
                      <a:pt x="314" y="516"/>
                    </a:lnTo>
                    <a:lnTo>
                      <a:pt x="309" y="528"/>
                    </a:lnTo>
                    <a:lnTo>
                      <a:pt x="304" y="528"/>
                    </a:lnTo>
                    <a:lnTo>
                      <a:pt x="298" y="528"/>
                    </a:lnTo>
                    <a:lnTo>
                      <a:pt x="291" y="528"/>
                    </a:lnTo>
                    <a:lnTo>
                      <a:pt x="284" y="528"/>
                    </a:lnTo>
                    <a:lnTo>
                      <a:pt x="277" y="528"/>
                    </a:lnTo>
                    <a:lnTo>
                      <a:pt x="270" y="528"/>
                    </a:lnTo>
                    <a:lnTo>
                      <a:pt x="263" y="528"/>
                    </a:lnTo>
                    <a:lnTo>
                      <a:pt x="255" y="52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5" name="Freeform 64"/>
              <p:cNvSpPr>
                <a:spLocks/>
              </p:cNvSpPr>
              <p:nvPr/>
            </p:nvSpPr>
            <p:spPr bwMode="auto">
              <a:xfrm>
                <a:off x="2068" y="2813"/>
                <a:ext cx="177" cy="130"/>
              </a:xfrm>
              <a:custGeom>
                <a:avLst/>
                <a:gdLst/>
                <a:ahLst/>
                <a:cxnLst>
                  <a:cxn ang="0">
                    <a:pos x="590" y="511"/>
                  </a:cxn>
                  <a:cxn ang="0">
                    <a:pos x="518" y="497"/>
                  </a:cxn>
                  <a:cxn ang="0">
                    <a:pos x="460" y="471"/>
                  </a:cxn>
                  <a:cxn ang="0">
                    <a:pos x="435" y="445"/>
                  </a:cxn>
                  <a:cxn ang="0">
                    <a:pos x="429" y="420"/>
                  </a:cxn>
                  <a:cxn ang="0">
                    <a:pos x="466" y="394"/>
                  </a:cxn>
                  <a:cxn ang="0">
                    <a:pos x="489" y="338"/>
                  </a:cxn>
                  <a:cxn ang="0">
                    <a:pos x="489" y="232"/>
                  </a:cxn>
                  <a:cxn ang="0">
                    <a:pos x="470" y="192"/>
                  </a:cxn>
                  <a:cxn ang="0">
                    <a:pos x="433" y="170"/>
                  </a:cxn>
                  <a:cxn ang="0">
                    <a:pos x="411" y="178"/>
                  </a:cxn>
                  <a:cxn ang="0">
                    <a:pos x="386" y="209"/>
                  </a:cxn>
                  <a:cxn ang="0">
                    <a:pos x="354" y="258"/>
                  </a:cxn>
                  <a:cxn ang="0">
                    <a:pos x="336" y="327"/>
                  </a:cxn>
                  <a:cxn ang="0">
                    <a:pos x="304" y="373"/>
                  </a:cxn>
                  <a:cxn ang="0">
                    <a:pos x="257" y="373"/>
                  </a:cxn>
                  <a:cxn ang="0">
                    <a:pos x="226" y="341"/>
                  </a:cxn>
                  <a:cxn ang="0">
                    <a:pos x="192" y="308"/>
                  </a:cxn>
                  <a:cxn ang="0">
                    <a:pos x="154" y="320"/>
                  </a:cxn>
                  <a:cxn ang="0">
                    <a:pos x="140" y="349"/>
                  </a:cxn>
                  <a:cxn ang="0">
                    <a:pos x="140" y="393"/>
                  </a:cxn>
                  <a:cxn ang="0">
                    <a:pos x="152" y="424"/>
                  </a:cxn>
                  <a:cxn ang="0">
                    <a:pos x="148" y="466"/>
                  </a:cxn>
                  <a:cxn ang="0">
                    <a:pos x="135" y="479"/>
                  </a:cxn>
                  <a:cxn ang="0">
                    <a:pos x="82" y="481"/>
                  </a:cxn>
                  <a:cxn ang="0">
                    <a:pos x="26" y="473"/>
                  </a:cxn>
                  <a:cxn ang="0">
                    <a:pos x="23" y="427"/>
                  </a:cxn>
                  <a:cxn ang="0">
                    <a:pos x="34" y="397"/>
                  </a:cxn>
                  <a:cxn ang="0">
                    <a:pos x="58" y="373"/>
                  </a:cxn>
                  <a:cxn ang="0">
                    <a:pos x="78" y="320"/>
                  </a:cxn>
                  <a:cxn ang="0">
                    <a:pos x="92" y="253"/>
                  </a:cxn>
                  <a:cxn ang="0">
                    <a:pos x="88" y="167"/>
                  </a:cxn>
                  <a:cxn ang="0">
                    <a:pos x="72" y="128"/>
                  </a:cxn>
                  <a:cxn ang="0">
                    <a:pos x="47" y="99"/>
                  </a:cxn>
                  <a:cxn ang="0">
                    <a:pos x="19" y="78"/>
                  </a:cxn>
                  <a:cxn ang="0">
                    <a:pos x="0" y="41"/>
                  </a:cxn>
                  <a:cxn ang="0">
                    <a:pos x="5" y="20"/>
                  </a:cxn>
                  <a:cxn ang="0">
                    <a:pos x="82" y="19"/>
                  </a:cxn>
                  <a:cxn ang="0">
                    <a:pos x="143" y="19"/>
                  </a:cxn>
                  <a:cxn ang="0">
                    <a:pos x="169" y="31"/>
                  </a:cxn>
                  <a:cxn ang="0">
                    <a:pos x="239" y="124"/>
                  </a:cxn>
                  <a:cxn ang="0">
                    <a:pos x="299" y="183"/>
                  </a:cxn>
                  <a:cxn ang="0">
                    <a:pos x="333" y="180"/>
                  </a:cxn>
                  <a:cxn ang="0">
                    <a:pos x="363" y="161"/>
                  </a:cxn>
                  <a:cxn ang="0">
                    <a:pos x="395" y="129"/>
                  </a:cxn>
                  <a:cxn ang="0">
                    <a:pos x="438" y="52"/>
                  </a:cxn>
                  <a:cxn ang="0">
                    <a:pos x="486" y="7"/>
                  </a:cxn>
                  <a:cxn ang="0">
                    <a:pos x="510" y="3"/>
                  </a:cxn>
                  <a:cxn ang="0">
                    <a:pos x="537" y="14"/>
                  </a:cxn>
                  <a:cxn ang="0">
                    <a:pos x="565" y="41"/>
                  </a:cxn>
                  <a:cxn ang="0">
                    <a:pos x="581" y="82"/>
                  </a:cxn>
                  <a:cxn ang="0">
                    <a:pos x="592" y="163"/>
                  </a:cxn>
                  <a:cxn ang="0">
                    <a:pos x="603" y="271"/>
                  </a:cxn>
                  <a:cxn ang="0">
                    <a:pos x="623" y="354"/>
                  </a:cxn>
                  <a:cxn ang="0">
                    <a:pos x="653" y="418"/>
                  </a:cxn>
                  <a:cxn ang="0">
                    <a:pos x="701" y="454"/>
                  </a:cxn>
                  <a:cxn ang="0">
                    <a:pos x="701" y="485"/>
                  </a:cxn>
                  <a:cxn ang="0">
                    <a:pos x="682" y="518"/>
                  </a:cxn>
                  <a:cxn ang="0">
                    <a:pos x="658" y="519"/>
                  </a:cxn>
                </a:cxnLst>
                <a:rect l="0" t="0" r="r" b="b"/>
                <a:pathLst>
                  <a:path w="710" h="520">
                    <a:moveTo>
                      <a:pt x="650" y="515"/>
                    </a:moveTo>
                    <a:lnTo>
                      <a:pt x="635" y="515"/>
                    </a:lnTo>
                    <a:lnTo>
                      <a:pt x="621" y="514"/>
                    </a:lnTo>
                    <a:lnTo>
                      <a:pt x="605" y="513"/>
                    </a:lnTo>
                    <a:lnTo>
                      <a:pt x="590" y="511"/>
                    </a:lnTo>
                    <a:lnTo>
                      <a:pt x="575" y="509"/>
                    </a:lnTo>
                    <a:lnTo>
                      <a:pt x="559" y="507"/>
                    </a:lnTo>
                    <a:lnTo>
                      <a:pt x="544" y="505"/>
                    </a:lnTo>
                    <a:lnTo>
                      <a:pt x="530" y="502"/>
                    </a:lnTo>
                    <a:lnTo>
                      <a:pt x="518" y="497"/>
                    </a:lnTo>
                    <a:lnTo>
                      <a:pt x="508" y="491"/>
                    </a:lnTo>
                    <a:lnTo>
                      <a:pt x="497" y="486"/>
                    </a:lnTo>
                    <a:lnTo>
                      <a:pt x="485" y="481"/>
                    </a:lnTo>
                    <a:lnTo>
                      <a:pt x="473" y="476"/>
                    </a:lnTo>
                    <a:lnTo>
                      <a:pt x="460" y="471"/>
                    </a:lnTo>
                    <a:lnTo>
                      <a:pt x="448" y="466"/>
                    </a:lnTo>
                    <a:lnTo>
                      <a:pt x="435" y="461"/>
                    </a:lnTo>
                    <a:lnTo>
                      <a:pt x="435" y="456"/>
                    </a:lnTo>
                    <a:lnTo>
                      <a:pt x="435" y="451"/>
                    </a:lnTo>
                    <a:lnTo>
                      <a:pt x="435" y="445"/>
                    </a:lnTo>
                    <a:lnTo>
                      <a:pt x="435" y="440"/>
                    </a:lnTo>
                    <a:lnTo>
                      <a:pt x="434" y="435"/>
                    </a:lnTo>
                    <a:lnTo>
                      <a:pt x="433" y="430"/>
                    </a:lnTo>
                    <a:lnTo>
                      <a:pt x="431" y="425"/>
                    </a:lnTo>
                    <a:lnTo>
                      <a:pt x="429" y="420"/>
                    </a:lnTo>
                    <a:lnTo>
                      <a:pt x="436" y="415"/>
                    </a:lnTo>
                    <a:lnTo>
                      <a:pt x="444" y="410"/>
                    </a:lnTo>
                    <a:lnTo>
                      <a:pt x="451" y="405"/>
                    </a:lnTo>
                    <a:lnTo>
                      <a:pt x="458" y="400"/>
                    </a:lnTo>
                    <a:lnTo>
                      <a:pt x="466" y="394"/>
                    </a:lnTo>
                    <a:lnTo>
                      <a:pt x="474" y="389"/>
                    </a:lnTo>
                    <a:lnTo>
                      <a:pt x="482" y="384"/>
                    </a:lnTo>
                    <a:lnTo>
                      <a:pt x="489" y="379"/>
                    </a:lnTo>
                    <a:lnTo>
                      <a:pt x="489" y="359"/>
                    </a:lnTo>
                    <a:lnTo>
                      <a:pt x="489" y="338"/>
                    </a:lnTo>
                    <a:lnTo>
                      <a:pt x="489" y="318"/>
                    </a:lnTo>
                    <a:lnTo>
                      <a:pt x="489" y="298"/>
                    </a:lnTo>
                    <a:lnTo>
                      <a:pt x="489" y="276"/>
                    </a:lnTo>
                    <a:lnTo>
                      <a:pt x="489" y="255"/>
                    </a:lnTo>
                    <a:lnTo>
                      <a:pt x="489" y="232"/>
                    </a:lnTo>
                    <a:lnTo>
                      <a:pt x="489" y="210"/>
                    </a:lnTo>
                    <a:lnTo>
                      <a:pt x="484" y="207"/>
                    </a:lnTo>
                    <a:lnTo>
                      <a:pt x="480" y="203"/>
                    </a:lnTo>
                    <a:lnTo>
                      <a:pt x="475" y="198"/>
                    </a:lnTo>
                    <a:lnTo>
                      <a:pt x="470" y="192"/>
                    </a:lnTo>
                    <a:lnTo>
                      <a:pt x="463" y="186"/>
                    </a:lnTo>
                    <a:lnTo>
                      <a:pt x="456" y="180"/>
                    </a:lnTo>
                    <a:lnTo>
                      <a:pt x="447" y="175"/>
                    </a:lnTo>
                    <a:lnTo>
                      <a:pt x="435" y="169"/>
                    </a:lnTo>
                    <a:lnTo>
                      <a:pt x="433" y="170"/>
                    </a:lnTo>
                    <a:lnTo>
                      <a:pt x="429" y="171"/>
                    </a:lnTo>
                    <a:lnTo>
                      <a:pt x="426" y="172"/>
                    </a:lnTo>
                    <a:lnTo>
                      <a:pt x="421" y="174"/>
                    </a:lnTo>
                    <a:lnTo>
                      <a:pt x="416" y="176"/>
                    </a:lnTo>
                    <a:lnTo>
                      <a:pt x="411" y="178"/>
                    </a:lnTo>
                    <a:lnTo>
                      <a:pt x="406" y="180"/>
                    </a:lnTo>
                    <a:lnTo>
                      <a:pt x="401" y="183"/>
                    </a:lnTo>
                    <a:lnTo>
                      <a:pt x="396" y="191"/>
                    </a:lnTo>
                    <a:lnTo>
                      <a:pt x="391" y="200"/>
                    </a:lnTo>
                    <a:lnTo>
                      <a:pt x="386" y="209"/>
                    </a:lnTo>
                    <a:lnTo>
                      <a:pt x="381" y="218"/>
                    </a:lnTo>
                    <a:lnTo>
                      <a:pt x="375" y="227"/>
                    </a:lnTo>
                    <a:lnTo>
                      <a:pt x="369" y="237"/>
                    </a:lnTo>
                    <a:lnTo>
                      <a:pt x="361" y="248"/>
                    </a:lnTo>
                    <a:lnTo>
                      <a:pt x="354" y="258"/>
                    </a:lnTo>
                    <a:lnTo>
                      <a:pt x="352" y="271"/>
                    </a:lnTo>
                    <a:lnTo>
                      <a:pt x="348" y="284"/>
                    </a:lnTo>
                    <a:lnTo>
                      <a:pt x="344" y="299"/>
                    </a:lnTo>
                    <a:lnTo>
                      <a:pt x="340" y="313"/>
                    </a:lnTo>
                    <a:lnTo>
                      <a:pt x="336" y="327"/>
                    </a:lnTo>
                    <a:lnTo>
                      <a:pt x="331" y="342"/>
                    </a:lnTo>
                    <a:lnTo>
                      <a:pt x="326" y="358"/>
                    </a:lnTo>
                    <a:lnTo>
                      <a:pt x="321" y="373"/>
                    </a:lnTo>
                    <a:lnTo>
                      <a:pt x="313" y="373"/>
                    </a:lnTo>
                    <a:lnTo>
                      <a:pt x="304" y="373"/>
                    </a:lnTo>
                    <a:lnTo>
                      <a:pt x="296" y="373"/>
                    </a:lnTo>
                    <a:lnTo>
                      <a:pt x="287" y="373"/>
                    </a:lnTo>
                    <a:lnTo>
                      <a:pt x="277" y="373"/>
                    </a:lnTo>
                    <a:lnTo>
                      <a:pt x="267" y="373"/>
                    </a:lnTo>
                    <a:lnTo>
                      <a:pt x="257" y="373"/>
                    </a:lnTo>
                    <a:lnTo>
                      <a:pt x="247" y="373"/>
                    </a:lnTo>
                    <a:lnTo>
                      <a:pt x="242" y="365"/>
                    </a:lnTo>
                    <a:lnTo>
                      <a:pt x="237" y="358"/>
                    </a:lnTo>
                    <a:lnTo>
                      <a:pt x="232" y="350"/>
                    </a:lnTo>
                    <a:lnTo>
                      <a:pt x="226" y="341"/>
                    </a:lnTo>
                    <a:lnTo>
                      <a:pt x="221" y="333"/>
                    </a:lnTo>
                    <a:lnTo>
                      <a:pt x="213" y="324"/>
                    </a:lnTo>
                    <a:lnTo>
                      <a:pt x="207" y="315"/>
                    </a:lnTo>
                    <a:lnTo>
                      <a:pt x="200" y="305"/>
                    </a:lnTo>
                    <a:lnTo>
                      <a:pt x="192" y="308"/>
                    </a:lnTo>
                    <a:lnTo>
                      <a:pt x="185" y="310"/>
                    </a:lnTo>
                    <a:lnTo>
                      <a:pt x="178" y="313"/>
                    </a:lnTo>
                    <a:lnTo>
                      <a:pt x="170" y="315"/>
                    </a:lnTo>
                    <a:lnTo>
                      <a:pt x="162" y="318"/>
                    </a:lnTo>
                    <a:lnTo>
                      <a:pt x="154" y="320"/>
                    </a:lnTo>
                    <a:lnTo>
                      <a:pt x="147" y="323"/>
                    </a:lnTo>
                    <a:lnTo>
                      <a:pt x="140" y="325"/>
                    </a:lnTo>
                    <a:lnTo>
                      <a:pt x="140" y="333"/>
                    </a:lnTo>
                    <a:lnTo>
                      <a:pt x="140" y="340"/>
                    </a:lnTo>
                    <a:lnTo>
                      <a:pt x="140" y="349"/>
                    </a:lnTo>
                    <a:lnTo>
                      <a:pt x="140" y="357"/>
                    </a:lnTo>
                    <a:lnTo>
                      <a:pt x="140" y="365"/>
                    </a:lnTo>
                    <a:lnTo>
                      <a:pt x="140" y="374"/>
                    </a:lnTo>
                    <a:lnTo>
                      <a:pt x="140" y="383"/>
                    </a:lnTo>
                    <a:lnTo>
                      <a:pt x="140" y="393"/>
                    </a:lnTo>
                    <a:lnTo>
                      <a:pt x="144" y="400"/>
                    </a:lnTo>
                    <a:lnTo>
                      <a:pt x="147" y="406"/>
                    </a:lnTo>
                    <a:lnTo>
                      <a:pt x="149" y="411"/>
                    </a:lnTo>
                    <a:lnTo>
                      <a:pt x="151" y="417"/>
                    </a:lnTo>
                    <a:lnTo>
                      <a:pt x="152" y="424"/>
                    </a:lnTo>
                    <a:lnTo>
                      <a:pt x="152" y="433"/>
                    </a:lnTo>
                    <a:lnTo>
                      <a:pt x="153" y="445"/>
                    </a:lnTo>
                    <a:lnTo>
                      <a:pt x="153" y="461"/>
                    </a:lnTo>
                    <a:lnTo>
                      <a:pt x="150" y="464"/>
                    </a:lnTo>
                    <a:lnTo>
                      <a:pt x="148" y="466"/>
                    </a:lnTo>
                    <a:lnTo>
                      <a:pt x="145" y="469"/>
                    </a:lnTo>
                    <a:lnTo>
                      <a:pt x="143" y="471"/>
                    </a:lnTo>
                    <a:lnTo>
                      <a:pt x="140" y="474"/>
                    </a:lnTo>
                    <a:lnTo>
                      <a:pt x="138" y="476"/>
                    </a:lnTo>
                    <a:lnTo>
                      <a:pt x="135" y="479"/>
                    </a:lnTo>
                    <a:lnTo>
                      <a:pt x="133" y="481"/>
                    </a:lnTo>
                    <a:lnTo>
                      <a:pt x="121" y="481"/>
                    </a:lnTo>
                    <a:lnTo>
                      <a:pt x="107" y="481"/>
                    </a:lnTo>
                    <a:lnTo>
                      <a:pt x="95" y="481"/>
                    </a:lnTo>
                    <a:lnTo>
                      <a:pt x="82" y="481"/>
                    </a:lnTo>
                    <a:lnTo>
                      <a:pt x="69" y="481"/>
                    </a:lnTo>
                    <a:lnTo>
                      <a:pt x="54" y="481"/>
                    </a:lnTo>
                    <a:lnTo>
                      <a:pt x="40" y="481"/>
                    </a:lnTo>
                    <a:lnTo>
                      <a:pt x="26" y="481"/>
                    </a:lnTo>
                    <a:lnTo>
                      <a:pt x="26" y="473"/>
                    </a:lnTo>
                    <a:lnTo>
                      <a:pt x="25" y="465"/>
                    </a:lnTo>
                    <a:lnTo>
                      <a:pt x="25" y="456"/>
                    </a:lnTo>
                    <a:lnTo>
                      <a:pt x="25" y="447"/>
                    </a:lnTo>
                    <a:lnTo>
                      <a:pt x="24" y="437"/>
                    </a:lnTo>
                    <a:lnTo>
                      <a:pt x="23" y="427"/>
                    </a:lnTo>
                    <a:lnTo>
                      <a:pt x="21" y="417"/>
                    </a:lnTo>
                    <a:lnTo>
                      <a:pt x="19" y="407"/>
                    </a:lnTo>
                    <a:lnTo>
                      <a:pt x="24" y="404"/>
                    </a:lnTo>
                    <a:lnTo>
                      <a:pt x="29" y="401"/>
                    </a:lnTo>
                    <a:lnTo>
                      <a:pt x="34" y="397"/>
                    </a:lnTo>
                    <a:lnTo>
                      <a:pt x="39" y="392"/>
                    </a:lnTo>
                    <a:lnTo>
                      <a:pt x="44" y="387"/>
                    </a:lnTo>
                    <a:lnTo>
                      <a:pt x="49" y="383"/>
                    </a:lnTo>
                    <a:lnTo>
                      <a:pt x="54" y="378"/>
                    </a:lnTo>
                    <a:lnTo>
                      <a:pt x="58" y="373"/>
                    </a:lnTo>
                    <a:lnTo>
                      <a:pt x="61" y="363"/>
                    </a:lnTo>
                    <a:lnTo>
                      <a:pt x="65" y="353"/>
                    </a:lnTo>
                    <a:lnTo>
                      <a:pt x="69" y="342"/>
                    </a:lnTo>
                    <a:lnTo>
                      <a:pt x="73" y="331"/>
                    </a:lnTo>
                    <a:lnTo>
                      <a:pt x="78" y="320"/>
                    </a:lnTo>
                    <a:lnTo>
                      <a:pt x="83" y="309"/>
                    </a:lnTo>
                    <a:lnTo>
                      <a:pt x="87" y="298"/>
                    </a:lnTo>
                    <a:lnTo>
                      <a:pt x="92" y="284"/>
                    </a:lnTo>
                    <a:lnTo>
                      <a:pt x="92" y="269"/>
                    </a:lnTo>
                    <a:lnTo>
                      <a:pt x="92" y="253"/>
                    </a:lnTo>
                    <a:lnTo>
                      <a:pt x="92" y="236"/>
                    </a:lnTo>
                    <a:lnTo>
                      <a:pt x="92" y="219"/>
                    </a:lnTo>
                    <a:lnTo>
                      <a:pt x="91" y="203"/>
                    </a:lnTo>
                    <a:lnTo>
                      <a:pt x="90" y="184"/>
                    </a:lnTo>
                    <a:lnTo>
                      <a:pt x="88" y="167"/>
                    </a:lnTo>
                    <a:lnTo>
                      <a:pt x="86" y="150"/>
                    </a:lnTo>
                    <a:lnTo>
                      <a:pt x="83" y="145"/>
                    </a:lnTo>
                    <a:lnTo>
                      <a:pt x="80" y="138"/>
                    </a:lnTo>
                    <a:lnTo>
                      <a:pt x="76" y="133"/>
                    </a:lnTo>
                    <a:lnTo>
                      <a:pt x="72" y="128"/>
                    </a:lnTo>
                    <a:lnTo>
                      <a:pt x="66" y="122"/>
                    </a:lnTo>
                    <a:lnTo>
                      <a:pt x="62" y="116"/>
                    </a:lnTo>
                    <a:lnTo>
                      <a:pt x="57" y="109"/>
                    </a:lnTo>
                    <a:lnTo>
                      <a:pt x="52" y="102"/>
                    </a:lnTo>
                    <a:lnTo>
                      <a:pt x="47" y="99"/>
                    </a:lnTo>
                    <a:lnTo>
                      <a:pt x="42" y="96"/>
                    </a:lnTo>
                    <a:lnTo>
                      <a:pt x="37" y="91"/>
                    </a:lnTo>
                    <a:lnTo>
                      <a:pt x="31" y="87"/>
                    </a:lnTo>
                    <a:lnTo>
                      <a:pt x="26" y="82"/>
                    </a:lnTo>
                    <a:lnTo>
                      <a:pt x="19" y="78"/>
                    </a:lnTo>
                    <a:lnTo>
                      <a:pt x="12" y="73"/>
                    </a:lnTo>
                    <a:lnTo>
                      <a:pt x="5" y="68"/>
                    </a:lnTo>
                    <a:lnTo>
                      <a:pt x="3" y="57"/>
                    </a:lnTo>
                    <a:lnTo>
                      <a:pt x="1" y="48"/>
                    </a:lnTo>
                    <a:lnTo>
                      <a:pt x="0" y="41"/>
                    </a:lnTo>
                    <a:lnTo>
                      <a:pt x="0" y="36"/>
                    </a:lnTo>
                    <a:lnTo>
                      <a:pt x="0" y="32"/>
                    </a:lnTo>
                    <a:lnTo>
                      <a:pt x="1" y="28"/>
                    </a:lnTo>
                    <a:lnTo>
                      <a:pt x="3" y="25"/>
                    </a:lnTo>
                    <a:lnTo>
                      <a:pt x="5" y="20"/>
                    </a:lnTo>
                    <a:lnTo>
                      <a:pt x="21" y="20"/>
                    </a:lnTo>
                    <a:lnTo>
                      <a:pt x="36" y="20"/>
                    </a:lnTo>
                    <a:lnTo>
                      <a:pt x="51" y="20"/>
                    </a:lnTo>
                    <a:lnTo>
                      <a:pt x="66" y="19"/>
                    </a:lnTo>
                    <a:lnTo>
                      <a:pt x="82" y="19"/>
                    </a:lnTo>
                    <a:lnTo>
                      <a:pt x="98" y="17"/>
                    </a:lnTo>
                    <a:lnTo>
                      <a:pt x="115" y="16"/>
                    </a:lnTo>
                    <a:lnTo>
                      <a:pt x="133" y="14"/>
                    </a:lnTo>
                    <a:lnTo>
                      <a:pt x="138" y="16"/>
                    </a:lnTo>
                    <a:lnTo>
                      <a:pt x="143" y="19"/>
                    </a:lnTo>
                    <a:lnTo>
                      <a:pt x="148" y="21"/>
                    </a:lnTo>
                    <a:lnTo>
                      <a:pt x="153" y="24"/>
                    </a:lnTo>
                    <a:lnTo>
                      <a:pt x="158" y="26"/>
                    </a:lnTo>
                    <a:lnTo>
                      <a:pt x="163" y="29"/>
                    </a:lnTo>
                    <a:lnTo>
                      <a:pt x="169" y="31"/>
                    </a:lnTo>
                    <a:lnTo>
                      <a:pt x="173" y="34"/>
                    </a:lnTo>
                    <a:lnTo>
                      <a:pt x="195" y="65"/>
                    </a:lnTo>
                    <a:lnTo>
                      <a:pt x="212" y="89"/>
                    </a:lnTo>
                    <a:lnTo>
                      <a:pt x="227" y="109"/>
                    </a:lnTo>
                    <a:lnTo>
                      <a:pt x="239" y="124"/>
                    </a:lnTo>
                    <a:lnTo>
                      <a:pt x="250" y="137"/>
                    </a:lnTo>
                    <a:lnTo>
                      <a:pt x="262" y="151"/>
                    </a:lnTo>
                    <a:lnTo>
                      <a:pt x="277" y="165"/>
                    </a:lnTo>
                    <a:lnTo>
                      <a:pt x="294" y="183"/>
                    </a:lnTo>
                    <a:lnTo>
                      <a:pt x="299" y="183"/>
                    </a:lnTo>
                    <a:lnTo>
                      <a:pt x="305" y="183"/>
                    </a:lnTo>
                    <a:lnTo>
                      <a:pt x="311" y="182"/>
                    </a:lnTo>
                    <a:lnTo>
                      <a:pt x="319" y="182"/>
                    </a:lnTo>
                    <a:lnTo>
                      <a:pt x="326" y="181"/>
                    </a:lnTo>
                    <a:lnTo>
                      <a:pt x="333" y="180"/>
                    </a:lnTo>
                    <a:lnTo>
                      <a:pt x="340" y="178"/>
                    </a:lnTo>
                    <a:lnTo>
                      <a:pt x="348" y="176"/>
                    </a:lnTo>
                    <a:lnTo>
                      <a:pt x="353" y="171"/>
                    </a:lnTo>
                    <a:lnTo>
                      <a:pt x="358" y="166"/>
                    </a:lnTo>
                    <a:lnTo>
                      <a:pt x="363" y="161"/>
                    </a:lnTo>
                    <a:lnTo>
                      <a:pt x="369" y="155"/>
                    </a:lnTo>
                    <a:lnTo>
                      <a:pt x="375" y="150"/>
                    </a:lnTo>
                    <a:lnTo>
                      <a:pt x="381" y="142"/>
                    </a:lnTo>
                    <a:lnTo>
                      <a:pt x="388" y="136"/>
                    </a:lnTo>
                    <a:lnTo>
                      <a:pt x="395" y="129"/>
                    </a:lnTo>
                    <a:lnTo>
                      <a:pt x="406" y="107"/>
                    </a:lnTo>
                    <a:lnTo>
                      <a:pt x="415" y="88"/>
                    </a:lnTo>
                    <a:lnTo>
                      <a:pt x="423" y="75"/>
                    </a:lnTo>
                    <a:lnTo>
                      <a:pt x="430" y="63"/>
                    </a:lnTo>
                    <a:lnTo>
                      <a:pt x="438" y="52"/>
                    </a:lnTo>
                    <a:lnTo>
                      <a:pt x="448" y="39"/>
                    </a:lnTo>
                    <a:lnTo>
                      <a:pt x="460" y="25"/>
                    </a:lnTo>
                    <a:lnTo>
                      <a:pt x="476" y="7"/>
                    </a:lnTo>
                    <a:lnTo>
                      <a:pt x="481" y="7"/>
                    </a:lnTo>
                    <a:lnTo>
                      <a:pt x="486" y="7"/>
                    </a:lnTo>
                    <a:lnTo>
                      <a:pt x="491" y="7"/>
                    </a:lnTo>
                    <a:lnTo>
                      <a:pt x="496" y="6"/>
                    </a:lnTo>
                    <a:lnTo>
                      <a:pt x="501" y="5"/>
                    </a:lnTo>
                    <a:lnTo>
                      <a:pt x="506" y="4"/>
                    </a:lnTo>
                    <a:lnTo>
                      <a:pt x="510" y="3"/>
                    </a:lnTo>
                    <a:lnTo>
                      <a:pt x="515" y="0"/>
                    </a:lnTo>
                    <a:lnTo>
                      <a:pt x="521" y="3"/>
                    </a:lnTo>
                    <a:lnTo>
                      <a:pt x="526" y="6"/>
                    </a:lnTo>
                    <a:lnTo>
                      <a:pt x="532" y="10"/>
                    </a:lnTo>
                    <a:lnTo>
                      <a:pt x="537" y="14"/>
                    </a:lnTo>
                    <a:lnTo>
                      <a:pt x="543" y="19"/>
                    </a:lnTo>
                    <a:lnTo>
                      <a:pt x="549" y="24"/>
                    </a:lnTo>
                    <a:lnTo>
                      <a:pt x="555" y="29"/>
                    </a:lnTo>
                    <a:lnTo>
                      <a:pt x="563" y="34"/>
                    </a:lnTo>
                    <a:lnTo>
                      <a:pt x="565" y="41"/>
                    </a:lnTo>
                    <a:lnTo>
                      <a:pt x="568" y="50"/>
                    </a:lnTo>
                    <a:lnTo>
                      <a:pt x="571" y="57"/>
                    </a:lnTo>
                    <a:lnTo>
                      <a:pt x="574" y="65"/>
                    </a:lnTo>
                    <a:lnTo>
                      <a:pt x="577" y="74"/>
                    </a:lnTo>
                    <a:lnTo>
                      <a:pt x="581" y="82"/>
                    </a:lnTo>
                    <a:lnTo>
                      <a:pt x="585" y="91"/>
                    </a:lnTo>
                    <a:lnTo>
                      <a:pt x="590" y="102"/>
                    </a:lnTo>
                    <a:lnTo>
                      <a:pt x="590" y="122"/>
                    </a:lnTo>
                    <a:lnTo>
                      <a:pt x="591" y="142"/>
                    </a:lnTo>
                    <a:lnTo>
                      <a:pt x="592" y="163"/>
                    </a:lnTo>
                    <a:lnTo>
                      <a:pt x="594" y="184"/>
                    </a:lnTo>
                    <a:lnTo>
                      <a:pt x="596" y="205"/>
                    </a:lnTo>
                    <a:lnTo>
                      <a:pt x="598" y="226"/>
                    </a:lnTo>
                    <a:lnTo>
                      <a:pt x="601" y="249"/>
                    </a:lnTo>
                    <a:lnTo>
                      <a:pt x="603" y="271"/>
                    </a:lnTo>
                    <a:lnTo>
                      <a:pt x="606" y="286"/>
                    </a:lnTo>
                    <a:lnTo>
                      <a:pt x="609" y="303"/>
                    </a:lnTo>
                    <a:lnTo>
                      <a:pt x="613" y="319"/>
                    </a:lnTo>
                    <a:lnTo>
                      <a:pt x="617" y="336"/>
                    </a:lnTo>
                    <a:lnTo>
                      <a:pt x="623" y="354"/>
                    </a:lnTo>
                    <a:lnTo>
                      <a:pt x="627" y="371"/>
                    </a:lnTo>
                    <a:lnTo>
                      <a:pt x="632" y="389"/>
                    </a:lnTo>
                    <a:lnTo>
                      <a:pt x="637" y="407"/>
                    </a:lnTo>
                    <a:lnTo>
                      <a:pt x="645" y="412"/>
                    </a:lnTo>
                    <a:lnTo>
                      <a:pt x="653" y="418"/>
                    </a:lnTo>
                    <a:lnTo>
                      <a:pt x="662" y="424"/>
                    </a:lnTo>
                    <a:lnTo>
                      <a:pt x="672" y="431"/>
                    </a:lnTo>
                    <a:lnTo>
                      <a:pt x="681" y="438"/>
                    </a:lnTo>
                    <a:lnTo>
                      <a:pt x="691" y="445"/>
                    </a:lnTo>
                    <a:lnTo>
                      <a:pt x="701" y="454"/>
                    </a:lnTo>
                    <a:lnTo>
                      <a:pt x="710" y="461"/>
                    </a:lnTo>
                    <a:lnTo>
                      <a:pt x="708" y="466"/>
                    </a:lnTo>
                    <a:lnTo>
                      <a:pt x="705" y="472"/>
                    </a:lnTo>
                    <a:lnTo>
                      <a:pt x="703" y="479"/>
                    </a:lnTo>
                    <a:lnTo>
                      <a:pt x="701" y="485"/>
                    </a:lnTo>
                    <a:lnTo>
                      <a:pt x="698" y="492"/>
                    </a:lnTo>
                    <a:lnTo>
                      <a:pt x="696" y="500"/>
                    </a:lnTo>
                    <a:lnTo>
                      <a:pt x="693" y="508"/>
                    </a:lnTo>
                    <a:lnTo>
                      <a:pt x="691" y="515"/>
                    </a:lnTo>
                    <a:lnTo>
                      <a:pt x="682" y="518"/>
                    </a:lnTo>
                    <a:lnTo>
                      <a:pt x="675" y="519"/>
                    </a:lnTo>
                    <a:lnTo>
                      <a:pt x="670" y="520"/>
                    </a:lnTo>
                    <a:lnTo>
                      <a:pt x="665" y="520"/>
                    </a:lnTo>
                    <a:lnTo>
                      <a:pt x="662" y="520"/>
                    </a:lnTo>
                    <a:lnTo>
                      <a:pt x="658" y="519"/>
                    </a:lnTo>
                    <a:lnTo>
                      <a:pt x="655" y="518"/>
                    </a:lnTo>
                    <a:lnTo>
                      <a:pt x="650" y="51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6" name="Freeform 65"/>
              <p:cNvSpPr>
                <a:spLocks/>
              </p:cNvSpPr>
              <p:nvPr/>
            </p:nvSpPr>
            <p:spPr bwMode="auto">
              <a:xfrm>
                <a:off x="2581" y="2799"/>
                <a:ext cx="111" cy="139"/>
              </a:xfrm>
              <a:custGeom>
                <a:avLst/>
                <a:gdLst/>
                <a:ahLst/>
                <a:cxnLst>
                  <a:cxn ang="0">
                    <a:pos x="259" y="529"/>
                  </a:cxn>
                  <a:cxn ang="0">
                    <a:pos x="177" y="509"/>
                  </a:cxn>
                  <a:cxn ang="0">
                    <a:pos x="50" y="506"/>
                  </a:cxn>
                  <a:cxn ang="0">
                    <a:pos x="0" y="486"/>
                  </a:cxn>
                  <a:cxn ang="0">
                    <a:pos x="0" y="461"/>
                  </a:cxn>
                  <a:cxn ang="0">
                    <a:pos x="26" y="448"/>
                  </a:cxn>
                  <a:cxn ang="0">
                    <a:pos x="48" y="307"/>
                  </a:cxn>
                  <a:cxn ang="0">
                    <a:pos x="49" y="174"/>
                  </a:cxn>
                  <a:cxn ang="0">
                    <a:pos x="26" y="111"/>
                  </a:cxn>
                  <a:cxn ang="0">
                    <a:pos x="36" y="78"/>
                  </a:cxn>
                  <a:cxn ang="0">
                    <a:pos x="220" y="58"/>
                  </a:cxn>
                  <a:cxn ang="0">
                    <a:pos x="367" y="21"/>
                  </a:cxn>
                  <a:cxn ang="0">
                    <a:pos x="397" y="0"/>
                  </a:cxn>
                  <a:cxn ang="0">
                    <a:pos x="415" y="2"/>
                  </a:cxn>
                  <a:cxn ang="0">
                    <a:pos x="432" y="28"/>
                  </a:cxn>
                  <a:cxn ang="0">
                    <a:pos x="441" y="88"/>
                  </a:cxn>
                  <a:cxn ang="0">
                    <a:pos x="430" y="133"/>
                  </a:cxn>
                  <a:cxn ang="0">
                    <a:pos x="407" y="172"/>
                  </a:cxn>
                  <a:cxn ang="0">
                    <a:pos x="392" y="184"/>
                  </a:cxn>
                  <a:cxn ang="0">
                    <a:pos x="361" y="142"/>
                  </a:cxn>
                  <a:cxn ang="0">
                    <a:pos x="330" y="102"/>
                  </a:cxn>
                  <a:cxn ang="0">
                    <a:pos x="273" y="100"/>
                  </a:cxn>
                  <a:cxn ang="0">
                    <a:pos x="226" y="105"/>
                  </a:cxn>
                  <a:cxn ang="0">
                    <a:pos x="196" y="130"/>
                  </a:cxn>
                  <a:cxn ang="0">
                    <a:pos x="188" y="177"/>
                  </a:cxn>
                  <a:cxn ang="0">
                    <a:pos x="184" y="224"/>
                  </a:cxn>
                  <a:cxn ang="0">
                    <a:pos x="199" y="232"/>
                  </a:cxn>
                  <a:cxn ang="0">
                    <a:pos x="224" y="234"/>
                  </a:cxn>
                  <a:cxn ang="0">
                    <a:pos x="249" y="223"/>
                  </a:cxn>
                  <a:cxn ang="0">
                    <a:pos x="261" y="209"/>
                  </a:cxn>
                  <a:cxn ang="0">
                    <a:pos x="277" y="201"/>
                  </a:cxn>
                  <a:cxn ang="0">
                    <a:pos x="291" y="226"/>
                  </a:cxn>
                  <a:cxn ang="0">
                    <a:pos x="286" y="278"/>
                  </a:cxn>
                  <a:cxn ang="0">
                    <a:pos x="274" y="328"/>
                  </a:cxn>
                  <a:cxn ang="0">
                    <a:pos x="257" y="340"/>
                  </a:cxn>
                  <a:cxn ang="0">
                    <a:pos x="241" y="330"/>
                  </a:cxn>
                  <a:cxn ang="0">
                    <a:pos x="229" y="305"/>
                  </a:cxn>
                  <a:cxn ang="0">
                    <a:pos x="202" y="307"/>
                  </a:cxn>
                  <a:cxn ang="0">
                    <a:pos x="177" y="327"/>
                  </a:cxn>
                  <a:cxn ang="0">
                    <a:pos x="163" y="365"/>
                  </a:cxn>
                  <a:cxn ang="0">
                    <a:pos x="175" y="433"/>
                  </a:cxn>
                  <a:cxn ang="0">
                    <a:pos x="206" y="454"/>
                  </a:cxn>
                  <a:cxn ang="0">
                    <a:pos x="297" y="454"/>
                  </a:cxn>
                  <a:cxn ang="0">
                    <a:pos x="359" y="438"/>
                  </a:cxn>
                  <a:cxn ang="0">
                    <a:pos x="403" y="407"/>
                  </a:cxn>
                  <a:cxn ang="0">
                    <a:pos x="409" y="419"/>
                  </a:cxn>
                  <a:cxn ang="0">
                    <a:pos x="410" y="447"/>
                  </a:cxn>
                  <a:cxn ang="0">
                    <a:pos x="388" y="498"/>
                  </a:cxn>
                  <a:cxn ang="0">
                    <a:pos x="353" y="529"/>
                  </a:cxn>
                  <a:cxn ang="0">
                    <a:pos x="320" y="556"/>
                  </a:cxn>
                  <a:cxn ang="0">
                    <a:pos x="305" y="556"/>
                  </a:cxn>
                </a:cxnLst>
                <a:rect l="0" t="0" r="r" b="b"/>
                <a:pathLst>
                  <a:path w="444" h="556">
                    <a:moveTo>
                      <a:pt x="296" y="556"/>
                    </a:moveTo>
                    <a:lnTo>
                      <a:pt x="285" y="546"/>
                    </a:lnTo>
                    <a:lnTo>
                      <a:pt x="276" y="539"/>
                    </a:lnTo>
                    <a:lnTo>
                      <a:pt x="267" y="534"/>
                    </a:lnTo>
                    <a:lnTo>
                      <a:pt x="259" y="529"/>
                    </a:lnTo>
                    <a:lnTo>
                      <a:pt x="249" y="525"/>
                    </a:lnTo>
                    <a:lnTo>
                      <a:pt x="237" y="520"/>
                    </a:lnTo>
                    <a:lnTo>
                      <a:pt x="222" y="515"/>
                    </a:lnTo>
                    <a:lnTo>
                      <a:pt x="202" y="509"/>
                    </a:lnTo>
                    <a:lnTo>
                      <a:pt x="177" y="509"/>
                    </a:lnTo>
                    <a:lnTo>
                      <a:pt x="151" y="508"/>
                    </a:lnTo>
                    <a:lnTo>
                      <a:pt x="126" y="508"/>
                    </a:lnTo>
                    <a:lnTo>
                      <a:pt x="101" y="508"/>
                    </a:lnTo>
                    <a:lnTo>
                      <a:pt x="76" y="507"/>
                    </a:lnTo>
                    <a:lnTo>
                      <a:pt x="50" y="506"/>
                    </a:lnTo>
                    <a:lnTo>
                      <a:pt x="26" y="504"/>
                    </a:lnTo>
                    <a:lnTo>
                      <a:pt x="0" y="502"/>
                    </a:lnTo>
                    <a:lnTo>
                      <a:pt x="0" y="496"/>
                    </a:lnTo>
                    <a:lnTo>
                      <a:pt x="0" y="491"/>
                    </a:lnTo>
                    <a:lnTo>
                      <a:pt x="0" y="486"/>
                    </a:lnTo>
                    <a:lnTo>
                      <a:pt x="0" y="481"/>
                    </a:lnTo>
                    <a:lnTo>
                      <a:pt x="0" y="476"/>
                    </a:lnTo>
                    <a:lnTo>
                      <a:pt x="0" y="471"/>
                    </a:lnTo>
                    <a:lnTo>
                      <a:pt x="0" y="466"/>
                    </a:lnTo>
                    <a:lnTo>
                      <a:pt x="0" y="461"/>
                    </a:lnTo>
                    <a:lnTo>
                      <a:pt x="5" y="459"/>
                    </a:lnTo>
                    <a:lnTo>
                      <a:pt x="10" y="456"/>
                    </a:lnTo>
                    <a:lnTo>
                      <a:pt x="15" y="454"/>
                    </a:lnTo>
                    <a:lnTo>
                      <a:pt x="21" y="451"/>
                    </a:lnTo>
                    <a:lnTo>
                      <a:pt x="26" y="448"/>
                    </a:lnTo>
                    <a:lnTo>
                      <a:pt x="31" y="445"/>
                    </a:lnTo>
                    <a:lnTo>
                      <a:pt x="36" y="443"/>
                    </a:lnTo>
                    <a:lnTo>
                      <a:pt x="40" y="440"/>
                    </a:lnTo>
                    <a:lnTo>
                      <a:pt x="45" y="364"/>
                    </a:lnTo>
                    <a:lnTo>
                      <a:pt x="48" y="307"/>
                    </a:lnTo>
                    <a:lnTo>
                      <a:pt x="50" y="264"/>
                    </a:lnTo>
                    <a:lnTo>
                      <a:pt x="51" y="232"/>
                    </a:lnTo>
                    <a:lnTo>
                      <a:pt x="51" y="209"/>
                    </a:lnTo>
                    <a:lnTo>
                      <a:pt x="51" y="190"/>
                    </a:lnTo>
                    <a:lnTo>
                      <a:pt x="49" y="174"/>
                    </a:lnTo>
                    <a:lnTo>
                      <a:pt x="47" y="156"/>
                    </a:lnTo>
                    <a:lnTo>
                      <a:pt x="40" y="140"/>
                    </a:lnTo>
                    <a:lnTo>
                      <a:pt x="35" y="128"/>
                    </a:lnTo>
                    <a:lnTo>
                      <a:pt x="31" y="118"/>
                    </a:lnTo>
                    <a:lnTo>
                      <a:pt x="26" y="111"/>
                    </a:lnTo>
                    <a:lnTo>
                      <a:pt x="22" y="104"/>
                    </a:lnTo>
                    <a:lnTo>
                      <a:pt x="15" y="98"/>
                    </a:lnTo>
                    <a:lnTo>
                      <a:pt x="9" y="90"/>
                    </a:lnTo>
                    <a:lnTo>
                      <a:pt x="0" y="81"/>
                    </a:lnTo>
                    <a:lnTo>
                      <a:pt x="36" y="78"/>
                    </a:lnTo>
                    <a:lnTo>
                      <a:pt x="72" y="75"/>
                    </a:lnTo>
                    <a:lnTo>
                      <a:pt x="108" y="71"/>
                    </a:lnTo>
                    <a:lnTo>
                      <a:pt x="145" y="67"/>
                    </a:lnTo>
                    <a:lnTo>
                      <a:pt x="183" y="62"/>
                    </a:lnTo>
                    <a:lnTo>
                      <a:pt x="220" y="58"/>
                    </a:lnTo>
                    <a:lnTo>
                      <a:pt x="258" y="53"/>
                    </a:lnTo>
                    <a:lnTo>
                      <a:pt x="296" y="48"/>
                    </a:lnTo>
                    <a:lnTo>
                      <a:pt x="327" y="36"/>
                    </a:lnTo>
                    <a:lnTo>
                      <a:pt x="350" y="27"/>
                    </a:lnTo>
                    <a:lnTo>
                      <a:pt x="367" y="21"/>
                    </a:lnTo>
                    <a:lnTo>
                      <a:pt x="379" y="16"/>
                    </a:lnTo>
                    <a:lnTo>
                      <a:pt x="387" y="12"/>
                    </a:lnTo>
                    <a:lnTo>
                      <a:pt x="391" y="8"/>
                    </a:lnTo>
                    <a:lnTo>
                      <a:pt x="394" y="5"/>
                    </a:lnTo>
                    <a:lnTo>
                      <a:pt x="397" y="0"/>
                    </a:lnTo>
                    <a:lnTo>
                      <a:pt x="399" y="0"/>
                    </a:lnTo>
                    <a:lnTo>
                      <a:pt x="403" y="0"/>
                    </a:lnTo>
                    <a:lnTo>
                      <a:pt x="406" y="1"/>
                    </a:lnTo>
                    <a:lnTo>
                      <a:pt x="411" y="1"/>
                    </a:lnTo>
                    <a:lnTo>
                      <a:pt x="415" y="2"/>
                    </a:lnTo>
                    <a:lnTo>
                      <a:pt x="420" y="3"/>
                    </a:lnTo>
                    <a:lnTo>
                      <a:pt x="426" y="5"/>
                    </a:lnTo>
                    <a:lnTo>
                      <a:pt x="431" y="7"/>
                    </a:lnTo>
                    <a:lnTo>
                      <a:pt x="431" y="17"/>
                    </a:lnTo>
                    <a:lnTo>
                      <a:pt x="432" y="28"/>
                    </a:lnTo>
                    <a:lnTo>
                      <a:pt x="433" y="39"/>
                    </a:lnTo>
                    <a:lnTo>
                      <a:pt x="435" y="52"/>
                    </a:lnTo>
                    <a:lnTo>
                      <a:pt x="437" y="64"/>
                    </a:lnTo>
                    <a:lnTo>
                      <a:pt x="439" y="76"/>
                    </a:lnTo>
                    <a:lnTo>
                      <a:pt x="441" y="88"/>
                    </a:lnTo>
                    <a:lnTo>
                      <a:pt x="444" y="102"/>
                    </a:lnTo>
                    <a:lnTo>
                      <a:pt x="441" y="109"/>
                    </a:lnTo>
                    <a:lnTo>
                      <a:pt x="438" y="117"/>
                    </a:lnTo>
                    <a:lnTo>
                      <a:pt x="434" y="125"/>
                    </a:lnTo>
                    <a:lnTo>
                      <a:pt x="430" y="133"/>
                    </a:lnTo>
                    <a:lnTo>
                      <a:pt x="425" y="141"/>
                    </a:lnTo>
                    <a:lnTo>
                      <a:pt x="420" y="151"/>
                    </a:lnTo>
                    <a:lnTo>
                      <a:pt x="415" y="160"/>
                    </a:lnTo>
                    <a:lnTo>
                      <a:pt x="410" y="169"/>
                    </a:lnTo>
                    <a:lnTo>
                      <a:pt x="407" y="172"/>
                    </a:lnTo>
                    <a:lnTo>
                      <a:pt x="405" y="174"/>
                    </a:lnTo>
                    <a:lnTo>
                      <a:pt x="402" y="177"/>
                    </a:lnTo>
                    <a:lnTo>
                      <a:pt x="399" y="179"/>
                    </a:lnTo>
                    <a:lnTo>
                      <a:pt x="396" y="182"/>
                    </a:lnTo>
                    <a:lnTo>
                      <a:pt x="392" y="184"/>
                    </a:lnTo>
                    <a:lnTo>
                      <a:pt x="388" y="187"/>
                    </a:lnTo>
                    <a:lnTo>
                      <a:pt x="383" y="189"/>
                    </a:lnTo>
                    <a:lnTo>
                      <a:pt x="375" y="169"/>
                    </a:lnTo>
                    <a:lnTo>
                      <a:pt x="367" y="154"/>
                    </a:lnTo>
                    <a:lnTo>
                      <a:pt x="361" y="142"/>
                    </a:lnTo>
                    <a:lnTo>
                      <a:pt x="356" y="133"/>
                    </a:lnTo>
                    <a:lnTo>
                      <a:pt x="351" y="125"/>
                    </a:lnTo>
                    <a:lnTo>
                      <a:pt x="345" y="118"/>
                    </a:lnTo>
                    <a:lnTo>
                      <a:pt x="338" y="111"/>
                    </a:lnTo>
                    <a:lnTo>
                      <a:pt x="330" y="102"/>
                    </a:lnTo>
                    <a:lnTo>
                      <a:pt x="319" y="102"/>
                    </a:lnTo>
                    <a:lnTo>
                      <a:pt x="308" y="102"/>
                    </a:lnTo>
                    <a:lnTo>
                      <a:pt x="297" y="102"/>
                    </a:lnTo>
                    <a:lnTo>
                      <a:pt x="285" y="101"/>
                    </a:lnTo>
                    <a:lnTo>
                      <a:pt x="273" y="100"/>
                    </a:lnTo>
                    <a:lnTo>
                      <a:pt x="260" y="99"/>
                    </a:lnTo>
                    <a:lnTo>
                      <a:pt x="248" y="96"/>
                    </a:lnTo>
                    <a:lnTo>
                      <a:pt x="236" y="94"/>
                    </a:lnTo>
                    <a:lnTo>
                      <a:pt x="231" y="100"/>
                    </a:lnTo>
                    <a:lnTo>
                      <a:pt x="226" y="105"/>
                    </a:lnTo>
                    <a:lnTo>
                      <a:pt x="219" y="110"/>
                    </a:lnTo>
                    <a:lnTo>
                      <a:pt x="214" y="115"/>
                    </a:lnTo>
                    <a:lnTo>
                      <a:pt x="208" y="120"/>
                    </a:lnTo>
                    <a:lnTo>
                      <a:pt x="202" y="125"/>
                    </a:lnTo>
                    <a:lnTo>
                      <a:pt x="196" y="130"/>
                    </a:lnTo>
                    <a:lnTo>
                      <a:pt x="188" y="135"/>
                    </a:lnTo>
                    <a:lnTo>
                      <a:pt x="188" y="145"/>
                    </a:lnTo>
                    <a:lnTo>
                      <a:pt x="188" y="156"/>
                    </a:lnTo>
                    <a:lnTo>
                      <a:pt x="188" y="166"/>
                    </a:lnTo>
                    <a:lnTo>
                      <a:pt x="188" y="177"/>
                    </a:lnTo>
                    <a:lnTo>
                      <a:pt x="187" y="188"/>
                    </a:lnTo>
                    <a:lnTo>
                      <a:pt x="186" y="200"/>
                    </a:lnTo>
                    <a:lnTo>
                      <a:pt x="184" y="211"/>
                    </a:lnTo>
                    <a:lnTo>
                      <a:pt x="182" y="223"/>
                    </a:lnTo>
                    <a:lnTo>
                      <a:pt x="184" y="224"/>
                    </a:lnTo>
                    <a:lnTo>
                      <a:pt x="187" y="225"/>
                    </a:lnTo>
                    <a:lnTo>
                      <a:pt x="190" y="226"/>
                    </a:lnTo>
                    <a:lnTo>
                      <a:pt x="193" y="228"/>
                    </a:lnTo>
                    <a:lnTo>
                      <a:pt x="196" y="230"/>
                    </a:lnTo>
                    <a:lnTo>
                      <a:pt x="199" y="232"/>
                    </a:lnTo>
                    <a:lnTo>
                      <a:pt x="204" y="234"/>
                    </a:lnTo>
                    <a:lnTo>
                      <a:pt x="208" y="237"/>
                    </a:lnTo>
                    <a:lnTo>
                      <a:pt x="213" y="236"/>
                    </a:lnTo>
                    <a:lnTo>
                      <a:pt x="218" y="236"/>
                    </a:lnTo>
                    <a:lnTo>
                      <a:pt x="224" y="234"/>
                    </a:lnTo>
                    <a:lnTo>
                      <a:pt x="229" y="233"/>
                    </a:lnTo>
                    <a:lnTo>
                      <a:pt x="234" y="231"/>
                    </a:lnTo>
                    <a:lnTo>
                      <a:pt x="239" y="228"/>
                    </a:lnTo>
                    <a:lnTo>
                      <a:pt x="244" y="226"/>
                    </a:lnTo>
                    <a:lnTo>
                      <a:pt x="249" y="223"/>
                    </a:lnTo>
                    <a:lnTo>
                      <a:pt x="251" y="221"/>
                    </a:lnTo>
                    <a:lnTo>
                      <a:pt x="254" y="218"/>
                    </a:lnTo>
                    <a:lnTo>
                      <a:pt x="256" y="216"/>
                    </a:lnTo>
                    <a:lnTo>
                      <a:pt x="259" y="213"/>
                    </a:lnTo>
                    <a:lnTo>
                      <a:pt x="261" y="209"/>
                    </a:lnTo>
                    <a:lnTo>
                      <a:pt x="263" y="206"/>
                    </a:lnTo>
                    <a:lnTo>
                      <a:pt x="266" y="202"/>
                    </a:lnTo>
                    <a:lnTo>
                      <a:pt x="268" y="196"/>
                    </a:lnTo>
                    <a:lnTo>
                      <a:pt x="274" y="199"/>
                    </a:lnTo>
                    <a:lnTo>
                      <a:pt x="277" y="201"/>
                    </a:lnTo>
                    <a:lnTo>
                      <a:pt x="280" y="204"/>
                    </a:lnTo>
                    <a:lnTo>
                      <a:pt x="283" y="207"/>
                    </a:lnTo>
                    <a:lnTo>
                      <a:pt x="285" y="211"/>
                    </a:lnTo>
                    <a:lnTo>
                      <a:pt x="288" y="217"/>
                    </a:lnTo>
                    <a:lnTo>
                      <a:pt x="291" y="226"/>
                    </a:lnTo>
                    <a:lnTo>
                      <a:pt x="296" y="237"/>
                    </a:lnTo>
                    <a:lnTo>
                      <a:pt x="293" y="247"/>
                    </a:lnTo>
                    <a:lnTo>
                      <a:pt x="291" y="258"/>
                    </a:lnTo>
                    <a:lnTo>
                      <a:pt x="288" y="268"/>
                    </a:lnTo>
                    <a:lnTo>
                      <a:pt x="286" y="278"/>
                    </a:lnTo>
                    <a:lnTo>
                      <a:pt x="283" y="289"/>
                    </a:lnTo>
                    <a:lnTo>
                      <a:pt x="281" y="301"/>
                    </a:lnTo>
                    <a:lnTo>
                      <a:pt x="278" y="313"/>
                    </a:lnTo>
                    <a:lnTo>
                      <a:pt x="276" y="325"/>
                    </a:lnTo>
                    <a:lnTo>
                      <a:pt x="274" y="328"/>
                    </a:lnTo>
                    <a:lnTo>
                      <a:pt x="270" y="330"/>
                    </a:lnTo>
                    <a:lnTo>
                      <a:pt x="267" y="333"/>
                    </a:lnTo>
                    <a:lnTo>
                      <a:pt x="264" y="335"/>
                    </a:lnTo>
                    <a:lnTo>
                      <a:pt x="261" y="338"/>
                    </a:lnTo>
                    <a:lnTo>
                      <a:pt x="257" y="340"/>
                    </a:lnTo>
                    <a:lnTo>
                      <a:pt x="253" y="343"/>
                    </a:lnTo>
                    <a:lnTo>
                      <a:pt x="249" y="345"/>
                    </a:lnTo>
                    <a:lnTo>
                      <a:pt x="246" y="340"/>
                    </a:lnTo>
                    <a:lnTo>
                      <a:pt x="244" y="335"/>
                    </a:lnTo>
                    <a:lnTo>
                      <a:pt x="241" y="330"/>
                    </a:lnTo>
                    <a:lnTo>
                      <a:pt x="239" y="325"/>
                    </a:lnTo>
                    <a:lnTo>
                      <a:pt x="236" y="320"/>
                    </a:lnTo>
                    <a:lnTo>
                      <a:pt x="234" y="315"/>
                    </a:lnTo>
                    <a:lnTo>
                      <a:pt x="231" y="310"/>
                    </a:lnTo>
                    <a:lnTo>
                      <a:pt x="229" y="305"/>
                    </a:lnTo>
                    <a:lnTo>
                      <a:pt x="224" y="305"/>
                    </a:lnTo>
                    <a:lnTo>
                      <a:pt x="218" y="305"/>
                    </a:lnTo>
                    <a:lnTo>
                      <a:pt x="213" y="306"/>
                    </a:lnTo>
                    <a:lnTo>
                      <a:pt x="207" y="306"/>
                    </a:lnTo>
                    <a:lnTo>
                      <a:pt x="202" y="307"/>
                    </a:lnTo>
                    <a:lnTo>
                      <a:pt x="195" y="308"/>
                    </a:lnTo>
                    <a:lnTo>
                      <a:pt x="189" y="310"/>
                    </a:lnTo>
                    <a:lnTo>
                      <a:pt x="182" y="312"/>
                    </a:lnTo>
                    <a:lnTo>
                      <a:pt x="179" y="319"/>
                    </a:lnTo>
                    <a:lnTo>
                      <a:pt x="177" y="327"/>
                    </a:lnTo>
                    <a:lnTo>
                      <a:pt x="174" y="334"/>
                    </a:lnTo>
                    <a:lnTo>
                      <a:pt x="172" y="342"/>
                    </a:lnTo>
                    <a:lnTo>
                      <a:pt x="168" y="350"/>
                    </a:lnTo>
                    <a:lnTo>
                      <a:pt x="166" y="358"/>
                    </a:lnTo>
                    <a:lnTo>
                      <a:pt x="163" y="365"/>
                    </a:lnTo>
                    <a:lnTo>
                      <a:pt x="161" y="373"/>
                    </a:lnTo>
                    <a:lnTo>
                      <a:pt x="165" y="395"/>
                    </a:lnTo>
                    <a:lnTo>
                      <a:pt x="169" y="412"/>
                    </a:lnTo>
                    <a:lnTo>
                      <a:pt x="173" y="425"/>
                    </a:lnTo>
                    <a:lnTo>
                      <a:pt x="175" y="433"/>
                    </a:lnTo>
                    <a:lnTo>
                      <a:pt x="178" y="440"/>
                    </a:lnTo>
                    <a:lnTo>
                      <a:pt x="181" y="445"/>
                    </a:lnTo>
                    <a:lnTo>
                      <a:pt x="184" y="449"/>
                    </a:lnTo>
                    <a:lnTo>
                      <a:pt x="188" y="454"/>
                    </a:lnTo>
                    <a:lnTo>
                      <a:pt x="206" y="454"/>
                    </a:lnTo>
                    <a:lnTo>
                      <a:pt x="224" y="454"/>
                    </a:lnTo>
                    <a:lnTo>
                      <a:pt x="242" y="454"/>
                    </a:lnTo>
                    <a:lnTo>
                      <a:pt x="259" y="454"/>
                    </a:lnTo>
                    <a:lnTo>
                      <a:pt x="278" y="454"/>
                    </a:lnTo>
                    <a:lnTo>
                      <a:pt x="297" y="454"/>
                    </a:lnTo>
                    <a:lnTo>
                      <a:pt x="316" y="454"/>
                    </a:lnTo>
                    <a:lnTo>
                      <a:pt x="336" y="454"/>
                    </a:lnTo>
                    <a:lnTo>
                      <a:pt x="344" y="448"/>
                    </a:lnTo>
                    <a:lnTo>
                      <a:pt x="351" y="443"/>
                    </a:lnTo>
                    <a:lnTo>
                      <a:pt x="359" y="438"/>
                    </a:lnTo>
                    <a:lnTo>
                      <a:pt x="367" y="433"/>
                    </a:lnTo>
                    <a:lnTo>
                      <a:pt x="376" y="427"/>
                    </a:lnTo>
                    <a:lnTo>
                      <a:pt x="385" y="421"/>
                    </a:lnTo>
                    <a:lnTo>
                      <a:pt x="394" y="414"/>
                    </a:lnTo>
                    <a:lnTo>
                      <a:pt x="403" y="407"/>
                    </a:lnTo>
                    <a:lnTo>
                      <a:pt x="403" y="409"/>
                    </a:lnTo>
                    <a:lnTo>
                      <a:pt x="404" y="412"/>
                    </a:lnTo>
                    <a:lnTo>
                      <a:pt x="406" y="414"/>
                    </a:lnTo>
                    <a:lnTo>
                      <a:pt x="407" y="417"/>
                    </a:lnTo>
                    <a:lnTo>
                      <a:pt x="409" y="419"/>
                    </a:lnTo>
                    <a:lnTo>
                      <a:pt x="412" y="422"/>
                    </a:lnTo>
                    <a:lnTo>
                      <a:pt x="414" y="424"/>
                    </a:lnTo>
                    <a:lnTo>
                      <a:pt x="416" y="427"/>
                    </a:lnTo>
                    <a:lnTo>
                      <a:pt x="414" y="437"/>
                    </a:lnTo>
                    <a:lnTo>
                      <a:pt x="410" y="447"/>
                    </a:lnTo>
                    <a:lnTo>
                      <a:pt x="407" y="458"/>
                    </a:lnTo>
                    <a:lnTo>
                      <a:pt x="402" y="468"/>
                    </a:lnTo>
                    <a:lnTo>
                      <a:pt x="398" y="478"/>
                    </a:lnTo>
                    <a:lnTo>
                      <a:pt x="393" y="488"/>
                    </a:lnTo>
                    <a:lnTo>
                      <a:pt x="388" y="498"/>
                    </a:lnTo>
                    <a:lnTo>
                      <a:pt x="383" y="509"/>
                    </a:lnTo>
                    <a:lnTo>
                      <a:pt x="376" y="514"/>
                    </a:lnTo>
                    <a:lnTo>
                      <a:pt x="368" y="519"/>
                    </a:lnTo>
                    <a:lnTo>
                      <a:pt x="360" y="524"/>
                    </a:lnTo>
                    <a:lnTo>
                      <a:pt x="353" y="529"/>
                    </a:lnTo>
                    <a:lnTo>
                      <a:pt x="345" y="535"/>
                    </a:lnTo>
                    <a:lnTo>
                      <a:pt x="338" y="541"/>
                    </a:lnTo>
                    <a:lnTo>
                      <a:pt x="331" y="548"/>
                    </a:lnTo>
                    <a:lnTo>
                      <a:pt x="323" y="556"/>
                    </a:lnTo>
                    <a:lnTo>
                      <a:pt x="320" y="556"/>
                    </a:lnTo>
                    <a:lnTo>
                      <a:pt x="317" y="556"/>
                    </a:lnTo>
                    <a:lnTo>
                      <a:pt x="314" y="556"/>
                    </a:lnTo>
                    <a:lnTo>
                      <a:pt x="311" y="556"/>
                    </a:lnTo>
                    <a:lnTo>
                      <a:pt x="308" y="556"/>
                    </a:lnTo>
                    <a:lnTo>
                      <a:pt x="305" y="556"/>
                    </a:lnTo>
                    <a:lnTo>
                      <a:pt x="300" y="556"/>
                    </a:lnTo>
                    <a:lnTo>
                      <a:pt x="296" y="55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7" name="Freeform 66"/>
              <p:cNvSpPr>
                <a:spLocks/>
              </p:cNvSpPr>
              <p:nvPr/>
            </p:nvSpPr>
            <p:spPr bwMode="auto">
              <a:xfrm>
                <a:off x="2388" y="2813"/>
                <a:ext cx="165" cy="120"/>
              </a:xfrm>
              <a:custGeom>
                <a:avLst/>
                <a:gdLst/>
                <a:ahLst/>
                <a:cxnLst>
                  <a:cxn ang="0">
                    <a:pos x="449" y="451"/>
                  </a:cxn>
                  <a:cxn ang="0">
                    <a:pos x="424" y="410"/>
                  </a:cxn>
                  <a:cxn ang="0">
                    <a:pos x="371" y="369"/>
                  </a:cxn>
                  <a:cxn ang="0">
                    <a:pos x="311" y="329"/>
                  </a:cxn>
                  <a:cxn ang="0">
                    <a:pos x="278" y="285"/>
                  </a:cxn>
                  <a:cxn ang="0">
                    <a:pos x="250" y="236"/>
                  </a:cxn>
                  <a:cxn ang="0">
                    <a:pos x="226" y="221"/>
                  </a:cxn>
                  <a:cxn ang="0">
                    <a:pos x="203" y="213"/>
                  </a:cxn>
                  <a:cxn ang="0">
                    <a:pos x="187" y="218"/>
                  </a:cxn>
                  <a:cxn ang="0">
                    <a:pos x="177" y="228"/>
                  </a:cxn>
                  <a:cxn ang="0">
                    <a:pos x="174" y="276"/>
                  </a:cxn>
                  <a:cxn ang="0">
                    <a:pos x="170" y="337"/>
                  </a:cxn>
                  <a:cxn ang="0">
                    <a:pos x="170" y="360"/>
                  </a:cxn>
                  <a:cxn ang="0">
                    <a:pos x="179" y="370"/>
                  </a:cxn>
                  <a:cxn ang="0">
                    <a:pos x="214" y="388"/>
                  </a:cxn>
                  <a:cxn ang="0">
                    <a:pos x="263" y="409"/>
                  </a:cxn>
                  <a:cxn ang="0">
                    <a:pos x="268" y="424"/>
                  </a:cxn>
                  <a:cxn ang="0">
                    <a:pos x="258" y="442"/>
                  </a:cxn>
                  <a:cxn ang="0">
                    <a:pos x="162" y="444"/>
                  </a:cxn>
                  <a:cxn ang="0">
                    <a:pos x="32" y="436"/>
                  </a:cxn>
                  <a:cxn ang="0">
                    <a:pos x="1" y="426"/>
                  </a:cxn>
                  <a:cxn ang="0">
                    <a:pos x="5" y="416"/>
                  </a:cxn>
                  <a:cxn ang="0">
                    <a:pos x="24" y="411"/>
                  </a:cxn>
                  <a:cxn ang="0">
                    <a:pos x="53" y="403"/>
                  </a:cxn>
                  <a:cxn ang="0">
                    <a:pos x="78" y="382"/>
                  </a:cxn>
                  <a:cxn ang="0">
                    <a:pos x="107" y="354"/>
                  </a:cxn>
                  <a:cxn ang="0">
                    <a:pos x="114" y="252"/>
                  </a:cxn>
                  <a:cxn ang="0">
                    <a:pos x="114" y="121"/>
                  </a:cxn>
                  <a:cxn ang="0">
                    <a:pos x="99" y="80"/>
                  </a:cxn>
                  <a:cxn ang="0">
                    <a:pos x="74" y="70"/>
                  </a:cxn>
                  <a:cxn ang="0">
                    <a:pos x="68" y="50"/>
                  </a:cxn>
                  <a:cxn ang="0">
                    <a:pos x="72" y="21"/>
                  </a:cxn>
                  <a:cxn ang="0">
                    <a:pos x="129" y="14"/>
                  </a:cxn>
                  <a:cxn ang="0">
                    <a:pos x="209" y="14"/>
                  </a:cxn>
                  <a:cxn ang="0">
                    <a:pos x="238" y="21"/>
                  </a:cxn>
                  <a:cxn ang="0">
                    <a:pos x="257" y="36"/>
                  </a:cxn>
                  <a:cxn ang="0">
                    <a:pos x="265" y="64"/>
                  </a:cxn>
                  <a:cxn ang="0">
                    <a:pos x="273" y="95"/>
                  </a:cxn>
                  <a:cxn ang="0">
                    <a:pos x="336" y="156"/>
                  </a:cxn>
                  <a:cxn ang="0">
                    <a:pos x="421" y="231"/>
                  </a:cxn>
                  <a:cxn ang="0">
                    <a:pos x="461" y="235"/>
                  </a:cxn>
                  <a:cxn ang="0">
                    <a:pos x="489" y="211"/>
                  </a:cxn>
                  <a:cxn ang="0">
                    <a:pos x="498" y="158"/>
                  </a:cxn>
                  <a:cxn ang="0">
                    <a:pos x="493" y="97"/>
                  </a:cxn>
                  <a:cxn ang="0">
                    <a:pos x="480" y="71"/>
                  </a:cxn>
                  <a:cxn ang="0">
                    <a:pos x="462" y="53"/>
                  </a:cxn>
                  <a:cxn ang="0">
                    <a:pos x="468" y="21"/>
                  </a:cxn>
                  <a:cxn ang="0">
                    <a:pos x="484" y="5"/>
                  </a:cxn>
                  <a:cxn ang="0">
                    <a:pos x="538" y="3"/>
                  </a:cxn>
                  <a:cxn ang="0">
                    <a:pos x="608" y="11"/>
                  </a:cxn>
                  <a:cxn ang="0">
                    <a:pos x="635" y="21"/>
                  </a:cxn>
                  <a:cxn ang="0">
                    <a:pos x="654" y="36"/>
                  </a:cxn>
                  <a:cxn ang="0">
                    <a:pos x="611" y="73"/>
                  </a:cxn>
                  <a:cxn ang="0">
                    <a:pos x="576" y="109"/>
                  </a:cxn>
                  <a:cxn ang="0">
                    <a:pos x="562" y="254"/>
                  </a:cxn>
                  <a:cxn ang="0">
                    <a:pos x="554" y="435"/>
                  </a:cxn>
                  <a:cxn ang="0">
                    <a:pos x="521" y="481"/>
                  </a:cxn>
                  <a:cxn ang="0">
                    <a:pos x="476" y="481"/>
                  </a:cxn>
                </a:cxnLst>
                <a:rect l="0" t="0" r="r" b="b"/>
                <a:pathLst>
                  <a:path w="659" h="481">
                    <a:moveTo>
                      <a:pt x="464" y="481"/>
                    </a:moveTo>
                    <a:lnTo>
                      <a:pt x="459" y="471"/>
                    </a:lnTo>
                    <a:lnTo>
                      <a:pt x="454" y="461"/>
                    </a:lnTo>
                    <a:lnTo>
                      <a:pt x="449" y="451"/>
                    </a:lnTo>
                    <a:lnTo>
                      <a:pt x="443" y="440"/>
                    </a:lnTo>
                    <a:lnTo>
                      <a:pt x="437" y="430"/>
                    </a:lnTo>
                    <a:lnTo>
                      <a:pt x="430" y="420"/>
                    </a:lnTo>
                    <a:lnTo>
                      <a:pt x="424" y="410"/>
                    </a:lnTo>
                    <a:lnTo>
                      <a:pt x="417" y="400"/>
                    </a:lnTo>
                    <a:lnTo>
                      <a:pt x="402" y="389"/>
                    </a:lnTo>
                    <a:lnTo>
                      <a:pt x="386" y="379"/>
                    </a:lnTo>
                    <a:lnTo>
                      <a:pt x="371" y="369"/>
                    </a:lnTo>
                    <a:lnTo>
                      <a:pt x="357" y="360"/>
                    </a:lnTo>
                    <a:lnTo>
                      <a:pt x="342" y="350"/>
                    </a:lnTo>
                    <a:lnTo>
                      <a:pt x="326" y="339"/>
                    </a:lnTo>
                    <a:lnTo>
                      <a:pt x="311" y="329"/>
                    </a:lnTo>
                    <a:lnTo>
                      <a:pt x="296" y="319"/>
                    </a:lnTo>
                    <a:lnTo>
                      <a:pt x="290" y="308"/>
                    </a:lnTo>
                    <a:lnTo>
                      <a:pt x="284" y="298"/>
                    </a:lnTo>
                    <a:lnTo>
                      <a:pt x="278" y="285"/>
                    </a:lnTo>
                    <a:lnTo>
                      <a:pt x="271" y="274"/>
                    </a:lnTo>
                    <a:lnTo>
                      <a:pt x="264" y="262"/>
                    </a:lnTo>
                    <a:lnTo>
                      <a:pt x="257" y="249"/>
                    </a:lnTo>
                    <a:lnTo>
                      <a:pt x="250" y="236"/>
                    </a:lnTo>
                    <a:lnTo>
                      <a:pt x="243" y="224"/>
                    </a:lnTo>
                    <a:lnTo>
                      <a:pt x="237" y="223"/>
                    </a:lnTo>
                    <a:lnTo>
                      <a:pt x="232" y="222"/>
                    </a:lnTo>
                    <a:lnTo>
                      <a:pt x="226" y="221"/>
                    </a:lnTo>
                    <a:lnTo>
                      <a:pt x="221" y="219"/>
                    </a:lnTo>
                    <a:lnTo>
                      <a:pt x="215" y="217"/>
                    </a:lnTo>
                    <a:lnTo>
                      <a:pt x="209" y="215"/>
                    </a:lnTo>
                    <a:lnTo>
                      <a:pt x="203" y="213"/>
                    </a:lnTo>
                    <a:lnTo>
                      <a:pt x="195" y="210"/>
                    </a:lnTo>
                    <a:lnTo>
                      <a:pt x="193" y="213"/>
                    </a:lnTo>
                    <a:lnTo>
                      <a:pt x="189" y="215"/>
                    </a:lnTo>
                    <a:lnTo>
                      <a:pt x="187" y="218"/>
                    </a:lnTo>
                    <a:lnTo>
                      <a:pt x="185" y="220"/>
                    </a:lnTo>
                    <a:lnTo>
                      <a:pt x="182" y="223"/>
                    </a:lnTo>
                    <a:lnTo>
                      <a:pt x="180" y="225"/>
                    </a:lnTo>
                    <a:lnTo>
                      <a:pt x="177" y="228"/>
                    </a:lnTo>
                    <a:lnTo>
                      <a:pt x="175" y="230"/>
                    </a:lnTo>
                    <a:lnTo>
                      <a:pt x="175" y="246"/>
                    </a:lnTo>
                    <a:lnTo>
                      <a:pt x="175" y="261"/>
                    </a:lnTo>
                    <a:lnTo>
                      <a:pt x="174" y="276"/>
                    </a:lnTo>
                    <a:lnTo>
                      <a:pt x="174" y="291"/>
                    </a:lnTo>
                    <a:lnTo>
                      <a:pt x="173" y="307"/>
                    </a:lnTo>
                    <a:lnTo>
                      <a:pt x="172" y="322"/>
                    </a:lnTo>
                    <a:lnTo>
                      <a:pt x="170" y="337"/>
                    </a:lnTo>
                    <a:lnTo>
                      <a:pt x="168" y="353"/>
                    </a:lnTo>
                    <a:lnTo>
                      <a:pt x="168" y="355"/>
                    </a:lnTo>
                    <a:lnTo>
                      <a:pt x="169" y="358"/>
                    </a:lnTo>
                    <a:lnTo>
                      <a:pt x="170" y="360"/>
                    </a:lnTo>
                    <a:lnTo>
                      <a:pt x="172" y="363"/>
                    </a:lnTo>
                    <a:lnTo>
                      <a:pt x="174" y="365"/>
                    </a:lnTo>
                    <a:lnTo>
                      <a:pt x="176" y="368"/>
                    </a:lnTo>
                    <a:lnTo>
                      <a:pt x="179" y="370"/>
                    </a:lnTo>
                    <a:lnTo>
                      <a:pt x="181" y="373"/>
                    </a:lnTo>
                    <a:lnTo>
                      <a:pt x="192" y="378"/>
                    </a:lnTo>
                    <a:lnTo>
                      <a:pt x="203" y="383"/>
                    </a:lnTo>
                    <a:lnTo>
                      <a:pt x="214" y="388"/>
                    </a:lnTo>
                    <a:lnTo>
                      <a:pt x="226" y="393"/>
                    </a:lnTo>
                    <a:lnTo>
                      <a:pt x="238" y="399"/>
                    </a:lnTo>
                    <a:lnTo>
                      <a:pt x="251" y="404"/>
                    </a:lnTo>
                    <a:lnTo>
                      <a:pt x="263" y="409"/>
                    </a:lnTo>
                    <a:lnTo>
                      <a:pt x="275" y="414"/>
                    </a:lnTo>
                    <a:lnTo>
                      <a:pt x="273" y="416"/>
                    </a:lnTo>
                    <a:lnTo>
                      <a:pt x="271" y="420"/>
                    </a:lnTo>
                    <a:lnTo>
                      <a:pt x="268" y="424"/>
                    </a:lnTo>
                    <a:lnTo>
                      <a:pt x="266" y="428"/>
                    </a:lnTo>
                    <a:lnTo>
                      <a:pt x="263" y="432"/>
                    </a:lnTo>
                    <a:lnTo>
                      <a:pt x="261" y="437"/>
                    </a:lnTo>
                    <a:lnTo>
                      <a:pt x="258" y="442"/>
                    </a:lnTo>
                    <a:lnTo>
                      <a:pt x="256" y="448"/>
                    </a:lnTo>
                    <a:lnTo>
                      <a:pt x="225" y="448"/>
                    </a:lnTo>
                    <a:lnTo>
                      <a:pt x="194" y="447"/>
                    </a:lnTo>
                    <a:lnTo>
                      <a:pt x="162" y="444"/>
                    </a:lnTo>
                    <a:lnTo>
                      <a:pt x="130" y="443"/>
                    </a:lnTo>
                    <a:lnTo>
                      <a:pt x="98" y="441"/>
                    </a:lnTo>
                    <a:lnTo>
                      <a:pt x="66" y="438"/>
                    </a:lnTo>
                    <a:lnTo>
                      <a:pt x="32" y="436"/>
                    </a:lnTo>
                    <a:lnTo>
                      <a:pt x="0" y="434"/>
                    </a:lnTo>
                    <a:lnTo>
                      <a:pt x="0" y="431"/>
                    </a:lnTo>
                    <a:lnTo>
                      <a:pt x="0" y="429"/>
                    </a:lnTo>
                    <a:lnTo>
                      <a:pt x="1" y="426"/>
                    </a:lnTo>
                    <a:lnTo>
                      <a:pt x="1" y="424"/>
                    </a:lnTo>
                    <a:lnTo>
                      <a:pt x="2" y="421"/>
                    </a:lnTo>
                    <a:lnTo>
                      <a:pt x="3" y="419"/>
                    </a:lnTo>
                    <a:lnTo>
                      <a:pt x="5" y="416"/>
                    </a:lnTo>
                    <a:lnTo>
                      <a:pt x="7" y="414"/>
                    </a:lnTo>
                    <a:lnTo>
                      <a:pt x="12" y="413"/>
                    </a:lnTo>
                    <a:lnTo>
                      <a:pt x="18" y="413"/>
                    </a:lnTo>
                    <a:lnTo>
                      <a:pt x="24" y="411"/>
                    </a:lnTo>
                    <a:lnTo>
                      <a:pt x="31" y="410"/>
                    </a:lnTo>
                    <a:lnTo>
                      <a:pt x="38" y="408"/>
                    </a:lnTo>
                    <a:lnTo>
                      <a:pt x="46" y="405"/>
                    </a:lnTo>
                    <a:lnTo>
                      <a:pt x="53" y="403"/>
                    </a:lnTo>
                    <a:lnTo>
                      <a:pt x="61" y="400"/>
                    </a:lnTo>
                    <a:lnTo>
                      <a:pt x="66" y="394"/>
                    </a:lnTo>
                    <a:lnTo>
                      <a:pt x="72" y="388"/>
                    </a:lnTo>
                    <a:lnTo>
                      <a:pt x="78" y="382"/>
                    </a:lnTo>
                    <a:lnTo>
                      <a:pt x="85" y="375"/>
                    </a:lnTo>
                    <a:lnTo>
                      <a:pt x="92" y="368"/>
                    </a:lnTo>
                    <a:lnTo>
                      <a:pt x="100" y="361"/>
                    </a:lnTo>
                    <a:lnTo>
                      <a:pt x="107" y="354"/>
                    </a:lnTo>
                    <a:lnTo>
                      <a:pt x="114" y="346"/>
                    </a:lnTo>
                    <a:lnTo>
                      <a:pt x="114" y="315"/>
                    </a:lnTo>
                    <a:lnTo>
                      <a:pt x="114" y="283"/>
                    </a:lnTo>
                    <a:lnTo>
                      <a:pt x="114" y="252"/>
                    </a:lnTo>
                    <a:lnTo>
                      <a:pt x="114" y="219"/>
                    </a:lnTo>
                    <a:lnTo>
                      <a:pt x="114" y="187"/>
                    </a:lnTo>
                    <a:lnTo>
                      <a:pt x="114" y="154"/>
                    </a:lnTo>
                    <a:lnTo>
                      <a:pt x="114" y="121"/>
                    </a:lnTo>
                    <a:lnTo>
                      <a:pt x="114" y="88"/>
                    </a:lnTo>
                    <a:lnTo>
                      <a:pt x="109" y="85"/>
                    </a:lnTo>
                    <a:lnTo>
                      <a:pt x="104" y="83"/>
                    </a:lnTo>
                    <a:lnTo>
                      <a:pt x="99" y="80"/>
                    </a:lnTo>
                    <a:lnTo>
                      <a:pt x="94" y="78"/>
                    </a:lnTo>
                    <a:lnTo>
                      <a:pt x="87" y="75"/>
                    </a:lnTo>
                    <a:lnTo>
                      <a:pt x="81" y="73"/>
                    </a:lnTo>
                    <a:lnTo>
                      <a:pt x="74" y="70"/>
                    </a:lnTo>
                    <a:lnTo>
                      <a:pt x="67" y="68"/>
                    </a:lnTo>
                    <a:lnTo>
                      <a:pt x="67" y="63"/>
                    </a:lnTo>
                    <a:lnTo>
                      <a:pt x="67" y="57"/>
                    </a:lnTo>
                    <a:lnTo>
                      <a:pt x="68" y="50"/>
                    </a:lnTo>
                    <a:lnTo>
                      <a:pt x="68" y="44"/>
                    </a:lnTo>
                    <a:lnTo>
                      <a:pt x="69" y="36"/>
                    </a:lnTo>
                    <a:lnTo>
                      <a:pt x="70" y="28"/>
                    </a:lnTo>
                    <a:lnTo>
                      <a:pt x="72" y="21"/>
                    </a:lnTo>
                    <a:lnTo>
                      <a:pt x="74" y="14"/>
                    </a:lnTo>
                    <a:lnTo>
                      <a:pt x="92" y="14"/>
                    </a:lnTo>
                    <a:lnTo>
                      <a:pt x="111" y="14"/>
                    </a:lnTo>
                    <a:lnTo>
                      <a:pt x="129" y="14"/>
                    </a:lnTo>
                    <a:lnTo>
                      <a:pt x="149" y="14"/>
                    </a:lnTo>
                    <a:lnTo>
                      <a:pt x="168" y="14"/>
                    </a:lnTo>
                    <a:lnTo>
                      <a:pt x="188" y="14"/>
                    </a:lnTo>
                    <a:lnTo>
                      <a:pt x="209" y="14"/>
                    </a:lnTo>
                    <a:lnTo>
                      <a:pt x="228" y="14"/>
                    </a:lnTo>
                    <a:lnTo>
                      <a:pt x="231" y="16"/>
                    </a:lnTo>
                    <a:lnTo>
                      <a:pt x="234" y="19"/>
                    </a:lnTo>
                    <a:lnTo>
                      <a:pt x="238" y="21"/>
                    </a:lnTo>
                    <a:lnTo>
                      <a:pt x="243" y="24"/>
                    </a:lnTo>
                    <a:lnTo>
                      <a:pt x="248" y="28"/>
                    </a:lnTo>
                    <a:lnTo>
                      <a:pt x="253" y="31"/>
                    </a:lnTo>
                    <a:lnTo>
                      <a:pt x="257" y="36"/>
                    </a:lnTo>
                    <a:lnTo>
                      <a:pt x="262" y="40"/>
                    </a:lnTo>
                    <a:lnTo>
                      <a:pt x="263" y="49"/>
                    </a:lnTo>
                    <a:lnTo>
                      <a:pt x="263" y="56"/>
                    </a:lnTo>
                    <a:lnTo>
                      <a:pt x="265" y="64"/>
                    </a:lnTo>
                    <a:lnTo>
                      <a:pt x="266" y="71"/>
                    </a:lnTo>
                    <a:lnTo>
                      <a:pt x="268" y="79"/>
                    </a:lnTo>
                    <a:lnTo>
                      <a:pt x="271" y="86"/>
                    </a:lnTo>
                    <a:lnTo>
                      <a:pt x="273" y="95"/>
                    </a:lnTo>
                    <a:lnTo>
                      <a:pt x="275" y="102"/>
                    </a:lnTo>
                    <a:lnTo>
                      <a:pt x="296" y="119"/>
                    </a:lnTo>
                    <a:lnTo>
                      <a:pt x="316" y="137"/>
                    </a:lnTo>
                    <a:lnTo>
                      <a:pt x="336" y="156"/>
                    </a:lnTo>
                    <a:lnTo>
                      <a:pt x="357" y="174"/>
                    </a:lnTo>
                    <a:lnTo>
                      <a:pt x="378" y="192"/>
                    </a:lnTo>
                    <a:lnTo>
                      <a:pt x="400" y="211"/>
                    </a:lnTo>
                    <a:lnTo>
                      <a:pt x="421" y="231"/>
                    </a:lnTo>
                    <a:lnTo>
                      <a:pt x="444" y="251"/>
                    </a:lnTo>
                    <a:lnTo>
                      <a:pt x="449" y="246"/>
                    </a:lnTo>
                    <a:lnTo>
                      <a:pt x="455" y="240"/>
                    </a:lnTo>
                    <a:lnTo>
                      <a:pt x="461" y="235"/>
                    </a:lnTo>
                    <a:lnTo>
                      <a:pt x="468" y="229"/>
                    </a:lnTo>
                    <a:lnTo>
                      <a:pt x="475" y="224"/>
                    </a:lnTo>
                    <a:lnTo>
                      <a:pt x="482" y="217"/>
                    </a:lnTo>
                    <a:lnTo>
                      <a:pt x="489" y="211"/>
                    </a:lnTo>
                    <a:lnTo>
                      <a:pt x="498" y="204"/>
                    </a:lnTo>
                    <a:lnTo>
                      <a:pt x="498" y="188"/>
                    </a:lnTo>
                    <a:lnTo>
                      <a:pt x="498" y="173"/>
                    </a:lnTo>
                    <a:lnTo>
                      <a:pt x="498" y="158"/>
                    </a:lnTo>
                    <a:lnTo>
                      <a:pt x="497" y="142"/>
                    </a:lnTo>
                    <a:lnTo>
                      <a:pt x="496" y="127"/>
                    </a:lnTo>
                    <a:lnTo>
                      <a:pt x="495" y="112"/>
                    </a:lnTo>
                    <a:lnTo>
                      <a:pt x="493" y="97"/>
                    </a:lnTo>
                    <a:lnTo>
                      <a:pt x="490" y="81"/>
                    </a:lnTo>
                    <a:lnTo>
                      <a:pt x="487" y="78"/>
                    </a:lnTo>
                    <a:lnTo>
                      <a:pt x="484" y="75"/>
                    </a:lnTo>
                    <a:lnTo>
                      <a:pt x="480" y="71"/>
                    </a:lnTo>
                    <a:lnTo>
                      <a:pt x="476" y="67"/>
                    </a:lnTo>
                    <a:lnTo>
                      <a:pt x="472" y="62"/>
                    </a:lnTo>
                    <a:lnTo>
                      <a:pt x="467" y="58"/>
                    </a:lnTo>
                    <a:lnTo>
                      <a:pt x="462" y="53"/>
                    </a:lnTo>
                    <a:lnTo>
                      <a:pt x="457" y="48"/>
                    </a:lnTo>
                    <a:lnTo>
                      <a:pt x="462" y="36"/>
                    </a:lnTo>
                    <a:lnTo>
                      <a:pt x="465" y="27"/>
                    </a:lnTo>
                    <a:lnTo>
                      <a:pt x="468" y="21"/>
                    </a:lnTo>
                    <a:lnTo>
                      <a:pt x="471" y="16"/>
                    </a:lnTo>
                    <a:lnTo>
                      <a:pt x="475" y="12"/>
                    </a:lnTo>
                    <a:lnTo>
                      <a:pt x="479" y="9"/>
                    </a:lnTo>
                    <a:lnTo>
                      <a:pt x="484" y="5"/>
                    </a:lnTo>
                    <a:lnTo>
                      <a:pt x="490" y="0"/>
                    </a:lnTo>
                    <a:lnTo>
                      <a:pt x="506" y="1"/>
                    </a:lnTo>
                    <a:lnTo>
                      <a:pt x="522" y="1"/>
                    </a:lnTo>
                    <a:lnTo>
                      <a:pt x="538" y="3"/>
                    </a:lnTo>
                    <a:lnTo>
                      <a:pt x="556" y="5"/>
                    </a:lnTo>
                    <a:lnTo>
                      <a:pt x="572" y="7"/>
                    </a:lnTo>
                    <a:lnTo>
                      <a:pt x="590" y="9"/>
                    </a:lnTo>
                    <a:lnTo>
                      <a:pt x="608" y="11"/>
                    </a:lnTo>
                    <a:lnTo>
                      <a:pt x="625" y="14"/>
                    </a:lnTo>
                    <a:lnTo>
                      <a:pt x="628" y="16"/>
                    </a:lnTo>
                    <a:lnTo>
                      <a:pt x="631" y="19"/>
                    </a:lnTo>
                    <a:lnTo>
                      <a:pt x="635" y="21"/>
                    </a:lnTo>
                    <a:lnTo>
                      <a:pt x="639" y="24"/>
                    </a:lnTo>
                    <a:lnTo>
                      <a:pt x="644" y="28"/>
                    </a:lnTo>
                    <a:lnTo>
                      <a:pt x="649" y="31"/>
                    </a:lnTo>
                    <a:lnTo>
                      <a:pt x="654" y="36"/>
                    </a:lnTo>
                    <a:lnTo>
                      <a:pt x="659" y="40"/>
                    </a:lnTo>
                    <a:lnTo>
                      <a:pt x="638" y="54"/>
                    </a:lnTo>
                    <a:lnTo>
                      <a:pt x="623" y="65"/>
                    </a:lnTo>
                    <a:lnTo>
                      <a:pt x="611" y="73"/>
                    </a:lnTo>
                    <a:lnTo>
                      <a:pt x="602" y="81"/>
                    </a:lnTo>
                    <a:lnTo>
                      <a:pt x="594" y="89"/>
                    </a:lnTo>
                    <a:lnTo>
                      <a:pt x="585" y="98"/>
                    </a:lnTo>
                    <a:lnTo>
                      <a:pt x="576" y="109"/>
                    </a:lnTo>
                    <a:lnTo>
                      <a:pt x="565" y="122"/>
                    </a:lnTo>
                    <a:lnTo>
                      <a:pt x="564" y="166"/>
                    </a:lnTo>
                    <a:lnTo>
                      <a:pt x="564" y="210"/>
                    </a:lnTo>
                    <a:lnTo>
                      <a:pt x="562" y="254"/>
                    </a:lnTo>
                    <a:lnTo>
                      <a:pt x="561" y="300"/>
                    </a:lnTo>
                    <a:lnTo>
                      <a:pt x="559" y="344"/>
                    </a:lnTo>
                    <a:lnTo>
                      <a:pt x="556" y="390"/>
                    </a:lnTo>
                    <a:lnTo>
                      <a:pt x="554" y="435"/>
                    </a:lnTo>
                    <a:lnTo>
                      <a:pt x="552" y="481"/>
                    </a:lnTo>
                    <a:lnTo>
                      <a:pt x="541" y="481"/>
                    </a:lnTo>
                    <a:lnTo>
                      <a:pt x="531" y="481"/>
                    </a:lnTo>
                    <a:lnTo>
                      <a:pt x="521" y="481"/>
                    </a:lnTo>
                    <a:lnTo>
                      <a:pt x="510" y="481"/>
                    </a:lnTo>
                    <a:lnTo>
                      <a:pt x="500" y="481"/>
                    </a:lnTo>
                    <a:lnTo>
                      <a:pt x="487" y="481"/>
                    </a:lnTo>
                    <a:lnTo>
                      <a:pt x="476" y="481"/>
                    </a:lnTo>
                    <a:lnTo>
                      <a:pt x="464" y="48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8" name="Freeform 67"/>
              <p:cNvSpPr>
                <a:spLocks/>
              </p:cNvSpPr>
              <p:nvPr/>
            </p:nvSpPr>
            <p:spPr bwMode="auto">
              <a:xfrm>
                <a:off x="1887" y="2811"/>
                <a:ext cx="168" cy="119"/>
              </a:xfrm>
              <a:custGeom>
                <a:avLst/>
                <a:gdLst/>
                <a:ahLst/>
                <a:cxnLst>
                  <a:cxn ang="0">
                    <a:pos x="20" y="468"/>
                  </a:cxn>
                  <a:cxn ang="0">
                    <a:pos x="1" y="444"/>
                  </a:cxn>
                  <a:cxn ang="0">
                    <a:pos x="10" y="408"/>
                  </a:cxn>
                  <a:cxn ang="0">
                    <a:pos x="36" y="366"/>
                  </a:cxn>
                  <a:cxn ang="0">
                    <a:pos x="45" y="148"/>
                  </a:cxn>
                  <a:cxn ang="0">
                    <a:pos x="25" y="111"/>
                  </a:cxn>
                  <a:cxn ang="0">
                    <a:pos x="0" y="84"/>
                  </a:cxn>
                  <a:cxn ang="0">
                    <a:pos x="5" y="59"/>
                  </a:cxn>
                  <a:cxn ang="0">
                    <a:pos x="25" y="47"/>
                  </a:cxn>
                  <a:cxn ang="0">
                    <a:pos x="94" y="40"/>
                  </a:cxn>
                  <a:cxn ang="0">
                    <a:pos x="192" y="52"/>
                  </a:cxn>
                  <a:cxn ang="0">
                    <a:pos x="217" y="87"/>
                  </a:cxn>
                  <a:cxn ang="0">
                    <a:pos x="241" y="164"/>
                  </a:cxn>
                  <a:cxn ang="0">
                    <a:pos x="289" y="214"/>
                  </a:cxn>
                  <a:cxn ang="0">
                    <a:pos x="357" y="198"/>
                  </a:cxn>
                  <a:cxn ang="0">
                    <a:pos x="407" y="127"/>
                  </a:cxn>
                  <a:cxn ang="0">
                    <a:pos x="423" y="83"/>
                  </a:cxn>
                  <a:cxn ang="0">
                    <a:pos x="446" y="44"/>
                  </a:cxn>
                  <a:cxn ang="0">
                    <a:pos x="482" y="13"/>
                  </a:cxn>
                  <a:cxn ang="0">
                    <a:pos x="517" y="2"/>
                  </a:cxn>
                  <a:cxn ang="0">
                    <a:pos x="578" y="9"/>
                  </a:cxn>
                  <a:cxn ang="0">
                    <a:pos x="586" y="69"/>
                  </a:cxn>
                  <a:cxn ang="0">
                    <a:pos x="599" y="245"/>
                  </a:cxn>
                  <a:cxn ang="0">
                    <a:pos x="649" y="387"/>
                  </a:cxn>
                  <a:cxn ang="0">
                    <a:pos x="665" y="415"/>
                  </a:cxn>
                  <a:cxn ang="0">
                    <a:pos x="672" y="435"/>
                  </a:cxn>
                  <a:cxn ang="0">
                    <a:pos x="672" y="461"/>
                  </a:cxn>
                  <a:cxn ang="0">
                    <a:pos x="661" y="471"/>
                  </a:cxn>
                  <a:cxn ang="0">
                    <a:pos x="621" y="474"/>
                  </a:cxn>
                  <a:cxn ang="0">
                    <a:pos x="568" y="466"/>
                  </a:cxn>
                  <a:cxn ang="0">
                    <a:pos x="515" y="444"/>
                  </a:cxn>
                  <a:cxn ang="0">
                    <a:pos x="500" y="429"/>
                  </a:cxn>
                  <a:cxn ang="0">
                    <a:pos x="510" y="400"/>
                  </a:cxn>
                  <a:cxn ang="0">
                    <a:pos x="518" y="340"/>
                  </a:cxn>
                  <a:cxn ang="0">
                    <a:pos x="513" y="247"/>
                  </a:cxn>
                  <a:cxn ang="0">
                    <a:pos x="491" y="203"/>
                  </a:cxn>
                  <a:cxn ang="0">
                    <a:pos x="447" y="194"/>
                  </a:cxn>
                  <a:cxn ang="0">
                    <a:pos x="413" y="205"/>
                  </a:cxn>
                  <a:cxn ang="0">
                    <a:pos x="384" y="255"/>
                  </a:cxn>
                  <a:cxn ang="0">
                    <a:pos x="350" y="361"/>
                  </a:cxn>
                  <a:cxn ang="0">
                    <a:pos x="328" y="385"/>
                  </a:cxn>
                  <a:cxn ang="0">
                    <a:pos x="310" y="409"/>
                  </a:cxn>
                  <a:cxn ang="0">
                    <a:pos x="291" y="414"/>
                  </a:cxn>
                  <a:cxn ang="0">
                    <a:pos x="250" y="373"/>
                  </a:cxn>
                  <a:cxn ang="0">
                    <a:pos x="217" y="321"/>
                  </a:cxn>
                  <a:cxn ang="0">
                    <a:pos x="176" y="275"/>
                  </a:cxn>
                  <a:cxn ang="0">
                    <a:pos x="125" y="254"/>
                  </a:cxn>
                  <a:cxn ang="0">
                    <a:pos x="110" y="315"/>
                  </a:cxn>
                  <a:cxn ang="0">
                    <a:pos x="109" y="377"/>
                  </a:cxn>
                  <a:cxn ang="0">
                    <a:pos x="122" y="421"/>
                  </a:cxn>
                  <a:cxn ang="0">
                    <a:pos x="134" y="442"/>
                  </a:cxn>
                  <a:cxn ang="0">
                    <a:pos x="125" y="469"/>
                  </a:cxn>
                  <a:cxn ang="0">
                    <a:pos x="77" y="474"/>
                  </a:cxn>
                </a:cxnLst>
                <a:rect l="0" t="0" r="r" b="b"/>
                <a:pathLst>
                  <a:path w="672" h="474">
                    <a:moveTo>
                      <a:pt x="47" y="474"/>
                    </a:moveTo>
                    <a:lnTo>
                      <a:pt x="42" y="474"/>
                    </a:lnTo>
                    <a:lnTo>
                      <a:pt x="37" y="473"/>
                    </a:lnTo>
                    <a:lnTo>
                      <a:pt x="31" y="471"/>
                    </a:lnTo>
                    <a:lnTo>
                      <a:pt x="26" y="470"/>
                    </a:lnTo>
                    <a:lnTo>
                      <a:pt x="20" y="468"/>
                    </a:lnTo>
                    <a:lnTo>
                      <a:pt x="14" y="465"/>
                    </a:lnTo>
                    <a:lnTo>
                      <a:pt x="7" y="463"/>
                    </a:lnTo>
                    <a:lnTo>
                      <a:pt x="0" y="461"/>
                    </a:lnTo>
                    <a:lnTo>
                      <a:pt x="0" y="456"/>
                    </a:lnTo>
                    <a:lnTo>
                      <a:pt x="0" y="449"/>
                    </a:lnTo>
                    <a:lnTo>
                      <a:pt x="1" y="444"/>
                    </a:lnTo>
                    <a:lnTo>
                      <a:pt x="1" y="439"/>
                    </a:lnTo>
                    <a:lnTo>
                      <a:pt x="2" y="433"/>
                    </a:lnTo>
                    <a:lnTo>
                      <a:pt x="3" y="427"/>
                    </a:lnTo>
                    <a:lnTo>
                      <a:pt x="5" y="420"/>
                    </a:lnTo>
                    <a:lnTo>
                      <a:pt x="7" y="413"/>
                    </a:lnTo>
                    <a:lnTo>
                      <a:pt x="10" y="408"/>
                    </a:lnTo>
                    <a:lnTo>
                      <a:pt x="13" y="401"/>
                    </a:lnTo>
                    <a:lnTo>
                      <a:pt x="17" y="395"/>
                    </a:lnTo>
                    <a:lnTo>
                      <a:pt x="21" y="388"/>
                    </a:lnTo>
                    <a:lnTo>
                      <a:pt x="25" y="381"/>
                    </a:lnTo>
                    <a:lnTo>
                      <a:pt x="30" y="374"/>
                    </a:lnTo>
                    <a:lnTo>
                      <a:pt x="36" y="366"/>
                    </a:lnTo>
                    <a:lnTo>
                      <a:pt x="41" y="359"/>
                    </a:lnTo>
                    <a:lnTo>
                      <a:pt x="43" y="287"/>
                    </a:lnTo>
                    <a:lnTo>
                      <a:pt x="45" y="233"/>
                    </a:lnTo>
                    <a:lnTo>
                      <a:pt x="45" y="193"/>
                    </a:lnTo>
                    <a:lnTo>
                      <a:pt x="46" y="166"/>
                    </a:lnTo>
                    <a:lnTo>
                      <a:pt x="45" y="148"/>
                    </a:lnTo>
                    <a:lnTo>
                      <a:pt x="45" y="136"/>
                    </a:lnTo>
                    <a:lnTo>
                      <a:pt x="43" y="128"/>
                    </a:lnTo>
                    <a:lnTo>
                      <a:pt x="41" y="121"/>
                    </a:lnTo>
                    <a:lnTo>
                      <a:pt x="36" y="119"/>
                    </a:lnTo>
                    <a:lnTo>
                      <a:pt x="30" y="115"/>
                    </a:lnTo>
                    <a:lnTo>
                      <a:pt x="25" y="111"/>
                    </a:lnTo>
                    <a:lnTo>
                      <a:pt x="20" y="107"/>
                    </a:lnTo>
                    <a:lnTo>
                      <a:pt x="15" y="103"/>
                    </a:lnTo>
                    <a:lnTo>
                      <a:pt x="10" y="97"/>
                    </a:lnTo>
                    <a:lnTo>
                      <a:pt x="5" y="92"/>
                    </a:lnTo>
                    <a:lnTo>
                      <a:pt x="0" y="87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1" y="77"/>
                    </a:lnTo>
                    <a:lnTo>
                      <a:pt x="1" y="73"/>
                    </a:lnTo>
                    <a:lnTo>
                      <a:pt x="2" y="68"/>
                    </a:lnTo>
                    <a:lnTo>
                      <a:pt x="3" y="64"/>
                    </a:lnTo>
                    <a:lnTo>
                      <a:pt x="5" y="59"/>
                    </a:lnTo>
                    <a:lnTo>
                      <a:pt x="7" y="54"/>
                    </a:lnTo>
                    <a:lnTo>
                      <a:pt x="10" y="54"/>
                    </a:lnTo>
                    <a:lnTo>
                      <a:pt x="13" y="53"/>
                    </a:lnTo>
                    <a:lnTo>
                      <a:pt x="17" y="51"/>
                    </a:lnTo>
                    <a:lnTo>
                      <a:pt x="21" y="50"/>
                    </a:lnTo>
                    <a:lnTo>
                      <a:pt x="25" y="47"/>
                    </a:lnTo>
                    <a:lnTo>
                      <a:pt x="30" y="44"/>
                    </a:lnTo>
                    <a:lnTo>
                      <a:pt x="36" y="42"/>
                    </a:lnTo>
                    <a:lnTo>
                      <a:pt x="41" y="40"/>
                    </a:lnTo>
                    <a:lnTo>
                      <a:pt x="58" y="40"/>
                    </a:lnTo>
                    <a:lnTo>
                      <a:pt x="76" y="40"/>
                    </a:lnTo>
                    <a:lnTo>
                      <a:pt x="94" y="40"/>
                    </a:lnTo>
                    <a:lnTo>
                      <a:pt x="112" y="40"/>
                    </a:lnTo>
                    <a:lnTo>
                      <a:pt x="130" y="41"/>
                    </a:lnTo>
                    <a:lnTo>
                      <a:pt x="149" y="42"/>
                    </a:lnTo>
                    <a:lnTo>
                      <a:pt x="168" y="44"/>
                    </a:lnTo>
                    <a:lnTo>
                      <a:pt x="189" y="46"/>
                    </a:lnTo>
                    <a:lnTo>
                      <a:pt x="192" y="52"/>
                    </a:lnTo>
                    <a:lnTo>
                      <a:pt x="195" y="57"/>
                    </a:lnTo>
                    <a:lnTo>
                      <a:pt x="199" y="63"/>
                    </a:lnTo>
                    <a:lnTo>
                      <a:pt x="203" y="68"/>
                    </a:lnTo>
                    <a:lnTo>
                      <a:pt x="207" y="74"/>
                    </a:lnTo>
                    <a:lnTo>
                      <a:pt x="212" y="80"/>
                    </a:lnTo>
                    <a:lnTo>
                      <a:pt x="217" y="87"/>
                    </a:lnTo>
                    <a:lnTo>
                      <a:pt x="222" y="94"/>
                    </a:lnTo>
                    <a:lnTo>
                      <a:pt x="224" y="107"/>
                    </a:lnTo>
                    <a:lnTo>
                      <a:pt x="228" y="121"/>
                    </a:lnTo>
                    <a:lnTo>
                      <a:pt x="232" y="135"/>
                    </a:lnTo>
                    <a:lnTo>
                      <a:pt x="237" y="149"/>
                    </a:lnTo>
                    <a:lnTo>
                      <a:pt x="241" y="164"/>
                    </a:lnTo>
                    <a:lnTo>
                      <a:pt x="246" y="179"/>
                    </a:lnTo>
                    <a:lnTo>
                      <a:pt x="251" y="194"/>
                    </a:lnTo>
                    <a:lnTo>
                      <a:pt x="256" y="210"/>
                    </a:lnTo>
                    <a:lnTo>
                      <a:pt x="269" y="212"/>
                    </a:lnTo>
                    <a:lnTo>
                      <a:pt x="279" y="213"/>
                    </a:lnTo>
                    <a:lnTo>
                      <a:pt x="289" y="214"/>
                    </a:lnTo>
                    <a:lnTo>
                      <a:pt x="298" y="215"/>
                    </a:lnTo>
                    <a:lnTo>
                      <a:pt x="307" y="214"/>
                    </a:lnTo>
                    <a:lnTo>
                      <a:pt x="318" y="213"/>
                    </a:lnTo>
                    <a:lnTo>
                      <a:pt x="331" y="212"/>
                    </a:lnTo>
                    <a:lnTo>
                      <a:pt x="350" y="210"/>
                    </a:lnTo>
                    <a:lnTo>
                      <a:pt x="357" y="198"/>
                    </a:lnTo>
                    <a:lnTo>
                      <a:pt x="365" y="188"/>
                    </a:lnTo>
                    <a:lnTo>
                      <a:pt x="372" y="176"/>
                    </a:lnTo>
                    <a:lnTo>
                      <a:pt x="380" y="165"/>
                    </a:lnTo>
                    <a:lnTo>
                      <a:pt x="390" y="153"/>
                    </a:lnTo>
                    <a:lnTo>
                      <a:pt x="398" y="139"/>
                    </a:lnTo>
                    <a:lnTo>
                      <a:pt x="407" y="127"/>
                    </a:lnTo>
                    <a:lnTo>
                      <a:pt x="417" y="115"/>
                    </a:lnTo>
                    <a:lnTo>
                      <a:pt x="417" y="109"/>
                    </a:lnTo>
                    <a:lnTo>
                      <a:pt x="418" y="104"/>
                    </a:lnTo>
                    <a:lnTo>
                      <a:pt x="419" y="96"/>
                    </a:lnTo>
                    <a:lnTo>
                      <a:pt x="421" y="90"/>
                    </a:lnTo>
                    <a:lnTo>
                      <a:pt x="423" y="83"/>
                    </a:lnTo>
                    <a:lnTo>
                      <a:pt x="425" y="75"/>
                    </a:lnTo>
                    <a:lnTo>
                      <a:pt x="427" y="68"/>
                    </a:lnTo>
                    <a:lnTo>
                      <a:pt x="430" y="60"/>
                    </a:lnTo>
                    <a:lnTo>
                      <a:pt x="435" y="56"/>
                    </a:lnTo>
                    <a:lnTo>
                      <a:pt x="441" y="50"/>
                    </a:lnTo>
                    <a:lnTo>
                      <a:pt x="446" y="44"/>
                    </a:lnTo>
                    <a:lnTo>
                      <a:pt x="452" y="39"/>
                    </a:lnTo>
                    <a:lnTo>
                      <a:pt x="457" y="33"/>
                    </a:lnTo>
                    <a:lnTo>
                      <a:pt x="463" y="27"/>
                    </a:lnTo>
                    <a:lnTo>
                      <a:pt x="470" y="20"/>
                    </a:lnTo>
                    <a:lnTo>
                      <a:pt x="477" y="13"/>
                    </a:lnTo>
                    <a:lnTo>
                      <a:pt x="482" y="13"/>
                    </a:lnTo>
                    <a:lnTo>
                      <a:pt x="488" y="12"/>
                    </a:lnTo>
                    <a:lnTo>
                      <a:pt x="493" y="11"/>
                    </a:lnTo>
                    <a:lnTo>
                      <a:pt x="499" y="9"/>
                    </a:lnTo>
                    <a:lnTo>
                      <a:pt x="504" y="7"/>
                    </a:lnTo>
                    <a:lnTo>
                      <a:pt x="510" y="5"/>
                    </a:lnTo>
                    <a:lnTo>
                      <a:pt x="517" y="2"/>
                    </a:lnTo>
                    <a:lnTo>
                      <a:pt x="524" y="0"/>
                    </a:lnTo>
                    <a:lnTo>
                      <a:pt x="543" y="2"/>
                    </a:lnTo>
                    <a:lnTo>
                      <a:pt x="556" y="4"/>
                    </a:lnTo>
                    <a:lnTo>
                      <a:pt x="566" y="5"/>
                    </a:lnTo>
                    <a:lnTo>
                      <a:pt x="573" y="7"/>
                    </a:lnTo>
                    <a:lnTo>
                      <a:pt x="578" y="9"/>
                    </a:lnTo>
                    <a:lnTo>
                      <a:pt x="583" y="12"/>
                    </a:lnTo>
                    <a:lnTo>
                      <a:pt x="588" y="15"/>
                    </a:lnTo>
                    <a:lnTo>
                      <a:pt x="592" y="20"/>
                    </a:lnTo>
                    <a:lnTo>
                      <a:pt x="590" y="37"/>
                    </a:lnTo>
                    <a:lnTo>
                      <a:pt x="588" y="54"/>
                    </a:lnTo>
                    <a:lnTo>
                      <a:pt x="586" y="69"/>
                    </a:lnTo>
                    <a:lnTo>
                      <a:pt x="586" y="85"/>
                    </a:lnTo>
                    <a:lnTo>
                      <a:pt x="586" y="108"/>
                    </a:lnTo>
                    <a:lnTo>
                      <a:pt x="588" y="136"/>
                    </a:lnTo>
                    <a:lnTo>
                      <a:pt x="590" y="174"/>
                    </a:lnTo>
                    <a:lnTo>
                      <a:pt x="592" y="223"/>
                    </a:lnTo>
                    <a:lnTo>
                      <a:pt x="599" y="245"/>
                    </a:lnTo>
                    <a:lnTo>
                      <a:pt x="607" y="269"/>
                    </a:lnTo>
                    <a:lnTo>
                      <a:pt x="615" y="292"/>
                    </a:lnTo>
                    <a:lnTo>
                      <a:pt x="622" y="316"/>
                    </a:lnTo>
                    <a:lnTo>
                      <a:pt x="631" y="339"/>
                    </a:lnTo>
                    <a:lnTo>
                      <a:pt x="640" y="363"/>
                    </a:lnTo>
                    <a:lnTo>
                      <a:pt x="649" y="387"/>
                    </a:lnTo>
                    <a:lnTo>
                      <a:pt x="659" y="413"/>
                    </a:lnTo>
                    <a:lnTo>
                      <a:pt x="659" y="413"/>
                    </a:lnTo>
                    <a:lnTo>
                      <a:pt x="660" y="413"/>
                    </a:lnTo>
                    <a:lnTo>
                      <a:pt x="661" y="413"/>
                    </a:lnTo>
                    <a:lnTo>
                      <a:pt x="663" y="414"/>
                    </a:lnTo>
                    <a:lnTo>
                      <a:pt x="665" y="415"/>
                    </a:lnTo>
                    <a:lnTo>
                      <a:pt x="667" y="416"/>
                    </a:lnTo>
                    <a:lnTo>
                      <a:pt x="670" y="417"/>
                    </a:lnTo>
                    <a:lnTo>
                      <a:pt x="672" y="420"/>
                    </a:lnTo>
                    <a:lnTo>
                      <a:pt x="672" y="425"/>
                    </a:lnTo>
                    <a:lnTo>
                      <a:pt x="672" y="430"/>
                    </a:lnTo>
                    <a:lnTo>
                      <a:pt x="672" y="435"/>
                    </a:lnTo>
                    <a:lnTo>
                      <a:pt x="672" y="440"/>
                    </a:lnTo>
                    <a:lnTo>
                      <a:pt x="672" y="445"/>
                    </a:lnTo>
                    <a:lnTo>
                      <a:pt x="672" y="450"/>
                    </a:lnTo>
                    <a:lnTo>
                      <a:pt x="672" y="456"/>
                    </a:lnTo>
                    <a:lnTo>
                      <a:pt x="672" y="461"/>
                    </a:lnTo>
                    <a:lnTo>
                      <a:pt x="672" y="461"/>
                    </a:lnTo>
                    <a:lnTo>
                      <a:pt x="671" y="462"/>
                    </a:lnTo>
                    <a:lnTo>
                      <a:pt x="670" y="463"/>
                    </a:lnTo>
                    <a:lnTo>
                      <a:pt x="668" y="465"/>
                    </a:lnTo>
                    <a:lnTo>
                      <a:pt x="666" y="467"/>
                    </a:lnTo>
                    <a:lnTo>
                      <a:pt x="664" y="469"/>
                    </a:lnTo>
                    <a:lnTo>
                      <a:pt x="661" y="471"/>
                    </a:lnTo>
                    <a:lnTo>
                      <a:pt x="659" y="474"/>
                    </a:lnTo>
                    <a:lnTo>
                      <a:pt x="651" y="474"/>
                    </a:lnTo>
                    <a:lnTo>
                      <a:pt x="644" y="474"/>
                    </a:lnTo>
                    <a:lnTo>
                      <a:pt x="636" y="474"/>
                    </a:lnTo>
                    <a:lnTo>
                      <a:pt x="628" y="474"/>
                    </a:lnTo>
                    <a:lnTo>
                      <a:pt x="621" y="474"/>
                    </a:lnTo>
                    <a:lnTo>
                      <a:pt x="613" y="474"/>
                    </a:lnTo>
                    <a:lnTo>
                      <a:pt x="606" y="474"/>
                    </a:lnTo>
                    <a:lnTo>
                      <a:pt x="599" y="474"/>
                    </a:lnTo>
                    <a:lnTo>
                      <a:pt x="589" y="471"/>
                    </a:lnTo>
                    <a:lnTo>
                      <a:pt x="578" y="469"/>
                    </a:lnTo>
                    <a:lnTo>
                      <a:pt x="568" y="466"/>
                    </a:lnTo>
                    <a:lnTo>
                      <a:pt x="558" y="463"/>
                    </a:lnTo>
                    <a:lnTo>
                      <a:pt x="548" y="460"/>
                    </a:lnTo>
                    <a:lnTo>
                      <a:pt x="538" y="456"/>
                    </a:lnTo>
                    <a:lnTo>
                      <a:pt x="527" y="451"/>
                    </a:lnTo>
                    <a:lnTo>
                      <a:pt x="518" y="446"/>
                    </a:lnTo>
                    <a:lnTo>
                      <a:pt x="515" y="444"/>
                    </a:lnTo>
                    <a:lnTo>
                      <a:pt x="513" y="441"/>
                    </a:lnTo>
                    <a:lnTo>
                      <a:pt x="510" y="439"/>
                    </a:lnTo>
                    <a:lnTo>
                      <a:pt x="508" y="436"/>
                    </a:lnTo>
                    <a:lnTo>
                      <a:pt x="505" y="434"/>
                    </a:lnTo>
                    <a:lnTo>
                      <a:pt x="503" y="431"/>
                    </a:lnTo>
                    <a:lnTo>
                      <a:pt x="500" y="429"/>
                    </a:lnTo>
                    <a:lnTo>
                      <a:pt x="498" y="426"/>
                    </a:lnTo>
                    <a:lnTo>
                      <a:pt x="500" y="421"/>
                    </a:lnTo>
                    <a:lnTo>
                      <a:pt x="503" y="416"/>
                    </a:lnTo>
                    <a:lnTo>
                      <a:pt x="505" y="411"/>
                    </a:lnTo>
                    <a:lnTo>
                      <a:pt x="508" y="406"/>
                    </a:lnTo>
                    <a:lnTo>
                      <a:pt x="510" y="400"/>
                    </a:lnTo>
                    <a:lnTo>
                      <a:pt x="513" y="395"/>
                    </a:lnTo>
                    <a:lnTo>
                      <a:pt x="515" y="390"/>
                    </a:lnTo>
                    <a:lnTo>
                      <a:pt x="518" y="385"/>
                    </a:lnTo>
                    <a:lnTo>
                      <a:pt x="518" y="370"/>
                    </a:lnTo>
                    <a:lnTo>
                      <a:pt x="518" y="356"/>
                    </a:lnTo>
                    <a:lnTo>
                      <a:pt x="518" y="340"/>
                    </a:lnTo>
                    <a:lnTo>
                      <a:pt x="518" y="325"/>
                    </a:lnTo>
                    <a:lnTo>
                      <a:pt x="518" y="310"/>
                    </a:lnTo>
                    <a:lnTo>
                      <a:pt x="518" y="294"/>
                    </a:lnTo>
                    <a:lnTo>
                      <a:pt x="518" y="279"/>
                    </a:lnTo>
                    <a:lnTo>
                      <a:pt x="518" y="264"/>
                    </a:lnTo>
                    <a:lnTo>
                      <a:pt x="513" y="247"/>
                    </a:lnTo>
                    <a:lnTo>
                      <a:pt x="510" y="236"/>
                    </a:lnTo>
                    <a:lnTo>
                      <a:pt x="507" y="227"/>
                    </a:lnTo>
                    <a:lnTo>
                      <a:pt x="504" y="220"/>
                    </a:lnTo>
                    <a:lnTo>
                      <a:pt x="500" y="214"/>
                    </a:lnTo>
                    <a:lnTo>
                      <a:pt x="496" y="209"/>
                    </a:lnTo>
                    <a:lnTo>
                      <a:pt x="491" y="203"/>
                    </a:lnTo>
                    <a:lnTo>
                      <a:pt x="484" y="195"/>
                    </a:lnTo>
                    <a:lnTo>
                      <a:pt x="476" y="195"/>
                    </a:lnTo>
                    <a:lnTo>
                      <a:pt x="469" y="195"/>
                    </a:lnTo>
                    <a:lnTo>
                      <a:pt x="461" y="195"/>
                    </a:lnTo>
                    <a:lnTo>
                      <a:pt x="454" y="195"/>
                    </a:lnTo>
                    <a:lnTo>
                      <a:pt x="447" y="194"/>
                    </a:lnTo>
                    <a:lnTo>
                      <a:pt x="439" y="193"/>
                    </a:lnTo>
                    <a:lnTo>
                      <a:pt x="431" y="191"/>
                    </a:lnTo>
                    <a:lnTo>
                      <a:pt x="423" y="189"/>
                    </a:lnTo>
                    <a:lnTo>
                      <a:pt x="421" y="194"/>
                    </a:lnTo>
                    <a:lnTo>
                      <a:pt x="417" y="199"/>
                    </a:lnTo>
                    <a:lnTo>
                      <a:pt x="413" y="205"/>
                    </a:lnTo>
                    <a:lnTo>
                      <a:pt x="409" y="211"/>
                    </a:lnTo>
                    <a:lnTo>
                      <a:pt x="405" y="216"/>
                    </a:lnTo>
                    <a:lnTo>
                      <a:pt x="400" y="222"/>
                    </a:lnTo>
                    <a:lnTo>
                      <a:pt x="395" y="229"/>
                    </a:lnTo>
                    <a:lnTo>
                      <a:pt x="390" y="236"/>
                    </a:lnTo>
                    <a:lnTo>
                      <a:pt x="384" y="255"/>
                    </a:lnTo>
                    <a:lnTo>
                      <a:pt x="379" y="272"/>
                    </a:lnTo>
                    <a:lnTo>
                      <a:pt x="374" y="290"/>
                    </a:lnTo>
                    <a:lnTo>
                      <a:pt x="369" y="308"/>
                    </a:lnTo>
                    <a:lnTo>
                      <a:pt x="363" y="325"/>
                    </a:lnTo>
                    <a:lnTo>
                      <a:pt x="357" y="343"/>
                    </a:lnTo>
                    <a:lnTo>
                      <a:pt x="350" y="361"/>
                    </a:lnTo>
                    <a:lnTo>
                      <a:pt x="343" y="379"/>
                    </a:lnTo>
                    <a:lnTo>
                      <a:pt x="341" y="379"/>
                    </a:lnTo>
                    <a:lnTo>
                      <a:pt x="338" y="380"/>
                    </a:lnTo>
                    <a:lnTo>
                      <a:pt x="335" y="381"/>
                    </a:lnTo>
                    <a:lnTo>
                      <a:pt x="332" y="383"/>
                    </a:lnTo>
                    <a:lnTo>
                      <a:pt x="328" y="385"/>
                    </a:lnTo>
                    <a:lnTo>
                      <a:pt x="325" y="387"/>
                    </a:lnTo>
                    <a:lnTo>
                      <a:pt x="321" y="390"/>
                    </a:lnTo>
                    <a:lnTo>
                      <a:pt x="316" y="392"/>
                    </a:lnTo>
                    <a:lnTo>
                      <a:pt x="314" y="399"/>
                    </a:lnTo>
                    <a:lnTo>
                      <a:pt x="312" y="405"/>
                    </a:lnTo>
                    <a:lnTo>
                      <a:pt x="310" y="409"/>
                    </a:lnTo>
                    <a:lnTo>
                      <a:pt x="309" y="411"/>
                    </a:lnTo>
                    <a:lnTo>
                      <a:pt x="306" y="414"/>
                    </a:lnTo>
                    <a:lnTo>
                      <a:pt x="304" y="416"/>
                    </a:lnTo>
                    <a:lnTo>
                      <a:pt x="301" y="417"/>
                    </a:lnTo>
                    <a:lnTo>
                      <a:pt x="296" y="420"/>
                    </a:lnTo>
                    <a:lnTo>
                      <a:pt x="291" y="414"/>
                    </a:lnTo>
                    <a:lnTo>
                      <a:pt x="284" y="409"/>
                    </a:lnTo>
                    <a:lnTo>
                      <a:pt x="278" y="401"/>
                    </a:lnTo>
                    <a:lnTo>
                      <a:pt x="271" y="395"/>
                    </a:lnTo>
                    <a:lnTo>
                      <a:pt x="264" y="388"/>
                    </a:lnTo>
                    <a:lnTo>
                      <a:pt x="257" y="380"/>
                    </a:lnTo>
                    <a:lnTo>
                      <a:pt x="250" y="373"/>
                    </a:lnTo>
                    <a:lnTo>
                      <a:pt x="242" y="366"/>
                    </a:lnTo>
                    <a:lnTo>
                      <a:pt x="238" y="358"/>
                    </a:lnTo>
                    <a:lnTo>
                      <a:pt x="232" y="348"/>
                    </a:lnTo>
                    <a:lnTo>
                      <a:pt x="227" y="340"/>
                    </a:lnTo>
                    <a:lnTo>
                      <a:pt x="222" y="330"/>
                    </a:lnTo>
                    <a:lnTo>
                      <a:pt x="217" y="321"/>
                    </a:lnTo>
                    <a:lnTo>
                      <a:pt x="212" y="311"/>
                    </a:lnTo>
                    <a:lnTo>
                      <a:pt x="207" y="300"/>
                    </a:lnTo>
                    <a:lnTo>
                      <a:pt x="202" y="290"/>
                    </a:lnTo>
                    <a:lnTo>
                      <a:pt x="194" y="285"/>
                    </a:lnTo>
                    <a:lnTo>
                      <a:pt x="186" y="280"/>
                    </a:lnTo>
                    <a:lnTo>
                      <a:pt x="176" y="275"/>
                    </a:lnTo>
                    <a:lnTo>
                      <a:pt x="167" y="270"/>
                    </a:lnTo>
                    <a:lnTo>
                      <a:pt x="158" y="264"/>
                    </a:lnTo>
                    <a:lnTo>
                      <a:pt x="148" y="258"/>
                    </a:lnTo>
                    <a:lnTo>
                      <a:pt x="138" y="250"/>
                    </a:lnTo>
                    <a:lnTo>
                      <a:pt x="127" y="243"/>
                    </a:lnTo>
                    <a:lnTo>
                      <a:pt x="125" y="254"/>
                    </a:lnTo>
                    <a:lnTo>
                      <a:pt x="123" y="264"/>
                    </a:lnTo>
                    <a:lnTo>
                      <a:pt x="120" y="274"/>
                    </a:lnTo>
                    <a:lnTo>
                      <a:pt x="118" y="284"/>
                    </a:lnTo>
                    <a:lnTo>
                      <a:pt x="115" y="294"/>
                    </a:lnTo>
                    <a:lnTo>
                      <a:pt x="113" y="305"/>
                    </a:lnTo>
                    <a:lnTo>
                      <a:pt x="110" y="315"/>
                    </a:lnTo>
                    <a:lnTo>
                      <a:pt x="108" y="325"/>
                    </a:lnTo>
                    <a:lnTo>
                      <a:pt x="108" y="335"/>
                    </a:lnTo>
                    <a:lnTo>
                      <a:pt x="108" y="345"/>
                    </a:lnTo>
                    <a:lnTo>
                      <a:pt x="108" y="356"/>
                    </a:lnTo>
                    <a:lnTo>
                      <a:pt x="109" y="366"/>
                    </a:lnTo>
                    <a:lnTo>
                      <a:pt x="109" y="377"/>
                    </a:lnTo>
                    <a:lnTo>
                      <a:pt x="111" y="388"/>
                    </a:lnTo>
                    <a:lnTo>
                      <a:pt x="112" y="400"/>
                    </a:lnTo>
                    <a:lnTo>
                      <a:pt x="114" y="413"/>
                    </a:lnTo>
                    <a:lnTo>
                      <a:pt x="117" y="416"/>
                    </a:lnTo>
                    <a:lnTo>
                      <a:pt x="119" y="418"/>
                    </a:lnTo>
                    <a:lnTo>
                      <a:pt x="122" y="421"/>
                    </a:lnTo>
                    <a:lnTo>
                      <a:pt x="124" y="423"/>
                    </a:lnTo>
                    <a:lnTo>
                      <a:pt x="127" y="425"/>
                    </a:lnTo>
                    <a:lnTo>
                      <a:pt x="129" y="428"/>
                    </a:lnTo>
                    <a:lnTo>
                      <a:pt x="132" y="430"/>
                    </a:lnTo>
                    <a:lnTo>
                      <a:pt x="134" y="433"/>
                    </a:lnTo>
                    <a:lnTo>
                      <a:pt x="134" y="442"/>
                    </a:lnTo>
                    <a:lnTo>
                      <a:pt x="134" y="449"/>
                    </a:lnTo>
                    <a:lnTo>
                      <a:pt x="133" y="455"/>
                    </a:lnTo>
                    <a:lnTo>
                      <a:pt x="132" y="459"/>
                    </a:lnTo>
                    <a:lnTo>
                      <a:pt x="131" y="462"/>
                    </a:lnTo>
                    <a:lnTo>
                      <a:pt x="129" y="466"/>
                    </a:lnTo>
                    <a:lnTo>
                      <a:pt x="125" y="469"/>
                    </a:lnTo>
                    <a:lnTo>
                      <a:pt x="121" y="474"/>
                    </a:lnTo>
                    <a:lnTo>
                      <a:pt x="113" y="474"/>
                    </a:lnTo>
                    <a:lnTo>
                      <a:pt x="105" y="474"/>
                    </a:lnTo>
                    <a:lnTo>
                      <a:pt x="96" y="474"/>
                    </a:lnTo>
                    <a:lnTo>
                      <a:pt x="87" y="474"/>
                    </a:lnTo>
                    <a:lnTo>
                      <a:pt x="77" y="474"/>
                    </a:lnTo>
                    <a:lnTo>
                      <a:pt x="67" y="474"/>
                    </a:lnTo>
                    <a:lnTo>
                      <a:pt x="57" y="474"/>
                    </a:lnTo>
                    <a:lnTo>
                      <a:pt x="47" y="47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79" name="Freeform 68"/>
              <p:cNvSpPr>
                <a:spLocks/>
              </p:cNvSpPr>
              <p:nvPr/>
            </p:nvSpPr>
            <p:spPr bwMode="auto">
              <a:xfrm>
                <a:off x="1605" y="2753"/>
                <a:ext cx="116" cy="168"/>
              </a:xfrm>
              <a:custGeom>
                <a:avLst/>
                <a:gdLst/>
                <a:ahLst/>
                <a:cxnLst>
                  <a:cxn ang="0">
                    <a:pos x="140" y="632"/>
                  </a:cxn>
                  <a:cxn ang="0">
                    <a:pos x="72" y="581"/>
                  </a:cxn>
                  <a:cxn ang="0">
                    <a:pos x="38" y="539"/>
                  </a:cxn>
                  <a:cxn ang="0">
                    <a:pos x="14" y="498"/>
                  </a:cxn>
                  <a:cxn ang="0">
                    <a:pos x="6" y="409"/>
                  </a:cxn>
                  <a:cxn ang="0">
                    <a:pos x="2" y="299"/>
                  </a:cxn>
                  <a:cxn ang="0">
                    <a:pos x="28" y="222"/>
                  </a:cxn>
                  <a:cxn ang="0">
                    <a:pos x="65" y="173"/>
                  </a:cxn>
                  <a:cxn ang="0">
                    <a:pos x="130" y="124"/>
                  </a:cxn>
                  <a:cxn ang="0">
                    <a:pos x="180" y="95"/>
                  </a:cxn>
                  <a:cxn ang="0">
                    <a:pos x="256" y="86"/>
                  </a:cxn>
                  <a:cxn ang="0">
                    <a:pos x="351" y="76"/>
                  </a:cxn>
                  <a:cxn ang="0">
                    <a:pos x="384" y="66"/>
                  </a:cxn>
                  <a:cxn ang="0">
                    <a:pos x="398" y="56"/>
                  </a:cxn>
                  <a:cxn ang="0">
                    <a:pos x="405" y="39"/>
                  </a:cxn>
                  <a:cxn ang="0">
                    <a:pos x="415" y="14"/>
                  </a:cxn>
                  <a:cxn ang="0">
                    <a:pos x="424" y="6"/>
                  </a:cxn>
                  <a:cxn ang="0">
                    <a:pos x="434" y="2"/>
                  </a:cxn>
                  <a:cxn ang="0">
                    <a:pos x="445" y="7"/>
                  </a:cxn>
                  <a:cxn ang="0">
                    <a:pos x="459" y="17"/>
                  </a:cxn>
                  <a:cxn ang="0">
                    <a:pos x="459" y="79"/>
                  </a:cxn>
                  <a:cxn ang="0">
                    <a:pos x="451" y="157"/>
                  </a:cxn>
                  <a:cxn ang="0">
                    <a:pos x="460" y="206"/>
                  </a:cxn>
                  <a:cxn ang="0">
                    <a:pos x="464" y="251"/>
                  </a:cxn>
                  <a:cxn ang="0">
                    <a:pos x="453" y="278"/>
                  </a:cxn>
                  <a:cxn ang="0">
                    <a:pos x="435" y="289"/>
                  </a:cxn>
                  <a:cxn ang="0">
                    <a:pos x="423" y="291"/>
                  </a:cxn>
                  <a:cxn ang="0">
                    <a:pos x="413" y="287"/>
                  </a:cxn>
                  <a:cxn ang="0">
                    <a:pos x="407" y="252"/>
                  </a:cxn>
                  <a:cxn ang="0">
                    <a:pos x="399" y="202"/>
                  </a:cxn>
                  <a:cxn ang="0">
                    <a:pos x="381" y="177"/>
                  </a:cxn>
                  <a:cxn ang="0">
                    <a:pos x="372" y="158"/>
                  </a:cxn>
                  <a:cxn ang="0">
                    <a:pos x="354" y="149"/>
                  </a:cxn>
                  <a:cxn ang="0">
                    <a:pos x="330" y="145"/>
                  </a:cxn>
                  <a:cxn ang="0">
                    <a:pos x="282" y="165"/>
                  </a:cxn>
                  <a:cxn ang="0">
                    <a:pos x="224" y="200"/>
                  </a:cxn>
                  <a:cxn ang="0">
                    <a:pos x="178" y="248"/>
                  </a:cxn>
                  <a:cxn ang="0">
                    <a:pos x="133" y="299"/>
                  </a:cxn>
                  <a:cxn ang="0">
                    <a:pos x="121" y="352"/>
                  </a:cxn>
                  <a:cxn ang="0">
                    <a:pos x="117" y="411"/>
                  </a:cxn>
                  <a:cxn ang="0">
                    <a:pos x="124" y="450"/>
                  </a:cxn>
                  <a:cxn ang="0">
                    <a:pos x="143" y="480"/>
                  </a:cxn>
                  <a:cxn ang="0">
                    <a:pos x="178" y="511"/>
                  </a:cxn>
                  <a:cxn ang="0">
                    <a:pos x="219" y="546"/>
                  </a:cxn>
                  <a:cxn ang="0">
                    <a:pos x="296" y="555"/>
                  </a:cxn>
                  <a:cxn ang="0">
                    <a:pos x="387" y="551"/>
                  </a:cxn>
                  <a:cxn ang="0">
                    <a:pos x="415" y="567"/>
                  </a:cxn>
                  <a:cxn ang="0">
                    <a:pos x="407" y="601"/>
                  </a:cxn>
                  <a:cxn ang="0">
                    <a:pos x="386" y="639"/>
                  </a:cxn>
                  <a:cxn ang="0">
                    <a:pos x="351" y="662"/>
                  </a:cxn>
                  <a:cxn ang="0">
                    <a:pos x="283" y="671"/>
                  </a:cxn>
                  <a:cxn ang="0">
                    <a:pos x="208" y="671"/>
                  </a:cxn>
                </a:cxnLst>
                <a:rect l="0" t="0" r="r" b="b"/>
                <a:pathLst>
                  <a:path w="464" h="671">
                    <a:moveTo>
                      <a:pt x="188" y="671"/>
                    </a:moveTo>
                    <a:lnTo>
                      <a:pt x="173" y="658"/>
                    </a:lnTo>
                    <a:lnTo>
                      <a:pt x="156" y="646"/>
                    </a:lnTo>
                    <a:lnTo>
                      <a:pt x="140" y="632"/>
                    </a:lnTo>
                    <a:lnTo>
                      <a:pt x="124" y="620"/>
                    </a:lnTo>
                    <a:lnTo>
                      <a:pt x="106" y="607"/>
                    </a:lnTo>
                    <a:lnTo>
                      <a:pt x="89" y="595"/>
                    </a:lnTo>
                    <a:lnTo>
                      <a:pt x="72" y="581"/>
                    </a:lnTo>
                    <a:lnTo>
                      <a:pt x="53" y="569"/>
                    </a:lnTo>
                    <a:lnTo>
                      <a:pt x="48" y="559"/>
                    </a:lnTo>
                    <a:lnTo>
                      <a:pt x="43" y="549"/>
                    </a:lnTo>
                    <a:lnTo>
                      <a:pt x="38" y="539"/>
                    </a:lnTo>
                    <a:lnTo>
                      <a:pt x="33" y="528"/>
                    </a:lnTo>
                    <a:lnTo>
                      <a:pt x="27" y="518"/>
                    </a:lnTo>
                    <a:lnTo>
                      <a:pt x="21" y="508"/>
                    </a:lnTo>
                    <a:lnTo>
                      <a:pt x="14" y="498"/>
                    </a:lnTo>
                    <a:lnTo>
                      <a:pt x="6" y="488"/>
                    </a:lnTo>
                    <a:lnTo>
                      <a:pt x="6" y="462"/>
                    </a:lnTo>
                    <a:lnTo>
                      <a:pt x="6" y="436"/>
                    </a:lnTo>
                    <a:lnTo>
                      <a:pt x="6" y="409"/>
                    </a:lnTo>
                    <a:lnTo>
                      <a:pt x="5" y="382"/>
                    </a:lnTo>
                    <a:lnTo>
                      <a:pt x="5" y="354"/>
                    </a:lnTo>
                    <a:lnTo>
                      <a:pt x="3" y="326"/>
                    </a:lnTo>
                    <a:lnTo>
                      <a:pt x="2" y="299"/>
                    </a:lnTo>
                    <a:lnTo>
                      <a:pt x="0" y="271"/>
                    </a:lnTo>
                    <a:lnTo>
                      <a:pt x="12" y="251"/>
                    </a:lnTo>
                    <a:lnTo>
                      <a:pt x="20" y="235"/>
                    </a:lnTo>
                    <a:lnTo>
                      <a:pt x="28" y="222"/>
                    </a:lnTo>
                    <a:lnTo>
                      <a:pt x="35" y="211"/>
                    </a:lnTo>
                    <a:lnTo>
                      <a:pt x="43" y="200"/>
                    </a:lnTo>
                    <a:lnTo>
                      <a:pt x="53" y="188"/>
                    </a:lnTo>
                    <a:lnTo>
                      <a:pt x="65" y="173"/>
                    </a:lnTo>
                    <a:lnTo>
                      <a:pt x="81" y="156"/>
                    </a:lnTo>
                    <a:lnTo>
                      <a:pt x="98" y="144"/>
                    </a:lnTo>
                    <a:lnTo>
                      <a:pt x="115" y="134"/>
                    </a:lnTo>
                    <a:lnTo>
                      <a:pt x="130" y="124"/>
                    </a:lnTo>
                    <a:lnTo>
                      <a:pt x="144" y="116"/>
                    </a:lnTo>
                    <a:lnTo>
                      <a:pt x="157" y="109"/>
                    </a:lnTo>
                    <a:lnTo>
                      <a:pt x="170" y="102"/>
                    </a:lnTo>
                    <a:lnTo>
                      <a:pt x="180" y="95"/>
                    </a:lnTo>
                    <a:lnTo>
                      <a:pt x="188" y="88"/>
                    </a:lnTo>
                    <a:lnTo>
                      <a:pt x="211" y="88"/>
                    </a:lnTo>
                    <a:lnTo>
                      <a:pt x="234" y="87"/>
                    </a:lnTo>
                    <a:lnTo>
                      <a:pt x="256" y="86"/>
                    </a:lnTo>
                    <a:lnTo>
                      <a:pt x="280" y="84"/>
                    </a:lnTo>
                    <a:lnTo>
                      <a:pt x="303" y="82"/>
                    </a:lnTo>
                    <a:lnTo>
                      <a:pt x="327" y="80"/>
                    </a:lnTo>
                    <a:lnTo>
                      <a:pt x="351" y="76"/>
                    </a:lnTo>
                    <a:lnTo>
                      <a:pt x="377" y="74"/>
                    </a:lnTo>
                    <a:lnTo>
                      <a:pt x="379" y="71"/>
                    </a:lnTo>
                    <a:lnTo>
                      <a:pt x="382" y="69"/>
                    </a:lnTo>
                    <a:lnTo>
                      <a:pt x="384" y="66"/>
                    </a:lnTo>
                    <a:lnTo>
                      <a:pt x="387" y="64"/>
                    </a:lnTo>
                    <a:lnTo>
                      <a:pt x="390" y="61"/>
                    </a:lnTo>
                    <a:lnTo>
                      <a:pt x="394" y="59"/>
                    </a:lnTo>
                    <a:lnTo>
                      <a:pt x="398" y="56"/>
                    </a:lnTo>
                    <a:lnTo>
                      <a:pt x="403" y="54"/>
                    </a:lnTo>
                    <a:lnTo>
                      <a:pt x="403" y="49"/>
                    </a:lnTo>
                    <a:lnTo>
                      <a:pt x="404" y="44"/>
                    </a:lnTo>
                    <a:lnTo>
                      <a:pt x="405" y="39"/>
                    </a:lnTo>
                    <a:lnTo>
                      <a:pt x="407" y="33"/>
                    </a:lnTo>
                    <a:lnTo>
                      <a:pt x="409" y="26"/>
                    </a:lnTo>
                    <a:lnTo>
                      <a:pt x="412" y="20"/>
                    </a:lnTo>
                    <a:lnTo>
                      <a:pt x="415" y="14"/>
                    </a:lnTo>
                    <a:lnTo>
                      <a:pt x="417" y="6"/>
                    </a:lnTo>
                    <a:lnTo>
                      <a:pt x="420" y="6"/>
                    </a:lnTo>
                    <a:lnTo>
                      <a:pt x="422" y="6"/>
                    </a:lnTo>
                    <a:lnTo>
                      <a:pt x="424" y="6"/>
                    </a:lnTo>
                    <a:lnTo>
                      <a:pt x="427" y="6"/>
                    </a:lnTo>
                    <a:lnTo>
                      <a:pt x="429" y="5"/>
                    </a:lnTo>
                    <a:lnTo>
                      <a:pt x="432" y="4"/>
                    </a:lnTo>
                    <a:lnTo>
                      <a:pt x="434" y="2"/>
                    </a:lnTo>
                    <a:lnTo>
                      <a:pt x="437" y="0"/>
                    </a:lnTo>
                    <a:lnTo>
                      <a:pt x="439" y="2"/>
                    </a:lnTo>
                    <a:lnTo>
                      <a:pt x="442" y="5"/>
                    </a:lnTo>
                    <a:lnTo>
                      <a:pt x="445" y="7"/>
                    </a:lnTo>
                    <a:lnTo>
                      <a:pt x="448" y="10"/>
                    </a:lnTo>
                    <a:lnTo>
                      <a:pt x="451" y="12"/>
                    </a:lnTo>
                    <a:lnTo>
                      <a:pt x="454" y="15"/>
                    </a:lnTo>
                    <a:lnTo>
                      <a:pt x="459" y="17"/>
                    </a:lnTo>
                    <a:lnTo>
                      <a:pt x="464" y="20"/>
                    </a:lnTo>
                    <a:lnTo>
                      <a:pt x="464" y="42"/>
                    </a:lnTo>
                    <a:lnTo>
                      <a:pt x="462" y="61"/>
                    </a:lnTo>
                    <a:lnTo>
                      <a:pt x="459" y="79"/>
                    </a:lnTo>
                    <a:lnTo>
                      <a:pt x="457" y="96"/>
                    </a:lnTo>
                    <a:lnTo>
                      <a:pt x="454" y="114"/>
                    </a:lnTo>
                    <a:lnTo>
                      <a:pt x="452" y="135"/>
                    </a:lnTo>
                    <a:lnTo>
                      <a:pt x="451" y="157"/>
                    </a:lnTo>
                    <a:lnTo>
                      <a:pt x="450" y="183"/>
                    </a:lnTo>
                    <a:lnTo>
                      <a:pt x="454" y="192"/>
                    </a:lnTo>
                    <a:lnTo>
                      <a:pt x="458" y="199"/>
                    </a:lnTo>
                    <a:lnTo>
                      <a:pt x="460" y="206"/>
                    </a:lnTo>
                    <a:lnTo>
                      <a:pt x="463" y="214"/>
                    </a:lnTo>
                    <a:lnTo>
                      <a:pt x="463" y="223"/>
                    </a:lnTo>
                    <a:lnTo>
                      <a:pt x="464" y="236"/>
                    </a:lnTo>
                    <a:lnTo>
                      <a:pt x="464" y="251"/>
                    </a:lnTo>
                    <a:lnTo>
                      <a:pt x="464" y="271"/>
                    </a:lnTo>
                    <a:lnTo>
                      <a:pt x="460" y="273"/>
                    </a:lnTo>
                    <a:lnTo>
                      <a:pt x="457" y="276"/>
                    </a:lnTo>
                    <a:lnTo>
                      <a:pt x="453" y="278"/>
                    </a:lnTo>
                    <a:lnTo>
                      <a:pt x="449" y="282"/>
                    </a:lnTo>
                    <a:lnTo>
                      <a:pt x="445" y="284"/>
                    </a:lnTo>
                    <a:lnTo>
                      <a:pt x="440" y="287"/>
                    </a:lnTo>
                    <a:lnTo>
                      <a:pt x="435" y="289"/>
                    </a:lnTo>
                    <a:lnTo>
                      <a:pt x="430" y="291"/>
                    </a:lnTo>
                    <a:lnTo>
                      <a:pt x="428" y="291"/>
                    </a:lnTo>
                    <a:lnTo>
                      <a:pt x="425" y="291"/>
                    </a:lnTo>
                    <a:lnTo>
                      <a:pt x="423" y="291"/>
                    </a:lnTo>
                    <a:lnTo>
                      <a:pt x="420" y="291"/>
                    </a:lnTo>
                    <a:lnTo>
                      <a:pt x="418" y="290"/>
                    </a:lnTo>
                    <a:lnTo>
                      <a:pt x="415" y="289"/>
                    </a:lnTo>
                    <a:lnTo>
                      <a:pt x="413" y="287"/>
                    </a:lnTo>
                    <a:lnTo>
                      <a:pt x="409" y="285"/>
                    </a:lnTo>
                    <a:lnTo>
                      <a:pt x="409" y="274"/>
                    </a:lnTo>
                    <a:lnTo>
                      <a:pt x="408" y="263"/>
                    </a:lnTo>
                    <a:lnTo>
                      <a:pt x="407" y="252"/>
                    </a:lnTo>
                    <a:lnTo>
                      <a:pt x="405" y="240"/>
                    </a:lnTo>
                    <a:lnTo>
                      <a:pt x="403" y="227"/>
                    </a:lnTo>
                    <a:lnTo>
                      <a:pt x="401" y="215"/>
                    </a:lnTo>
                    <a:lnTo>
                      <a:pt x="399" y="202"/>
                    </a:lnTo>
                    <a:lnTo>
                      <a:pt x="396" y="190"/>
                    </a:lnTo>
                    <a:lnTo>
                      <a:pt x="390" y="185"/>
                    </a:lnTo>
                    <a:lnTo>
                      <a:pt x="385" y="182"/>
                    </a:lnTo>
                    <a:lnTo>
                      <a:pt x="381" y="177"/>
                    </a:lnTo>
                    <a:lnTo>
                      <a:pt x="378" y="174"/>
                    </a:lnTo>
                    <a:lnTo>
                      <a:pt x="376" y="170"/>
                    </a:lnTo>
                    <a:lnTo>
                      <a:pt x="374" y="165"/>
                    </a:lnTo>
                    <a:lnTo>
                      <a:pt x="372" y="158"/>
                    </a:lnTo>
                    <a:lnTo>
                      <a:pt x="370" y="149"/>
                    </a:lnTo>
                    <a:lnTo>
                      <a:pt x="365" y="149"/>
                    </a:lnTo>
                    <a:lnTo>
                      <a:pt x="359" y="149"/>
                    </a:lnTo>
                    <a:lnTo>
                      <a:pt x="354" y="149"/>
                    </a:lnTo>
                    <a:lnTo>
                      <a:pt x="348" y="148"/>
                    </a:lnTo>
                    <a:lnTo>
                      <a:pt x="343" y="147"/>
                    </a:lnTo>
                    <a:lnTo>
                      <a:pt x="337" y="146"/>
                    </a:lnTo>
                    <a:lnTo>
                      <a:pt x="330" y="145"/>
                    </a:lnTo>
                    <a:lnTo>
                      <a:pt x="323" y="142"/>
                    </a:lnTo>
                    <a:lnTo>
                      <a:pt x="309" y="150"/>
                    </a:lnTo>
                    <a:lnTo>
                      <a:pt x="296" y="157"/>
                    </a:lnTo>
                    <a:lnTo>
                      <a:pt x="282" y="165"/>
                    </a:lnTo>
                    <a:lnTo>
                      <a:pt x="268" y="173"/>
                    </a:lnTo>
                    <a:lnTo>
                      <a:pt x="253" y="182"/>
                    </a:lnTo>
                    <a:lnTo>
                      <a:pt x="238" y="191"/>
                    </a:lnTo>
                    <a:lnTo>
                      <a:pt x="224" y="200"/>
                    </a:lnTo>
                    <a:lnTo>
                      <a:pt x="208" y="210"/>
                    </a:lnTo>
                    <a:lnTo>
                      <a:pt x="198" y="222"/>
                    </a:lnTo>
                    <a:lnTo>
                      <a:pt x="188" y="236"/>
                    </a:lnTo>
                    <a:lnTo>
                      <a:pt x="178" y="248"/>
                    </a:lnTo>
                    <a:lnTo>
                      <a:pt x="167" y="261"/>
                    </a:lnTo>
                    <a:lnTo>
                      <a:pt x="156" y="273"/>
                    </a:lnTo>
                    <a:lnTo>
                      <a:pt x="145" y="287"/>
                    </a:lnTo>
                    <a:lnTo>
                      <a:pt x="133" y="299"/>
                    </a:lnTo>
                    <a:lnTo>
                      <a:pt x="121" y="311"/>
                    </a:lnTo>
                    <a:lnTo>
                      <a:pt x="121" y="324"/>
                    </a:lnTo>
                    <a:lnTo>
                      <a:pt x="121" y="339"/>
                    </a:lnTo>
                    <a:lnTo>
                      <a:pt x="121" y="352"/>
                    </a:lnTo>
                    <a:lnTo>
                      <a:pt x="120" y="366"/>
                    </a:lnTo>
                    <a:lnTo>
                      <a:pt x="120" y="382"/>
                    </a:lnTo>
                    <a:lnTo>
                      <a:pt x="118" y="397"/>
                    </a:lnTo>
                    <a:lnTo>
                      <a:pt x="117" y="411"/>
                    </a:lnTo>
                    <a:lnTo>
                      <a:pt x="115" y="426"/>
                    </a:lnTo>
                    <a:lnTo>
                      <a:pt x="117" y="435"/>
                    </a:lnTo>
                    <a:lnTo>
                      <a:pt x="121" y="442"/>
                    </a:lnTo>
                    <a:lnTo>
                      <a:pt x="124" y="450"/>
                    </a:lnTo>
                    <a:lnTo>
                      <a:pt x="129" y="457"/>
                    </a:lnTo>
                    <a:lnTo>
                      <a:pt x="133" y="465"/>
                    </a:lnTo>
                    <a:lnTo>
                      <a:pt x="138" y="472"/>
                    </a:lnTo>
                    <a:lnTo>
                      <a:pt x="143" y="480"/>
                    </a:lnTo>
                    <a:lnTo>
                      <a:pt x="148" y="488"/>
                    </a:lnTo>
                    <a:lnTo>
                      <a:pt x="157" y="496"/>
                    </a:lnTo>
                    <a:lnTo>
                      <a:pt x="168" y="503"/>
                    </a:lnTo>
                    <a:lnTo>
                      <a:pt x="178" y="511"/>
                    </a:lnTo>
                    <a:lnTo>
                      <a:pt x="188" y="519"/>
                    </a:lnTo>
                    <a:lnTo>
                      <a:pt x="198" y="527"/>
                    </a:lnTo>
                    <a:lnTo>
                      <a:pt x="208" y="537"/>
                    </a:lnTo>
                    <a:lnTo>
                      <a:pt x="219" y="546"/>
                    </a:lnTo>
                    <a:lnTo>
                      <a:pt x="229" y="556"/>
                    </a:lnTo>
                    <a:lnTo>
                      <a:pt x="251" y="556"/>
                    </a:lnTo>
                    <a:lnTo>
                      <a:pt x="274" y="556"/>
                    </a:lnTo>
                    <a:lnTo>
                      <a:pt x="296" y="555"/>
                    </a:lnTo>
                    <a:lnTo>
                      <a:pt x="320" y="555"/>
                    </a:lnTo>
                    <a:lnTo>
                      <a:pt x="342" y="554"/>
                    </a:lnTo>
                    <a:lnTo>
                      <a:pt x="365" y="553"/>
                    </a:lnTo>
                    <a:lnTo>
                      <a:pt x="387" y="551"/>
                    </a:lnTo>
                    <a:lnTo>
                      <a:pt x="409" y="549"/>
                    </a:lnTo>
                    <a:lnTo>
                      <a:pt x="413" y="556"/>
                    </a:lnTo>
                    <a:lnTo>
                      <a:pt x="414" y="561"/>
                    </a:lnTo>
                    <a:lnTo>
                      <a:pt x="415" y="567"/>
                    </a:lnTo>
                    <a:lnTo>
                      <a:pt x="415" y="572"/>
                    </a:lnTo>
                    <a:lnTo>
                      <a:pt x="413" y="579"/>
                    </a:lnTo>
                    <a:lnTo>
                      <a:pt x="410" y="589"/>
                    </a:lnTo>
                    <a:lnTo>
                      <a:pt x="407" y="601"/>
                    </a:lnTo>
                    <a:lnTo>
                      <a:pt x="403" y="616"/>
                    </a:lnTo>
                    <a:lnTo>
                      <a:pt x="396" y="625"/>
                    </a:lnTo>
                    <a:lnTo>
                      <a:pt x="391" y="632"/>
                    </a:lnTo>
                    <a:lnTo>
                      <a:pt x="386" y="639"/>
                    </a:lnTo>
                    <a:lnTo>
                      <a:pt x="380" y="644"/>
                    </a:lnTo>
                    <a:lnTo>
                      <a:pt x="373" y="649"/>
                    </a:lnTo>
                    <a:lnTo>
                      <a:pt x="364" y="655"/>
                    </a:lnTo>
                    <a:lnTo>
                      <a:pt x="351" y="662"/>
                    </a:lnTo>
                    <a:lnTo>
                      <a:pt x="336" y="671"/>
                    </a:lnTo>
                    <a:lnTo>
                      <a:pt x="319" y="671"/>
                    </a:lnTo>
                    <a:lnTo>
                      <a:pt x="300" y="671"/>
                    </a:lnTo>
                    <a:lnTo>
                      <a:pt x="283" y="671"/>
                    </a:lnTo>
                    <a:lnTo>
                      <a:pt x="265" y="671"/>
                    </a:lnTo>
                    <a:lnTo>
                      <a:pt x="246" y="671"/>
                    </a:lnTo>
                    <a:lnTo>
                      <a:pt x="227" y="671"/>
                    </a:lnTo>
                    <a:lnTo>
                      <a:pt x="208" y="671"/>
                    </a:lnTo>
                    <a:lnTo>
                      <a:pt x="188" y="67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0" name="Freeform 69"/>
              <p:cNvSpPr>
                <a:spLocks noEditPoints="1"/>
              </p:cNvSpPr>
              <p:nvPr/>
            </p:nvSpPr>
            <p:spPr bwMode="auto">
              <a:xfrm>
                <a:off x="1766" y="3075"/>
                <a:ext cx="150" cy="107"/>
              </a:xfrm>
              <a:custGeom>
                <a:avLst/>
                <a:gdLst/>
                <a:ahLst/>
                <a:cxnLst>
                  <a:cxn ang="0">
                    <a:pos x="63" y="424"/>
                  </a:cxn>
                  <a:cxn ang="0">
                    <a:pos x="27" y="412"/>
                  </a:cxn>
                  <a:cxn ang="0">
                    <a:pos x="19" y="399"/>
                  </a:cxn>
                  <a:cxn ang="0">
                    <a:pos x="22" y="378"/>
                  </a:cxn>
                  <a:cxn ang="0">
                    <a:pos x="41" y="346"/>
                  </a:cxn>
                  <a:cxn ang="0">
                    <a:pos x="58" y="142"/>
                  </a:cxn>
                  <a:cxn ang="0">
                    <a:pos x="43" y="84"/>
                  </a:cxn>
                  <a:cxn ang="0">
                    <a:pos x="7" y="49"/>
                  </a:cxn>
                  <a:cxn ang="0">
                    <a:pos x="11" y="27"/>
                  </a:cxn>
                  <a:cxn ang="0">
                    <a:pos x="35" y="8"/>
                  </a:cxn>
                  <a:cxn ang="0">
                    <a:pos x="81" y="5"/>
                  </a:cxn>
                  <a:cxn ang="0">
                    <a:pos x="207" y="11"/>
                  </a:cxn>
                  <a:cxn ang="0">
                    <a:pos x="390" y="34"/>
                  </a:cxn>
                  <a:cxn ang="0">
                    <a:pos x="404" y="54"/>
                  </a:cxn>
                  <a:cxn ang="0">
                    <a:pos x="417" y="94"/>
                  </a:cxn>
                  <a:cxn ang="0">
                    <a:pos x="422" y="162"/>
                  </a:cxn>
                  <a:cxn ang="0">
                    <a:pos x="399" y="197"/>
                  </a:cxn>
                  <a:cxn ang="0">
                    <a:pos x="370" y="221"/>
                  </a:cxn>
                  <a:cxn ang="0">
                    <a:pos x="370" y="241"/>
                  </a:cxn>
                  <a:cxn ang="0">
                    <a:pos x="385" y="267"/>
                  </a:cxn>
                  <a:cxn ang="0">
                    <a:pos x="410" y="299"/>
                  </a:cxn>
                  <a:cxn ang="0">
                    <a:pos x="480" y="337"/>
                  </a:cxn>
                  <a:cxn ang="0">
                    <a:pos x="540" y="361"/>
                  </a:cxn>
                  <a:cxn ang="0">
                    <a:pos x="582" y="365"/>
                  </a:cxn>
                  <a:cxn ang="0">
                    <a:pos x="597" y="387"/>
                  </a:cxn>
                  <a:cxn ang="0">
                    <a:pos x="584" y="410"/>
                  </a:cxn>
                  <a:cxn ang="0">
                    <a:pos x="546" y="423"/>
                  </a:cxn>
                  <a:cxn ang="0">
                    <a:pos x="506" y="428"/>
                  </a:cxn>
                  <a:cxn ang="0">
                    <a:pos x="457" y="428"/>
                  </a:cxn>
                  <a:cxn ang="0">
                    <a:pos x="431" y="415"/>
                  </a:cxn>
                  <a:cxn ang="0">
                    <a:pos x="374" y="367"/>
                  </a:cxn>
                  <a:cxn ang="0">
                    <a:pos x="276" y="261"/>
                  </a:cxn>
                  <a:cxn ang="0">
                    <a:pos x="212" y="233"/>
                  </a:cxn>
                  <a:cxn ang="0">
                    <a:pos x="193" y="243"/>
                  </a:cxn>
                  <a:cxn ang="0">
                    <a:pos x="180" y="272"/>
                  </a:cxn>
                  <a:cxn ang="0">
                    <a:pos x="186" y="310"/>
                  </a:cxn>
                  <a:cxn ang="0">
                    <a:pos x="195" y="387"/>
                  </a:cxn>
                  <a:cxn ang="0">
                    <a:pos x="189" y="401"/>
                  </a:cxn>
                  <a:cxn ang="0">
                    <a:pos x="157" y="422"/>
                  </a:cxn>
                  <a:cxn ang="0">
                    <a:pos x="110" y="428"/>
                  </a:cxn>
                  <a:cxn ang="0">
                    <a:pos x="181" y="183"/>
                  </a:cxn>
                  <a:cxn ang="0">
                    <a:pos x="169" y="170"/>
                  </a:cxn>
                  <a:cxn ang="0">
                    <a:pos x="166" y="126"/>
                  </a:cxn>
                  <a:cxn ang="0">
                    <a:pos x="162" y="90"/>
                  </a:cxn>
                  <a:cxn ang="0">
                    <a:pos x="173" y="78"/>
                  </a:cxn>
                  <a:cxn ang="0">
                    <a:pos x="220" y="75"/>
                  </a:cxn>
                  <a:cxn ang="0">
                    <a:pos x="272" y="78"/>
                  </a:cxn>
                  <a:cxn ang="0">
                    <a:pos x="293" y="93"/>
                  </a:cxn>
                  <a:cxn ang="0">
                    <a:pos x="302" y="125"/>
                  </a:cxn>
                  <a:cxn ang="0">
                    <a:pos x="302" y="164"/>
                  </a:cxn>
                  <a:cxn ang="0">
                    <a:pos x="264" y="178"/>
                  </a:cxn>
                  <a:cxn ang="0">
                    <a:pos x="231" y="190"/>
                  </a:cxn>
                  <a:cxn ang="0">
                    <a:pos x="196" y="190"/>
                  </a:cxn>
                </a:cxnLst>
                <a:rect l="0" t="0" r="r" b="b"/>
                <a:pathLst>
                  <a:path w="597" h="428">
                    <a:moveTo>
                      <a:pt x="94" y="428"/>
                    </a:moveTo>
                    <a:lnTo>
                      <a:pt x="87" y="428"/>
                    </a:lnTo>
                    <a:lnTo>
                      <a:pt x="79" y="427"/>
                    </a:lnTo>
                    <a:lnTo>
                      <a:pt x="72" y="425"/>
                    </a:lnTo>
                    <a:lnTo>
                      <a:pt x="63" y="424"/>
                    </a:lnTo>
                    <a:lnTo>
                      <a:pt x="55" y="422"/>
                    </a:lnTo>
                    <a:lnTo>
                      <a:pt x="46" y="419"/>
                    </a:lnTo>
                    <a:lnTo>
                      <a:pt x="37" y="417"/>
                    </a:lnTo>
                    <a:lnTo>
                      <a:pt x="27" y="415"/>
                    </a:lnTo>
                    <a:lnTo>
                      <a:pt x="27" y="412"/>
                    </a:lnTo>
                    <a:lnTo>
                      <a:pt x="26" y="410"/>
                    </a:lnTo>
                    <a:lnTo>
                      <a:pt x="25" y="407"/>
                    </a:lnTo>
                    <a:lnTo>
                      <a:pt x="23" y="405"/>
                    </a:lnTo>
                    <a:lnTo>
                      <a:pt x="21" y="401"/>
                    </a:lnTo>
                    <a:lnTo>
                      <a:pt x="19" y="399"/>
                    </a:lnTo>
                    <a:lnTo>
                      <a:pt x="16" y="396"/>
                    </a:lnTo>
                    <a:lnTo>
                      <a:pt x="13" y="394"/>
                    </a:lnTo>
                    <a:lnTo>
                      <a:pt x="16" y="389"/>
                    </a:lnTo>
                    <a:lnTo>
                      <a:pt x="19" y="384"/>
                    </a:lnTo>
                    <a:lnTo>
                      <a:pt x="22" y="378"/>
                    </a:lnTo>
                    <a:lnTo>
                      <a:pt x="25" y="373"/>
                    </a:lnTo>
                    <a:lnTo>
                      <a:pt x="28" y="367"/>
                    </a:lnTo>
                    <a:lnTo>
                      <a:pt x="32" y="361"/>
                    </a:lnTo>
                    <a:lnTo>
                      <a:pt x="36" y="354"/>
                    </a:lnTo>
                    <a:lnTo>
                      <a:pt x="41" y="346"/>
                    </a:lnTo>
                    <a:lnTo>
                      <a:pt x="47" y="279"/>
                    </a:lnTo>
                    <a:lnTo>
                      <a:pt x="52" y="228"/>
                    </a:lnTo>
                    <a:lnTo>
                      <a:pt x="55" y="190"/>
                    </a:lnTo>
                    <a:lnTo>
                      <a:pt x="57" y="163"/>
                    </a:lnTo>
                    <a:lnTo>
                      <a:pt x="58" y="142"/>
                    </a:lnTo>
                    <a:lnTo>
                      <a:pt x="57" y="126"/>
                    </a:lnTo>
                    <a:lnTo>
                      <a:pt x="56" y="112"/>
                    </a:lnTo>
                    <a:lnTo>
                      <a:pt x="54" y="95"/>
                    </a:lnTo>
                    <a:lnTo>
                      <a:pt x="48" y="90"/>
                    </a:lnTo>
                    <a:lnTo>
                      <a:pt x="43" y="84"/>
                    </a:lnTo>
                    <a:lnTo>
                      <a:pt x="36" y="78"/>
                    </a:lnTo>
                    <a:lnTo>
                      <a:pt x="30" y="71"/>
                    </a:lnTo>
                    <a:lnTo>
                      <a:pt x="23" y="64"/>
                    </a:lnTo>
                    <a:lnTo>
                      <a:pt x="15" y="57"/>
                    </a:lnTo>
                    <a:lnTo>
                      <a:pt x="7" y="49"/>
                    </a:lnTo>
                    <a:lnTo>
                      <a:pt x="0" y="41"/>
                    </a:lnTo>
                    <a:lnTo>
                      <a:pt x="3" y="38"/>
                    </a:lnTo>
                    <a:lnTo>
                      <a:pt x="5" y="35"/>
                    </a:lnTo>
                    <a:lnTo>
                      <a:pt x="8" y="31"/>
                    </a:lnTo>
                    <a:lnTo>
                      <a:pt x="11" y="27"/>
                    </a:lnTo>
                    <a:lnTo>
                      <a:pt x="14" y="22"/>
                    </a:lnTo>
                    <a:lnTo>
                      <a:pt x="19" y="18"/>
                    </a:lnTo>
                    <a:lnTo>
                      <a:pt x="23" y="13"/>
                    </a:lnTo>
                    <a:lnTo>
                      <a:pt x="27" y="8"/>
                    </a:lnTo>
                    <a:lnTo>
                      <a:pt x="35" y="8"/>
                    </a:lnTo>
                    <a:lnTo>
                      <a:pt x="43" y="8"/>
                    </a:lnTo>
                    <a:lnTo>
                      <a:pt x="52" y="8"/>
                    </a:lnTo>
                    <a:lnTo>
                      <a:pt x="61" y="7"/>
                    </a:lnTo>
                    <a:lnTo>
                      <a:pt x="72" y="6"/>
                    </a:lnTo>
                    <a:lnTo>
                      <a:pt x="81" y="5"/>
                    </a:lnTo>
                    <a:lnTo>
                      <a:pt x="91" y="3"/>
                    </a:lnTo>
                    <a:lnTo>
                      <a:pt x="101" y="0"/>
                    </a:lnTo>
                    <a:lnTo>
                      <a:pt x="136" y="4"/>
                    </a:lnTo>
                    <a:lnTo>
                      <a:pt x="172" y="7"/>
                    </a:lnTo>
                    <a:lnTo>
                      <a:pt x="207" y="11"/>
                    </a:lnTo>
                    <a:lnTo>
                      <a:pt x="243" y="15"/>
                    </a:lnTo>
                    <a:lnTo>
                      <a:pt x="279" y="20"/>
                    </a:lnTo>
                    <a:lnTo>
                      <a:pt x="315" y="25"/>
                    </a:lnTo>
                    <a:lnTo>
                      <a:pt x="352" y="30"/>
                    </a:lnTo>
                    <a:lnTo>
                      <a:pt x="390" y="34"/>
                    </a:lnTo>
                    <a:lnTo>
                      <a:pt x="393" y="37"/>
                    </a:lnTo>
                    <a:lnTo>
                      <a:pt x="395" y="41"/>
                    </a:lnTo>
                    <a:lnTo>
                      <a:pt x="398" y="44"/>
                    </a:lnTo>
                    <a:lnTo>
                      <a:pt x="401" y="49"/>
                    </a:lnTo>
                    <a:lnTo>
                      <a:pt x="404" y="54"/>
                    </a:lnTo>
                    <a:lnTo>
                      <a:pt x="408" y="59"/>
                    </a:lnTo>
                    <a:lnTo>
                      <a:pt x="412" y="64"/>
                    </a:lnTo>
                    <a:lnTo>
                      <a:pt x="416" y="69"/>
                    </a:lnTo>
                    <a:lnTo>
                      <a:pt x="416" y="81"/>
                    </a:lnTo>
                    <a:lnTo>
                      <a:pt x="417" y="94"/>
                    </a:lnTo>
                    <a:lnTo>
                      <a:pt x="417" y="107"/>
                    </a:lnTo>
                    <a:lnTo>
                      <a:pt x="417" y="120"/>
                    </a:lnTo>
                    <a:lnTo>
                      <a:pt x="419" y="134"/>
                    </a:lnTo>
                    <a:lnTo>
                      <a:pt x="420" y="147"/>
                    </a:lnTo>
                    <a:lnTo>
                      <a:pt x="422" y="162"/>
                    </a:lnTo>
                    <a:lnTo>
                      <a:pt x="424" y="177"/>
                    </a:lnTo>
                    <a:lnTo>
                      <a:pt x="419" y="182"/>
                    </a:lnTo>
                    <a:lnTo>
                      <a:pt x="412" y="187"/>
                    </a:lnTo>
                    <a:lnTo>
                      <a:pt x="406" y="192"/>
                    </a:lnTo>
                    <a:lnTo>
                      <a:pt x="399" y="197"/>
                    </a:lnTo>
                    <a:lnTo>
                      <a:pt x="392" y="203"/>
                    </a:lnTo>
                    <a:lnTo>
                      <a:pt x="385" y="208"/>
                    </a:lnTo>
                    <a:lnTo>
                      <a:pt x="378" y="213"/>
                    </a:lnTo>
                    <a:lnTo>
                      <a:pt x="370" y="218"/>
                    </a:lnTo>
                    <a:lnTo>
                      <a:pt x="370" y="221"/>
                    </a:lnTo>
                    <a:lnTo>
                      <a:pt x="370" y="224"/>
                    </a:lnTo>
                    <a:lnTo>
                      <a:pt x="370" y="228"/>
                    </a:lnTo>
                    <a:lnTo>
                      <a:pt x="370" y="232"/>
                    </a:lnTo>
                    <a:lnTo>
                      <a:pt x="370" y="237"/>
                    </a:lnTo>
                    <a:lnTo>
                      <a:pt x="370" y="241"/>
                    </a:lnTo>
                    <a:lnTo>
                      <a:pt x="370" y="246"/>
                    </a:lnTo>
                    <a:lnTo>
                      <a:pt x="370" y="251"/>
                    </a:lnTo>
                    <a:lnTo>
                      <a:pt x="375" y="257"/>
                    </a:lnTo>
                    <a:lnTo>
                      <a:pt x="380" y="262"/>
                    </a:lnTo>
                    <a:lnTo>
                      <a:pt x="385" y="267"/>
                    </a:lnTo>
                    <a:lnTo>
                      <a:pt x="390" y="273"/>
                    </a:lnTo>
                    <a:lnTo>
                      <a:pt x="395" y="279"/>
                    </a:lnTo>
                    <a:lnTo>
                      <a:pt x="400" y="285"/>
                    </a:lnTo>
                    <a:lnTo>
                      <a:pt x="405" y="291"/>
                    </a:lnTo>
                    <a:lnTo>
                      <a:pt x="410" y="299"/>
                    </a:lnTo>
                    <a:lnTo>
                      <a:pt x="424" y="307"/>
                    </a:lnTo>
                    <a:lnTo>
                      <a:pt x="437" y="315"/>
                    </a:lnTo>
                    <a:lnTo>
                      <a:pt x="450" y="322"/>
                    </a:lnTo>
                    <a:lnTo>
                      <a:pt x="464" y="330"/>
                    </a:lnTo>
                    <a:lnTo>
                      <a:pt x="480" y="337"/>
                    </a:lnTo>
                    <a:lnTo>
                      <a:pt x="494" y="344"/>
                    </a:lnTo>
                    <a:lnTo>
                      <a:pt x="509" y="352"/>
                    </a:lnTo>
                    <a:lnTo>
                      <a:pt x="525" y="360"/>
                    </a:lnTo>
                    <a:lnTo>
                      <a:pt x="532" y="360"/>
                    </a:lnTo>
                    <a:lnTo>
                      <a:pt x="540" y="361"/>
                    </a:lnTo>
                    <a:lnTo>
                      <a:pt x="547" y="361"/>
                    </a:lnTo>
                    <a:lnTo>
                      <a:pt x="555" y="361"/>
                    </a:lnTo>
                    <a:lnTo>
                      <a:pt x="564" y="362"/>
                    </a:lnTo>
                    <a:lnTo>
                      <a:pt x="573" y="363"/>
                    </a:lnTo>
                    <a:lnTo>
                      <a:pt x="582" y="365"/>
                    </a:lnTo>
                    <a:lnTo>
                      <a:pt x="592" y="367"/>
                    </a:lnTo>
                    <a:lnTo>
                      <a:pt x="594" y="374"/>
                    </a:lnTo>
                    <a:lnTo>
                      <a:pt x="595" y="379"/>
                    </a:lnTo>
                    <a:lnTo>
                      <a:pt x="596" y="383"/>
                    </a:lnTo>
                    <a:lnTo>
                      <a:pt x="597" y="387"/>
                    </a:lnTo>
                    <a:lnTo>
                      <a:pt x="596" y="391"/>
                    </a:lnTo>
                    <a:lnTo>
                      <a:pt x="595" y="395"/>
                    </a:lnTo>
                    <a:lnTo>
                      <a:pt x="594" y="400"/>
                    </a:lnTo>
                    <a:lnTo>
                      <a:pt x="592" y="408"/>
                    </a:lnTo>
                    <a:lnTo>
                      <a:pt x="584" y="410"/>
                    </a:lnTo>
                    <a:lnTo>
                      <a:pt x="577" y="413"/>
                    </a:lnTo>
                    <a:lnTo>
                      <a:pt x="568" y="415"/>
                    </a:lnTo>
                    <a:lnTo>
                      <a:pt x="561" y="418"/>
                    </a:lnTo>
                    <a:lnTo>
                      <a:pt x="554" y="420"/>
                    </a:lnTo>
                    <a:lnTo>
                      <a:pt x="546" y="423"/>
                    </a:lnTo>
                    <a:lnTo>
                      <a:pt x="539" y="425"/>
                    </a:lnTo>
                    <a:lnTo>
                      <a:pt x="531" y="428"/>
                    </a:lnTo>
                    <a:lnTo>
                      <a:pt x="524" y="428"/>
                    </a:lnTo>
                    <a:lnTo>
                      <a:pt x="514" y="428"/>
                    </a:lnTo>
                    <a:lnTo>
                      <a:pt x="506" y="428"/>
                    </a:lnTo>
                    <a:lnTo>
                      <a:pt x="497" y="428"/>
                    </a:lnTo>
                    <a:lnTo>
                      <a:pt x="487" y="428"/>
                    </a:lnTo>
                    <a:lnTo>
                      <a:pt x="478" y="428"/>
                    </a:lnTo>
                    <a:lnTo>
                      <a:pt x="467" y="428"/>
                    </a:lnTo>
                    <a:lnTo>
                      <a:pt x="457" y="428"/>
                    </a:lnTo>
                    <a:lnTo>
                      <a:pt x="452" y="425"/>
                    </a:lnTo>
                    <a:lnTo>
                      <a:pt x="447" y="423"/>
                    </a:lnTo>
                    <a:lnTo>
                      <a:pt x="442" y="420"/>
                    </a:lnTo>
                    <a:lnTo>
                      <a:pt x="436" y="418"/>
                    </a:lnTo>
                    <a:lnTo>
                      <a:pt x="431" y="415"/>
                    </a:lnTo>
                    <a:lnTo>
                      <a:pt x="425" y="413"/>
                    </a:lnTo>
                    <a:lnTo>
                      <a:pt x="417" y="410"/>
                    </a:lnTo>
                    <a:lnTo>
                      <a:pt x="410" y="408"/>
                    </a:lnTo>
                    <a:lnTo>
                      <a:pt x="392" y="387"/>
                    </a:lnTo>
                    <a:lnTo>
                      <a:pt x="374" y="367"/>
                    </a:lnTo>
                    <a:lnTo>
                      <a:pt x="355" y="346"/>
                    </a:lnTo>
                    <a:lnTo>
                      <a:pt x="336" y="325"/>
                    </a:lnTo>
                    <a:lnTo>
                      <a:pt x="315" y="305"/>
                    </a:lnTo>
                    <a:lnTo>
                      <a:pt x="296" y="283"/>
                    </a:lnTo>
                    <a:lnTo>
                      <a:pt x="276" y="261"/>
                    </a:lnTo>
                    <a:lnTo>
                      <a:pt x="255" y="238"/>
                    </a:lnTo>
                    <a:lnTo>
                      <a:pt x="240" y="236"/>
                    </a:lnTo>
                    <a:lnTo>
                      <a:pt x="228" y="234"/>
                    </a:lnTo>
                    <a:lnTo>
                      <a:pt x="220" y="233"/>
                    </a:lnTo>
                    <a:lnTo>
                      <a:pt x="212" y="233"/>
                    </a:lnTo>
                    <a:lnTo>
                      <a:pt x="207" y="233"/>
                    </a:lnTo>
                    <a:lnTo>
                      <a:pt x="203" y="234"/>
                    </a:lnTo>
                    <a:lnTo>
                      <a:pt x="199" y="236"/>
                    </a:lnTo>
                    <a:lnTo>
                      <a:pt x="195" y="238"/>
                    </a:lnTo>
                    <a:lnTo>
                      <a:pt x="193" y="243"/>
                    </a:lnTo>
                    <a:lnTo>
                      <a:pt x="190" y="248"/>
                    </a:lnTo>
                    <a:lnTo>
                      <a:pt x="188" y="254"/>
                    </a:lnTo>
                    <a:lnTo>
                      <a:pt x="185" y="260"/>
                    </a:lnTo>
                    <a:lnTo>
                      <a:pt x="183" y="265"/>
                    </a:lnTo>
                    <a:lnTo>
                      <a:pt x="180" y="272"/>
                    </a:lnTo>
                    <a:lnTo>
                      <a:pt x="178" y="278"/>
                    </a:lnTo>
                    <a:lnTo>
                      <a:pt x="175" y="285"/>
                    </a:lnTo>
                    <a:lnTo>
                      <a:pt x="180" y="294"/>
                    </a:lnTo>
                    <a:lnTo>
                      <a:pt x="183" y="302"/>
                    </a:lnTo>
                    <a:lnTo>
                      <a:pt x="186" y="310"/>
                    </a:lnTo>
                    <a:lnTo>
                      <a:pt x="188" y="319"/>
                    </a:lnTo>
                    <a:lnTo>
                      <a:pt x="189" y="329"/>
                    </a:lnTo>
                    <a:lnTo>
                      <a:pt x="191" y="343"/>
                    </a:lnTo>
                    <a:lnTo>
                      <a:pt x="193" y="363"/>
                    </a:lnTo>
                    <a:lnTo>
                      <a:pt x="195" y="387"/>
                    </a:lnTo>
                    <a:lnTo>
                      <a:pt x="195" y="389"/>
                    </a:lnTo>
                    <a:lnTo>
                      <a:pt x="194" y="392"/>
                    </a:lnTo>
                    <a:lnTo>
                      <a:pt x="193" y="395"/>
                    </a:lnTo>
                    <a:lnTo>
                      <a:pt x="191" y="398"/>
                    </a:lnTo>
                    <a:lnTo>
                      <a:pt x="189" y="401"/>
                    </a:lnTo>
                    <a:lnTo>
                      <a:pt x="187" y="406"/>
                    </a:lnTo>
                    <a:lnTo>
                      <a:pt x="184" y="410"/>
                    </a:lnTo>
                    <a:lnTo>
                      <a:pt x="182" y="415"/>
                    </a:lnTo>
                    <a:lnTo>
                      <a:pt x="169" y="419"/>
                    </a:lnTo>
                    <a:lnTo>
                      <a:pt x="157" y="422"/>
                    </a:lnTo>
                    <a:lnTo>
                      <a:pt x="149" y="425"/>
                    </a:lnTo>
                    <a:lnTo>
                      <a:pt x="141" y="426"/>
                    </a:lnTo>
                    <a:lnTo>
                      <a:pt x="132" y="427"/>
                    </a:lnTo>
                    <a:lnTo>
                      <a:pt x="123" y="428"/>
                    </a:lnTo>
                    <a:lnTo>
                      <a:pt x="110" y="428"/>
                    </a:lnTo>
                    <a:lnTo>
                      <a:pt x="94" y="428"/>
                    </a:lnTo>
                    <a:close/>
                    <a:moveTo>
                      <a:pt x="188" y="190"/>
                    </a:moveTo>
                    <a:lnTo>
                      <a:pt x="186" y="188"/>
                    </a:lnTo>
                    <a:lnTo>
                      <a:pt x="184" y="185"/>
                    </a:lnTo>
                    <a:lnTo>
                      <a:pt x="181" y="183"/>
                    </a:lnTo>
                    <a:lnTo>
                      <a:pt x="179" y="180"/>
                    </a:lnTo>
                    <a:lnTo>
                      <a:pt x="176" y="178"/>
                    </a:lnTo>
                    <a:lnTo>
                      <a:pt x="174" y="175"/>
                    </a:lnTo>
                    <a:lnTo>
                      <a:pt x="171" y="173"/>
                    </a:lnTo>
                    <a:lnTo>
                      <a:pt x="169" y="170"/>
                    </a:lnTo>
                    <a:lnTo>
                      <a:pt x="169" y="163"/>
                    </a:lnTo>
                    <a:lnTo>
                      <a:pt x="169" y="154"/>
                    </a:lnTo>
                    <a:lnTo>
                      <a:pt x="168" y="144"/>
                    </a:lnTo>
                    <a:lnTo>
                      <a:pt x="168" y="135"/>
                    </a:lnTo>
                    <a:lnTo>
                      <a:pt x="166" y="126"/>
                    </a:lnTo>
                    <a:lnTo>
                      <a:pt x="165" y="116"/>
                    </a:lnTo>
                    <a:lnTo>
                      <a:pt x="163" y="106"/>
                    </a:lnTo>
                    <a:lnTo>
                      <a:pt x="161" y="95"/>
                    </a:lnTo>
                    <a:lnTo>
                      <a:pt x="161" y="93"/>
                    </a:lnTo>
                    <a:lnTo>
                      <a:pt x="162" y="90"/>
                    </a:lnTo>
                    <a:lnTo>
                      <a:pt x="164" y="88"/>
                    </a:lnTo>
                    <a:lnTo>
                      <a:pt x="165" y="85"/>
                    </a:lnTo>
                    <a:lnTo>
                      <a:pt x="168" y="83"/>
                    </a:lnTo>
                    <a:lnTo>
                      <a:pt x="170" y="80"/>
                    </a:lnTo>
                    <a:lnTo>
                      <a:pt x="173" y="78"/>
                    </a:lnTo>
                    <a:lnTo>
                      <a:pt x="175" y="75"/>
                    </a:lnTo>
                    <a:lnTo>
                      <a:pt x="185" y="75"/>
                    </a:lnTo>
                    <a:lnTo>
                      <a:pt x="196" y="75"/>
                    </a:lnTo>
                    <a:lnTo>
                      <a:pt x="207" y="75"/>
                    </a:lnTo>
                    <a:lnTo>
                      <a:pt x="220" y="75"/>
                    </a:lnTo>
                    <a:lnTo>
                      <a:pt x="232" y="75"/>
                    </a:lnTo>
                    <a:lnTo>
                      <a:pt x="244" y="75"/>
                    </a:lnTo>
                    <a:lnTo>
                      <a:pt x="256" y="75"/>
                    </a:lnTo>
                    <a:lnTo>
                      <a:pt x="270" y="75"/>
                    </a:lnTo>
                    <a:lnTo>
                      <a:pt x="272" y="78"/>
                    </a:lnTo>
                    <a:lnTo>
                      <a:pt x="276" y="80"/>
                    </a:lnTo>
                    <a:lnTo>
                      <a:pt x="279" y="83"/>
                    </a:lnTo>
                    <a:lnTo>
                      <a:pt x="284" y="86"/>
                    </a:lnTo>
                    <a:lnTo>
                      <a:pt x="288" y="89"/>
                    </a:lnTo>
                    <a:lnTo>
                      <a:pt x="293" y="93"/>
                    </a:lnTo>
                    <a:lnTo>
                      <a:pt x="298" y="97"/>
                    </a:lnTo>
                    <a:lnTo>
                      <a:pt x="302" y="103"/>
                    </a:lnTo>
                    <a:lnTo>
                      <a:pt x="302" y="110"/>
                    </a:lnTo>
                    <a:lnTo>
                      <a:pt x="302" y="118"/>
                    </a:lnTo>
                    <a:lnTo>
                      <a:pt x="302" y="125"/>
                    </a:lnTo>
                    <a:lnTo>
                      <a:pt x="302" y="133"/>
                    </a:lnTo>
                    <a:lnTo>
                      <a:pt x="302" y="140"/>
                    </a:lnTo>
                    <a:lnTo>
                      <a:pt x="302" y="148"/>
                    </a:lnTo>
                    <a:lnTo>
                      <a:pt x="302" y="156"/>
                    </a:lnTo>
                    <a:lnTo>
                      <a:pt x="302" y="164"/>
                    </a:lnTo>
                    <a:lnTo>
                      <a:pt x="295" y="166"/>
                    </a:lnTo>
                    <a:lnTo>
                      <a:pt x="288" y="169"/>
                    </a:lnTo>
                    <a:lnTo>
                      <a:pt x="280" y="172"/>
                    </a:lnTo>
                    <a:lnTo>
                      <a:pt x="273" y="175"/>
                    </a:lnTo>
                    <a:lnTo>
                      <a:pt x="264" y="178"/>
                    </a:lnTo>
                    <a:lnTo>
                      <a:pt x="257" y="181"/>
                    </a:lnTo>
                    <a:lnTo>
                      <a:pt x="250" y="186"/>
                    </a:lnTo>
                    <a:lnTo>
                      <a:pt x="242" y="190"/>
                    </a:lnTo>
                    <a:lnTo>
                      <a:pt x="237" y="190"/>
                    </a:lnTo>
                    <a:lnTo>
                      <a:pt x="231" y="190"/>
                    </a:lnTo>
                    <a:lnTo>
                      <a:pt x="225" y="190"/>
                    </a:lnTo>
                    <a:lnTo>
                      <a:pt x="217" y="190"/>
                    </a:lnTo>
                    <a:lnTo>
                      <a:pt x="210" y="190"/>
                    </a:lnTo>
                    <a:lnTo>
                      <a:pt x="203" y="190"/>
                    </a:lnTo>
                    <a:lnTo>
                      <a:pt x="196" y="190"/>
                    </a:lnTo>
                    <a:lnTo>
                      <a:pt x="188" y="19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1" name="Freeform 70"/>
              <p:cNvSpPr>
                <a:spLocks noEditPoints="1"/>
              </p:cNvSpPr>
              <p:nvPr/>
            </p:nvSpPr>
            <p:spPr bwMode="auto">
              <a:xfrm>
                <a:off x="1573" y="3018"/>
                <a:ext cx="187" cy="166"/>
              </a:xfrm>
              <a:custGeom>
                <a:avLst/>
                <a:gdLst/>
                <a:ahLst/>
                <a:cxnLst>
                  <a:cxn ang="0">
                    <a:pos x="55" y="655"/>
                  </a:cxn>
                  <a:cxn ang="0">
                    <a:pos x="3" y="640"/>
                  </a:cxn>
                  <a:cxn ang="0">
                    <a:pos x="1" y="622"/>
                  </a:cxn>
                  <a:cxn ang="0">
                    <a:pos x="43" y="600"/>
                  </a:cxn>
                  <a:cxn ang="0">
                    <a:pos x="106" y="576"/>
                  </a:cxn>
                  <a:cxn ang="0">
                    <a:pos x="158" y="494"/>
                  </a:cxn>
                  <a:cxn ang="0">
                    <a:pos x="195" y="415"/>
                  </a:cxn>
                  <a:cxn ang="0">
                    <a:pos x="204" y="352"/>
                  </a:cxn>
                  <a:cxn ang="0">
                    <a:pos x="217" y="335"/>
                  </a:cxn>
                  <a:cxn ang="0">
                    <a:pos x="229" y="310"/>
                  </a:cxn>
                  <a:cxn ang="0">
                    <a:pos x="251" y="232"/>
                  </a:cxn>
                  <a:cxn ang="0">
                    <a:pos x="317" y="58"/>
                  </a:cxn>
                  <a:cxn ang="0">
                    <a:pos x="348" y="0"/>
                  </a:cxn>
                  <a:cxn ang="0">
                    <a:pos x="388" y="2"/>
                  </a:cxn>
                  <a:cxn ang="0">
                    <a:pos x="437" y="45"/>
                  </a:cxn>
                  <a:cxn ang="0">
                    <a:pos x="479" y="115"/>
                  </a:cxn>
                  <a:cxn ang="0">
                    <a:pos x="499" y="187"/>
                  </a:cxn>
                  <a:cxn ang="0">
                    <a:pos x="516" y="247"/>
                  </a:cxn>
                  <a:cxn ang="0">
                    <a:pos x="541" y="270"/>
                  </a:cxn>
                  <a:cxn ang="0">
                    <a:pos x="571" y="340"/>
                  </a:cxn>
                  <a:cxn ang="0">
                    <a:pos x="597" y="441"/>
                  </a:cxn>
                  <a:cxn ang="0">
                    <a:pos x="603" y="443"/>
                  </a:cxn>
                  <a:cxn ang="0">
                    <a:pos x="616" y="478"/>
                  </a:cxn>
                  <a:cxn ang="0">
                    <a:pos x="639" y="555"/>
                  </a:cxn>
                  <a:cxn ang="0">
                    <a:pos x="655" y="585"/>
                  </a:cxn>
                  <a:cxn ang="0">
                    <a:pos x="678" y="604"/>
                  </a:cxn>
                  <a:cxn ang="0">
                    <a:pos x="716" y="607"/>
                  </a:cxn>
                  <a:cxn ang="0">
                    <a:pos x="733" y="618"/>
                  </a:cxn>
                  <a:cxn ang="0">
                    <a:pos x="745" y="638"/>
                  </a:cxn>
                  <a:cxn ang="0">
                    <a:pos x="743" y="650"/>
                  </a:cxn>
                  <a:cxn ang="0">
                    <a:pos x="714" y="661"/>
                  </a:cxn>
                  <a:cxn ang="0">
                    <a:pos x="524" y="647"/>
                  </a:cxn>
                  <a:cxn ang="0">
                    <a:pos x="434" y="627"/>
                  </a:cxn>
                  <a:cxn ang="0">
                    <a:pos x="431" y="614"/>
                  </a:cxn>
                  <a:cxn ang="0">
                    <a:pos x="444" y="599"/>
                  </a:cxn>
                  <a:cxn ang="0">
                    <a:pos x="449" y="557"/>
                  </a:cxn>
                  <a:cxn ang="0">
                    <a:pos x="455" y="495"/>
                  </a:cxn>
                  <a:cxn ang="0">
                    <a:pos x="443" y="480"/>
                  </a:cxn>
                  <a:cxn ang="0">
                    <a:pos x="414" y="467"/>
                  </a:cxn>
                  <a:cxn ang="0">
                    <a:pos x="354" y="457"/>
                  </a:cxn>
                  <a:cxn ang="0">
                    <a:pos x="310" y="455"/>
                  </a:cxn>
                  <a:cxn ang="0">
                    <a:pos x="254" y="472"/>
                  </a:cxn>
                  <a:cxn ang="0">
                    <a:pos x="209" y="503"/>
                  </a:cxn>
                  <a:cxn ang="0">
                    <a:pos x="200" y="539"/>
                  </a:cxn>
                  <a:cxn ang="0">
                    <a:pos x="207" y="576"/>
                  </a:cxn>
                  <a:cxn ang="0">
                    <a:pos x="219" y="590"/>
                  </a:cxn>
                  <a:cxn ang="0">
                    <a:pos x="230" y="628"/>
                  </a:cxn>
                  <a:cxn ang="0">
                    <a:pos x="229" y="660"/>
                  </a:cxn>
                  <a:cxn ang="0">
                    <a:pos x="165" y="664"/>
                  </a:cxn>
                  <a:cxn ang="0">
                    <a:pos x="280" y="400"/>
                  </a:cxn>
                  <a:cxn ang="0">
                    <a:pos x="295" y="322"/>
                  </a:cxn>
                  <a:cxn ang="0">
                    <a:pos x="314" y="261"/>
                  </a:cxn>
                  <a:cxn ang="0">
                    <a:pos x="335" y="236"/>
                  </a:cxn>
                  <a:cxn ang="0">
                    <a:pos x="372" y="229"/>
                  </a:cxn>
                  <a:cxn ang="0">
                    <a:pos x="411" y="226"/>
                  </a:cxn>
                  <a:cxn ang="0">
                    <a:pos x="423" y="248"/>
                  </a:cxn>
                  <a:cxn ang="0">
                    <a:pos x="428" y="306"/>
                  </a:cxn>
                  <a:cxn ang="0">
                    <a:pos x="435" y="394"/>
                  </a:cxn>
                  <a:cxn ang="0">
                    <a:pos x="341" y="395"/>
                  </a:cxn>
                </a:cxnLst>
                <a:rect l="0" t="0" r="r" b="b"/>
                <a:pathLst>
                  <a:path w="745" h="664">
                    <a:moveTo>
                      <a:pt x="99" y="664"/>
                    </a:moveTo>
                    <a:lnTo>
                      <a:pt x="89" y="662"/>
                    </a:lnTo>
                    <a:lnTo>
                      <a:pt x="77" y="660"/>
                    </a:lnTo>
                    <a:lnTo>
                      <a:pt x="66" y="657"/>
                    </a:lnTo>
                    <a:lnTo>
                      <a:pt x="55" y="655"/>
                    </a:lnTo>
                    <a:lnTo>
                      <a:pt x="43" y="652"/>
                    </a:lnTo>
                    <a:lnTo>
                      <a:pt x="30" y="650"/>
                    </a:lnTo>
                    <a:lnTo>
                      <a:pt x="17" y="647"/>
                    </a:lnTo>
                    <a:lnTo>
                      <a:pt x="5" y="645"/>
                    </a:lnTo>
                    <a:lnTo>
                      <a:pt x="3" y="640"/>
                    </a:lnTo>
                    <a:lnTo>
                      <a:pt x="1" y="637"/>
                    </a:lnTo>
                    <a:lnTo>
                      <a:pt x="0" y="632"/>
                    </a:lnTo>
                    <a:lnTo>
                      <a:pt x="0" y="629"/>
                    </a:lnTo>
                    <a:lnTo>
                      <a:pt x="0" y="626"/>
                    </a:lnTo>
                    <a:lnTo>
                      <a:pt x="1" y="622"/>
                    </a:lnTo>
                    <a:lnTo>
                      <a:pt x="3" y="617"/>
                    </a:lnTo>
                    <a:lnTo>
                      <a:pt x="5" y="610"/>
                    </a:lnTo>
                    <a:lnTo>
                      <a:pt x="17" y="608"/>
                    </a:lnTo>
                    <a:lnTo>
                      <a:pt x="30" y="604"/>
                    </a:lnTo>
                    <a:lnTo>
                      <a:pt x="43" y="600"/>
                    </a:lnTo>
                    <a:lnTo>
                      <a:pt x="55" y="596"/>
                    </a:lnTo>
                    <a:lnTo>
                      <a:pt x="68" y="592"/>
                    </a:lnTo>
                    <a:lnTo>
                      <a:pt x="80" y="587"/>
                    </a:lnTo>
                    <a:lnTo>
                      <a:pt x="94" y="581"/>
                    </a:lnTo>
                    <a:lnTo>
                      <a:pt x="106" y="576"/>
                    </a:lnTo>
                    <a:lnTo>
                      <a:pt x="116" y="561"/>
                    </a:lnTo>
                    <a:lnTo>
                      <a:pt x="126" y="545"/>
                    </a:lnTo>
                    <a:lnTo>
                      <a:pt x="137" y="528"/>
                    </a:lnTo>
                    <a:lnTo>
                      <a:pt x="147" y="511"/>
                    </a:lnTo>
                    <a:lnTo>
                      <a:pt x="158" y="494"/>
                    </a:lnTo>
                    <a:lnTo>
                      <a:pt x="169" y="476"/>
                    </a:lnTo>
                    <a:lnTo>
                      <a:pt x="180" y="459"/>
                    </a:lnTo>
                    <a:lnTo>
                      <a:pt x="194" y="441"/>
                    </a:lnTo>
                    <a:lnTo>
                      <a:pt x="194" y="428"/>
                    </a:lnTo>
                    <a:lnTo>
                      <a:pt x="195" y="415"/>
                    </a:lnTo>
                    <a:lnTo>
                      <a:pt x="196" y="403"/>
                    </a:lnTo>
                    <a:lnTo>
                      <a:pt x="198" y="390"/>
                    </a:lnTo>
                    <a:lnTo>
                      <a:pt x="200" y="377"/>
                    </a:lnTo>
                    <a:lnTo>
                      <a:pt x="202" y="364"/>
                    </a:lnTo>
                    <a:lnTo>
                      <a:pt x="204" y="352"/>
                    </a:lnTo>
                    <a:lnTo>
                      <a:pt x="207" y="340"/>
                    </a:lnTo>
                    <a:lnTo>
                      <a:pt x="209" y="339"/>
                    </a:lnTo>
                    <a:lnTo>
                      <a:pt x="212" y="338"/>
                    </a:lnTo>
                    <a:lnTo>
                      <a:pt x="214" y="337"/>
                    </a:lnTo>
                    <a:lnTo>
                      <a:pt x="217" y="335"/>
                    </a:lnTo>
                    <a:lnTo>
                      <a:pt x="219" y="333"/>
                    </a:lnTo>
                    <a:lnTo>
                      <a:pt x="221" y="330"/>
                    </a:lnTo>
                    <a:lnTo>
                      <a:pt x="224" y="328"/>
                    </a:lnTo>
                    <a:lnTo>
                      <a:pt x="226" y="325"/>
                    </a:lnTo>
                    <a:lnTo>
                      <a:pt x="229" y="310"/>
                    </a:lnTo>
                    <a:lnTo>
                      <a:pt x="233" y="295"/>
                    </a:lnTo>
                    <a:lnTo>
                      <a:pt x="237" y="279"/>
                    </a:lnTo>
                    <a:lnTo>
                      <a:pt x="241" y="264"/>
                    </a:lnTo>
                    <a:lnTo>
                      <a:pt x="246" y="248"/>
                    </a:lnTo>
                    <a:lnTo>
                      <a:pt x="251" y="232"/>
                    </a:lnTo>
                    <a:lnTo>
                      <a:pt x="255" y="214"/>
                    </a:lnTo>
                    <a:lnTo>
                      <a:pt x="260" y="197"/>
                    </a:lnTo>
                    <a:lnTo>
                      <a:pt x="284" y="137"/>
                    </a:lnTo>
                    <a:lnTo>
                      <a:pt x="303" y="91"/>
                    </a:lnTo>
                    <a:lnTo>
                      <a:pt x="317" y="58"/>
                    </a:lnTo>
                    <a:lnTo>
                      <a:pt x="326" y="35"/>
                    </a:lnTo>
                    <a:lnTo>
                      <a:pt x="333" y="20"/>
                    </a:lnTo>
                    <a:lnTo>
                      <a:pt x="339" y="11"/>
                    </a:lnTo>
                    <a:lnTo>
                      <a:pt x="344" y="5"/>
                    </a:lnTo>
                    <a:lnTo>
                      <a:pt x="348" y="0"/>
                    </a:lnTo>
                    <a:lnTo>
                      <a:pt x="355" y="0"/>
                    </a:lnTo>
                    <a:lnTo>
                      <a:pt x="363" y="0"/>
                    </a:lnTo>
                    <a:lnTo>
                      <a:pt x="371" y="1"/>
                    </a:lnTo>
                    <a:lnTo>
                      <a:pt x="378" y="1"/>
                    </a:lnTo>
                    <a:lnTo>
                      <a:pt x="388" y="2"/>
                    </a:lnTo>
                    <a:lnTo>
                      <a:pt x="396" y="3"/>
                    </a:lnTo>
                    <a:lnTo>
                      <a:pt x="405" y="5"/>
                    </a:lnTo>
                    <a:lnTo>
                      <a:pt x="415" y="7"/>
                    </a:lnTo>
                    <a:lnTo>
                      <a:pt x="426" y="27"/>
                    </a:lnTo>
                    <a:lnTo>
                      <a:pt x="437" y="45"/>
                    </a:lnTo>
                    <a:lnTo>
                      <a:pt x="446" y="58"/>
                    </a:lnTo>
                    <a:lnTo>
                      <a:pt x="455" y="71"/>
                    </a:lnTo>
                    <a:lnTo>
                      <a:pt x="463" y="85"/>
                    </a:lnTo>
                    <a:lnTo>
                      <a:pt x="471" y="99"/>
                    </a:lnTo>
                    <a:lnTo>
                      <a:pt x="479" y="115"/>
                    </a:lnTo>
                    <a:lnTo>
                      <a:pt x="489" y="136"/>
                    </a:lnTo>
                    <a:lnTo>
                      <a:pt x="492" y="149"/>
                    </a:lnTo>
                    <a:lnTo>
                      <a:pt x="494" y="161"/>
                    </a:lnTo>
                    <a:lnTo>
                      <a:pt x="497" y="174"/>
                    </a:lnTo>
                    <a:lnTo>
                      <a:pt x="499" y="187"/>
                    </a:lnTo>
                    <a:lnTo>
                      <a:pt x="502" y="200"/>
                    </a:lnTo>
                    <a:lnTo>
                      <a:pt x="504" y="212"/>
                    </a:lnTo>
                    <a:lnTo>
                      <a:pt x="507" y="224"/>
                    </a:lnTo>
                    <a:lnTo>
                      <a:pt x="509" y="238"/>
                    </a:lnTo>
                    <a:lnTo>
                      <a:pt x="516" y="247"/>
                    </a:lnTo>
                    <a:lnTo>
                      <a:pt x="521" y="253"/>
                    </a:lnTo>
                    <a:lnTo>
                      <a:pt x="525" y="259"/>
                    </a:lnTo>
                    <a:lnTo>
                      <a:pt x="530" y="263"/>
                    </a:lnTo>
                    <a:lnTo>
                      <a:pt x="534" y="266"/>
                    </a:lnTo>
                    <a:lnTo>
                      <a:pt x="541" y="270"/>
                    </a:lnTo>
                    <a:lnTo>
                      <a:pt x="547" y="273"/>
                    </a:lnTo>
                    <a:lnTo>
                      <a:pt x="556" y="278"/>
                    </a:lnTo>
                    <a:lnTo>
                      <a:pt x="561" y="299"/>
                    </a:lnTo>
                    <a:lnTo>
                      <a:pt x="566" y="319"/>
                    </a:lnTo>
                    <a:lnTo>
                      <a:pt x="571" y="340"/>
                    </a:lnTo>
                    <a:lnTo>
                      <a:pt x="576" y="359"/>
                    </a:lnTo>
                    <a:lnTo>
                      <a:pt x="581" y="379"/>
                    </a:lnTo>
                    <a:lnTo>
                      <a:pt x="586" y="400"/>
                    </a:lnTo>
                    <a:lnTo>
                      <a:pt x="592" y="420"/>
                    </a:lnTo>
                    <a:lnTo>
                      <a:pt x="597" y="441"/>
                    </a:lnTo>
                    <a:lnTo>
                      <a:pt x="597" y="441"/>
                    </a:lnTo>
                    <a:lnTo>
                      <a:pt x="598" y="441"/>
                    </a:lnTo>
                    <a:lnTo>
                      <a:pt x="599" y="442"/>
                    </a:lnTo>
                    <a:lnTo>
                      <a:pt x="601" y="442"/>
                    </a:lnTo>
                    <a:lnTo>
                      <a:pt x="603" y="443"/>
                    </a:lnTo>
                    <a:lnTo>
                      <a:pt x="605" y="444"/>
                    </a:lnTo>
                    <a:lnTo>
                      <a:pt x="607" y="446"/>
                    </a:lnTo>
                    <a:lnTo>
                      <a:pt x="610" y="448"/>
                    </a:lnTo>
                    <a:lnTo>
                      <a:pt x="613" y="463"/>
                    </a:lnTo>
                    <a:lnTo>
                      <a:pt x="616" y="478"/>
                    </a:lnTo>
                    <a:lnTo>
                      <a:pt x="620" y="494"/>
                    </a:lnTo>
                    <a:lnTo>
                      <a:pt x="624" y="509"/>
                    </a:lnTo>
                    <a:lnTo>
                      <a:pt x="628" y="524"/>
                    </a:lnTo>
                    <a:lnTo>
                      <a:pt x="633" y="540"/>
                    </a:lnTo>
                    <a:lnTo>
                      <a:pt x="639" y="555"/>
                    </a:lnTo>
                    <a:lnTo>
                      <a:pt x="644" y="569"/>
                    </a:lnTo>
                    <a:lnTo>
                      <a:pt x="646" y="572"/>
                    </a:lnTo>
                    <a:lnTo>
                      <a:pt x="649" y="576"/>
                    </a:lnTo>
                    <a:lnTo>
                      <a:pt x="652" y="579"/>
                    </a:lnTo>
                    <a:lnTo>
                      <a:pt x="655" y="585"/>
                    </a:lnTo>
                    <a:lnTo>
                      <a:pt x="658" y="589"/>
                    </a:lnTo>
                    <a:lnTo>
                      <a:pt x="661" y="594"/>
                    </a:lnTo>
                    <a:lnTo>
                      <a:pt x="666" y="599"/>
                    </a:lnTo>
                    <a:lnTo>
                      <a:pt x="670" y="604"/>
                    </a:lnTo>
                    <a:lnTo>
                      <a:pt x="678" y="604"/>
                    </a:lnTo>
                    <a:lnTo>
                      <a:pt x="685" y="604"/>
                    </a:lnTo>
                    <a:lnTo>
                      <a:pt x="693" y="604"/>
                    </a:lnTo>
                    <a:lnTo>
                      <a:pt x="701" y="605"/>
                    </a:lnTo>
                    <a:lnTo>
                      <a:pt x="708" y="605"/>
                    </a:lnTo>
                    <a:lnTo>
                      <a:pt x="716" y="607"/>
                    </a:lnTo>
                    <a:lnTo>
                      <a:pt x="723" y="608"/>
                    </a:lnTo>
                    <a:lnTo>
                      <a:pt x="731" y="610"/>
                    </a:lnTo>
                    <a:lnTo>
                      <a:pt x="731" y="613"/>
                    </a:lnTo>
                    <a:lnTo>
                      <a:pt x="732" y="615"/>
                    </a:lnTo>
                    <a:lnTo>
                      <a:pt x="733" y="618"/>
                    </a:lnTo>
                    <a:lnTo>
                      <a:pt x="735" y="621"/>
                    </a:lnTo>
                    <a:lnTo>
                      <a:pt x="737" y="624"/>
                    </a:lnTo>
                    <a:lnTo>
                      <a:pt x="740" y="628"/>
                    </a:lnTo>
                    <a:lnTo>
                      <a:pt x="742" y="632"/>
                    </a:lnTo>
                    <a:lnTo>
                      <a:pt x="745" y="638"/>
                    </a:lnTo>
                    <a:lnTo>
                      <a:pt x="745" y="640"/>
                    </a:lnTo>
                    <a:lnTo>
                      <a:pt x="745" y="643"/>
                    </a:lnTo>
                    <a:lnTo>
                      <a:pt x="744" y="645"/>
                    </a:lnTo>
                    <a:lnTo>
                      <a:pt x="744" y="648"/>
                    </a:lnTo>
                    <a:lnTo>
                      <a:pt x="743" y="650"/>
                    </a:lnTo>
                    <a:lnTo>
                      <a:pt x="742" y="653"/>
                    </a:lnTo>
                    <a:lnTo>
                      <a:pt x="740" y="655"/>
                    </a:lnTo>
                    <a:lnTo>
                      <a:pt x="737" y="658"/>
                    </a:lnTo>
                    <a:lnTo>
                      <a:pt x="726" y="660"/>
                    </a:lnTo>
                    <a:lnTo>
                      <a:pt x="714" y="661"/>
                    </a:lnTo>
                    <a:lnTo>
                      <a:pt x="698" y="661"/>
                    </a:lnTo>
                    <a:lnTo>
                      <a:pt x="674" y="660"/>
                    </a:lnTo>
                    <a:lnTo>
                      <a:pt x="641" y="658"/>
                    </a:lnTo>
                    <a:lnTo>
                      <a:pt x="592" y="653"/>
                    </a:lnTo>
                    <a:lnTo>
                      <a:pt x="524" y="647"/>
                    </a:lnTo>
                    <a:lnTo>
                      <a:pt x="435" y="638"/>
                    </a:lnTo>
                    <a:lnTo>
                      <a:pt x="435" y="635"/>
                    </a:lnTo>
                    <a:lnTo>
                      <a:pt x="435" y="632"/>
                    </a:lnTo>
                    <a:lnTo>
                      <a:pt x="434" y="629"/>
                    </a:lnTo>
                    <a:lnTo>
                      <a:pt x="434" y="627"/>
                    </a:lnTo>
                    <a:lnTo>
                      <a:pt x="433" y="624"/>
                    </a:lnTo>
                    <a:lnTo>
                      <a:pt x="432" y="622"/>
                    </a:lnTo>
                    <a:lnTo>
                      <a:pt x="430" y="619"/>
                    </a:lnTo>
                    <a:lnTo>
                      <a:pt x="428" y="617"/>
                    </a:lnTo>
                    <a:lnTo>
                      <a:pt x="431" y="614"/>
                    </a:lnTo>
                    <a:lnTo>
                      <a:pt x="433" y="612"/>
                    </a:lnTo>
                    <a:lnTo>
                      <a:pt x="435" y="609"/>
                    </a:lnTo>
                    <a:lnTo>
                      <a:pt x="439" y="606"/>
                    </a:lnTo>
                    <a:lnTo>
                      <a:pt x="441" y="603"/>
                    </a:lnTo>
                    <a:lnTo>
                      <a:pt x="444" y="599"/>
                    </a:lnTo>
                    <a:lnTo>
                      <a:pt x="446" y="595"/>
                    </a:lnTo>
                    <a:lnTo>
                      <a:pt x="449" y="590"/>
                    </a:lnTo>
                    <a:lnTo>
                      <a:pt x="449" y="579"/>
                    </a:lnTo>
                    <a:lnTo>
                      <a:pt x="449" y="568"/>
                    </a:lnTo>
                    <a:lnTo>
                      <a:pt x="449" y="557"/>
                    </a:lnTo>
                    <a:lnTo>
                      <a:pt x="450" y="545"/>
                    </a:lnTo>
                    <a:lnTo>
                      <a:pt x="450" y="532"/>
                    </a:lnTo>
                    <a:lnTo>
                      <a:pt x="452" y="520"/>
                    </a:lnTo>
                    <a:lnTo>
                      <a:pt x="453" y="508"/>
                    </a:lnTo>
                    <a:lnTo>
                      <a:pt x="455" y="495"/>
                    </a:lnTo>
                    <a:lnTo>
                      <a:pt x="453" y="493"/>
                    </a:lnTo>
                    <a:lnTo>
                      <a:pt x="450" y="490"/>
                    </a:lnTo>
                    <a:lnTo>
                      <a:pt x="448" y="488"/>
                    </a:lnTo>
                    <a:lnTo>
                      <a:pt x="446" y="485"/>
                    </a:lnTo>
                    <a:lnTo>
                      <a:pt x="443" y="480"/>
                    </a:lnTo>
                    <a:lnTo>
                      <a:pt x="441" y="477"/>
                    </a:lnTo>
                    <a:lnTo>
                      <a:pt x="438" y="472"/>
                    </a:lnTo>
                    <a:lnTo>
                      <a:pt x="435" y="468"/>
                    </a:lnTo>
                    <a:lnTo>
                      <a:pt x="424" y="468"/>
                    </a:lnTo>
                    <a:lnTo>
                      <a:pt x="414" y="467"/>
                    </a:lnTo>
                    <a:lnTo>
                      <a:pt x="403" y="465"/>
                    </a:lnTo>
                    <a:lnTo>
                      <a:pt x="391" y="464"/>
                    </a:lnTo>
                    <a:lnTo>
                      <a:pt x="378" y="462"/>
                    </a:lnTo>
                    <a:lnTo>
                      <a:pt x="366" y="459"/>
                    </a:lnTo>
                    <a:lnTo>
                      <a:pt x="354" y="457"/>
                    </a:lnTo>
                    <a:lnTo>
                      <a:pt x="341" y="455"/>
                    </a:lnTo>
                    <a:lnTo>
                      <a:pt x="333" y="455"/>
                    </a:lnTo>
                    <a:lnTo>
                      <a:pt x="326" y="455"/>
                    </a:lnTo>
                    <a:lnTo>
                      <a:pt x="318" y="455"/>
                    </a:lnTo>
                    <a:lnTo>
                      <a:pt x="310" y="455"/>
                    </a:lnTo>
                    <a:lnTo>
                      <a:pt x="302" y="456"/>
                    </a:lnTo>
                    <a:lnTo>
                      <a:pt x="293" y="457"/>
                    </a:lnTo>
                    <a:lnTo>
                      <a:pt x="283" y="459"/>
                    </a:lnTo>
                    <a:lnTo>
                      <a:pt x="274" y="461"/>
                    </a:lnTo>
                    <a:lnTo>
                      <a:pt x="254" y="472"/>
                    </a:lnTo>
                    <a:lnTo>
                      <a:pt x="239" y="481"/>
                    </a:lnTo>
                    <a:lnTo>
                      <a:pt x="227" y="488"/>
                    </a:lnTo>
                    <a:lnTo>
                      <a:pt x="219" y="494"/>
                    </a:lnTo>
                    <a:lnTo>
                      <a:pt x="213" y="499"/>
                    </a:lnTo>
                    <a:lnTo>
                      <a:pt x="209" y="503"/>
                    </a:lnTo>
                    <a:lnTo>
                      <a:pt x="205" y="509"/>
                    </a:lnTo>
                    <a:lnTo>
                      <a:pt x="200" y="515"/>
                    </a:lnTo>
                    <a:lnTo>
                      <a:pt x="200" y="523"/>
                    </a:lnTo>
                    <a:lnTo>
                      <a:pt x="200" y="530"/>
                    </a:lnTo>
                    <a:lnTo>
                      <a:pt x="200" y="539"/>
                    </a:lnTo>
                    <a:lnTo>
                      <a:pt x="201" y="546"/>
                    </a:lnTo>
                    <a:lnTo>
                      <a:pt x="202" y="554"/>
                    </a:lnTo>
                    <a:lnTo>
                      <a:pt x="203" y="561"/>
                    </a:lnTo>
                    <a:lnTo>
                      <a:pt x="205" y="569"/>
                    </a:lnTo>
                    <a:lnTo>
                      <a:pt x="207" y="576"/>
                    </a:lnTo>
                    <a:lnTo>
                      <a:pt x="209" y="579"/>
                    </a:lnTo>
                    <a:lnTo>
                      <a:pt x="212" y="581"/>
                    </a:lnTo>
                    <a:lnTo>
                      <a:pt x="214" y="585"/>
                    </a:lnTo>
                    <a:lnTo>
                      <a:pt x="217" y="587"/>
                    </a:lnTo>
                    <a:lnTo>
                      <a:pt x="219" y="590"/>
                    </a:lnTo>
                    <a:lnTo>
                      <a:pt x="221" y="592"/>
                    </a:lnTo>
                    <a:lnTo>
                      <a:pt x="224" y="595"/>
                    </a:lnTo>
                    <a:lnTo>
                      <a:pt x="226" y="597"/>
                    </a:lnTo>
                    <a:lnTo>
                      <a:pt x="229" y="615"/>
                    </a:lnTo>
                    <a:lnTo>
                      <a:pt x="230" y="628"/>
                    </a:lnTo>
                    <a:lnTo>
                      <a:pt x="231" y="639"/>
                    </a:lnTo>
                    <a:lnTo>
                      <a:pt x="231" y="646"/>
                    </a:lnTo>
                    <a:lnTo>
                      <a:pt x="231" y="652"/>
                    </a:lnTo>
                    <a:lnTo>
                      <a:pt x="230" y="656"/>
                    </a:lnTo>
                    <a:lnTo>
                      <a:pt x="229" y="660"/>
                    </a:lnTo>
                    <a:lnTo>
                      <a:pt x="226" y="664"/>
                    </a:lnTo>
                    <a:lnTo>
                      <a:pt x="212" y="664"/>
                    </a:lnTo>
                    <a:lnTo>
                      <a:pt x="197" y="664"/>
                    </a:lnTo>
                    <a:lnTo>
                      <a:pt x="181" y="664"/>
                    </a:lnTo>
                    <a:lnTo>
                      <a:pt x="165" y="664"/>
                    </a:lnTo>
                    <a:lnTo>
                      <a:pt x="150" y="664"/>
                    </a:lnTo>
                    <a:lnTo>
                      <a:pt x="133" y="664"/>
                    </a:lnTo>
                    <a:lnTo>
                      <a:pt x="116" y="664"/>
                    </a:lnTo>
                    <a:lnTo>
                      <a:pt x="99" y="664"/>
                    </a:lnTo>
                    <a:close/>
                    <a:moveTo>
                      <a:pt x="280" y="400"/>
                    </a:moveTo>
                    <a:lnTo>
                      <a:pt x="283" y="385"/>
                    </a:lnTo>
                    <a:lnTo>
                      <a:pt x="285" y="369"/>
                    </a:lnTo>
                    <a:lnTo>
                      <a:pt x="289" y="354"/>
                    </a:lnTo>
                    <a:lnTo>
                      <a:pt x="292" y="339"/>
                    </a:lnTo>
                    <a:lnTo>
                      <a:pt x="295" y="322"/>
                    </a:lnTo>
                    <a:lnTo>
                      <a:pt x="299" y="306"/>
                    </a:lnTo>
                    <a:lnTo>
                      <a:pt x="303" y="289"/>
                    </a:lnTo>
                    <a:lnTo>
                      <a:pt x="308" y="271"/>
                    </a:lnTo>
                    <a:lnTo>
                      <a:pt x="310" y="266"/>
                    </a:lnTo>
                    <a:lnTo>
                      <a:pt x="314" y="261"/>
                    </a:lnTo>
                    <a:lnTo>
                      <a:pt x="317" y="256"/>
                    </a:lnTo>
                    <a:lnTo>
                      <a:pt x="321" y="251"/>
                    </a:lnTo>
                    <a:lnTo>
                      <a:pt x="326" y="246"/>
                    </a:lnTo>
                    <a:lnTo>
                      <a:pt x="331" y="241"/>
                    </a:lnTo>
                    <a:lnTo>
                      <a:pt x="335" y="236"/>
                    </a:lnTo>
                    <a:lnTo>
                      <a:pt x="341" y="230"/>
                    </a:lnTo>
                    <a:lnTo>
                      <a:pt x="349" y="230"/>
                    </a:lnTo>
                    <a:lnTo>
                      <a:pt x="356" y="230"/>
                    </a:lnTo>
                    <a:lnTo>
                      <a:pt x="364" y="230"/>
                    </a:lnTo>
                    <a:lnTo>
                      <a:pt x="372" y="229"/>
                    </a:lnTo>
                    <a:lnTo>
                      <a:pt x="380" y="229"/>
                    </a:lnTo>
                    <a:lnTo>
                      <a:pt x="390" y="227"/>
                    </a:lnTo>
                    <a:lnTo>
                      <a:pt x="399" y="226"/>
                    </a:lnTo>
                    <a:lnTo>
                      <a:pt x="408" y="224"/>
                    </a:lnTo>
                    <a:lnTo>
                      <a:pt x="411" y="226"/>
                    </a:lnTo>
                    <a:lnTo>
                      <a:pt x="413" y="230"/>
                    </a:lnTo>
                    <a:lnTo>
                      <a:pt x="416" y="235"/>
                    </a:lnTo>
                    <a:lnTo>
                      <a:pt x="418" y="239"/>
                    </a:lnTo>
                    <a:lnTo>
                      <a:pt x="421" y="243"/>
                    </a:lnTo>
                    <a:lnTo>
                      <a:pt x="423" y="248"/>
                    </a:lnTo>
                    <a:lnTo>
                      <a:pt x="426" y="253"/>
                    </a:lnTo>
                    <a:lnTo>
                      <a:pt x="428" y="258"/>
                    </a:lnTo>
                    <a:lnTo>
                      <a:pt x="428" y="273"/>
                    </a:lnTo>
                    <a:lnTo>
                      <a:pt x="428" y="290"/>
                    </a:lnTo>
                    <a:lnTo>
                      <a:pt x="428" y="306"/>
                    </a:lnTo>
                    <a:lnTo>
                      <a:pt x="429" y="323"/>
                    </a:lnTo>
                    <a:lnTo>
                      <a:pt x="430" y="341"/>
                    </a:lnTo>
                    <a:lnTo>
                      <a:pt x="431" y="358"/>
                    </a:lnTo>
                    <a:lnTo>
                      <a:pt x="432" y="375"/>
                    </a:lnTo>
                    <a:lnTo>
                      <a:pt x="435" y="394"/>
                    </a:lnTo>
                    <a:lnTo>
                      <a:pt x="417" y="394"/>
                    </a:lnTo>
                    <a:lnTo>
                      <a:pt x="399" y="394"/>
                    </a:lnTo>
                    <a:lnTo>
                      <a:pt x="379" y="394"/>
                    </a:lnTo>
                    <a:lnTo>
                      <a:pt x="360" y="395"/>
                    </a:lnTo>
                    <a:lnTo>
                      <a:pt x="341" y="395"/>
                    </a:lnTo>
                    <a:lnTo>
                      <a:pt x="321" y="397"/>
                    </a:lnTo>
                    <a:lnTo>
                      <a:pt x="301" y="398"/>
                    </a:lnTo>
                    <a:lnTo>
                      <a:pt x="280" y="40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2" name="Freeform 71"/>
              <p:cNvSpPr>
                <a:spLocks noEditPoints="1"/>
              </p:cNvSpPr>
              <p:nvPr/>
            </p:nvSpPr>
            <p:spPr bwMode="auto">
              <a:xfrm>
                <a:off x="1760" y="2825"/>
                <a:ext cx="114" cy="100"/>
              </a:xfrm>
              <a:custGeom>
                <a:avLst/>
                <a:gdLst/>
                <a:ahLst/>
                <a:cxnLst>
                  <a:cxn ang="0">
                    <a:pos x="174" y="393"/>
                  </a:cxn>
                  <a:cxn ang="0">
                    <a:pos x="131" y="380"/>
                  </a:cxn>
                  <a:cxn ang="0">
                    <a:pos x="86" y="366"/>
                  </a:cxn>
                  <a:cxn ang="0">
                    <a:pos x="69" y="356"/>
                  </a:cxn>
                  <a:cxn ang="0">
                    <a:pos x="48" y="341"/>
                  </a:cxn>
                  <a:cxn ang="0">
                    <a:pos x="32" y="326"/>
                  </a:cxn>
                  <a:cxn ang="0">
                    <a:pos x="28" y="312"/>
                  </a:cxn>
                  <a:cxn ang="0">
                    <a:pos x="22" y="296"/>
                  </a:cxn>
                  <a:cxn ang="0">
                    <a:pos x="14" y="289"/>
                  </a:cxn>
                  <a:cxn ang="0">
                    <a:pos x="7" y="284"/>
                  </a:cxn>
                  <a:cxn ang="0">
                    <a:pos x="0" y="277"/>
                  </a:cxn>
                  <a:cxn ang="0">
                    <a:pos x="2" y="224"/>
                  </a:cxn>
                  <a:cxn ang="0">
                    <a:pos x="8" y="171"/>
                  </a:cxn>
                  <a:cxn ang="0">
                    <a:pos x="16" y="125"/>
                  </a:cxn>
                  <a:cxn ang="0">
                    <a:pos x="27" y="94"/>
                  </a:cxn>
                  <a:cxn ang="0">
                    <a:pos x="41" y="64"/>
                  </a:cxn>
                  <a:cxn ang="0">
                    <a:pos x="57" y="42"/>
                  </a:cxn>
                  <a:cxn ang="0">
                    <a:pos x="73" y="22"/>
                  </a:cxn>
                  <a:cxn ang="0">
                    <a:pos x="94" y="0"/>
                  </a:cxn>
                  <a:cxn ang="0">
                    <a:pos x="176" y="0"/>
                  </a:cxn>
                  <a:cxn ang="0">
                    <a:pos x="260" y="0"/>
                  </a:cxn>
                  <a:cxn ang="0">
                    <a:pos x="323" y="5"/>
                  </a:cxn>
                  <a:cxn ang="0">
                    <a:pos x="347" y="21"/>
                  </a:cxn>
                  <a:cxn ang="0">
                    <a:pos x="373" y="39"/>
                  </a:cxn>
                  <a:cxn ang="0">
                    <a:pos x="414" y="94"/>
                  </a:cxn>
                  <a:cxn ang="0">
                    <a:pos x="438" y="127"/>
                  </a:cxn>
                  <a:cxn ang="0">
                    <a:pos x="457" y="141"/>
                  </a:cxn>
                  <a:cxn ang="0">
                    <a:pos x="454" y="203"/>
                  </a:cxn>
                  <a:cxn ang="0">
                    <a:pos x="448" y="264"/>
                  </a:cxn>
                  <a:cxn ang="0">
                    <a:pos x="432" y="315"/>
                  </a:cxn>
                  <a:cxn ang="0">
                    <a:pos x="399" y="345"/>
                  </a:cxn>
                  <a:cxn ang="0">
                    <a:pos x="362" y="376"/>
                  </a:cxn>
                  <a:cxn ang="0">
                    <a:pos x="314" y="387"/>
                  </a:cxn>
                  <a:cxn ang="0">
                    <a:pos x="259" y="392"/>
                  </a:cxn>
                  <a:cxn ang="0">
                    <a:pos x="201" y="400"/>
                  </a:cxn>
                  <a:cxn ang="0">
                    <a:pos x="203" y="330"/>
                  </a:cxn>
                  <a:cxn ang="0">
                    <a:pos x="183" y="325"/>
                  </a:cxn>
                  <a:cxn ang="0">
                    <a:pos x="161" y="318"/>
                  </a:cxn>
                  <a:cxn ang="0">
                    <a:pos x="146" y="292"/>
                  </a:cxn>
                  <a:cxn ang="0">
                    <a:pos x="127" y="264"/>
                  </a:cxn>
                  <a:cxn ang="0">
                    <a:pos x="114" y="233"/>
                  </a:cxn>
                  <a:cxn ang="0">
                    <a:pos x="114" y="203"/>
                  </a:cxn>
                  <a:cxn ang="0">
                    <a:pos x="118" y="172"/>
                  </a:cxn>
                  <a:cxn ang="0">
                    <a:pos x="126" y="147"/>
                  </a:cxn>
                  <a:cxn ang="0">
                    <a:pos x="139" y="124"/>
                  </a:cxn>
                  <a:cxn ang="0">
                    <a:pos x="154" y="102"/>
                  </a:cxn>
                  <a:cxn ang="0">
                    <a:pos x="169" y="86"/>
                  </a:cxn>
                  <a:cxn ang="0">
                    <a:pos x="187" y="71"/>
                  </a:cxn>
                  <a:cxn ang="0">
                    <a:pos x="214" y="61"/>
                  </a:cxn>
                  <a:cxn ang="0">
                    <a:pos x="252" y="61"/>
                  </a:cxn>
                  <a:cxn ang="0">
                    <a:pos x="289" y="65"/>
                  </a:cxn>
                  <a:cxn ang="0">
                    <a:pos x="314" y="103"/>
                  </a:cxn>
                  <a:cxn ang="0">
                    <a:pos x="326" y="131"/>
                  </a:cxn>
                  <a:cxn ang="0">
                    <a:pos x="342" y="156"/>
                  </a:cxn>
                  <a:cxn ang="0">
                    <a:pos x="342" y="202"/>
                  </a:cxn>
                  <a:cxn ang="0">
                    <a:pos x="345" y="246"/>
                  </a:cxn>
                  <a:cxn ang="0">
                    <a:pos x="333" y="285"/>
                  </a:cxn>
                  <a:cxn ang="0">
                    <a:pos x="288" y="308"/>
                  </a:cxn>
                  <a:cxn ang="0">
                    <a:pos x="242" y="331"/>
                  </a:cxn>
                  <a:cxn ang="0">
                    <a:pos x="227" y="338"/>
                  </a:cxn>
                  <a:cxn ang="0">
                    <a:pos x="222" y="336"/>
                  </a:cxn>
                  <a:cxn ang="0">
                    <a:pos x="214" y="331"/>
                  </a:cxn>
                </a:cxnLst>
                <a:rect l="0" t="0" r="r" b="b"/>
                <a:pathLst>
                  <a:path w="457" h="400">
                    <a:moveTo>
                      <a:pt x="201" y="400"/>
                    </a:moveTo>
                    <a:lnTo>
                      <a:pt x="188" y="396"/>
                    </a:lnTo>
                    <a:lnTo>
                      <a:pt x="174" y="393"/>
                    </a:lnTo>
                    <a:lnTo>
                      <a:pt x="161" y="389"/>
                    </a:lnTo>
                    <a:lnTo>
                      <a:pt x="147" y="385"/>
                    </a:lnTo>
                    <a:lnTo>
                      <a:pt x="131" y="380"/>
                    </a:lnTo>
                    <a:lnTo>
                      <a:pt x="117" y="376"/>
                    </a:lnTo>
                    <a:lnTo>
                      <a:pt x="102" y="371"/>
                    </a:lnTo>
                    <a:lnTo>
                      <a:pt x="86" y="366"/>
                    </a:lnTo>
                    <a:lnTo>
                      <a:pt x="81" y="363"/>
                    </a:lnTo>
                    <a:lnTo>
                      <a:pt x="75" y="360"/>
                    </a:lnTo>
                    <a:lnTo>
                      <a:pt x="69" y="356"/>
                    </a:lnTo>
                    <a:lnTo>
                      <a:pt x="62" y="352"/>
                    </a:lnTo>
                    <a:lnTo>
                      <a:pt x="55" y="346"/>
                    </a:lnTo>
                    <a:lnTo>
                      <a:pt x="48" y="341"/>
                    </a:lnTo>
                    <a:lnTo>
                      <a:pt x="40" y="336"/>
                    </a:lnTo>
                    <a:lnTo>
                      <a:pt x="33" y="331"/>
                    </a:lnTo>
                    <a:lnTo>
                      <a:pt x="32" y="326"/>
                    </a:lnTo>
                    <a:lnTo>
                      <a:pt x="31" y="321"/>
                    </a:lnTo>
                    <a:lnTo>
                      <a:pt x="30" y="316"/>
                    </a:lnTo>
                    <a:lnTo>
                      <a:pt x="28" y="312"/>
                    </a:lnTo>
                    <a:lnTo>
                      <a:pt x="26" y="307"/>
                    </a:lnTo>
                    <a:lnTo>
                      <a:pt x="24" y="302"/>
                    </a:lnTo>
                    <a:lnTo>
                      <a:pt x="22" y="296"/>
                    </a:lnTo>
                    <a:lnTo>
                      <a:pt x="19" y="291"/>
                    </a:lnTo>
                    <a:lnTo>
                      <a:pt x="17" y="290"/>
                    </a:lnTo>
                    <a:lnTo>
                      <a:pt x="14" y="289"/>
                    </a:lnTo>
                    <a:lnTo>
                      <a:pt x="12" y="288"/>
                    </a:lnTo>
                    <a:lnTo>
                      <a:pt x="10" y="286"/>
                    </a:lnTo>
                    <a:lnTo>
                      <a:pt x="7" y="284"/>
                    </a:lnTo>
                    <a:lnTo>
                      <a:pt x="5" y="282"/>
                    </a:lnTo>
                    <a:lnTo>
                      <a:pt x="2" y="280"/>
                    </a:lnTo>
                    <a:lnTo>
                      <a:pt x="0" y="277"/>
                    </a:lnTo>
                    <a:lnTo>
                      <a:pt x="0" y="260"/>
                    </a:lnTo>
                    <a:lnTo>
                      <a:pt x="1" y="241"/>
                    </a:lnTo>
                    <a:lnTo>
                      <a:pt x="2" y="224"/>
                    </a:lnTo>
                    <a:lnTo>
                      <a:pt x="4" y="207"/>
                    </a:lnTo>
                    <a:lnTo>
                      <a:pt x="6" y="188"/>
                    </a:lnTo>
                    <a:lnTo>
                      <a:pt x="8" y="171"/>
                    </a:lnTo>
                    <a:lnTo>
                      <a:pt x="10" y="153"/>
                    </a:lnTo>
                    <a:lnTo>
                      <a:pt x="13" y="135"/>
                    </a:lnTo>
                    <a:lnTo>
                      <a:pt x="16" y="125"/>
                    </a:lnTo>
                    <a:lnTo>
                      <a:pt x="19" y="115"/>
                    </a:lnTo>
                    <a:lnTo>
                      <a:pt x="23" y="105"/>
                    </a:lnTo>
                    <a:lnTo>
                      <a:pt x="27" y="94"/>
                    </a:lnTo>
                    <a:lnTo>
                      <a:pt x="31" y="84"/>
                    </a:lnTo>
                    <a:lnTo>
                      <a:pt x="36" y="74"/>
                    </a:lnTo>
                    <a:lnTo>
                      <a:pt x="41" y="64"/>
                    </a:lnTo>
                    <a:lnTo>
                      <a:pt x="47" y="54"/>
                    </a:lnTo>
                    <a:lnTo>
                      <a:pt x="52" y="49"/>
                    </a:lnTo>
                    <a:lnTo>
                      <a:pt x="57" y="42"/>
                    </a:lnTo>
                    <a:lnTo>
                      <a:pt x="62" y="36"/>
                    </a:lnTo>
                    <a:lnTo>
                      <a:pt x="67" y="29"/>
                    </a:lnTo>
                    <a:lnTo>
                      <a:pt x="73" y="22"/>
                    </a:lnTo>
                    <a:lnTo>
                      <a:pt x="79" y="15"/>
                    </a:lnTo>
                    <a:lnTo>
                      <a:pt x="86" y="7"/>
                    </a:lnTo>
                    <a:lnTo>
                      <a:pt x="94" y="0"/>
                    </a:lnTo>
                    <a:lnTo>
                      <a:pt x="121" y="0"/>
                    </a:lnTo>
                    <a:lnTo>
                      <a:pt x="149" y="0"/>
                    </a:lnTo>
                    <a:lnTo>
                      <a:pt x="176" y="0"/>
                    </a:lnTo>
                    <a:lnTo>
                      <a:pt x="205" y="0"/>
                    </a:lnTo>
                    <a:lnTo>
                      <a:pt x="232" y="0"/>
                    </a:lnTo>
                    <a:lnTo>
                      <a:pt x="260" y="0"/>
                    </a:lnTo>
                    <a:lnTo>
                      <a:pt x="287" y="0"/>
                    </a:lnTo>
                    <a:lnTo>
                      <a:pt x="315" y="0"/>
                    </a:lnTo>
                    <a:lnTo>
                      <a:pt x="323" y="5"/>
                    </a:lnTo>
                    <a:lnTo>
                      <a:pt x="330" y="10"/>
                    </a:lnTo>
                    <a:lnTo>
                      <a:pt x="338" y="15"/>
                    </a:lnTo>
                    <a:lnTo>
                      <a:pt x="347" y="21"/>
                    </a:lnTo>
                    <a:lnTo>
                      <a:pt x="355" y="26"/>
                    </a:lnTo>
                    <a:lnTo>
                      <a:pt x="364" y="33"/>
                    </a:lnTo>
                    <a:lnTo>
                      <a:pt x="373" y="39"/>
                    </a:lnTo>
                    <a:lnTo>
                      <a:pt x="382" y="47"/>
                    </a:lnTo>
                    <a:lnTo>
                      <a:pt x="401" y="74"/>
                    </a:lnTo>
                    <a:lnTo>
                      <a:pt x="414" y="94"/>
                    </a:lnTo>
                    <a:lnTo>
                      <a:pt x="424" y="109"/>
                    </a:lnTo>
                    <a:lnTo>
                      <a:pt x="432" y="120"/>
                    </a:lnTo>
                    <a:lnTo>
                      <a:pt x="438" y="127"/>
                    </a:lnTo>
                    <a:lnTo>
                      <a:pt x="443" y="132"/>
                    </a:lnTo>
                    <a:lnTo>
                      <a:pt x="450" y="137"/>
                    </a:lnTo>
                    <a:lnTo>
                      <a:pt x="457" y="141"/>
                    </a:lnTo>
                    <a:lnTo>
                      <a:pt x="456" y="162"/>
                    </a:lnTo>
                    <a:lnTo>
                      <a:pt x="455" y="182"/>
                    </a:lnTo>
                    <a:lnTo>
                      <a:pt x="454" y="203"/>
                    </a:lnTo>
                    <a:lnTo>
                      <a:pt x="453" y="223"/>
                    </a:lnTo>
                    <a:lnTo>
                      <a:pt x="451" y="243"/>
                    </a:lnTo>
                    <a:lnTo>
                      <a:pt x="448" y="264"/>
                    </a:lnTo>
                    <a:lnTo>
                      <a:pt x="446" y="284"/>
                    </a:lnTo>
                    <a:lnTo>
                      <a:pt x="442" y="305"/>
                    </a:lnTo>
                    <a:lnTo>
                      <a:pt x="432" y="315"/>
                    </a:lnTo>
                    <a:lnTo>
                      <a:pt x="422" y="325"/>
                    </a:lnTo>
                    <a:lnTo>
                      <a:pt x="410" y="335"/>
                    </a:lnTo>
                    <a:lnTo>
                      <a:pt x="399" y="345"/>
                    </a:lnTo>
                    <a:lnTo>
                      <a:pt x="386" y="356"/>
                    </a:lnTo>
                    <a:lnTo>
                      <a:pt x="374" y="366"/>
                    </a:lnTo>
                    <a:lnTo>
                      <a:pt x="362" y="376"/>
                    </a:lnTo>
                    <a:lnTo>
                      <a:pt x="349" y="386"/>
                    </a:lnTo>
                    <a:lnTo>
                      <a:pt x="331" y="386"/>
                    </a:lnTo>
                    <a:lnTo>
                      <a:pt x="314" y="387"/>
                    </a:lnTo>
                    <a:lnTo>
                      <a:pt x="296" y="388"/>
                    </a:lnTo>
                    <a:lnTo>
                      <a:pt x="277" y="390"/>
                    </a:lnTo>
                    <a:lnTo>
                      <a:pt x="259" y="392"/>
                    </a:lnTo>
                    <a:lnTo>
                      <a:pt x="240" y="394"/>
                    </a:lnTo>
                    <a:lnTo>
                      <a:pt x="221" y="396"/>
                    </a:lnTo>
                    <a:lnTo>
                      <a:pt x="201" y="400"/>
                    </a:lnTo>
                    <a:close/>
                    <a:moveTo>
                      <a:pt x="214" y="331"/>
                    </a:moveTo>
                    <a:lnTo>
                      <a:pt x="209" y="331"/>
                    </a:lnTo>
                    <a:lnTo>
                      <a:pt x="203" y="330"/>
                    </a:lnTo>
                    <a:lnTo>
                      <a:pt x="197" y="329"/>
                    </a:lnTo>
                    <a:lnTo>
                      <a:pt x="190" y="327"/>
                    </a:lnTo>
                    <a:lnTo>
                      <a:pt x="183" y="325"/>
                    </a:lnTo>
                    <a:lnTo>
                      <a:pt x="175" y="323"/>
                    </a:lnTo>
                    <a:lnTo>
                      <a:pt x="168" y="321"/>
                    </a:lnTo>
                    <a:lnTo>
                      <a:pt x="161" y="318"/>
                    </a:lnTo>
                    <a:lnTo>
                      <a:pt x="156" y="310"/>
                    </a:lnTo>
                    <a:lnTo>
                      <a:pt x="151" y="302"/>
                    </a:lnTo>
                    <a:lnTo>
                      <a:pt x="146" y="292"/>
                    </a:lnTo>
                    <a:lnTo>
                      <a:pt x="139" y="283"/>
                    </a:lnTo>
                    <a:lnTo>
                      <a:pt x="133" y="274"/>
                    </a:lnTo>
                    <a:lnTo>
                      <a:pt x="127" y="264"/>
                    </a:lnTo>
                    <a:lnTo>
                      <a:pt x="121" y="254"/>
                    </a:lnTo>
                    <a:lnTo>
                      <a:pt x="114" y="243"/>
                    </a:lnTo>
                    <a:lnTo>
                      <a:pt x="114" y="233"/>
                    </a:lnTo>
                    <a:lnTo>
                      <a:pt x="114" y="223"/>
                    </a:lnTo>
                    <a:lnTo>
                      <a:pt x="114" y="213"/>
                    </a:lnTo>
                    <a:lnTo>
                      <a:pt x="114" y="203"/>
                    </a:lnTo>
                    <a:lnTo>
                      <a:pt x="115" y="192"/>
                    </a:lnTo>
                    <a:lnTo>
                      <a:pt x="116" y="182"/>
                    </a:lnTo>
                    <a:lnTo>
                      <a:pt x="118" y="172"/>
                    </a:lnTo>
                    <a:lnTo>
                      <a:pt x="120" y="162"/>
                    </a:lnTo>
                    <a:lnTo>
                      <a:pt x="123" y="155"/>
                    </a:lnTo>
                    <a:lnTo>
                      <a:pt x="126" y="147"/>
                    </a:lnTo>
                    <a:lnTo>
                      <a:pt x="130" y="139"/>
                    </a:lnTo>
                    <a:lnTo>
                      <a:pt x="134" y="131"/>
                    </a:lnTo>
                    <a:lnTo>
                      <a:pt x="139" y="124"/>
                    </a:lnTo>
                    <a:lnTo>
                      <a:pt x="144" y="116"/>
                    </a:lnTo>
                    <a:lnTo>
                      <a:pt x="149" y="109"/>
                    </a:lnTo>
                    <a:lnTo>
                      <a:pt x="154" y="102"/>
                    </a:lnTo>
                    <a:lnTo>
                      <a:pt x="159" y="97"/>
                    </a:lnTo>
                    <a:lnTo>
                      <a:pt x="164" y="91"/>
                    </a:lnTo>
                    <a:lnTo>
                      <a:pt x="169" y="86"/>
                    </a:lnTo>
                    <a:lnTo>
                      <a:pt x="175" y="81"/>
                    </a:lnTo>
                    <a:lnTo>
                      <a:pt x="180" y="76"/>
                    </a:lnTo>
                    <a:lnTo>
                      <a:pt x="187" y="71"/>
                    </a:lnTo>
                    <a:lnTo>
                      <a:pt x="194" y="66"/>
                    </a:lnTo>
                    <a:lnTo>
                      <a:pt x="201" y="61"/>
                    </a:lnTo>
                    <a:lnTo>
                      <a:pt x="214" y="61"/>
                    </a:lnTo>
                    <a:lnTo>
                      <a:pt x="226" y="61"/>
                    </a:lnTo>
                    <a:lnTo>
                      <a:pt x="238" y="61"/>
                    </a:lnTo>
                    <a:lnTo>
                      <a:pt x="252" y="61"/>
                    </a:lnTo>
                    <a:lnTo>
                      <a:pt x="264" y="62"/>
                    </a:lnTo>
                    <a:lnTo>
                      <a:pt x="276" y="63"/>
                    </a:lnTo>
                    <a:lnTo>
                      <a:pt x="289" y="65"/>
                    </a:lnTo>
                    <a:lnTo>
                      <a:pt x="302" y="67"/>
                    </a:lnTo>
                    <a:lnTo>
                      <a:pt x="309" y="87"/>
                    </a:lnTo>
                    <a:lnTo>
                      <a:pt x="314" y="103"/>
                    </a:lnTo>
                    <a:lnTo>
                      <a:pt x="318" y="115"/>
                    </a:lnTo>
                    <a:lnTo>
                      <a:pt x="322" y="124"/>
                    </a:lnTo>
                    <a:lnTo>
                      <a:pt x="326" y="131"/>
                    </a:lnTo>
                    <a:lnTo>
                      <a:pt x="330" y="138"/>
                    </a:lnTo>
                    <a:lnTo>
                      <a:pt x="335" y="147"/>
                    </a:lnTo>
                    <a:lnTo>
                      <a:pt x="342" y="156"/>
                    </a:lnTo>
                    <a:lnTo>
                      <a:pt x="342" y="171"/>
                    </a:lnTo>
                    <a:lnTo>
                      <a:pt x="342" y="186"/>
                    </a:lnTo>
                    <a:lnTo>
                      <a:pt x="342" y="202"/>
                    </a:lnTo>
                    <a:lnTo>
                      <a:pt x="342" y="216"/>
                    </a:lnTo>
                    <a:lnTo>
                      <a:pt x="343" y="231"/>
                    </a:lnTo>
                    <a:lnTo>
                      <a:pt x="345" y="246"/>
                    </a:lnTo>
                    <a:lnTo>
                      <a:pt x="347" y="262"/>
                    </a:lnTo>
                    <a:lnTo>
                      <a:pt x="349" y="277"/>
                    </a:lnTo>
                    <a:lnTo>
                      <a:pt x="333" y="285"/>
                    </a:lnTo>
                    <a:lnTo>
                      <a:pt x="319" y="292"/>
                    </a:lnTo>
                    <a:lnTo>
                      <a:pt x="304" y="301"/>
                    </a:lnTo>
                    <a:lnTo>
                      <a:pt x="288" y="308"/>
                    </a:lnTo>
                    <a:lnTo>
                      <a:pt x="273" y="316"/>
                    </a:lnTo>
                    <a:lnTo>
                      <a:pt x="258" y="323"/>
                    </a:lnTo>
                    <a:lnTo>
                      <a:pt x="242" y="331"/>
                    </a:lnTo>
                    <a:lnTo>
                      <a:pt x="228" y="338"/>
                    </a:lnTo>
                    <a:lnTo>
                      <a:pt x="227" y="338"/>
                    </a:lnTo>
                    <a:lnTo>
                      <a:pt x="227" y="338"/>
                    </a:lnTo>
                    <a:lnTo>
                      <a:pt x="225" y="338"/>
                    </a:lnTo>
                    <a:lnTo>
                      <a:pt x="224" y="337"/>
                    </a:lnTo>
                    <a:lnTo>
                      <a:pt x="222" y="336"/>
                    </a:lnTo>
                    <a:lnTo>
                      <a:pt x="219" y="335"/>
                    </a:lnTo>
                    <a:lnTo>
                      <a:pt x="217" y="334"/>
                    </a:lnTo>
                    <a:lnTo>
                      <a:pt x="214" y="331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3" name="Freeform 72"/>
              <p:cNvSpPr>
                <a:spLocks noEditPoints="1"/>
              </p:cNvSpPr>
              <p:nvPr/>
            </p:nvSpPr>
            <p:spPr bwMode="auto">
              <a:xfrm>
                <a:off x="820" y="1479"/>
                <a:ext cx="2652" cy="3279"/>
              </a:xfrm>
              <a:custGeom>
                <a:avLst/>
                <a:gdLst/>
                <a:ahLst/>
                <a:cxnLst>
                  <a:cxn ang="0">
                    <a:pos x="3087" y="12547"/>
                  </a:cxn>
                  <a:cxn ang="0">
                    <a:pos x="2203" y="11921"/>
                  </a:cxn>
                  <a:cxn ang="0">
                    <a:pos x="1522" y="11207"/>
                  </a:cxn>
                  <a:cxn ang="0">
                    <a:pos x="1063" y="10468"/>
                  </a:cxn>
                  <a:cxn ang="0">
                    <a:pos x="784" y="9763"/>
                  </a:cxn>
                  <a:cxn ang="0">
                    <a:pos x="447" y="8556"/>
                  </a:cxn>
                  <a:cxn ang="0">
                    <a:pos x="282" y="7542"/>
                  </a:cxn>
                  <a:cxn ang="0">
                    <a:pos x="142" y="6643"/>
                  </a:cxn>
                  <a:cxn ang="0">
                    <a:pos x="244" y="5178"/>
                  </a:cxn>
                  <a:cxn ang="0">
                    <a:pos x="467" y="3862"/>
                  </a:cxn>
                  <a:cxn ang="0">
                    <a:pos x="772" y="2993"/>
                  </a:cxn>
                  <a:cxn ang="0">
                    <a:pos x="1253" y="2095"/>
                  </a:cxn>
                  <a:cxn ang="0">
                    <a:pos x="1705" y="1463"/>
                  </a:cxn>
                  <a:cxn ang="0">
                    <a:pos x="2056" y="1118"/>
                  </a:cxn>
                  <a:cxn ang="0">
                    <a:pos x="2647" y="750"/>
                  </a:cxn>
                  <a:cxn ang="0">
                    <a:pos x="3555" y="347"/>
                  </a:cxn>
                  <a:cxn ang="0">
                    <a:pos x="4470" y="202"/>
                  </a:cxn>
                  <a:cxn ang="0">
                    <a:pos x="6278" y="232"/>
                  </a:cxn>
                  <a:cxn ang="0">
                    <a:pos x="8089" y="918"/>
                  </a:cxn>
                  <a:cxn ang="0">
                    <a:pos x="8591" y="1332"/>
                  </a:cxn>
                  <a:cxn ang="0">
                    <a:pos x="9087" y="1847"/>
                  </a:cxn>
                  <a:cxn ang="0">
                    <a:pos x="9596" y="2639"/>
                  </a:cxn>
                  <a:cxn ang="0">
                    <a:pos x="9659" y="2828"/>
                  </a:cxn>
                  <a:cxn ang="0">
                    <a:pos x="10023" y="3365"/>
                  </a:cxn>
                  <a:cxn ang="0">
                    <a:pos x="10358" y="4808"/>
                  </a:cxn>
                  <a:cxn ang="0">
                    <a:pos x="10456" y="7366"/>
                  </a:cxn>
                  <a:cxn ang="0">
                    <a:pos x="10173" y="9027"/>
                  </a:cxn>
                  <a:cxn ang="0">
                    <a:pos x="9691" y="10255"/>
                  </a:cxn>
                  <a:cxn ang="0">
                    <a:pos x="9159" y="11107"/>
                  </a:cxn>
                  <a:cxn ang="0">
                    <a:pos x="7916" y="12286"/>
                  </a:cxn>
                  <a:cxn ang="0">
                    <a:pos x="7060" y="12660"/>
                  </a:cxn>
                  <a:cxn ang="0">
                    <a:pos x="5141" y="13043"/>
                  </a:cxn>
                  <a:cxn ang="0">
                    <a:pos x="3737" y="12949"/>
                  </a:cxn>
                  <a:cxn ang="0">
                    <a:pos x="2883" y="12568"/>
                  </a:cxn>
                  <a:cxn ang="0">
                    <a:pos x="2176" y="12060"/>
                  </a:cxn>
                  <a:cxn ang="0">
                    <a:pos x="1535" y="11443"/>
                  </a:cxn>
                  <a:cxn ang="0">
                    <a:pos x="704" y="9889"/>
                  </a:cxn>
                  <a:cxn ang="0">
                    <a:pos x="451" y="8941"/>
                  </a:cxn>
                  <a:cxn ang="0">
                    <a:pos x="217" y="7941"/>
                  </a:cxn>
                  <a:cxn ang="0">
                    <a:pos x="21" y="6317"/>
                  </a:cxn>
                  <a:cxn ang="0">
                    <a:pos x="157" y="4686"/>
                  </a:cxn>
                  <a:cxn ang="0">
                    <a:pos x="484" y="3519"/>
                  </a:cxn>
                  <a:cxn ang="0">
                    <a:pos x="970" y="2335"/>
                  </a:cxn>
                  <a:cxn ang="0">
                    <a:pos x="1579" y="1493"/>
                  </a:cxn>
                  <a:cxn ang="0">
                    <a:pos x="2379" y="784"/>
                  </a:cxn>
                  <a:cxn ang="0">
                    <a:pos x="2756" y="515"/>
                  </a:cxn>
                  <a:cxn ang="0">
                    <a:pos x="4359" y="96"/>
                  </a:cxn>
                  <a:cxn ang="0">
                    <a:pos x="6597" y="166"/>
                  </a:cxn>
                  <a:cxn ang="0">
                    <a:pos x="7259" y="341"/>
                  </a:cxn>
                  <a:cxn ang="0">
                    <a:pos x="8212" y="878"/>
                  </a:cxn>
                  <a:cxn ang="0">
                    <a:pos x="8657" y="1268"/>
                  </a:cxn>
                  <a:cxn ang="0">
                    <a:pos x="9723" y="2488"/>
                  </a:cxn>
                  <a:cxn ang="0">
                    <a:pos x="10120" y="3326"/>
                  </a:cxn>
                  <a:cxn ang="0">
                    <a:pos x="10396" y="4260"/>
                  </a:cxn>
                  <a:cxn ang="0">
                    <a:pos x="10606" y="6054"/>
                  </a:cxn>
                  <a:cxn ang="0">
                    <a:pos x="10428" y="8474"/>
                  </a:cxn>
                  <a:cxn ang="0">
                    <a:pos x="10146" y="9488"/>
                  </a:cxn>
                  <a:cxn ang="0">
                    <a:pos x="9701" y="10545"/>
                  </a:cxn>
                  <a:cxn ang="0">
                    <a:pos x="9081" y="11361"/>
                  </a:cxn>
                  <a:cxn ang="0">
                    <a:pos x="8216" y="12204"/>
                  </a:cxn>
                  <a:cxn ang="0">
                    <a:pos x="7846" y="12436"/>
                  </a:cxn>
                  <a:cxn ang="0">
                    <a:pos x="6564" y="12918"/>
                  </a:cxn>
                </a:cxnLst>
                <a:rect l="0" t="0" r="r" b="b"/>
                <a:pathLst>
                  <a:path w="10606" h="13117">
                    <a:moveTo>
                      <a:pt x="4365" y="12991"/>
                    </a:moveTo>
                    <a:lnTo>
                      <a:pt x="4312" y="12982"/>
                    </a:lnTo>
                    <a:lnTo>
                      <a:pt x="4258" y="12972"/>
                    </a:lnTo>
                    <a:lnTo>
                      <a:pt x="4203" y="12962"/>
                    </a:lnTo>
                    <a:lnTo>
                      <a:pt x="4147" y="12952"/>
                    </a:lnTo>
                    <a:lnTo>
                      <a:pt x="4039" y="12928"/>
                    </a:lnTo>
                    <a:lnTo>
                      <a:pt x="3939" y="12905"/>
                    </a:lnTo>
                    <a:lnTo>
                      <a:pt x="3850" y="12882"/>
                    </a:lnTo>
                    <a:lnTo>
                      <a:pt x="3779" y="12864"/>
                    </a:lnTo>
                    <a:lnTo>
                      <a:pt x="3730" y="12851"/>
                    </a:lnTo>
                    <a:lnTo>
                      <a:pt x="3708" y="12844"/>
                    </a:lnTo>
                    <a:lnTo>
                      <a:pt x="3686" y="12841"/>
                    </a:lnTo>
                    <a:lnTo>
                      <a:pt x="3668" y="12837"/>
                    </a:lnTo>
                    <a:lnTo>
                      <a:pt x="3651" y="12831"/>
                    </a:lnTo>
                    <a:lnTo>
                      <a:pt x="3636" y="12825"/>
                    </a:lnTo>
                    <a:lnTo>
                      <a:pt x="3622" y="12818"/>
                    </a:lnTo>
                    <a:lnTo>
                      <a:pt x="3610" y="12811"/>
                    </a:lnTo>
                    <a:lnTo>
                      <a:pt x="3597" y="12803"/>
                    </a:lnTo>
                    <a:lnTo>
                      <a:pt x="3585" y="12795"/>
                    </a:lnTo>
                    <a:lnTo>
                      <a:pt x="3573" y="12787"/>
                    </a:lnTo>
                    <a:lnTo>
                      <a:pt x="3561" y="12778"/>
                    </a:lnTo>
                    <a:lnTo>
                      <a:pt x="3546" y="12769"/>
                    </a:lnTo>
                    <a:lnTo>
                      <a:pt x="3531" y="12761"/>
                    </a:lnTo>
                    <a:lnTo>
                      <a:pt x="3514" y="12753"/>
                    </a:lnTo>
                    <a:lnTo>
                      <a:pt x="3494" y="12745"/>
                    </a:lnTo>
                    <a:lnTo>
                      <a:pt x="3473" y="12738"/>
                    </a:lnTo>
                    <a:lnTo>
                      <a:pt x="3448" y="12731"/>
                    </a:lnTo>
                    <a:lnTo>
                      <a:pt x="3423" y="12718"/>
                    </a:lnTo>
                    <a:lnTo>
                      <a:pt x="3397" y="12706"/>
                    </a:lnTo>
                    <a:lnTo>
                      <a:pt x="3372" y="12693"/>
                    </a:lnTo>
                    <a:lnTo>
                      <a:pt x="3346" y="12680"/>
                    </a:lnTo>
                    <a:lnTo>
                      <a:pt x="3321" y="12667"/>
                    </a:lnTo>
                    <a:lnTo>
                      <a:pt x="3294" y="12655"/>
                    </a:lnTo>
                    <a:lnTo>
                      <a:pt x="3267" y="12642"/>
                    </a:lnTo>
                    <a:lnTo>
                      <a:pt x="3239" y="12629"/>
                    </a:lnTo>
                    <a:lnTo>
                      <a:pt x="3228" y="12618"/>
                    </a:lnTo>
                    <a:lnTo>
                      <a:pt x="3219" y="12609"/>
                    </a:lnTo>
                    <a:lnTo>
                      <a:pt x="3211" y="12602"/>
                    </a:lnTo>
                    <a:lnTo>
                      <a:pt x="3202" y="12596"/>
                    </a:lnTo>
                    <a:lnTo>
                      <a:pt x="3191" y="12589"/>
                    </a:lnTo>
                    <a:lnTo>
                      <a:pt x="3178" y="12581"/>
                    </a:lnTo>
                    <a:lnTo>
                      <a:pt x="3161" y="12572"/>
                    </a:lnTo>
                    <a:lnTo>
                      <a:pt x="3139" y="12561"/>
                    </a:lnTo>
                    <a:lnTo>
                      <a:pt x="3130" y="12561"/>
                    </a:lnTo>
                    <a:lnTo>
                      <a:pt x="3122" y="12560"/>
                    </a:lnTo>
                    <a:lnTo>
                      <a:pt x="3114" y="12559"/>
                    </a:lnTo>
                    <a:lnTo>
                      <a:pt x="3107" y="12556"/>
                    </a:lnTo>
                    <a:lnTo>
                      <a:pt x="3101" y="12554"/>
                    </a:lnTo>
                    <a:lnTo>
                      <a:pt x="3093" y="12551"/>
                    </a:lnTo>
                    <a:lnTo>
                      <a:pt x="3087" y="12547"/>
                    </a:lnTo>
                    <a:lnTo>
                      <a:pt x="3082" y="12543"/>
                    </a:lnTo>
                    <a:lnTo>
                      <a:pt x="3071" y="12534"/>
                    </a:lnTo>
                    <a:lnTo>
                      <a:pt x="3060" y="12523"/>
                    </a:lnTo>
                    <a:lnTo>
                      <a:pt x="3050" y="12512"/>
                    </a:lnTo>
                    <a:lnTo>
                      <a:pt x="3038" y="12501"/>
                    </a:lnTo>
                    <a:lnTo>
                      <a:pt x="3008" y="12483"/>
                    </a:lnTo>
                    <a:lnTo>
                      <a:pt x="2977" y="12465"/>
                    </a:lnTo>
                    <a:lnTo>
                      <a:pt x="2948" y="12447"/>
                    </a:lnTo>
                    <a:lnTo>
                      <a:pt x="2916" y="12429"/>
                    </a:lnTo>
                    <a:lnTo>
                      <a:pt x="2885" y="12411"/>
                    </a:lnTo>
                    <a:lnTo>
                      <a:pt x="2854" y="12394"/>
                    </a:lnTo>
                    <a:lnTo>
                      <a:pt x="2822" y="12376"/>
                    </a:lnTo>
                    <a:lnTo>
                      <a:pt x="2789" y="12358"/>
                    </a:lnTo>
                    <a:lnTo>
                      <a:pt x="2783" y="12351"/>
                    </a:lnTo>
                    <a:lnTo>
                      <a:pt x="2775" y="12344"/>
                    </a:lnTo>
                    <a:lnTo>
                      <a:pt x="2766" y="12336"/>
                    </a:lnTo>
                    <a:lnTo>
                      <a:pt x="2755" y="12327"/>
                    </a:lnTo>
                    <a:lnTo>
                      <a:pt x="2740" y="12318"/>
                    </a:lnTo>
                    <a:lnTo>
                      <a:pt x="2725" y="12307"/>
                    </a:lnTo>
                    <a:lnTo>
                      <a:pt x="2708" y="12293"/>
                    </a:lnTo>
                    <a:lnTo>
                      <a:pt x="2688" y="12276"/>
                    </a:lnTo>
                    <a:lnTo>
                      <a:pt x="2674" y="12269"/>
                    </a:lnTo>
                    <a:lnTo>
                      <a:pt x="2661" y="12260"/>
                    </a:lnTo>
                    <a:lnTo>
                      <a:pt x="2645" y="12250"/>
                    </a:lnTo>
                    <a:lnTo>
                      <a:pt x="2627" y="12236"/>
                    </a:lnTo>
                    <a:lnTo>
                      <a:pt x="2604" y="12218"/>
                    </a:lnTo>
                    <a:lnTo>
                      <a:pt x="2572" y="12197"/>
                    </a:lnTo>
                    <a:lnTo>
                      <a:pt x="2532" y="12169"/>
                    </a:lnTo>
                    <a:lnTo>
                      <a:pt x="2480" y="12135"/>
                    </a:lnTo>
                    <a:lnTo>
                      <a:pt x="2480" y="12130"/>
                    </a:lnTo>
                    <a:lnTo>
                      <a:pt x="2478" y="12124"/>
                    </a:lnTo>
                    <a:lnTo>
                      <a:pt x="2476" y="12120"/>
                    </a:lnTo>
                    <a:lnTo>
                      <a:pt x="2474" y="12116"/>
                    </a:lnTo>
                    <a:lnTo>
                      <a:pt x="2470" y="12113"/>
                    </a:lnTo>
                    <a:lnTo>
                      <a:pt x="2467" y="12110"/>
                    </a:lnTo>
                    <a:lnTo>
                      <a:pt x="2463" y="12108"/>
                    </a:lnTo>
                    <a:lnTo>
                      <a:pt x="2458" y="12106"/>
                    </a:lnTo>
                    <a:lnTo>
                      <a:pt x="2448" y="12102"/>
                    </a:lnTo>
                    <a:lnTo>
                      <a:pt x="2438" y="12099"/>
                    </a:lnTo>
                    <a:lnTo>
                      <a:pt x="2428" y="12096"/>
                    </a:lnTo>
                    <a:lnTo>
                      <a:pt x="2420" y="12094"/>
                    </a:lnTo>
                    <a:lnTo>
                      <a:pt x="2373" y="12060"/>
                    </a:lnTo>
                    <a:lnTo>
                      <a:pt x="2337" y="12034"/>
                    </a:lnTo>
                    <a:lnTo>
                      <a:pt x="2309" y="12013"/>
                    </a:lnTo>
                    <a:lnTo>
                      <a:pt x="2287" y="11996"/>
                    </a:lnTo>
                    <a:lnTo>
                      <a:pt x="2268" y="11981"/>
                    </a:lnTo>
                    <a:lnTo>
                      <a:pt x="2250" y="11965"/>
                    </a:lnTo>
                    <a:lnTo>
                      <a:pt x="2229" y="11947"/>
                    </a:lnTo>
                    <a:lnTo>
                      <a:pt x="2205" y="11924"/>
                    </a:lnTo>
                    <a:lnTo>
                      <a:pt x="2203" y="11921"/>
                    </a:lnTo>
                    <a:lnTo>
                      <a:pt x="2200" y="11918"/>
                    </a:lnTo>
                    <a:lnTo>
                      <a:pt x="2198" y="11914"/>
                    </a:lnTo>
                    <a:lnTo>
                      <a:pt x="2195" y="11910"/>
                    </a:lnTo>
                    <a:lnTo>
                      <a:pt x="2192" y="11905"/>
                    </a:lnTo>
                    <a:lnTo>
                      <a:pt x="2189" y="11900"/>
                    </a:lnTo>
                    <a:lnTo>
                      <a:pt x="2187" y="11896"/>
                    </a:lnTo>
                    <a:lnTo>
                      <a:pt x="2184" y="11891"/>
                    </a:lnTo>
                    <a:lnTo>
                      <a:pt x="2158" y="11879"/>
                    </a:lnTo>
                    <a:lnTo>
                      <a:pt x="2136" y="11868"/>
                    </a:lnTo>
                    <a:lnTo>
                      <a:pt x="2120" y="11860"/>
                    </a:lnTo>
                    <a:lnTo>
                      <a:pt x="2107" y="11852"/>
                    </a:lnTo>
                    <a:lnTo>
                      <a:pt x="2096" y="11846"/>
                    </a:lnTo>
                    <a:lnTo>
                      <a:pt x="2085" y="11840"/>
                    </a:lnTo>
                    <a:lnTo>
                      <a:pt x="2075" y="11835"/>
                    </a:lnTo>
                    <a:lnTo>
                      <a:pt x="2064" y="11830"/>
                    </a:lnTo>
                    <a:lnTo>
                      <a:pt x="2061" y="11824"/>
                    </a:lnTo>
                    <a:lnTo>
                      <a:pt x="2059" y="11819"/>
                    </a:lnTo>
                    <a:lnTo>
                      <a:pt x="2056" y="11814"/>
                    </a:lnTo>
                    <a:lnTo>
                      <a:pt x="2054" y="11809"/>
                    </a:lnTo>
                    <a:lnTo>
                      <a:pt x="2051" y="11804"/>
                    </a:lnTo>
                    <a:lnTo>
                      <a:pt x="2049" y="11799"/>
                    </a:lnTo>
                    <a:lnTo>
                      <a:pt x="2046" y="11794"/>
                    </a:lnTo>
                    <a:lnTo>
                      <a:pt x="2043" y="11789"/>
                    </a:lnTo>
                    <a:lnTo>
                      <a:pt x="2031" y="11779"/>
                    </a:lnTo>
                    <a:lnTo>
                      <a:pt x="2018" y="11768"/>
                    </a:lnTo>
                    <a:lnTo>
                      <a:pt x="2006" y="11758"/>
                    </a:lnTo>
                    <a:lnTo>
                      <a:pt x="1992" y="11747"/>
                    </a:lnTo>
                    <a:lnTo>
                      <a:pt x="1980" y="11736"/>
                    </a:lnTo>
                    <a:lnTo>
                      <a:pt x="1968" y="11724"/>
                    </a:lnTo>
                    <a:lnTo>
                      <a:pt x="1955" y="11713"/>
                    </a:lnTo>
                    <a:lnTo>
                      <a:pt x="1942" y="11701"/>
                    </a:lnTo>
                    <a:lnTo>
                      <a:pt x="1912" y="11664"/>
                    </a:lnTo>
                    <a:lnTo>
                      <a:pt x="1882" y="11629"/>
                    </a:lnTo>
                    <a:lnTo>
                      <a:pt x="1852" y="11591"/>
                    </a:lnTo>
                    <a:lnTo>
                      <a:pt x="1821" y="11554"/>
                    </a:lnTo>
                    <a:lnTo>
                      <a:pt x="1789" y="11516"/>
                    </a:lnTo>
                    <a:lnTo>
                      <a:pt x="1758" y="11479"/>
                    </a:lnTo>
                    <a:lnTo>
                      <a:pt x="1726" y="11441"/>
                    </a:lnTo>
                    <a:lnTo>
                      <a:pt x="1694" y="11402"/>
                    </a:lnTo>
                    <a:lnTo>
                      <a:pt x="1665" y="11376"/>
                    </a:lnTo>
                    <a:lnTo>
                      <a:pt x="1643" y="11354"/>
                    </a:lnTo>
                    <a:lnTo>
                      <a:pt x="1624" y="11336"/>
                    </a:lnTo>
                    <a:lnTo>
                      <a:pt x="1608" y="11320"/>
                    </a:lnTo>
                    <a:lnTo>
                      <a:pt x="1594" y="11304"/>
                    </a:lnTo>
                    <a:lnTo>
                      <a:pt x="1576" y="11285"/>
                    </a:lnTo>
                    <a:lnTo>
                      <a:pt x="1557" y="11262"/>
                    </a:lnTo>
                    <a:lnTo>
                      <a:pt x="1532" y="11233"/>
                    </a:lnTo>
                    <a:lnTo>
                      <a:pt x="1529" y="11225"/>
                    </a:lnTo>
                    <a:lnTo>
                      <a:pt x="1526" y="11216"/>
                    </a:lnTo>
                    <a:lnTo>
                      <a:pt x="1522" y="11207"/>
                    </a:lnTo>
                    <a:lnTo>
                      <a:pt x="1518" y="11198"/>
                    </a:lnTo>
                    <a:lnTo>
                      <a:pt x="1514" y="11189"/>
                    </a:lnTo>
                    <a:lnTo>
                      <a:pt x="1509" y="11179"/>
                    </a:lnTo>
                    <a:lnTo>
                      <a:pt x="1504" y="11168"/>
                    </a:lnTo>
                    <a:lnTo>
                      <a:pt x="1499" y="11158"/>
                    </a:lnTo>
                    <a:lnTo>
                      <a:pt x="1488" y="11146"/>
                    </a:lnTo>
                    <a:lnTo>
                      <a:pt x="1477" y="11133"/>
                    </a:lnTo>
                    <a:lnTo>
                      <a:pt x="1466" y="11119"/>
                    </a:lnTo>
                    <a:lnTo>
                      <a:pt x="1455" y="11106"/>
                    </a:lnTo>
                    <a:lnTo>
                      <a:pt x="1443" y="11093"/>
                    </a:lnTo>
                    <a:lnTo>
                      <a:pt x="1430" y="11079"/>
                    </a:lnTo>
                    <a:lnTo>
                      <a:pt x="1417" y="11064"/>
                    </a:lnTo>
                    <a:lnTo>
                      <a:pt x="1405" y="11050"/>
                    </a:lnTo>
                    <a:lnTo>
                      <a:pt x="1380" y="11007"/>
                    </a:lnTo>
                    <a:lnTo>
                      <a:pt x="1361" y="10974"/>
                    </a:lnTo>
                    <a:lnTo>
                      <a:pt x="1345" y="10947"/>
                    </a:lnTo>
                    <a:lnTo>
                      <a:pt x="1331" y="10926"/>
                    </a:lnTo>
                    <a:lnTo>
                      <a:pt x="1317" y="10904"/>
                    </a:lnTo>
                    <a:lnTo>
                      <a:pt x="1301" y="10883"/>
                    </a:lnTo>
                    <a:lnTo>
                      <a:pt x="1281" y="10857"/>
                    </a:lnTo>
                    <a:lnTo>
                      <a:pt x="1257" y="10826"/>
                    </a:lnTo>
                    <a:lnTo>
                      <a:pt x="1255" y="10826"/>
                    </a:lnTo>
                    <a:lnTo>
                      <a:pt x="1252" y="10826"/>
                    </a:lnTo>
                    <a:lnTo>
                      <a:pt x="1250" y="10826"/>
                    </a:lnTo>
                    <a:lnTo>
                      <a:pt x="1247" y="10826"/>
                    </a:lnTo>
                    <a:lnTo>
                      <a:pt x="1245" y="10825"/>
                    </a:lnTo>
                    <a:lnTo>
                      <a:pt x="1242" y="10824"/>
                    </a:lnTo>
                    <a:lnTo>
                      <a:pt x="1239" y="10822"/>
                    </a:lnTo>
                    <a:lnTo>
                      <a:pt x="1236" y="10820"/>
                    </a:lnTo>
                    <a:lnTo>
                      <a:pt x="1204" y="10758"/>
                    </a:lnTo>
                    <a:lnTo>
                      <a:pt x="1178" y="10712"/>
                    </a:lnTo>
                    <a:lnTo>
                      <a:pt x="1159" y="10677"/>
                    </a:lnTo>
                    <a:lnTo>
                      <a:pt x="1145" y="10648"/>
                    </a:lnTo>
                    <a:lnTo>
                      <a:pt x="1133" y="10625"/>
                    </a:lnTo>
                    <a:lnTo>
                      <a:pt x="1123" y="10602"/>
                    </a:lnTo>
                    <a:lnTo>
                      <a:pt x="1114" y="10578"/>
                    </a:lnTo>
                    <a:lnTo>
                      <a:pt x="1103" y="10548"/>
                    </a:lnTo>
                    <a:lnTo>
                      <a:pt x="1100" y="10543"/>
                    </a:lnTo>
                    <a:lnTo>
                      <a:pt x="1097" y="10538"/>
                    </a:lnTo>
                    <a:lnTo>
                      <a:pt x="1093" y="10533"/>
                    </a:lnTo>
                    <a:lnTo>
                      <a:pt x="1088" y="10528"/>
                    </a:lnTo>
                    <a:lnTo>
                      <a:pt x="1083" y="10523"/>
                    </a:lnTo>
                    <a:lnTo>
                      <a:pt x="1078" y="10518"/>
                    </a:lnTo>
                    <a:lnTo>
                      <a:pt x="1074" y="10512"/>
                    </a:lnTo>
                    <a:lnTo>
                      <a:pt x="1069" y="10507"/>
                    </a:lnTo>
                    <a:lnTo>
                      <a:pt x="1068" y="10500"/>
                    </a:lnTo>
                    <a:lnTo>
                      <a:pt x="1068" y="10492"/>
                    </a:lnTo>
                    <a:lnTo>
                      <a:pt x="1066" y="10484"/>
                    </a:lnTo>
                    <a:lnTo>
                      <a:pt x="1065" y="10476"/>
                    </a:lnTo>
                    <a:lnTo>
                      <a:pt x="1063" y="10468"/>
                    </a:lnTo>
                    <a:lnTo>
                      <a:pt x="1060" y="10458"/>
                    </a:lnTo>
                    <a:lnTo>
                      <a:pt x="1058" y="10449"/>
                    </a:lnTo>
                    <a:lnTo>
                      <a:pt x="1056" y="10440"/>
                    </a:lnTo>
                    <a:lnTo>
                      <a:pt x="1048" y="10429"/>
                    </a:lnTo>
                    <a:lnTo>
                      <a:pt x="1042" y="10415"/>
                    </a:lnTo>
                    <a:lnTo>
                      <a:pt x="1034" y="10401"/>
                    </a:lnTo>
                    <a:lnTo>
                      <a:pt x="1028" y="10386"/>
                    </a:lnTo>
                    <a:lnTo>
                      <a:pt x="1022" y="10372"/>
                    </a:lnTo>
                    <a:lnTo>
                      <a:pt x="1016" y="10358"/>
                    </a:lnTo>
                    <a:lnTo>
                      <a:pt x="1009" y="10347"/>
                    </a:lnTo>
                    <a:lnTo>
                      <a:pt x="1002" y="10338"/>
                    </a:lnTo>
                    <a:lnTo>
                      <a:pt x="1002" y="10328"/>
                    </a:lnTo>
                    <a:lnTo>
                      <a:pt x="1001" y="10318"/>
                    </a:lnTo>
                    <a:lnTo>
                      <a:pt x="999" y="10307"/>
                    </a:lnTo>
                    <a:lnTo>
                      <a:pt x="998" y="10297"/>
                    </a:lnTo>
                    <a:lnTo>
                      <a:pt x="996" y="10287"/>
                    </a:lnTo>
                    <a:lnTo>
                      <a:pt x="993" y="10277"/>
                    </a:lnTo>
                    <a:lnTo>
                      <a:pt x="991" y="10267"/>
                    </a:lnTo>
                    <a:lnTo>
                      <a:pt x="988" y="10256"/>
                    </a:lnTo>
                    <a:lnTo>
                      <a:pt x="983" y="10246"/>
                    </a:lnTo>
                    <a:lnTo>
                      <a:pt x="978" y="10236"/>
                    </a:lnTo>
                    <a:lnTo>
                      <a:pt x="972" y="10226"/>
                    </a:lnTo>
                    <a:lnTo>
                      <a:pt x="967" y="10216"/>
                    </a:lnTo>
                    <a:lnTo>
                      <a:pt x="961" y="10205"/>
                    </a:lnTo>
                    <a:lnTo>
                      <a:pt x="955" y="10195"/>
                    </a:lnTo>
                    <a:lnTo>
                      <a:pt x="949" y="10186"/>
                    </a:lnTo>
                    <a:lnTo>
                      <a:pt x="942" y="10176"/>
                    </a:lnTo>
                    <a:lnTo>
                      <a:pt x="938" y="10162"/>
                    </a:lnTo>
                    <a:lnTo>
                      <a:pt x="936" y="10150"/>
                    </a:lnTo>
                    <a:lnTo>
                      <a:pt x="933" y="10137"/>
                    </a:lnTo>
                    <a:lnTo>
                      <a:pt x="931" y="10124"/>
                    </a:lnTo>
                    <a:lnTo>
                      <a:pt x="928" y="10110"/>
                    </a:lnTo>
                    <a:lnTo>
                      <a:pt x="926" y="10096"/>
                    </a:lnTo>
                    <a:lnTo>
                      <a:pt x="923" y="10082"/>
                    </a:lnTo>
                    <a:lnTo>
                      <a:pt x="921" y="10067"/>
                    </a:lnTo>
                    <a:lnTo>
                      <a:pt x="913" y="10051"/>
                    </a:lnTo>
                    <a:lnTo>
                      <a:pt x="906" y="10036"/>
                    </a:lnTo>
                    <a:lnTo>
                      <a:pt x="898" y="10021"/>
                    </a:lnTo>
                    <a:lnTo>
                      <a:pt x="890" y="10005"/>
                    </a:lnTo>
                    <a:lnTo>
                      <a:pt x="881" y="9990"/>
                    </a:lnTo>
                    <a:lnTo>
                      <a:pt x="873" y="9976"/>
                    </a:lnTo>
                    <a:lnTo>
                      <a:pt x="863" y="9960"/>
                    </a:lnTo>
                    <a:lnTo>
                      <a:pt x="854" y="9945"/>
                    </a:lnTo>
                    <a:lnTo>
                      <a:pt x="842" y="9910"/>
                    </a:lnTo>
                    <a:lnTo>
                      <a:pt x="831" y="9882"/>
                    </a:lnTo>
                    <a:lnTo>
                      <a:pt x="822" y="9858"/>
                    </a:lnTo>
                    <a:lnTo>
                      <a:pt x="813" y="9836"/>
                    </a:lnTo>
                    <a:lnTo>
                      <a:pt x="805" y="9815"/>
                    </a:lnTo>
                    <a:lnTo>
                      <a:pt x="795" y="9790"/>
                    </a:lnTo>
                    <a:lnTo>
                      <a:pt x="784" y="9763"/>
                    </a:lnTo>
                    <a:lnTo>
                      <a:pt x="773" y="9728"/>
                    </a:lnTo>
                    <a:lnTo>
                      <a:pt x="765" y="9713"/>
                    </a:lnTo>
                    <a:lnTo>
                      <a:pt x="758" y="9697"/>
                    </a:lnTo>
                    <a:lnTo>
                      <a:pt x="750" y="9682"/>
                    </a:lnTo>
                    <a:lnTo>
                      <a:pt x="742" y="9667"/>
                    </a:lnTo>
                    <a:lnTo>
                      <a:pt x="733" y="9651"/>
                    </a:lnTo>
                    <a:lnTo>
                      <a:pt x="725" y="9636"/>
                    </a:lnTo>
                    <a:lnTo>
                      <a:pt x="716" y="9621"/>
                    </a:lnTo>
                    <a:lnTo>
                      <a:pt x="706" y="9605"/>
                    </a:lnTo>
                    <a:lnTo>
                      <a:pt x="701" y="9573"/>
                    </a:lnTo>
                    <a:lnTo>
                      <a:pt x="695" y="9540"/>
                    </a:lnTo>
                    <a:lnTo>
                      <a:pt x="689" y="9506"/>
                    </a:lnTo>
                    <a:lnTo>
                      <a:pt x="681" y="9473"/>
                    </a:lnTo>
                    <a:lnTo>
                      <a:pt x="674" y="9439"/>
                    </a:lnTo>
                    <a:lnTo>
                      <a:pt x="667" y="9404"/>
                    </a:lnTo>
                    <a:lnTo>
                      <a:pt x="660" y="9370"/>
                    </a:lnTo>
                    <a:lnTo>
                      <a:pt x="652" y="9335"/>
                    </a:lnTo>
                    <a:lnTo>
                      <a:pt x="648" y="9330"/>
                    </a:lnTo>
                    <a:lnTo>
                      <a:pt x="643" y="9322"/>
                    </a:lnTo>
                    <a:lnTo>
                      <a:pt x="636" y="9306"/>
                    </a:lnTo>
                    <a:lnTo>
                      <a:pt x="627" y="9280"/>
                    </a:lnTo>
                    <a:lnTo>
                      <a:pt x="615" y="9237"/>
                    </a:lnTo>
                    <a:lnTo>
                      <a:pt x="597" y="9176"/>
                    </a:lnTo>
                    <a:lnTo>
                      <a:pt x="571" y="9089"/>
                    </a:lnTo>
                    <a:lnTo>
                      <a:pt x="537" y="8975"/>
                    </a:lnTo>
                    <a:lnTo>
                      <a:pt x="537" y="8961"/>
                    </a:lnTo>
                    <a:lnTo>
                      <a:pt x="536" y="8945"/>
                    </a:lnTo>
                    <a:lnTo>
                      <a:pt x="535" y="8930"/>
                    </a:lnTo>
                    <a:lnTo>
                      <a:pt x="533" y="8915"/>
                    </a:lnTo>
                    <a:lnTo>
                      <a:pt x="531" y="8899"/>
                    </a:lnTo>
                    <a:lnTo>
                      <a:pt x="529" y="8884"/>
                    </a:lnTo>
                    <a:lnTo>
                      <a:pt x="527" y="8869"/>
                    </a:lnTo>
                    <a:lnTo>
                      <a:pt x="524" y="8853"/>
                    </a:lnTo>
                    <a:lnTo>
                      <a:pt x="519" y="8838"/>
                    </a:lnTo>
                    <a:lnTo>
                      <a:pt x="513" y="8823"/>
                    </a:lnTo>
                    <a:lnTo>
                      <a:pt x="507" y="8808"/>
                    </a:lnTo>
                    <a:lnTo>
                      <a:pt x="500" y="8791"/>
                    </a:lnTo>
                    <a:lnTo>
                      <a:pt x="493" y="8775"/>
                    </a:lnTo>
                    <a:lnTo>
                      <a:pt x="485" y="8759"/>
                    </a:lnTo>
                    <a:lnTo>
                      <a:pt x="478" y="8742"/>
                    </a:lnTo>
                    <a:lnTo>
                      <a:pt x="470" y="8725"/>
                    </a:lnTo>
                    <a:lnTo>
                      <a:pt x="470" y="8709"/>
                    </a:lnTo>
                    <a:lnTo>
                      <a:pt x="469" y="8693"/>
                    </a:lnTo>
                    <a:lnTo>
                      <a:pt x="468" y="8676"/>
                    </a:lnTo>
                    <a:lnTo>
                      <a:pt x="466" y="8660"/>
                    </a:lnTo>
                    <a:lnTo>
                      <a:pt x="464" y="8642"/>
                    </a:lnTo>
                    <a:lnTo>
                      <a:pt x="462" y="8625"/>
                    </a:lnTo>
                    <a:lnTo>
                      <a:pt x="460" y="8607"/>
                    </a:lnTo>
                    <a:lnTo>
                      <a:pt x="457" y="8589"/>
                    </a:lnTo>
                    <a:lnTo>
                      <a:pt x="447" y="8556"/>
                    </a:lnTo>
                    <a:lnTo>
                      <a:pt x="436" y="8522"/>
                    </a:lnTo>
                    <a:lnTo>
                      <a:pt x="426" y="8487"/>
                    </a:lnTo>
                    <a:lnTo>
                      <a:pt x="416" y="8453"/>
                    </a:lnTo>
                    <a:lnTo>
                      <a:pt x="405" y="8418"/>
                    </a:lnTo>
                    <a:lnTo>
                      <a:pt x="394" y="8382"/>
                    </a:lnTo>
                    <a:lnTo>
                      <a:pt x="382" y="8346"/>
                    </a:lnTo>
                    <a:lnTo>
                      <a:pt x="370" y="8311"/>
                    </a:lnTo>
                    <a:lnTo>
                      <a:pt x="365" y="8283"/>
                    </a:lnTo>
                    <a:lnTo>
                      <a:pt x="360" y="8255"/>
                    </a:lnTo>
                    <a:lnTo>
                      <a:pt x="354" y="8227"/>
                    </a:lnTo>
                    <a:lnTo>
                      <a:pt x="349" y="8198"/>
                    </a:lnTo>
                    <a:lnTo>
                      <a:pt x="343" y="8170"/>
                    </a:lnTo>
                    <a:lnTo>
                      <a:pt x="336" y="8140"/>
                    </a:lnTo>
                    <a:lnTo>
                      <a:pt x="330" y="8111"/>
                    </a:lnTo>
                    <a:lnTo>
                      <a:pt x="322" y="8080"/>
                    </a:lnTo>
                    <a:lnTo>
                      <a:pt x="322" y="8063"/>
                    </a:lnTo>
                    <a:lnTo>
                      <a:pt x="322" y="8043"/>
                    </a:lnTo>
                    <a:lnTo>
                      <a:pt x="322" y="8025"/>
                    </a:lnTo>
                    <a:lnTo>
                      <a:pt x="322" y="8005"/>
                    </a:lnTo>
                    <a:lnTo>
                      <a:pt x="322" y="7985"/>
                    </a:lnTo>
                    <a:lnTo>
                      <a:pt x="322" y="7965"/>
                    </a:lnTo>
                    <a:lnTo>
                      <a:pt x="322" y="7944"/>
                    </a:lnTo>
                    <a:lnTo>
                      <a:pt x="322" y="7925"/>
                    </a:lnTo>
                    <a:lnTo>
                      <a:pt x="317" y="7891"/>
                    </a:lnTo>
                    <a:lnTo>
                      <a:pt x="311" y="7859"/>
                    </a:lnTo>
                    <a:lnTo>
                      <a:pt x="305" y="7825"/>
                    </a:lnTo>
                    <a:lnTo>
                      <a:pt x="299" y="7791"/>
                    </a:lnTo>
                    <a:lnTo>
                      <a:pt x="292" y="7758"/>
                    </a:lnTo>
                    <a:lnTo>
                      <a:pt x="284" y="7723"/>
                    </a:lnTo>
                    <a:lnTo>
                      <a:pt x="276" y="7688"/>
                    </a:lnTo>
                    <a:lnTo>
                      <a:pt x="269" y="7654"/>
                    </a:lnTo>
                    <a:lnTo>
                      <a:pt x="269" y="7646"/>
                    </a:lnTo>
                    <a:lnTo>
                      <a:pt x="269" y="7638"/>
                    </a:lnTo>
                    <a:lnTo>
                      <a:pt x="269" y="7630"/>
                    </a:lnTo>
                    <a:lnTo>
                      <a:pt x="269" y="7622"/>
                    </a:lnTo>
                    <a:lnTo>
                      <a:pt x="269" y="7614"/>
                    </a:lnTo>
                    <a:lnTo>
                      <a:pt x="269" y="7605"/>
                    </a:lnTo>
                    <a:lnTo>
                      <a:pt x="269" y="7596"/>
                    </a:lnTo>
                    <a:lnTo>
                      <a:pt x="269" y="7585"/>
                    </a:lnTo>
                    <a:lnTo>
                      <a:pt x="269" y="7583"/>
                    </a:lnTo>
                    <a:lnTo>
                      <a:pt x="270" y="7580"/>
                    </a:lnTo>
                    <a:lnTo>
                      <a:pt x="271" y="7578"/>
                    </a:lnTo>
                    <a:lnTo>
                      <a:pt x="273" y="7575"/>
                    </a:lnTo>
                    <a:lnTo>
                      <a:pt x="275" y="7573"/>
                    </a:lnTo>
                    <a:lnTo>
                      <a:pt x="277" y="7570"/>
                    </a:lnTo>
                    <a:lnTo>
                      <a:pt x="279" y="7568"/>
                    </a:lnTo>
                    <a:lnTo>
                      <a:pt x="282" y="7565"/>
                    </a:lnTo>
                    <a:lnTo>
                      <a:pt x="282" y="7558"/>
                    </a:lnTo>
                    <a:lnTo>
                      <a:pt x="282" y="7550"/>
                    </a:lnTo>
                    <a:lnTo>
                      <a:pt x="282" y="7542"/>
                    </a:lnTo>
                    <a:lnTo>
                      <a:pt x="282" y="7534"/>
                    </a:lnTo>
                    <a:lnTo>
                      <a:pt x="282" y="7525"/>
                    </a:lnTo>
                    <a:lnTo>
                      <a:pt x="282" y="7517"/>
                    </a:lnTo>
                    <a:lnTo>
                      <a:pt x="282" y="7508"/>
                    </a:lnTo>
                    <a:lnTo>
                      <a:pt x="282" y="7498"/>
                    </a:lnTo>
                    <a:lnTo>
                      <a:pt x="277" y="7487"/>
                    </a:lnTo>
                    <a:lnTo>
                      <a:pt x="271" y="7477"/>
                    </a:lnTo>
                    <a:lnTo>
                      <a:pt x="265" y="7467"/>
                    </a:lnTo>
                    <a:lnTo>
                      <a:pt x="258" y="7456"/>
                    </a:lnTo>
                    <a:lnTo>
                      <a:pt x="251" y="7446"/>
                    </a:lnTo>
                    <a:lnTo>
                      <a:pt x="244" y="7433"/>
                    </a:lnTo>
                    <a:lnTo>
                      <a:pt x="236" y="7422"/>
                    </a:lnTo>
                    <a:lnTo>
                      <a:pt x="228" y="7410"/>
                    </a:lnTo>
                    <a:lnTo>
                      <a:pt x="226" y="7391"/>
                    </a:lnTo>
                    <a:lnTo>
                      <a:pt x="223" y="7374"/>
                    </a:lnTo>
                    <a:lnTo>
                      <a:pt x="221" y="7356"/>
                    </a:lnTo>
                    <a:lnTo>
                      <a:pt x="218" y="7338"/>
                    </a:lnTo>
                    <a:lnTo>
                      <a:pt x="214" y="7320"/>
                    </a:lnTo>
                    <a:lnTo>
                      <a:pt x="211" y="7303"/>
                    </a:lnTo>
                    <a:lnTo>
                      <a:pt x="207" y="7284"/>
                    </a:lnTo>
                    <a:lnTo>
                      <a:pt x="202" y="7267"/>
                    </a:lnTo>
                    <a:lnTo>
                      <a:pt x="202" y="7221"/>
                    </a:lnTo>
                    <a:lnTo>
                      <a:pt x="201" y="7175"/>
                    </a:lnTo>
                    <a:lnTo>
                      <a:pt x="199" y="7129"/>
                    </a:lnTo>
                    <a:lnTo>
                      <a:pt x="198" y="7084"/>
                    </a:lnTo>
                    <a:lnTo>
                      <a:pt x="196" y="7038"/>
                    </a:lnTo>
                    <a:lnTo>
                      <a:pt x="194" y="6993"/>
                    </a:lnTo>
                    <a:lnTo>
                      <a:pt x="191" y="6947"/>
                    </a:lnTo>
                    <a:lnTo>
                      <a:pt x="189" y="6901"/>
                    </a:lnTo>
                    <a:lnTo>
                      <a:pt x="185" y="6894"/>
                    </a:lnTo>
                    <a:lnTo>
                      <a:pt x="183" y="6885"/>
                    </a:lnTo>
                    <a:lnTo>
                      <a:pt x="180" y="6877"/>
                    </a:lnTo>
                    <a:lnTo>
                      <a:pt x="178" y="6870"/>
                    </a:lnTo>
                    <a:lnTo>
                      <a:pt x="175" y="6861"/>
                    </a:lnTo>
                    <a:lnTo>
                      <a:pt x="173" y="6853"/>
                    </a:lnTo>
                    <a:lnTo>
                      <a:pt x="170" y="6843"/>
                    </a:lnTo>
                    <a:lnTo>
                      <a:pt x="168" y="6833"/>
                    </a:lnTo>
                    <a:lnTo>
                      <a:pt x="168" y="6813"/>
                    </a:lnTo>
                    <a:lnTo>
                      <a:pt x="167" y="6792"/>
                    </a:lnTo>
                    <a:lnTo>
                      <a:pt x="166" y="6770"/>
                    </a:lnTo>
                    <a:lnTo>
                      <a:pt x="164" y="6748"/>
                    </a:lnTo>
                    <a:lnTo>
                      <a:pt x="162" y="6725"/>
                    </a:lnTo>
                    <a:lnTo>
                      <a:pt x="160" y="6703"/>
                    </a:lnTo>
                    <a:lnTo>
                      <a:pt x="157" y="6679"/>
                    </a:lnTo>
                    <a:lnTo>
                      <a:pt x="155" y="6657"/>
                    </a:lnTo>
                    <a:lnTo>
                      <a:pt x="152" y="6655"/>
                    </a:lnTo>
                    <a:lnTo>
                      <a:pt x="150" y="6652"/>
                    </a:lnTo>
                    <a:lnTo>
                      <a:pt x="147" y="6649"/>
                    </a:lnTo>
                    <a:lnTo>
                      <a:pt x="145" y="6646"/>
                    </a:lnTo>
                    <a:lnTo>
                      <a:pt x="142" y="6643"/>
                    </a:lnTo>
                    <a:lnTo>
                      <a:pt x="140" y="6639"/>
                    </a:lnTo>
                    <a:lnTo>
                      <a:pt x="138" y="6634"/>
                    </a:lnTo>
                    <a:lnTo>
                      <a:pt x="134" y="6629"/>
                    </a:lnTo>
                    <a:lnTo>
                      <a:pt x="134" y="6607"/>
                    </a:lnTo>
                    <a:lnTo>
                      <a:pt x="135" y="6584"/>
                    </a:lnTo>
                    <a:lnTo>
                      <a:pt x="137" y="6561"/>
                    </a:lnTo>
                    <a:lnTo>
                      <a:pt x="139" y="6538"/>
                    </a:lnTo>
                    <a:lnTo>
                      <a:pt x="141" y="6514"/>
                    </a:lnTo>
                    <a:lnTo>
                      <a:pt x="143" y="6490"/>
                    </a:lnTo>
                    <a:lnTo>
                      <a:pt x="146" y="6465"/>
                    </a:lnTo>
                    <a:lnTo>
                      <a:pt x="148" y="6440"/>
                    </a:lnTo>
                    <a:lnTo>
                      <a:pt x="148" y="6366"/>
                    </a:lnTo>
                    <a:lnTo>
                      <a:pt x="147" y="6293"/>
                    </a:lnTo>
                    <a:lnTo>
                      <a:pt x="146" y="6218"/>
                    </a:lnTo>
                    <a:lnTo>
                      <a:pt x="144" y="6145"/>
                    </a:lnTo>
                    <a:lnTo>
                      <a:pt x="142" y="6069"/>
                    </a:lnTo>
                    <a:lnTo>
                      <a:pt x="140" y="5995"/>
                    </a:lnTo>
                    <a:lnTo>
                      <a:pt x="137" y="5919"/>
                    </a:lnTo>
                    <a:lnTo>
                      <a:pt x="134" y="5844"/>
                    </a:lnTo>
                    <a:lnTo>
                      <a:pt x="138" y="5815"/>
                    </a:lnTo>
                    <a:lnTo>
                      <a:pt x="141" y="5788"/>
                    </a:lnTo>
                    <a:lnTo>
                      <a:pt x="145" y="5759"/>
                    </a:lnTo>
                    <a:lnTo>
                      <a:pt x="149" y="5730"/>
                    </a:lnTo>
                    <a:lnTo>
                      <a:pt x="153" y="5702"/>
                    </a:lnTo>
                    <a:lnTo>
                      <a:pt x="158" y="5672"/>
                    </a:lnTo>
                    <a:lnTo>
                      <a:pt x="163" y="5643"/>
                    </a:lnTo>
                    <a:lnTo>
                      <a:pt x="168" y="5613"/>
                    </a:lnTo>
                    <a:lnTo>
                      <a:pt x="173" y="5595"/>
                    </a:lnTo>
                    <a:lnTo>
                      <a:pt x="178" y="5576"/>
                    </a:lnTo>
                    <a:lnTo>
                      <a:pt x="183" y="5557"/>
                    </a:lnTo>
                    <a:lnTo>
                      <a:pt x="190" y="5538"/>
                    </a:lnTo>
                    <a:lnTo>
                      <a:pt x="195" y="5517"/>
                    </a:lnTo>
                    <a:lnTo>
                      <a:pt x="201" y="5498"/>
                    </a:lnTo>
                    <a:lnTo>
                      <a:pt x="208" y="5477"/>
                    </a:lnTo>
                    <a:lnTo>
                      <a:pt x="215" y="5457"/>
                    </a:lnTo>
                    <a:lnTo>
                      <a:pt x="215" y="5432"/>
                    </a:lnTo>
                    <a:lnTo>
                      <a:pt x="215" y="5406"/>
                    </a:lnTo>
                    <a:lnTo>
                      <a:pt x="215" y="5381"/>
                    </a:lnTo>
                    <a:lnTo>
                      <a:pt x="215" y="5355"/>
                    </a:lnTo>
                    <a:lnTo>
                      <a:pt x="215" y="5330"/>
                    </a:lnTo>
                    <a:lnTo>
                      <a:pt x="215" y="5304"/>
                    </a:lnTo>
                    <a:lnTo>
                      <a:pt x="215" y="5280"/>
                    </a:lnTo>
                    <a:lnTo>
                      <a:pt x="215" y="5254"/>
                    </a:lnTo>
                    <a:lnTo>
                      <a:pt x="218" y="5244"/>
                    </a:lnTo>
                    <a:lnTo>
                      <a:pt x="221" y="5234"/>
                    </a:lnTo>
                    <a:lnTo>
                      <a:pt x="225" y="5222"/>
                    </a:lnTo>
                    <a:lnTo>
                      <a:pt x="229" y="5212"/>
                    </a:lnTo>
                    <a:lnTo>
                      <a:pt x="234" y="5201"/>
                    </a:lnTo>
                    <a:lnTo>
                      <a:pt x="239" y="5190"/>
                    </a:lnTo>
                    <a:lnTo>
                      <a:pt x="244" y="5178"/>
                    </a:lnTo>
                    <a:lnTo>
                      <a:pt x="249" y="5165"/>
                    </a:lnTo>
                    <a:lnTo>
                      <a:pt x="252" y="5145"/>
                    </a:lnTo>
                    <a:lnTo>
                      <a:pt x="255" y="5124"/>
                    </a:lnTo>
                    <a:lnTo>
                      <a:pt x="259" y="5104"/>
                    </a:lnTo>
                    <a:lnTo>
                      <a:pt x="263" y="5084"/>
                    </a:lnTo>
                    <a:lnTo>
                      <a:pt x="267" y="5062"/>
                    </a:lnTo>
                    <a:lnTo>
                      <a:pt x="272" y="5041"/>
                    </a:lnTo>
                    <a:lnTo>
                      <a:pt x="277" y="5018"/>
                    </a:lnTo>
                    <a:lnTo>
                      <a:pt x="282" y="4996"/>
                    </a:lnTo>
                    <a:lnTo>
                      <a:pt x="284" y="4945"/>
                    </a:lnTo>
                    <a:lnTo>
                      <a:pt x="288" y="4893"/>
                    </a:lnTo>
                    <a:lnTo>
                      <a:pt x="290" y="4841"/>
                    </a:lnTo>
                    <a:lnTo>
                      <a:pt x="293" y="4789"/>
                    </a:lnTo>
                    <a:lnTo>
                      <a:pt x="295" y="4736"/>
                    </a:lnTo>
                    <a:lnTo>
                      <a:pt x="298" y="4683"/>
                    </a:lnTo>
                    <a:lnTo>
                      <a:pt x="300" y="4629"/>
                    </a:lnTo>
                    <a:lnTo>
                      <a:pt x="303" y="4576"/>
                    </a:lnTo>
                    <a:lnTo>
                      <a:pt x="305" y="4545"/>
                    </a:lnTo>
                    <a:lnTo>
                      <a:pt x="309" y="4514"/>
                    </a:lnTo>
                    <a:lnTo>
                      <a:pt x="313" y="4484"/>
                    </a:lnTo>
                    <a:lnTo>
                      <a:pt x="317" y="4453"/>
                    </a:lnTo>
                    <a:lnTo>
                      <a:pt x="321" y="4422"/>
                    </a:lnTo>
                    <a:lnTo>
                      <a:pt x="326" y="4390"/>
                    </a:lnTo>
                    <a:lnTo>
                      <a:pt x="331" y="4357"/>
                    </a:lnTo>
                    <a:lnTo>
                      <a:pt x="336" y="4325"/>
                    </a:lnTo>
                    <a:lnTo>
                      <a:pt x="358" y="4272"/>
                    </a:lnTo>
                    <a:lnTo>
                      <a:pt x="375" y="4231"/>
                    </a:lnTo>
                    <a:lnTo>
                      <a:pt x="388" y="4201"/>
                    </a:lnTo>
                    <a:lnTo>
                      <a:pt x="397" y="4182"/>
                    </a:lnTo>
                    <a:lnTo>
                      <a:pt x="403" y="4170"/>
                    </a:lnTo>
                    <a:lnTo>
                      <a:pt x="408" y="4162"/>
                    </a:lnTo>
                    <a:lnTo>
                      <a:pt x="412" y="4158"/>
                    </a:lnTo>
                    <a:lnTo>
                      <a:pt x="417" y="4155"/>
                    </a:lnTo>
                    <a:lnTo>
                      <a:pt x="419" y="4140"/>
                    </a:lnTo>
                    <a:lnTo>
                      <a:pt x="423" y="4124"/>
                    </a:lnTo>
                    <a:lnTo>
                      <a:pt x="427" y="4107"/>
                    </a:lnTo>
                    <a:lnTo>
                      <a:pt x="431" y="4090"/>
                    </a:lnTo>
                    <a:lnTo>
                      <a:pt x="435" y="4073"/>
                    </a:lnTo>
                    <a:lnTo>
                      <a:pt x="441" y="4055"/>
                    </a:lnTo>
                    <a:lnTo>
                      <a:pt x="446" y="4038"/>
                    </a:lnTo>
                    <a:lnTo>
                      <a:pt x="451" y="4020"/>
                    </a:lnTo>
                    <a:lnTo>
                      <a:pt x="451" y="4002"/>
                    </a:lnTo>
                    <a:lnTo>
                      <a:pt x="452" y="3984"/>
                    </a:lnTo>
                    <a:lnTo>
                      <a:pt x="453" y="3966"/>
                    </a:lnTo>
                    <a:lnTo>
                      <a:pt x="455" y="3949"/>
                    </a:lnTo>
                    <a:lnTo>
                      <a:pt x="457" y="3931"/>
                    </a:lnTo>
                    <a:lnTo>
                      <a:pt x="459" y="3913"/>
                    </a:lnTo>
                    <a:lnTo>
                      <a:pt x="461" y="3895"/>
                    </a:lnTo>
                    <a:lnTo>
                      <a:pt x="464" y="3878"/>
                    </a:lnTo>
                    <a:lnTo>
                      <a:pt x="467" y="3862"/>
                    </a:lnTo>
                    <a:lnTo>
                      <a:pt x="470" y="3847"/>
                    </a:lnTo>
                    <a:lnTo>
                      <a:pt x="474" y="3832"/>
                    </a:lnTo>
                    <a:lnTo>
                      <a:pt x="478" y="3815"/>
                    </a:lnTo>
                    <a:lnTo>
                      <a:pt x="482" y="3799"/>
                    </a:lnTo>
                    <a:lnTo>
                      <a:pt x="487" y="3783"/>
                    </a:lnTo>
                    <a:lnTo>
                      <a:pt x="493" y="3767"/>
                    </a:lnTo>
                    <a:lnTo>
                      <a:pt x="498" y="3749"/>
                    </a:lnTo>
                    <a:lnTo>
                      <a:pt x="508" y="3729"/>
                    </a:lnTo>
                    <a:lnTo>
                      <a:pt x="518" y="3708"/>
                    </a:lnTo>
                    <a:lnTo>
                      <a:pt x="528" y="3687"/>
                    </a:lnTo>
                    <a:lnTo>
                      <a:pt x="539" y="3667"/>
                    </a:lnTo>
                    <a:lnTo>
                      <a:pt x="550" y="3645"/>
                    </a:lnTo>
                    <a:lnTo>
                      <a:pt x="561" y="3624"/>
                    </a:lnTo>
                    <a:lnTo>
                      <a:pt x="572" y="3602"/>
                    </a:lnTo>
                    <a:lnTo>
                      <a:pt x="584" y="3579"/>
                    </a:lnTo>
                    <a:lnTo>
                      <a:pt x="587" y="3551"/>
                    </a:lnTo>
                    <a:lnTo>
                      <a:pt x="590" y="3524"/>
                    </a:lnTo>
                    <a:lnTo>
                      <a:pt x="593" y="3495"/>
                    </a:lnTo>
                    <a:lnTo>
                      <a:pt x="595" y="3467"/>
                    </a:lnTo>
                    <a:lnTo>
                      <a:pt x="598" y="3438"/>
                    </a:lnTo>
                    <a:lnTo>
                      <a:pt x="600" y="3408"/>
                    </a:lnTo>
                    <a:lnTo>
                      <a:pt x="603" y="3379"/>
                    </a:lnTo>
                    <a:lnTo>
                      <a:pt x="605" y="3348"/>
                    </a:lnTo>
                    <a:lnTo>
                      <a:pt x="610" y="3343"/>
                    </a:lnTo>
                    <a:lnTo>
                      <a:pt x="615" y="3337"/>
                    </a:lnTo>
                    <a:lnTo>
                      <a:pt x="620" y="3331"/>
                    </a:lnTo>
                    <a:lnTo>
                      <a:pt x="626" y="3324"/>
                    </a:lnTo>
                    <a:lnTo>
                      <a:pt x="631" y="3317"/>
                    </a:lnTo>
                    <a:lnTo>
                      <a:pt x="639" y="3309"/>
                    </a:lnTo>
                    <a:lnTo>
                      <a:pt x="645" y="3302"/>
                    </a:lnTo>
                    <a:lnTo>
                      <a:pt x="652" y="3294"/>
                    </a:lnTo>
                    <a:lnTo>
                      <a:pt x="655" y="3282"/>
                    </a:lnTo>
                    <a:lnTo>
                      <a:pt x="657" y="3269"/>
                    </a:lnTo>
                    <a:lnTo>
                      <a:pt x="660" y="3256"/>
                    </a:lnTo>
                    <a:lnTo>
                      <a:pt x="662" y="3244"/>
                    </a:lnTo>
                    <a:lnTo>
                      <a:pt x="665" y="3231"/>
                    </a:lnTo>
                    <a:lnTo>
                      <a:pt x="667" y="3219"/>
                    </a:lnTo>
                    <a:lnTo>
                      <a:pt x="670" y="3205"/>
                    </a:lnTo>
                    <a:lnTo>
                      <a:pt x="672" y="3193"/>
                    </a:lnTo>
                    <a:lnTo>
                      <a:pt x="677" y="3187"/>
                    </a:lnTo>
                    <a:lnTo>
                      <a:pt x="682" y="3182"/>
                    </a:lnTo>
                    <a:lnTo>
                      <a:pt x="687" y="3175"/>
                    </a:lnTo>
                    <a:lnTo>
                      <a:pt x="694" y="3169"/>
                    </a:lnTo>
                    <a:lnTo>
                      <a:pt x="699" y="3162"/>
                    </a:lnTo>
                    <a:lnTo>
                      <a:pt x="705" y="3153"/>
                    </a:lnTo>
                    <a:lnTo>
                      <a:pt x="712" y="3146"/>
                    </a:lnTo>
                    <a:lnTo>
                      <a:pt x="719" y="3139"/>
                    </a:lnTo>
                    <a:lnTo>
                      <a:pt x="736" y="3090"/>
                    </a:lnTo>
                    <a:lnTo>
                      <a:pt x="755" y="3042"/>
                    </a:lnTo>
                    <a:lnTo>
                      <a:pt x="772" y="2993"/>
                    </a:lnTo>
                    <a:lnTo>
                      <a:pt x="791" y="2944"/>
                    </a:lnTo>
                    <a:lnTo>
                      <a:pt x="809" y="2895"/>
                    </a:lnTo>
                    <a:lnTo>
                      <a:pt x="828" y="2846"/>
                    </a:lnTo>
                    <a:lnTo>
                      <a:pt x="848" y="2796"/>
                    </a:lnTo>
                    <a:lnTo>
                      <a:pt x="867" y="2745"/>
                    </a:lnTo>
                    <a:lnTo>
                      <a:pt x="875" y="2735"/>
                    </a:lnTo>
                    <a:lnTo>
                      <a:pt x="883" y="2725"/>
                    </a:lnTo>
                    <a:lnTo>
                      <a:pt x="893" y="2715"/>
                    </a:lnTo>
                    <a:lnTo>
                      <a:pt x="902" y="2704"/>
                    </a:lnTo>
                    <a:lnTo>
                      <a:pt x="911" y="2694"/>
                    </a:lnTo>
                    <a:lnTo>
                      <a:pt x="921" y="2684"/>
                    </a:lnTo>
                    <a:lnTo>
                      <a:pt x="931" y="2674"/>
                    </a:lnTo>
                    <a:lnTo>
                      <a:pt x="942" y="2664"/>
                    </a:lnTo>
                    <a:lnTo>
                      <a:pt x="947" y="2653"/>
                    </a:lnTo>
                    <a:lnTo>
                      <a:pt x="953" y="2643"/>
                    </a:lnTo>
                    <a:lnTo>
                      <a:pt x="959" y="2633"/>
                    </a:lnTo>
                    <a:lnTo>
                      <a:pt x="965" y="2623"/>
                    </a:lnTo>
                    <a:lnTo>
                      <a:pt x="972" y="2612"/>
                    </a:lnTo>
                    <a:lnTo>
                      <a:pt x="980" y="2600"/>
                    </a:lnTo>
                    <a:lnTo>
                      <a:pt x="987" y="2588"/>
                    </a:lnTo>
                    <a:lnTo>
                      <a:pt x="995" y="2576"/>
                    </a:lnTo>
                    <a:lnTo>
                      <a:pt x="1000" y="2555"/>
                    </a:lnTo>
                    <a:lnTo>
                      <a:pt x="1005" y="2535"/>
                    </a:lnTo>
                    <a:lnTo>
                      <a:pt x="1010" y="2515"/>
                    </a:lnTo>
                    <a:lnTo>
                      <a:pt x="1016" y="2493"/>
                    </a:lnTo>
                    <a:lnTo>
                      <a:pt x="1022" y="2473"/>
                    </a:lnTo>
                    <a:lnTo>
                      <a:pt x="1028" y="2451"/>
                    </a:lnTo>
                    <a:lnTo>
                      <a:pt x="1034" y="2429"/>
                    </a:lnTo>
                    <a:lnTo>
                      <a:pt x="1042" y="2407"/>
                    </a:lnTo>
                    <a:lnTo>
                      <a:pt x="1047" y="2403"/>
                    </a:lnTo>
                    <a:lnTo>
                      <a:pt x="1052" y="2399"/>
                    </a:lnTo>
                    <a:lnTo>
                      <a:pt x="1060" y="2389"/>
                    </a:lnTo>
                    <a:lnTo>
                      <a:pt x="1071" y="2373"/>
                    </a:lnTo>
                    <a:lnTo>
                      <a:pt x="1089" y="2345"/>
                    </a:lnTo>
                    <a:lnTo>
                      <a:pt x="1115" y="2306"/>
                    </a:lnTo>
                    <a:lnTo>
                      <a:pt x="1150" y="2249"/>
                    </a:lnTo>
                    <a:lnTo>
                      <a:pt x="1197" y="2176"/>
                    </a:lnTo>
                    <a:lnTo>
                      <a:pt x="1200" y="2174"/>
                    </a:lnTo>
                    <a:lnTo>
                      <a:pt x="1203" y="2171"/>
                    </a:lnTo>
                    <a:lnTo>
                      <a:pt x="1207" y="2169"/>
                    </a:lnTo>
                    <a:lnTo>
                      <a:pt x="1211" y="2166"/>
                    </a:lnTo>
                    <a:lnTo>
                      <a:pt x="1215" y="2164"/>
                    </a:lnTo>
                    <a:lnTo>
                      <a:pt x="1220" y="2161"/>
                    </a:lnTo>
                    <a:lnTo>
                      <a:pt x="1225" y="2159"/>
                    </a:lnTo>
                    <a:lnTo>
                      <a:pt x="1230" y="2156"/>
                    </a:lnTo>
                    <a:lnTo>
                      <a:pt x="1232" y="2144"/>
                    </a:lnTo>
                    <a:lnTo>
                      <a:pt x="1235" y="2134"/>
                    </a:lnTo>
                    <a:lnTo>
                      <a:pt x="1238" y="2124"/>
                    </a:lnTo>
                    <a:lnTo>
                      <a:pt x="1245" y="2112"/>
                    </a:lnTo>
                    <a:lnTo>
                      <a:pt x="1253" y="2095"/>
                    </a:lnTo>
                    <a:lnTo>
                      <a:pt x="1265" y="2074"/>
                    </a:lnTo>
                    <a:lnTo>
                      <a:pt x="1282" y="2044"/>
                    </a:lnTo>
                    <a:lnTo>
                      <a:pt x="1304" y="2007"/>
                    </a:lnTo>
                    <a:lnTo>
                      <a:pt x="1307" y="2007"/>
                    </a:lnTo>
                    <a:lnTo>
                      <a:pt x="1309" y="2006"/>
                    </a:lnTo>
                    <a:lnTo>
                      <a:pt x="1312" y="2004"/>
                    </a:lnTo>
                    <a:lnTo>
                      <a:pt x="1314" y="2003"/>
                    </a:lnTo>
                    <a:lnTo>
                      <a:pt x="1317" y="2000"/>
                    </a:lnTo>
                    <a:lnTo>
                      <a:pt x="1319" y="1997"/>
                    </a:lnTo>
                    <a:lnTo>
                      <a:pt x="1322" y="1995"/>
                    </a:lnTo>
                    <a:lnTo>
                      <a:pt x="1324" y="1993"/>
                    </a:lnTo>
                    <a:lnTo>
                      <a:pt x="1331" y="1977"/>
                    </a:lnTo>
                    <a:lnTo>
                      <a:pt x="1339" y="1962"/>
                    </a:lnTo>
                    <a:lnTo>
                      <a:pt x="1348" y="1944"/>
                    </a:lnTo>
                    <a:lnTo>
                      <a:pt x="1355" y="1928"/>
                    </a:lnTo>
                    <a:lnTo>
                      <a:pt x="1364" y="1911"/>
                    </a:lnTo>
                    <a:lnTo>
                      <a:pt x="1372" y="1892"/>
                    </a:lnTo>
                    <a:lnTo>
                      <a:pt x="1381" y="1875"/>
                    </a:lnTo>
                    <a:lnTo>
                      <a:pt x="1392" y="1858"/>
                    </a:lnTo>
                    <a:lnTo>
                      <a:pt x="1418" y="1824"/>
                    </a:lnTo>
                    <a:lnTo>
                      <a:pt x="1439" y="1797"/>
                    </a:lnTo>
                    <a:lnTo>
                      <a:pt x="1457" y="1777"/>
                    </a:lnTo>
                    <a:lnTo>
                      <a:pt x="1472" y="1759"/>
                    </a:lnTo>
                    <a:lnTo>
                      <a:pt x="1487" y="1742"/>
                    </a:lnTo>
                    <a:lnTo>
                      <a:pt x="1505" y="1726"/>
                    </a:lnTo>
                    <a:lnTo>
                      <a:pt x="1526" y="1706"/>
                    </a:lnTo>
                    <a:lnTo>
                      <a:pt x="1553" y="1681"/>
                    </a:lnTo>
                    <a:lnTo>
                      <a:pt x="1565" y="1663"/>
                    </a:lnTo>
                    <a:lnTo>
                      <a:pt x="1578" y="1645"/>
                    </a:lnTo>
                    <a:lnTo>
                      <a:pt x="1590" y="1627"/>
                    </a:lnTo>
                    <a:lnTo>
                      <a:pt x="1603" y="1609"/>
                    </a:lnTo>
                    <a:lnTo>
                      <a:pt x="1616" y="1590"/>
                    </a:lnTo>
                    <a:lnTo>
                      <a:pt x="1628" y="1571"/>
                    </a:lnTo>
                    <a:lnTo>
                      <a:pt x="1640" y="1552"/>
                    </a:lnTo>
                    <a:lnTo>
                      <a:pt x="1654" y="1532"/>
                    </a:lnTo>
                    <a:lnTo>
                      <a:pt x="1659" y="1529"/>
                    </a:lnTo>
                    <a:lnTo>
                      <a:pt x="1664" y="1526"/>
                    </a:lnTo>
                    <a:lnTo>
                      <a:pt x="1669" y="1522"/>
                    </a:lnTo>
                    <a:lnTo>
                      <a:pt x="1674" y="1518"/>
                    </a:lnTo>
                    <a:lnTo>
                      <a:pt x="1679" y="1513"/>
                    </a:lnTo>
                    <a:lnTo>
                      <a:pt x="1683" y="1508"/>
                    </a:lnTo>
                    <a:lnTo>
                      <a:pt x="1688" y="1504"/>
                    </a:lnTo>
                    <a:lnTo>
                      <a:pt x="1694" y="1498"/>
                    </a:lnTo>
                    <a:lnTo>
                      <a:pt x="1695" y="1493"/>
                    </a:lnTo>
                    <a:lnTo>
                      <a:pt x="1695" y="1488"/>
                    </a:lnTo>
                    <a:lnTo>
                      <a:pt x="1697" y="1483"/>
                    </a:lnTo>
                    <a:lnTo>
                      <a:pt x="1698" y="1478"/>
                    </a:lnTo>
                    <a:lnTo>
                      <a:pt x="1700" y="1473"/>
                    </a:lnTo>
                    <a:lnTo>
                      <a:pt x="1703" y="1468"/>
                    </a:lnTo>
                    <a:lnTo>
                      <a:pt x="1705" y="1463"/>
                    </a:lnTo>
                    <a:lnTo>
                      <a:pt x="1708" y="1458"/>
                    </a:lnTo>
                    <a:lnTo>
                      <a:pt x="1713" y="1453"/>
                    </a:lnTo>
                    <a:lnTo>
                      <a:pt x="1719" y="1447"/>
                    </a:lnTo>
                    <a:lnTo>
                      <a:pt x="1725" y="1442"/>
                    </a:lnTo>
                    <a:lnTo>
                      <a:pt x="1731" y="1437"/>
                    </a:lnTo>
                    <a:lnTo>
                      <a:pt x="1738" y="1432"/>
                    </a:lnTo>
                    <a:lnTo>
                      <a:pt x="1746" y="1427"/>
                    </a:lnTo>
                    <a:lnTo>
                      <a:pt x="1754" y="1422"/>
                    </a:lnTo>
                    <a:lnTo>
                      <a:pt x="1761" y="1417"/>
                    </a:lnTo>
                    <a:lnTo>
                      <a:pt x="1766" y="1409"/>
                    </a:lnTo>
                    <a:lnTo>
                      <a:pt x="1771" y="1402"/>
                    </a:lnTo>
                    <a:lnTo>
                      <a:pt x="1776" y="1393"/>
                    </a:lnTo>
                    <a:lnTo>
                      <a:pt x="1782" y="1386"/>
                    </a:lnTo>
                    <a:lnTo>
                      <a:pt x="1788" y="1378"/>
                    </a:lnTo>
                    <a:lnTo>
                      <a:pt x="1795" y="1371"/>
                    </a:lnTo>
                    <a:lnTo>
                      <a:pt x="1801" y="1364"/>
                    </a:lnTo>
                    <a:lnTo>
                      <a:pt x="1808" y="1356"/>
                    </a:lnTo>
                    <a:lnTo>
                      <a:pt x="1818" y="1349"/>
                    </a:lnTo>
                    <a:lnTo>
                      <a:pt x="1828" y="1340"/>
                    </a:lnTo>
                    <a:lnTo>
                      <a:pt x="1838" y="1333"/>
                    </a:lnTo>
                    <a:lnTo>
                      <a:pt x="1850" y="1325"/>
                    </a:lnTo>
                    <a:lnTo>
                      <a:pt x="1860" y="1318"/>
                    </a:lnTo>
                    <a:lnTo>
                      <a:pt x="1871" y="1310"/>
                    </a:lnTo>
                    <a:lnTo>
                      <a:pt x="1883" y="1303"/>
                    </a:lnTo>
                    <a:lnTo>
                      <a:pt x="1896" y="1294"/>
                    </a:lnTo>
                    <a:lnTo>
                      <a:pt x="1896" y="1291"/>
                    </a:lnTo>
                    <a:lnTo>
                      <a:pt x="1897" y="1288"/>
                    </a:lnTo>
                    <a:lnTo>
                      <a:pt x="1898" y="1284"/>
                    </a:lnTo>
                    <a:lnTo>
                      <a:pt x="1900" y="1280"/>
                    </a:lnTo>
                    <a:lnTo>
                      <a:pt x="1902" y="1276"/>
                    </a:lnTo>
                    <a:lnTo>
                      <a:pt x="1904" y="1271"/>
                    </a:lnTo>
                    <a:lnTo>
                      <a:pt x="1907" y="1266"/>
                    </a:lnTo>
                    <a:lnTo>
                      <a:pt x="1909" y="1261"/>
                    </a:lnTo>
                    <a:lnTo>
                      <a:pt x="1919" y="1254"/>
                    </a:lnTo>
                    <a:lnTo>
                      <a:pt x="1929" y="1245"/>
                    </a:lnTo>
                    <a:lnTo>
                      <a:pt x="1939" y="1237"/>
                    </a:lnTo>
                    <a:lnTo>
                      <a:pt x="1950" y="1229"/>
                    </a:lnTo>
                    <a:lnTo>
                      <a:pt x="1961" y="1221"/>
                    </a:lnTo>
                    <a:lnTo>
                      <a:pt x="1972" y="1212"/>
                    </a:lnTo>
                    <a:lnTo>
                      <a:pt x="1984" y="1203"/>
                    </a:lnTo>
                    <a:lnTo>
                      <a:pt x="1997" y="1193"/>
                    </a:lnTo>
                    <a:lnTo>
                      <a:pt x="2002" y="1185"/>
                    </a:lnTo>
                    <a:lnTo>
                      <a:pt x="2008" y="1176"/>
                    </a:lnTo>
                    <a:lnTo>
                      <a:pt x="2014" y="1168"/>
                    </a:lnTo>
                    <a:lnTo>
                      <a:pt x="2021" y="1158"/>
                    </a:lnTo>
                    <a:lnTo>
                      <a:pt x="2028" y="1149"/>
                    </a:lnTo>
                    <a:lnTo>
                      <a:pt x="2035" y="1138"/>
                    </a:lnTo>
                    <a:lnTo>
                      <a:pt x="2042" y="1128"/>
                    </a:lnTo>
                    <a:lnTo>
                      <a:pt x="2050" y="1118"/>
                    </a:lnTo>
                    <a:lnTo>
                      <a:pt x="2056" y="1118"/>
                    </a:lnTo>
                    <a:lnTo>
                      <a:pt x="2061" y="1117"/>
                    </a:lnTo>
                    <a:lnTo>
                      <a:pt x="2068" y="1116"/>
                    </a:lnTo>
                    <a:lnTo>
                      <a:pt x="2074" y="1114"/>
                    </a:lnTo>
                    <a:lnTo>
                      <a:pt x="2081" y="1112"/>
                    </a:lnTo>
                    <a:lnTo>
                      <a:pt x="2088" y="1110"/>
                    </a:lnTo>
                    <a:lnTo>
                      <a:pt x="2097" y="1108"/>
                    </a:lnTo>
                    <a:lnTo>
                      <a:pt x="2104" y="1105"/>
                    </a:lnTo>
                    <a:lnTo>
                      <a:pt x="2127" y="1073"/>
                    </a:lnTo>
                    <a:lnTo>
                      <a:pt x="2148" y="1047"/>
                    </a:lnTo>
                    <a:lnTo>
                      <a:pt x="2164" y="1025"/>
                    </a:lnTo>
                    <a:lnTo>
                      <a:pt x="2178" y="1008"/>
                    </a:lnTo>
                    <a:lnTo>
                      <a:pt x="2189" y="994"/>
                    </a:lnTo>
                    <a:lnTo>
                      <a:pt x="2199" y="983"/>
                    </a:lnTo>
                    <a:lnTo>
                      <a:pt x="2206" y="972"/>
                    </a:lnTo>
                    <a:lnTo>
                      <a:pt x="2212" y="963"/>
                    </a:lnTo>
                    <a:lnTo>
                      <a:pt x="2229" y="955"/>
                    </a:lnTo>
                    <a:lnTo>
                      <a:pt x="2248" y="948"/>
                    </a:lnTo>
                    <a:lnTo>
                      <a:pt x="2267" y="939"/>
                    </a:lnTo>
                    <a:lnTo>
                      <a:pt x="2286" y="932"/>
                    </a:lnTo>
                    <a:lnTo>
                      <a:pt x="2306" y="924"/>
                    </a:lnTo>
                    <a:lnTo>
                      <a:pt x="2326" y="917"/>
                    </a:lnTo>
                    <a:lnTo>
                      <a:pt x="2346" y="909"/>
                    </a:lnTo>
                    <a:lnTo>
                      <a:pt x="2366" y="902"/>
                    </a:lnTo>
                    <a:lnTo>
                      <a:pt x="2369" y="897"/>
                    </a:lnTo>
                    <a:lnTo>
                      <a:pt x="2372" y="891"/>
                    </a:lnTo>
                    <a:lnTo>
                      <a:pt x="2376" y="886"/>
                    </a:lnTo>
                    <a:lnTo>
                      <a:pt x="2380" y="880"/>
                    </a:lnTo>
                    <a:lnTo>
                      <a:pt x="2385" y="874"/>
                    </a:lnTo>
                    <a:lnTo>
                      <a:pt x="2389" y="868"/>
                    </a:lnTo>
                    <a:lnTo>
                      <a:pt x="2394" y="862"/>
                    </a:lnTo>
                    <a:lnTo>
                      <a:pt x="2400" y="854"/>
                    </a:lnTo>
                    <a:lnTo>
                      <a:pt x="2405" y="852"/>
                    </a:lnTo>
                    <a:lnTo>
                      <a:pt x="2411" y="848"/>
                    </a:lnTo>
                    <a:lnTo>
                      <a:pt x="2417" y="843"/>
                    </a:lnTo>
                    <a:lnTo>
                      <a:pt x="2424" y="839"/>
                    </a:lnTo>
                    <a:lnTo>
                      <a:pt x="2431" y="835"/>
                    </a:lnTo>
                    <a:lnTo>
                      <a:pt x="2438" y="830"/>
                    </a:lnTo>
                    <a:lnTo>
                      <a:pt x="2446" y="825"/>
                    </a:lnTo>
                    <a:lnTo>
                      <a:pt x="2454" y="820"/>
                    </a:lnTo>
                    <a:lnTo>
                      <a:pt x="2471" y="815"/>
                    </a:lnTo>
                    <a:lnTo>
                      <a:pt x="2488" y="810"/>
                    </a:lnTo>
                    <a:lnTo>
                      <a:pt x="2507" y="805"/>
                    </a:lnTo>
                    <a:lnTo>
                      <a:pt x="2525" y="799"/>
                    </a:lnTo>
                    <a:lnTo>
                      <a:pt x="2543" y="794"/>
                    </a:lnTo>
                    <a:lnTo>
                      <a:pt x="2562" y="786"/>
                    </a:lnTo>
                    <a:lnTo>
                      <a:pt x="2581" y="780"/>
                    </a:lnTo>
                    <a:lnTo>
                      <a:pt x="2602" y="773"/>
                    </a:lnTo>
                    <a:lnTo>
                      <a:pt x="2616" y="765"/>
                    </a:lnTo>
                    <a:lnTo>
                      <a:pt x="2631" y="758"/>
                    </a:lnTo>
                    <a:lnTo>
                      <a:pt x="2647" y="750"/>
                    </a:lnTo>
                    <a:lnTo>
                      <a:pt x="2662" y="741"/>
                    </a:lnTo>
                    <a:lnTo>
                      <a:pt x="2677" y="733"/>
                    </a:lnTo>
                    <a:lnTo>
                      <a:pt x="2692" y="724"/>
                    </a:lnTo>
                    <a:lnTo>
                      <a:pt x="2707" y="715"/>
                    </a:lnTo>
                    <a:lnTo>
                      <a:pt x="2722" y="705"/>
                    </a:lnTo>
                    <a:lnTo>
                      <a:pt x="2725" y="702"/>
                    </a:lnTo>
                    <a:lnTo>
                      <a:pt x="2728" y="699"/>
                    </a:lnTo>
                    <a:lnTo>
                      <a:pt x="2732" y="695"/>
                    </a:lnTo>
                    <a:lnTo>
                      <a:pt x="2736" y="690"/>
                    </a:lnTo>
                    <a:lnTo>
                      <a:pt x="2741" y="686"/>
                    </a:lnTo>
                    <a:lnTo>
                      <a:pt x="2745" y="681"/>
                    </a:lnTo>
                    <a:lnTo>
                      <a:pt x="2751" y="676"/>
                    </a:lnTo>
                    <a:lnTo>
                      <a:pt x="2756" y="671"/>
                    </a:lnTo>
                    <a:lnTo>
                      <a:pt x="2821" y="640"/>
                    </a:lnTo>
                    <a:lnTo>
                      <a:pt x="2887" y="609"/>
                    </a:lnTo>
                    <a:lnTo>
                      <a:pt x="2953" y="577"/>
                    </a:lnTo>
                    <a:lnTo>
                      <a:pt x="3019" y="545"/>
                    </a:lnTo>
                    <a:lnTo>
                      <a:pt x="3085" y="512"/>
                    </a:lnTo>
                    <a:lnTo>
                      <a:pt x="3152" y="479"/>
                    </a:lnTo>
                    <a:lnTo>
                      <a:pt x="3219" y="447"/>
                    </a:lnTo>
                    <a:lnTo>
                      <a:pt x="3287" y="413"/>
                    </a:lnTo>
                    <a:lnTo>
                      <a:pt x="3302" y="411"/>
                    </a:lnTo>
                    <a:lnTo>
                      <a:pt x="3317" y="408"/>
                    </a:lnTo>
                    <a:lnTo>
                      <a:pt x="3332" y="406"/>
                    </a:lnTo>
                    <a:lnTo>
                      <a:pt x="3348" y="403"/>
                    </a:lnTo>
                    <a:lnTo>
                      <a:pt x="3364" y="401"/>
                    </a:lnTo>
                    <a:lnTo>
                      <a:pt x="3380" y="398"/>
                    </a:lnTo>
                    <a:lnTo>
                      <a:pt x="3397" y="396"/>
                    </a:lnTo>
                    <a:lnTo>
                      <a:pt x="3415" y="393"/>
                    </a:lnTo>
                    <a:lnTo>
                      <a:pt x="3415" y="391"/>
                    </a:lnTo>
                    <a:lnTo>
                      <a:pt x="3416" y="388"/>
                    </a:lnTo>
                    <a:lnTo>
                      <a:pt x="3417" y="385"/>
                    </a:lnTo>
                    <a:lnTo>
                      <a:pt x="3419" y="383"/>
                    </a:lnTo>
                    <a:lnTo>
                      <a:pt x="3421" y="380"/>
                    </a:lnTo>
                    <a:lnTo>
                      <a:pt x="3423" y="378"/>
                    </a:lnTo>
                    <a:lnTo>
                      <a:pt x="3425" y="375"/>
                    </a:lnTo>
                    <a:lnTo>
                      <a:pt x="3428" y="373"/>
                    </a:lnTo>
                    <a:lnTo>
                      <a:pt x="3441" y="372"/>
                    </a:lnTo>
                    <a:lnTo>
                      <a:pt x="3455" y="371"/>
                    </a:lnTo>
                    <a:lnTo>
                      <a:pt x="3468" y="370"/>
                    </a:lnTo>
                    <a:lnTo>
                      <a:pt x="3482" y="368"/>
                    </a:lnTo>
                    <a:lnTo>
                      <a:pt x="3497" y="366"/>
                    </a:lnTo>
                    <a:lnTo>
                      <a:pt x="3512" y="364"/>
                    </a:lnTo>
                    <a:lnTo>
                      <a:pt x="3527" y="362"/>
                    </a:lnTo>
                    <a:lnTo>
                      <a:pt x="3542" y="359"/>
                    </a:lnTo>
                    <a:lnTo>
                      <a:pt x="3544" y="357"/>
                    </a:lnTo>
                    <a:lnTo>
                      <a:pt x="3547" y="354"/>
                    </a:lnTo>
                    <a:lnTo>
                      <a:pt x="3549" y="352"/>
                    </a:lnTo>
                    <a:lnTo>
                      <a:pt x="3553" y="349"/>
                    </a:lnTo>
                    <a:lnTo>
                      <a:pt x="3555" y="347"/>
                    </a:lnTo>
                    <a:lnTo>
                      <a:pt x="3558" y="344"/>
                    </a:lnTo>
                    <a:lnTo>
                      <a:pt x="3560" y="342"/>
                    </a:lnTo>
                    <a:lnTo>
                      <a:pt x="3563" y="338"/>
                    </a:lnTo>
                    <a:lnTo>
                      <a:pt x="3573" y="338"/>
                    </a:lnTo>
                    <a:lnTo>
                      <a:pt x="3582" y="337"/>
                    </a:lnTo>
                    <a:lnTo>
                      <a:pt x="3592" y="336"/>
                    </a:lnTo>
                    <a:lnTo>
                      <a:pt x="3603" y="334"/>
                    </a:lnTo>
                    <a:lnTo>
                      <a:pt x="3613" y="332"/>
                    </a:lnTo>
                    <a:lnTo>
                      <a:pt x="3623" y="330"/>
                    </a:lnTo>
                    <a:lnTo>
                      <a:pt x="3633" y="328"/>
                    </a:lnTo>
                    <a:lnTo>
                      <a:pt x="3643" y="325"/>
                    </a:lnTo>
                    <a:lnTo>
                      <a:pt x="3654" y="320"/>
                    </a:lnTo>
                    <a:lnTo>
                      <a:pt x="3664" y="315"/>
                    </a:lnTo>
                    <a:lnTo>
                      <a:pt x="3674" y="310"/>
                    </a:lnTo>
                    <a:lnTo>
                      <a:pt x="3684" y="304"/>
                    </a:lnTo>
                    <a:lnTo>
                      <a:pt x="3695" y="299"/>
                    </a:lnTo>
                    <a:lnTo>
                      <a:pt x="3707" y="292"/>
                    </a:lnTo>
                    <a:lnTo>
                      <a:pt x="3718" y="285"/>
                    </a:lnTo>
                    <a:lnTo>
                      <a:pt x="3730" y="278"/>
                    </a:lnTo>
                    <a:lnTo>
                      <a:pt x="3766" y="275"/>
                    </a:lnTo>
                    <a:lnTo>
                      <a:pt x="3803" y="273"/>
                    </a:lnTo>
                    <a:lnTo>
                      <a:pt x="3839" y="270"/>
                    </a:lnTo>
                    <a:lnTo>
                      <a:pt x="3876" y="268"/>
                    </a:lnTo>
                    <a:lnTo>
                      <a:pt x="3913" y="265"/>
                    </a:lnTo>
                    <a:lnTo>
                      <a:pt x="3950" y="263"/>
                    </a:lnTo>
                    <a:lnTo>
                      <a:pt x="3988" y="260"/>
                    </a:lnTo>
                    <a:lnTo>
                      <a:pt x="4026" y="258"/>
                    </a:lnTo>
                    <a:lnTo>
                      <a:pt x="4029" y="257"/>
                    </a:lnTo>
                    <a:lnTo>
                      <a:pt x="4031" y="256"/>
                    </a:lnTo>
                    <a:lnTo>
                      <a:pt x="4034" y="255"/>
                    </a:lnTo>
                    <a:lnTo>
                      <a:pt x="4037" y="253"/>
                    </a:lnTo>
                    <a:lnTo>
                      <a:pt x="4040" y="251"/>
                    </a:lnTo>
                    <a:lnTo>
                      <a:pt x="4044" y="249"/>
                    </a:lnTo>
                    <a:lnTo>
                      <a:pt x="4048" y="247"/>
                    </a:lnTo>
                    <a:lnTo>
                      <a:pt x="4054" y="244"/>
                    </a:lnTo>
                    <a:lnTo>
                      <a:pt x="4088" y="244"/>
                    </a:lnTo>
                    <a:lnTo>
                      <a:pt x="4124" y="243"/>
                    </a:lnTo>
                    <a:lnTo>
                      <a:pt x="4160" y="242"/>
                    </a:lnTo>
                    <a:lnTo>
                      <a:pt x="4195" y="240"/>
                    </a:lnTo>
                    <a:lnTo>
                      <a:pt x="4231" y="237"/>
                    </a:lnTo>
                    <a:lnTo>
                      <a:pt x="4268" y="235"/>
                    </a:lnTo>
                    <a:lnTo>
                      <a:pt x="4305" y="233"/>
                    </a:lnTo>
                    <a:lnTo>
                      <a:pt x="4342" y="230"/>
                    </a:lnTo>
                    <a:lnTo>
                      <a:pt x="4360" y="227"/>
                    </a:lnTo>
                    <a:lnTo>
                      <a:pt x="4377" y="224"/>
                    </a:lnTo>
                    <a:lnTo>
                      <a:pt x="4395" y="220"/>
                    </a:lnTo>
                    <a:lnTo>
                      <a:pt x="4414" y="216"/>
                    </a:lnTo>
                    <a:lnTo>
                      <a:pt x="4432" y="211"/>
                    </a:lnTo>
                    <a:lnTo>
                      <a:pt x="4450" y="207"/>
                    </a:lnTo>
                    <a:lnTo>
                      <a:pt x="4470" y="202"/>
                    </a:lnTo>
                    <a:lnTo>
                      <a:pt x="4490" y="197"/>
                    </a:lnTo>
                    <a:lnTo>
                      <a:pt x="4518" y="197"/>
                    </a:lnTo>
                    <a:lnTo>
                      <a:pt x="4545" y="197"/>
                    </a:lnTo>
                    <a:lnTo>
                      <a:pt x="4573" y="196"/>
                    </a:lnTo>
                    <a:lnTo>
                      <a:pt x="4600" y="196"/>
                    </a:lnTo>
                    <a:lnTo>
                      <a:pt x="4629" y="195"/>
                    </a:lnTo>
                    <a:lnTo>
                      <a:pt x="4657" y="194"/>
                    </a:lnTo>
                    <a:lnTo>
                      <a:pt x="4684" y="192"/>
                    </a:lnTo>
                    <a:lnTo>
                      <a:pt x="4712" y="190"/>
                    </a:lnTo>
                    <a:lnTo>
                      <a:pt x="4770" y="178"/>
                    </a:lnTo>
                    <a:lnTo>
                      <a:pt x="4814" y="170"/>
                    </a:lnTo>
                    <a:lnTo>
                      <a:pt x="4846" y="163"/>
                    </a:lnTo>
                    <a:lnTo>
                      <a:pt x="4871" y="158"/>
                    </a:lnTo>
                    <a:lnTo>
                      <a:pt x="4889" y="153"/>
                    </a:lnTo>
                    <a:lnTo>
                      <a:pt x="4903" y="148"/>
                    </a:lnTo>
                    <a:lnTo>
                      <a:pt x="4918" y="143"/>
                    </a:lnTo>
                    <a:lnTo>
                      <a:pt x="4933" y="135"/>
                    </a:lnTo>
                    <a:lnTo>
                      <a:pt x="4951" y="135"/>
                    </a:lnTo>
                    <a:lnTo>
                      <a:pt x="4970" y="134"/>
                    </a:lnTo>
                    <a:lnTo>
                      <a:pt x="4989" y="133"/>
                    </a:lnTo>
                    <a:lnTo>
                      <a:pt x="5009" y="131"/>
                    </a:lnTo>
                    <a:lnTo>
                      <a:pt x="5028" y="129"/>
                    </a:lnTo>
                    <a:lnTo>
                      <a:pt x="5048" y="127"/>
                    </a:lnTo>
                    <a:lnTo>
                      <a:pt x="5068" y="124"/>
                    </a:lnTo>
                    <a:lnTo>
                      <a:pt x="5088" y="122"/>
                    </a:lnTo>
                    <a:lnTo>
                      <a:pt x="5159" y="122"/>
                    </a:lnTo>
                    <a:lnTo>
                      <a:pt x="5229" y="122"/>
                    </a:lnTo>
                    <a:lnTo>
                      <a:pt x="5299" y="122"/>
                    </a:lnTo>
                    <a:lnTo>
                      <a:pt x="5371" y="123"/>
                    </a:lnTo>
                    <a:lnTo>
                      <a:pt x="5441" y="123"/>
                    </a:lnTo>
                    <a:lnTo>
                      <a:pt x="5512" y="125"/>
                    </a:lnTo>
                    <a:lnTo>
                      <a:pt x="5582" y="126"/>
                    </a:lnTo>
                    <a:lnTo>
                      <a:pt x="5652" y="128"/>
                    </a:lnTo>
                    <a:lnTo>
                      <a:pt x="5665" y="132"/>
                    </a:lnTo>
                    <a:lnTo>
                      <a:pt x="5678" y="135"/>
                    </a:lnTo>
                    <a:lnTo>
                      <a:pt x="5694" y="137"/>
                    </a:lnTo>
                    <a:lnTo>
                      <a:pt x="5712" y="140"/>
                    </a:lnTo>
                    <a:lnTo>
                      <a:pt x="5751" y="143"/>
                    </a:lnTo>
                    <a:lnTo>
                      <a:pt x="5793" y="145"/>
                    </a:lnTo>
                    <a:lnTo>
                      <a:pt x="5836" y="148"/>
                    </a:lnTo>
                    <a:lnTo>
                      <a:pt x="5876" y="151"/>
                    </a:lnTo>
                    <a:lnTo>
                      <a:pt x="5894" y="153"/>
                    </a:lnTo>
                    <a:lnTo>
                      <a:pt x="5911" y="155"/>
                    </a:lnTo>
                    <a:lnTo>
                      <a:pt x="5926" y="158"/>
                    </a:lnTo>
                    <a:lnTo>
                      <a:pt x="5938" y="161"/>
                    </a:lnTo>
                    <a:lnTo>
                      <a:pt x="5992" y="171"/>
                    </a:lnTo>
                    <a:lnTo>
                      <a:pt x="6056" y="184"/>
                    </a:lnTo>
                    <a:lnTo>
                      <a:pt x="6128" y="200"/>
                    </a:lnTo>
                    <a:lnTo>
                      <a:pt x="6202" y="216"/>
                    </a:lnTo>
                    <a:lnTo>
                      <a:pt x="6278" y="232"/>
                    </a:lnTo>
                    <a:lnTo>
                      <a:pt x="6350" y="248"/>
                    </a:lnTo>
                    <a:lnTo>
                      <a:pt x="6417" y="261"/>
                    </a:lnTo>
                    <a:lnTo>
                      <a:pt x="6473" y="271"/>
                    </a:lnTo>
                    <a:lnTo>
                      <a:pt x="6526" y="281"/>
                    </a:lnTo>
                    <a:lnTo>
                      <a:pt x="6579" y="293"/>
                    </a:lnTo>
                    <a:lnTo>
                      <a:pt x="6632" y="304"/>
                    </a:lnTo>
                    <a:lnTo>
                      <a:pt x="6685" y="316"/>
                    </a:lnTo>
                    <a:lnTo>
                      <a:pt x="6737" y="328"/>
                    </a:lnTo>
                    <a:lnTo>
                      <a:pt x="6790" y="341"/>
                    </a:lnTo>
                    <a:lnTo>
                      <a:pt x="6843" y="353"/>
                    </a:lnTo>
                    <a:lnTo>
                      <a:pt x="6896" y="366"/>
                    </a:lnTo>
                    <a:lnTo>
                      <a:pt x="6945" y="384"/>
                    </a:lnTo>
                    <a:lnTo>
                      <a:pt x="7010" y="407"/>
                    </a:lnTo>
                    <a:lnTo>
                      <a:pt x="7085" y="433"/>
                    </a:lnTo>
                    <a:lnTo>
                      <a:pt x="7165" y="460"/>
                    </a:lnTo>
                    <a:lnTo>
                      <a:pt x="7242" y="486"/>
                    </a:lnTo>
                    <a:lnTo>
                      <a:pt x="7312" y="511"/>
                    </a:lnTo>
                    <a:lnTo>
                      <a:pt x="7370" y="529"/>
                    </a:lnTo>
                    <a:lnTo>
                      <a:pt x="7407" y="543"/>
                    </a:lnTo>
                    <a:lnTo>
                      <a:pt x="7421" y="552"/>
                    </a:lnTo>
                    <a:lnTo>
                      <a:pt x="7432" y="559"/>
                    </a:lnTo>
                    <a:lnTo>
                      <a:pt x="7442" y="565"/>
                    </a:lnTo>
                    <a:lnTo>
                      <a:pt x="7454" y="570"/>
                    </a:lnTo>
                    <a:lnTo>
                      <a:pt x="7469" y="576"/>
                    </a:lnTo>
                    <a:lnTo>
                      <a:pt x="7486" y="583"/>
                    </a:lnTo>
                    <a:lnTo>
                      <a:pt x="7510" y="591"/>
                    </a:lnTo>
                    <a:lnTo>
                      <a:pt x="7541" y="603"/>
                    </a:lnTo>
                    <a:lnTo>
                      <a:pt x="7571" y="623"/>
                    </a:lnTo>
                    <a:lnTo>
                      <a:pt x="7595" y="640"/>
                    </a:lnTo>
                    <a:lnTo>
                      <a:pt x="7618" y="655"/>
                    </a:lnTo>
                    <a:lnTo>
                      <a:pt x="7641" y="669"/>
                    </a:lnTo>
                    <a:lnTo>
                      <a:pt x="7671" y="685"/>
                    </a:lnTo>
                    <a:lnTo>
                      <a:pt x="7707" y="706"/>
                    </a:lnTo>
                    <a:lnTo>
                      <a:pt x="7754" y="732"/>
                    </a:lnTo>
                    <a:lnTo>
                      <a:pt x="7818" y="766"/>
                    </a:lnTo>
                    <a:lnTo>
                      <a:pt x="7830" y="766"/>
                    </a:lnTo>
                    <a:lnTo>
                      <a:pt x="7840" y="768"/>
                    </a:lnTo>
                    <a:lnTo>
                      <a:pt x="7849" y="771"/>
                    </a:lnTo>
                    <a:lnTo>
                      <a:pt x="7856" y="775"/>
                    </a:lnTo>
                    <a:lnTo>
                      <a:pt x="7863" y="779"/>
                    </a:lnTo>
                    <a:lnTo>
                      <a:pt x="7870" y="785"/>
                    </a:lnTo>
                    <a:lnTo>
                      <a:pt x="7877" y="792"/>
                    </a:lnTo>
                    <a:lnTo>
                      <a:pt x="7884" y="800"/>
                    </a:lnTo>
                    <a:lnTo>
                      <a:pt x="7912" y="815"/>
                    </a:lnTo>
                    <a:lnTo>
                      <a:pt x="7941" y="831"/>
                    </a:lnTo>
                    <a:lnTo>
                      <a:pt x="7970" y="848"/>
                    </a:lnTo>
                    <a:lnTo>
                      <a:pt x="7999" y="865"/>
                    </a:lnTo>
                    <a:lnTo>
                      <a:pt x="8029" y="882"/>
                    </a:lnTo>
                    <a:lnTo>
                      <a:pt x="8059" y="900"/>
                    </a:lnTo>
                    <a:lnTo>
                      <a:pt x="8089" y="918"/>
                    </a:lnTo>
                    <a:lnTo>
                      <a:pt x="8120" y="935"/>
                    </a:lnTo>
                    <a:lnTo>
                      <a:pt x="8135" y="949"/>
                    </a:lnTo>
                    <a:lnTo>
                      <a:pt x="8148" y="960"/>
                    </a:lnTo>
                    <a:lnTo>
                      <a:pt x="8158" y="968"/>
                    </a:lnTo>
                    <a:lnTo>
                      <a:pt x="8170" y="975"/>
                    </a:lnTo>
                    <a:lnTo>
                      <a:pt x="8181" y="982"/>
                    </a:lnTo>
                    <a:lnTo>
                      <a:pt x="8194" y="989"/>
                    </a:lnTo>
                    <a:lnTo>
                      <a:pt x="8211" y="999"/>
                    </a:lnTo>
                    <a:lnTo>
                      <a:pt x="8234" y="1010"/>
                    </a:lnTo>
                    <a:lnTo>
                      <a:pt x="8247" y="1023"/>
                    </a:lnTo>
                    <a:lnTo>
                      <a:pt x="8260" y="1035"/>
                    </a:lnTo>
                    <a:lnTo>
                      <a:pt x="8274" y="1049"/>
                    </a:lnTo>
                    <a:lnTo>
                      <a:pt x="8288" y="1062"/>
                    </a:lnTo>
                    <a:lnTo>
                      <a:pt x="8303" y="1075"/>
                    </a:lnTo>
                    <a:lnTo>
                      <a:pt x="8317" y="1089"/>
                    </a:lnTo>
                    <a:lnTo>
                      <a:pt x="8333" y="1104"/>
                    </a:lnTo>
                    <a:lnTo>
                      <a:pt x="8348" y="1118"/>
                    </a:lnTo>
                    <a:lnTo>
                      <a:pt x="8355" y="1121"/>
                    </a:lnTo>
                    <a:lnTo>
                      <a:pt x="8363" y="1125"/>
                    </a:lnTo>
                    <a:lnTo>
                      <a:pt x="8371" y="1128"/>
                    </a:lnTo>
                    <a:lnTo>
                      <a:pt x="8379" y="1133"/>
                    </a:lnTo>
                    <a:lnTo>
                      <a:pt x="8388" y="1137"/>
                    </a:lnTo>
                    <a:lnTo>
                      <a:pt x="8396" y="1142"/>
                    </a:lnTo>
                    <a:lnTo>
                      <a:pt x="8405" y="1148"/>
                    </a:lnTo>
                    <a:lnTo>
                      <a:pt x="8415" y="1153"/>
                    </a:lnTo>
                    <a:lnTo>
                      <a:pt x="8421" y="1158"/>
                    </a:lnTo>
                    <a:lnTo>
                      <a:pt x="8426" y="1163"/>
                    </a:lnTo>
                    <a:lnTo>
                      <a:pt x="8431" y="1168"/>
                    </a:lnTo>
                    <a:lnTo>
                      <a:pt x="8436" y="1173"/>
                    </a:lnTo>
                    <a:lnTo>
                      <a:pt x="8440" y="1178"/>
                    </a:lnTo>
                    <a:lnTo>
                      <a:pt x="8445" y="1183"/>
                    </a:lnTo>
                    <a:lnTo>
                      <a:pt x="8450" y="1188"/>
                    </a:lnTo>
                    <a:lnTo>
                      <a:pt x="8455" y="1193"/>
                    </a:lnTo>
                    <a:lnTo>
                      <a:pt x="8458" y="1201"/>
                    </a:lnTo>
                    <a:lnTo>
                      <a:pt x="8461" y="1210"/>
                    </a:lnTo>
                    <a:lnTo>
                      <a:pt x="8465" y="1218"/>
                    </a:lnTo>
                    <a:lnTo>
                      <a:pt x="8470" y="1228"/>
                    </a:lnTo>
                    <a:lnTo>
                      <a:pt x="8475" y="1237"/>
                    </a:lnTo>
                    <a:lnTo>
                      <a:pt x="8479" y="1248"/>
                    </a:lnTo>
                    <a:lnTo>
                      <a:pt x="8484" y="1258"/>
                    </a:lnTo>
                    <a:lnTo>
                      <a:pt x="8489" y="1268"/>
                    </a:lnTo>
                    <a:lnTo>
                      <a:pt x="8499" y="1273"/>
                    </a:lnTo>
                    <a:lnTo>
                      <a:pt x="8510" y="1279"/>
                    </a:lnTo>
                    <a:lnTo>
                      <a:pt x="8522" y="1285"/>
                    </a:lnTo>
                    <a:lnTo>
                      <a:pt x="8534" y="1292"/>
                    </a:lnTo>
                    <a:lnTo>
                      <a:pt x="8546" y="1300"/>
                    </a:lnTo>
                    <a:lnTo>
                      <a:pt x="8558" y="1307"/>
                    </a:lnTo>
                    <a:lnTo>
                      <a:pt x="8571" y="1314"/>
                    </a:lnTo>
                    <a:lnTo>
                      <a:pt x="8583" y="1322"/>
                    </a:lnTo>
                    <a:lnTo>
                      <a:pt x="8591" y="1332"/>
                    </a:lnTo>
                    <a:lnTo>
                      <a:pt x="8598" y="1342"/>
                    </a:lnTo>
                    <a:lnTo>
                      <a:pt x="8606" y="1353"/>
                    </a:lnTo>
                    <a:lnTo>
                      <a:pt x="8614" y="1363"/>
                    </a:lnTo>
                    <a:lnTo>
                      <a:pt x="8623" y="1373"/>
                    </a:lnTo>
                    <a:lnTo>
                      <a:pt x="8632" y="1383"/>
                    </a:lnTo>
                    <a:lnTo>
                      <a:pt x="8641" y="1393"/>
                    </a:lnTo>
                    <a:lnTo>
                      <a:pt x="8650" y="1404"/>
                    </a:lnTo>
                    <a:lnTo>
                      <a:pt x="8679" y="1431"/>
                    </a:lnTo>
                    <a:lnTo>
                      <a:pt x="8707" y="1459"/>
                    </a:lnTo>
                    <a:lnTo>
                      <a:pt x="8736" y="1487"/>
                    </a:lnTo>
                    <a:lnTo>
                      <a:pt x="8765" y="1515"/>
                    </a:lnTo>
                    <a:lnTo>
                      <a:pt x="8795" y="1543"/>
                    </a:lnTo>
                    <a:lnTo>
                      <a:pt x="8826" y="1571"/>
                    </a:lnTo>
                    <a:lnTo>
                      <a:pt x="8855" y="1598"/>
                    </a:lnTo>
                    <a:lnTo>
                      <a:pt x="8886" y="1627"/>
                    </a:lnTo>
                    <a:lnTo>
                      <a:pt x="8891" y="1630"/>
                    </a:lnTo>
                    <a:lnTo>
                      <a:pt x="8897" y="1633"/>
                    </a:lnTo>
                    <a:lnTo>
                      <a:pt x="8903" y="1637"/>
                    </a:lnTo>
                    <a:lnTo>
                      <a:pt x="8910" y="1641"/>
                    </a:lnTo>
                    <a:lnTo>
                      <a:pt x="8917" y="1645"/>
                    </a:lnTo>
                    <a:lnTo>
                      <a:pt x="8925" y="1651"/>
                    </a:lnTo>
                    <a:lnTo>
                      <a:pt x="8932" y="1656"/>
                    </a:lnTo>
                    <a:lnTo>
                      <a:pt x="8940" y="1661"/>
                    </a:lnTo>
                    <a:lnTo>
                      <a:pt x="8940" y="1664"/>
                    </a:lnTo>
                    <a:lnTo>
                      <a:pt x="8941" y="1666"/>
                    </a:lnTo>
                    <a:lnTo>
                      <a:pt x="8942" y="1669"/>
                    </a:lnTo>
                    <a:lnTo>
                      <a:pt x="8944" y="1672"/>
                    </a:lnTo>
                    <a:lnTo>
                      <a:pt x="8946" y="1675"/>
                    </a:lnTo>
                    <a:lnTo>
                      <a:pt x="8948" y="1679"/>
                    </a:lnTo>
                    <a:lnTo>
                      <a:pt x="8950" y="1683"/>
                    </a:lnTo>
                    <a:lnTo>
                      <a:pt x="8953" y="1688"/>
                    </a:lnTo>
                    <a:lnTo>
                      <a:pt x="8955" y="1688"/>
                    </a:lnTo>
                    <a:lnTo>
                      <a:pt x="8958" y="1688"/>
                    </a:lnTo>
                    <a:lnTo>
                      <a:pt x="8960" y="1688"/>
                    </a:lnTo>
                    <a:lnTo>
                      <a:pt x="8963" y="1688"/>
                    </a:lnTo>
                    <a:lnTo>
                      <a:pt x="8965" y="1689"/>
                    </a:lnTo>
                    <a:lnTo>
                      <a:pt x="8968" y="1690"/>
                    </a:lnTo>
                    <a:lnTo>
                      <a:pt x="8970" y="1692"/>
                    </a:lnTo>
                    <a:lnTo>
                      <a:pt x="8974" y="1694"/>
                    </a:lnTo>
                    <a:lnTo>
                      <a:pt x="8983" y="1710"/>
                    </a:lnTo>
                    <a:lnTo>
                      <a:pt x="8993" y="1725"/>
                    </a:lnTo>
                    <a:lnTo>
                      <a:pt x="9003" y="1740"/>
                    </a:lnTo>
                    <a:lnTo>
                      <a:pt x="9013" y="1756"/>
                    </a:lnTo>
                    <a:lnTo>
                      <a:pt x="9024" y="1771"/>
                    </a:lnTo>
                    <a:lnTo>
                      <a:pt x="9034" y="1786"/>
                    </a:lnTo>
                    <a:lnTo>
                      <a:pt x="9044" y="1802"/>
                    </a:lnTo>
                    <a:lnTo>
                      <a:pt x="9054" y="1817"/>
                    </a:lnTo>
                    <a:lnTo>
                      <a:pt x="9064" y="1827"/>
                    </a:lnTo>
                    <a:lnTo>
                      <a:pt x="9075" y="1837"/>
                    </a:lnTo>
                    <a:lnTo>
                      <a:pt x="9087" y="1847"/>
                    </a:lnTo>
                    <a:lnTo>
                      <a:pt x="9098" y="1858"/>
                    </a:lnTo>
                    <a:lnTo>
                      <a:pt x="9110" y="1868"/>
                    </a:lnTo>
                    <a:lnTo>
                      <a:pt x="9123" y="1878"/>
                    </a:lnTo>
                    <a:lnTo>
                      <a:pt x="9135" y="1888"/>
                    </a:lnTo>
                    <a:lnTo>
                      <a:pt x="9148" y="1898"/>
                    </a:lnTo>
                    <a:lnTo>
                      <a:pt x="9151" y="1904"/>
                    </a:lnTo>
                    <a:lnTo>
                      <a:pt x="9154" y="1910"/>
                    </a:lnTo>
                    <a:lnTo>
                      <a:pt x="9158" y="1916"/>
                    </a:lnTo>
                    <a:lnTo>
                      <a:pt x="9162" y="1923"/>
                    </a:lnTo>
                    <a:lnTo>
                      <a:pt x="9166" y="1930"/>
                    </a:lnTo>
                    <a:lnTo>
                      <a:pt x="9171" y="1937"/>
                    </a:lnTo>
                    <a:lnTo>
                      <a:pt x="9177" y="1944"/>
                    </a:lnTo>
                    <a:lnTo>
                      <a:pt x="9182" y="1953"/>
                    </a:lnTo>
                    <a:lnTo>
                      <a:pt x="9192" y="1961"/>
                    </a:lnTo>
                    <a:lnTo>
                      <a:pt x="9203" y="1969"/>
                    </a:lnTo>
                    <a:lnTo>
                      <a:pt x="9214" y="1978"/>
                    </a:lnTo>
                    <a:lnTo>
                      <a:pt x="9226" y="1987"/>
                    </a:lnTo>
                    <a:lnTo>
                      <a:pt x="9238" y="1996"/>
                    </a:lnTo>
                    <a:lnTo>
                      <a:pt x="9250" y="2007"/>
                    </a:lnTo>
                    <a:lnTo>
                      <a:pt x="9263" y="2017"/>
                    </a:lnTo>
                    <a:lnTo>
                      <a:pt x="9276" y="2027"/>
                    </a:lnTo>
                    <a:lnTo>
                      <a:pt x="9298" y="2061"/>
                    </a:lnTo>
                    <a:lnTo>
                      <a:pt x="9315" y="2087"/>
                    </a:lnTo>
                    <a:lnTo>
                      <a:pt x="9330" y="2111"/>
                    </a:lnTo>
                    <a:lnTo>
                      <a:pt x="9343" y="2132"/>
                    </a:lnTo>
                    <a:lnTo>
                      <a:pt x="9355" y="2155"/>
                    </a:lnTo>
                    <a:lnTo>
                      <a:pt x="9370" y="2181"/>
                    </a:lnTo>
                    <a:lnTo>
                      <a:pt x="9388" y="2215"/>
                    </a:lnTo>
                    <a:lnTo>
                      <a:pt x="9410" y="2258"/>
                    </a:lnTo>
                    <a:lnTo>
                      <a:pt x="9424" y="2272"/>
                    </a:lnTo>
                    <a:lnTo>
                      <a:pt x="9437" y="2287"/>
                    </a:lnTo>
                    <a:lnTo>
                      <a:pt x="9450" y="2302"/>
                    </a:lnTo>
                    <a:lnTo>
                      <a:pt x="9462" y="2319"/>
                    </a:lnTo>
                    <a:lnTo>
                      <a:pt x="9486" y="2352"/>
                    </a:lnTo>
                    <a:lnTo>
                      <a:pt x="9508" y="2386"/>
                    </a:lnTo>
                    <a:lnTo>
                      <a:pt x="9529" y="2422"/>
                    </a:lnTo>
                    <a:lnTo>
                      <a:pt x="9550" y="2458"/>
                    </a:lnTo>
                    <a:lnTo>
                      <a:pt x="9570" y="2493"/>
                    </a:lnTo>
                    <a:lnTo>
                      <a:pt x="9592" y="2529"/>
                    </a:lnTo>
                    <a:lnTo>
                      <a:pt x="9592" y="2541"/>
                    </a:lnTo>
                    <a:lnTo>
                      <a:pt x="9592" y="2554"/>
                    </a:lnTo>
                    <a:lnTo>
                      <a:pt x="9592" y="2567"/>
                    </a:lnTo>
                    <a:lnTo>
                      <a:pt x="9592" y="2580"/>
                    </a:lnTo>
                    <a:lnTo>
                      <a:pt x="9593" y="2593"/>
                    </a:lnTo>
                    <a:lnTo>
                      <a:pt x="9594" y="2608"/>
                    </a:lnTo>
                    <a:lnTo>
                      <a:pt x="9596" y="2622"/>
                    </a:lnTo>
                    <a:lnTo>
                      <a:pt x="9598" y="2637"/>
                    </a:lnTo>
                    <a:lnTo>
                      <a:pt x="9598" y="2637"/>
                    </a:lnTo>
                    <a:lnTo>
                      <a:pt x="9597" y="2638"/>
                    </a:lnTo>
                    <a:lnTo>
                      <a:pt x="9596" y="2639"/>
                    </a:lnTo>
                    <a:lnTo>
                      <a:pt x="9594" y="2641"/>
                    </a:lnTo>
                    <a:lnTo>
                      <a:pt x="9592" y="2643"/>
                    </a:lnTo>
                    <a:lnTo>
                      <a:pt x="9590" y="2645"/>
                    </a:lnTo>
                    <a:lnTo>
                      <a:pt x="9587" y="2648"/>
                    </a:lnTo>
                    <a:lnTo>
                      <a:pt x="9585" y="2650"/>
                    </a:lnTo>
                    <a:lnTo>
                      <a:pt x="9585" y="2674"/>
                    </a:lnTo>
                    <a:lnTo>
                      <a:pt x="9585" y="2696"/>
                    </a:lnTo>
                    <a:lnTo>
                      <a:pt x="9585" y="2720"/>
                    </a:lnTo>
                    <a:lnTo>
                      <a:pt x="9585" y="2743"/>
                    </a:lnTo>
                    <a:lnTo>
                      <a:pt x="9585" y="2767"/>
                    </a:lnTo>
                    <a:lnTo>
                      <a:pt x="9585" y="2790"/>
                    </a:lnTo>
                    <a:lnTo>
                      <a:pt x="9585" y="2816"/>
                    </a:lnTo>
                    <a:lnTo>
                      <a:pt x="9585" y="2840"/>
                    </a:lnTo>
                    <a:lnTo>
                      <a:pt x="9585" y="2840"/>
                    </a:lnTo>
                    <a:lnTo>
                      <a:pt x="9586" y="2840"/>
                    </a:lnTo>
                    <a:lnTo>
                      <a:pt x="9587" y="2841"/>
                    </a:lnTo>
                    <a:lnTo>
                      <a:pt x="9589" y="2841"/>
                    </a:lnTo>
                    <a:lnTo>
                      <a:pt x="9591" y="2842"/>
                    </a:lnTo>
                    <a:lnTo>
                      <a:pt x="9593" y="2843"/>
                    </a:lnTo>
                    <a:lnTo>
                      <a:pt x="9596" y="2845"/>
                    </a:lnTo>
                    <a:lnTo>
                      <a:pt x="9598" y="2847"/>
                    </a:lnTo>
                    <a:lnTo>
                      <a:pt x="9598" y="2857"/>
                    </a:lnTo>
                    <a:lnTo>
                      <a:pt x="9599" y="2869"/>
                    </a:lnTo>
                    <a:lnTo>
                      <a:pt x="9601" y="2880"/>
                    </a:lnTo>
                    <a:lnTo>
                      <a:pt x="9602" y="2892"/>
                    </a:lnTo>
                    <a:lnTo>
                      <a:pt x="9604" y="2904"/>
                    </a:lnTo>
                    <a:lnTo>
                      <a:pt x="9607" y="2917"/>
                    </a:lnTo>
                    <a:lnTo>
                      <a:pt x="9609" y="2929"/>
                    </a:lnTo>
                    <a:lnTo>
                      <a:pt x="9611" y="2942"/>
                    </a:lnTo>
                    <a:lnTo>
                      <a:pt x="9616" y="2942"/>
                    </a:lnTo>
                    <a:lnTo>
                      <a:pt x="9621" y="2942"/>
                    </a:lnTo>
                    <a:lnTo>
                      <a:pt x="9628" y="2942"/>
                    </a:lnTo>
                    <a:lnTo>
                      <a:pt x="9633" y="2942"/>
                    </a:lnTo>
                    <a:lnTo>
                      <a:pt x="9639" y="2942"/>
                    </a:lnTo>
                    <a:lnTo>
                      <a:pt x="9645" y="2942"/>
                    </a:lnTo>
                    <a:lnTo>
                      <a:pt x="9651" y="2942"/>
                    </a:lnTo>
                    <a:lnTo>
                      <a:pt x="9658" y="2942"/>
                    </a:lnTo>
                    <a:lnTo>
                      <a:pt x="9658" y="2929"/>
                    </a:lnTo>
                    <a:lnTo>
                      <a:pt x="9659" y="2917"/>
                    </a:lnTo>
                    <a:lnTo>
                      <a:pt x="9659" y="2903"/>
                    </a:lnTo>
                    <a:lnTo>
                      <a:pt x="9659" y="2891"/>
                    </a:lnTo>
                    <a:lnTo>
                      <a:pt x="9660" y="2879"/>
                    </a:lnTo>
                    <a:lnTo>
                      <a:pt x="9661" y="2866"/>
                    </a:lnTo>
                    <a:lnTo>
                      <a:pt x="9663" y="2853"/>
                    </a:lnTo>
                    <a:lnTo>
                      <a:pt x="9665" y="2840"/>
                    </a:lnTo>
                    <a:lnTo>
                      <a:pt x="9665" y="2838"/>
                    </a:lnTo>
                    <a:lnTo>
                      <a:pt x="9664" y="2835"/>
                    </a:lnTo>
                    <a:lnTo>
                      <a:pt x="9663" y="2833"/>
                    </a:lnTo>
                    <a:lnTo>
                      <a:pt x="9661" y="2830"/>
                    </a:lnTo>
                    <a:lnTo>
                      <a:pt x="9659" y="2828"/>
                    </a:lnTo>
                    <a:lnTo>
                      <a:pt x="9657" y="2825"/>
                    </a:lnTo>
                    <a:lnTo>
                      <a:pt x="9654" y="2823"/>
                    </a:lnTo>
                    <a:lnTo>
                      <a:pt x="9652" y="2820"/>
                    </a:lnTo>
                    <a:lnTo>
                      <a:pt x="9652" y="2794"/>
                    </a:lnTo>
                    <a:lnTo>
                      <a:pt x="9651" y="2769"/>
                    </a:lnTo>
                    <a:lnTo>
                      <a:pt x="9649" y="2743"/>
                    </a:lnTo>
                    <a:lnTo>
                      <a:pt x="9648" y="2718"/>
                    </a:lnTo>
                    <a:lnTo>
                      <a:pt x="9646" y="2691"/>
                    </a:lnTo>
                    <a:lnTo>
                      <a:pt x="9644" y="2665"/>
                    </a:lnTo>
                    <a:lnTo>
                      <a:pt x="9641" y="2637"/>
                    </a:lnTo>
                    <a:lnTo>
                      <a:pt x="9639" y="2610"/>
                    </a:lnTo>
                    <a:lnTo>
                      <a:pt x="9648" y="2611"/>
                    </a:lnTo>
                    <a:lnTo>
                      <a:pt x="9657" y="2615"/>
                    </a:lnTo>
                    <a:lnTo>
                      <a:pt x="9667" y="2621"/>
                    </a:lnTo>
                    <a:lnTo>
                      <a:pt x="9678" y="2629"/>
                    </a:lnTo>
                    <a:lnTo>
                      <a:pt x="9687" y="2639"/>
                    </a:lnTo>
                    <a:lnTo>
                      <a:pt x="9697" y="2651"/>
                    </a:lnTo>
                    <a:lnTo>
                      <a:pt x="9707" y="2665"/>
                    </a:lnTo>
                    <a:lnTo>
                      <a:pt x="9717" y="2680"/>
                    </a:lnTo>
                    <a:lnTo>
                      <a:pt x="9728" y="2696"/>
                    </a:lnTo>
                    <a:lnTo>
                      <a:pt x="9738" y="2715"/>
                    </a:lnTo>
                    <a:lnTo>
                      <a:pt x="9748" y="2733"/>
                    </a:lnTo>
                    <a:lnTo>
                      <a:pt x="9758" y="2753"/>
                    </a:lnTo>
                    <a:lnTo>
                      <a:pt x="9778" y="2796"/>
                    </a:lnTo>
                    <a:lnTo>
                      <a:pt x="9797" y="2840"/>
                    </a:lnTo>
                    <a:lnTo>
                      <a:pt x="9815" y="2886"/>
                    </a:lnTo>
                    <a:lnTo>
                      <a:pt x="9833" y="2932"/>
                    </a:lnTo>
                    <a:lnTo>
                      <a:pt x="9849" y="2976"/>
                    </a:lnTo>
                    <a:lnTo>
                      <a:pt x="9864" y="3018"/>
                    </a:lnTo>
                    <a:lnTo>
                      <a:pt x="9890" y="3090"/>
                    </a:lnTo>
                    <a:lnTo>
                      <a:pt x="9907" y="3139"/>
                    </a:lnTo>
                    <a:lnTo>
                      <a:pt x="9910" y="3141"/>
                    </a:lnTo>
                    <a:lnTo>
                      <a:pt x="9913" y="3145"/>
                    </a:lnTo>
                    <a:lnTo>
                      <a:pt x="9917" y="3148"/>
                    </a:lnTo>
                    <a:lnTo>
                      <a:pt x="9921" y="3153"/>
                    </a:lnTo>
                    <a:lnTo>
                      <a:pt x="9927" y="3157"/>
                    </a:lnTo>
                    <a:lnTo>
                      <a:pt x="9931" y="3163"/>
                    </a:lnTo>
                    <a:lnTo>
                      <a:pt x="9936" y="3168"/>
                    </a:lnTo>
                    <a:lnTo>
                      <a:pt x="9941" y="3173"/>
                    </a:lnTo>
                    <a:lnTo>
                      <a:pt x="9942" y="3185"/>
                    </a:lnTo>
                    <a:lnTo>
                      <a:pt x="9944" y="3198"/>
                    </a:lnTo>
                    <a:lnTo>
                      <a:pt x="9947" y="3211"/>
                    </a:lnTo>
                    <a:lnTo>
                      <a:pt x="9952" y="3226"/>
                    </a:lnTo>
                    <a:lnTo>
                      <a:pt x="9957" y="3239"/>
                    </a:lnTo>
                    <a:lnTo>
                      <a:pt x="9963" y="3253"/>
                    </a:lnTo>
                    <a:lnTo>
                      <a:pt x="9970" y="3268"/>
                    </a:lnTo>
                    <a:lnTo>
                      <a:pt x="9978" y="3282"/>
                    </a:lnTo>
                    <a:lnTo>
                      <a:pt x="9994" y="3310"/>
                    </a:lnTo>
                    <a:lnTo>
                      <a:pt x="10009" y="3338"/>
                    </a:lnTo>
                    <a:lnTo>
                      <a:pt x="10023" y="3365"/>
                    </a:lnTo>
                    <a:lnTo>
                      <a:pt x="10035" y="3389"/>
                    </a:lnTo>
                    <a:lnTo>
                      <a:pt x="10036" y="3414"/>
                    </a:lnTo>
                    <a:lnTo>
                      <a:pt x="10038" y="3436"/>
                    </a:lnTo>
                    <a:lnTo>
                      <a:pt x="10041" y="3457"/>
                    </a:lnTo>
                    <a:lnTo>
                      <a:pt x="10045" y="3479"/>
                    </a:lnTo>
                    <a:lnTo>
                      <a:pt x="10051" y="3499"/>
                    </a:lnTo>
                    <a:lnTo>
                      <a:pt x="10059" y="3519"/>
                    </a:lnTo>
                    <a:lnTo>
                      <a:pt x="10069" y="3539"/>
                    </a:lnTo>
                    <a:lnTo>
                      <a:pt x="10082" y="3558"/>
                    </a:lnTo>
                    <a:lnTo>
                      <a:pt x="10095" y="3597"/>
                    </a:lnTo>
                    <a:lnTo>
                      <a:pt x="10107" y="3635"/>
                    </a:lnTo>
                    <a:lnTo>
                      <a:pt x="10120" y="3674"/>
                    </a:lnTo>
                    <a:lnTo>
                      <a:pt x="10133" y="3711"/>
                    </a:lnTo>
                    <a:lnTo>
                      <a:pt x="10145" y="3749"/>
                    </a:lnTo>
                    <a:lnTo>
                      <a:pt x="10158" y="3788"/>
                    </a:lnTo>
                    <a:lnTo>
                      <a:pt x="10170" y="3826"/>
                    </a:lnTo>
                    <a:lnTo>
                      <a:pt x="10183" y="3863"/>
                    </a:lnTo>
                    <a:lnTo>
                      <a:pt x="10194" y="3918"/>
                    </a:lnTo>
                    <a:lnTo>
                      <a:pt x="10203" y="3959"/>
                    </a:lnTo>
                    <a:lnTo>
                      <a:pt x="10210" y="3992"/>
                    </a:lnTo>
                    <a:lnTo>
                      <a:pt x="10216" y="4019"/>
                    </a:lnTo>
                    <a:lnTo>
                      <a:pt x="10223" y="4043"/>
                    </a:lnTo>
                    <a:lnTo>
                      <a:pt x="10231" y="4067"/>
                    </a:lnTo>
                    <a:lnTo>
                      <a:pt x="10239" y="4094"/>
                    </a:lnTo>
                    <a:lnTo>
                      <a:pt x="10250" y="4129"/>
                    </a:lnTo>
                    <a:lnTo>
                      <a:pt x="10253" y="4149"/>
                    </a:lnTo>
                    <a:lnTo>
                      <a:pt x="10255" y="4168"/>
                    </a:lnTo>
                    <a:lnTo>
                      <a:pt x="10258" y="4189"/>
                    </a:lnTo>
                    <a:lnTo>
                      <a:pt x="10260" y="4209"/>
                    </a:lnTo>
                    <a:lnTo>
                      <a:pt x="10262" y="4230"/>
                    </a:lnTo>
                    <a:lnTo>
                      <a:pt x="10265" y="4250"/>
                    </a:lnTo>
                    <a:lnTo>
                      <a:pt x="10267" y="4271"/>
                    </a:lnTo>
                    <a:lnTo>
                      <a:pt x="10270" y="4291"/>
                    </a:lnTo>
                    <a:lnTo>
                      <a:pt x="10288" y="4334"/>
                    </a:lnTo>
                    <a:lnTo>
                      <a:pt x="10302" y="4365"/>
                    </a:lnTo>
                    <a:lnTo>
                      <a:pt x="10311" y="4389"/>
                    </a:lnTo>
                    <a:lnTo>
                      <a:pt x="10319" y="4404"/>
                    </a:lnTo>
                    <a:lnTo>
                      <a:pt x="10324" y="4414"/>
                    </a:lnTo>
                    <a:lnTo>
                      <a:pt x="10329" y="4420"/>
                    </a:lnTo>
                    <a:lnTo>
                      <a:pt x="10333" y="4425"/>
                    </a:lnTo>
                    <a:lnTo>
                      <a:pt x="10338" y="4427"/>
                    </a:lnTo>
                    <a:lnTo>
                      <a:pt x="10342" y="4518"/>
                    </a:lnTo>
                    <a:lnTo>
                      <a:pt x="10344" y="4589"/>
                    </a:lnTo>
                    <a:lnTo>
                      <a:pt x="10345" y="4641"/>
                    </a:lnTo>
                    <a:lnTo>
                      <a:pt x="10345" y="4681"/>
                    </a:lnTo>
                    <a:lnTo>
                      <a:pt x="10345" y="4711"/>
                    </a:lnTo>
                    <a:lnTo>
                      <a:pt x="10346" y="4738"/>
                    </a:lnTo>
                    <a:lnTo>
                      <a:pt x="10348" y="4763"/>
                    </a:lnTo>
                    <a:lnTo>
                      <a:pt x="10352" y="4793"/>
                    </a:lnTo>
                    <a:lnTo>
                      <a:pt x="10358" y="4808"/>
                    </a:lnTo>
                    <a:lnTo>
                      <a:pt x="10364" y="4831"/>
                    </a:lnTo>
                    <a:lnTo>
                      <a:pt x="10370" y="4857"/>
                    </a:lnTo>
                    <a:lnTo>
                      <a:pt x="10376" y="4888"/>
                    </a:lnTo>
                    <a:lnTo>
                      <a:pt x="10382" y="4921"/>
                    </a:lnTo>
                    <a:lnTo>
                      <a:pt x="10388" y="4958"/>
                    </a:lnTo>
                    <a:lnTo>
                      <a:pt x="10393" y="4996"/>
                    </a:lnTo>
                    <a:lnTo>
                      <a:pt x="10397" y="5035"/>
                    </a:lnTo>
                    <a:lnTo>
                      <a:pt x="10405" y="5112"/>
                    </a:lnTo>
                    <a:lnTo>
                      <a:pt x="10411" y="5182"/>
                    </a:lnTo>
                    <a:lnTo>
                      <a:pt x="10413" y="5212"/>
                    </a:lnTo>
                    <a:lnTo>
                      <a:pt x="10414" y="5239"/>
                    </a:lnTo>
                    <a:lnTo>
                      <a:pt x="10414" y="5260"/>
                    </a:lnTo>
                    <a:lnTo>
                      <a:pt x="10413" y="5275"/>
                    </a:lnTo>
                    <a:lnTo>
                      <a:pt x="10413" y="5294"/>
                    </a:lnTo>
                    <a:lnTo>
                      <a:pt x="10413" y="5315"/>
                    </a:lnTo>
                    <a:lnTo>
                      <a:pt x="10415" y="5339"/>
                    </a:lnTo>
                    <a:lnTo>
                      <a:pt x="10418" y="5366"/>
                    </a:lnTo>
                    <a:lnTo>
                      <a:pt x="10426" y="5423"/>
                    </a:lnTo>
                    <a:lnTo>
                      <a:pt x="10436" y="5485"/>
                    </a:lnTo>
                    <a:lnTo>
                      <a:pt x="10445" y="5546"/>
                    </a:lnTo>
                    <a:lnTo>
                      <a:pt x="10453" y="5603"/>
                    </a:lnTo>
                    <a:lnTo>
                      <a:pt x="10456" y="5628"/>
                    </a:lnTo>
                    <a:lnTo>
                      <a:pt x="10458" y="5651"/>
                    </a:lnTo>
                    <a:lnTo>
                      <a:pt x="10459" y="5671"/>
                    </a:lnTo>
                    <a:lnTo>
                      <a:pt x="10458" y="5688"/>
                    </a:lnTo>
                    <a:lnTo>
                      <a:pt x="10463" y="5732"/>
                    </a:lnTo>
                    <a:lnTo>
                      <a:pt x="10466" y="5788"/>
                    </a:lnTo>
                    <a:lnTo>
                      <a:pt x="10469" y="5855"/>
                    </a:lnTo>
                    <a:lnTo>
                      <a:pt x="10472" y="5933"/>
                    </a:lnTo>
                    <a:lnTo>
                      <a:pt x="10476" y="6019"/>
                    </a:lnTo>
                    <a:lnTo>
                      <a:pt x="10481" y="6114"/>
                    </a:lnTo>
                    <a:lnTo>
                      <a:pt x="10486" y="6216"/>
                    </a:lnTo>
                    <a:lnTo>
                      <a:pt x="10492" y="6324"/>
                    </a:lnTo>
                    <a:lnTo>
                      <a:pt x="10490" y="6411"/>
                    </a:lnTo>
                    <a:lnTo>
                      <a:pt x="10489" y="6492"/>
                    </a:lnTo>
                    <a:lnTo>
                      <a:pt x="10489" y="6572"/>
                    </a:lnTo>
                    <a:lnTo>
                      <a:pt x="10488" y="6660"/>
                    </a:lnTo>
                    <a:lnTo>
                      <a:pt x="10487" y="6759"/>
                    </a:lnTo>
                    <a:lnTo>
                      <a:pt x="10486" y="6876"/>
                    </a:lnTo>
                    <a:lnTo>
                      <a:pt x="10483" y="7019"/>
                    </a:lnTo>
                    <a:lnTo>
                      <a:pt x="10479" y="7193"/>
                    </a:lnTo>
                    <a:lnTo>
                      <a:pt x="10476" y="7206"/>
                    </a:lnTo>
                    <a:lnTo>
                      <a:pt x="10473" y="7219"/>
                    </a:lnTo>
                    <a:lnTo>
                      <a:pt x="10471" y="7233"/>
                    </a:lnTo>
                    <a:lnTo>
                      <a:pt x="10468" y="7248"/>
                    </a:lnTo>
                    <a:lnTo>
                      <a:pt x="10466" y="7262"/>
                    </a:lnTo>
                    <a:lnTo>
                      <a:pt x="10463" y="7277"/>
                    </a:lnTo>
                    <a:lnTo>
                      <a:pt x="10461" y="7292"/>
                    </a:lnTo>
                    <a:lnTo>
                      <a:pt x="10458" y="7308"/>
                    </a:lnTo>
                    <a:lnTo>
                      <a:pt x="10456" y="7366"/>
                    </a:lnTo>
                    <a:lnTo>
                      <a:pt x="10453" y="7425"/>
                    </a:lnTo>
                    <a:lnTo>
                      <a:pt x="10451" y="7483"/>
                    </a:lnTo>
                    <a:lnTo>
                      <a:pt x="10448" y="7541"/>
                    </a:lnTo>
                    <a:lnTo>
                      <a:pt x="10446" y="7600"/>
                    </a:lnTo>
                    <a:lnTo>
                      <a:pt x="10444" y="7659"/>
                    </a:lnTo>
                    <a:lnTo>
                      <a:pt x="10441" y="7717"/>
                    </a:lnTo>
                    <a:lnTo>
                      <a:pt x="10439" y="7775"/>
                    </a:lnTo>
                    <a:lnTo>
                      <a:pt x="10436" y="7793"/>
                    </a:lnTo>
                    <a:lnTo>
                      <a:pt x="10433" y="7811"/>
                    </a:lnTo>
                    <a:lnTo>
                      <a:pt x="10429" y="7829"/>
                    </a:lnTo>
                    <a:lnTo>
                      <a:pt x="10424" y="7848"/>
                    </a:lnTo>
                    <a:lnTo>
                      <a:pt x="10419" y="7866"/>
                    </a:lnTo>
                    <a:lnTo>
                      <a:pt x="10414" y="7885"/>
                    </a:lnTo>
                    <a:lnTo>
                      <a:pt x="10410" y="7905"/>
                    </a:lnTo>
                    <a:lnTo>
                      <a:pt x="10405" y="7925"/>
                    </a:lnTo>
                    <a:lnTo>
                      <a:pt x="10397" y="7990"/>
                    </a:lnTo>
                    <a:lnTo>
                      <a:pt x="10390" y="8057"/>
                    </a:lnTo>
                    <a:lnTo>
                      <a:pt x="10382" y="8123"/>
                    </a:lnTo>
                    <a:lnTo>
                      <a:pt x="10373" y="8190"/>
                    </a:lnTo>
                    <a:lnTo>
                      <a:pt x="10365" y="8257"/>
                    </a:lnTo>
                    <a:lnTo>
                      <a:pt x="10356" y="8324"/>
                    </a:lnTo>
                    <a:lnTo>
                      <a:pt x="10347" y="8392"/>
                    </a:lnTo>
                    <a:lnTo>
                      <a:pt x="10338" y="8460"/>
                    </a:lnTo>
                    <a:lnTo>
                      <a:pt x="10328" y="8475"/>
                    </a:lnTo>
                    <a:lnTo>
                      <a:pt x="10317" y="8490"/>
                    </a:lnTo>
                    <a:lnTo>
                      <a:pt x="10307" y="8506"/>
                    </a:lnTo>
                    <a:lnTo>
                      <a:pt x="10297" y="8521"/>
                    </a:lnTo>
                    <a:lnTo>
                      <a:pt x="10287" y="8536"/>
                    </a:lnTo>
                    <a:lnTo>
                      <a:pt x="10278" y="8551"/>
                    </a:lnTo>
                    <a:lnTo>
                      <a:pt x="10267" y="8567"/>
                    </a:lnTo>
                    <a:lnTo>
                      <a:pt x="10257" y="8582"/>
                    </a:lnTo>
                    <a:lnTo>
                      <a:pt x="10254" y="8597"/>
                    </a:lnTo>
                    <a:lnTo>
                      <a:pt x="10251" y="8613"/>
                    </a:lnTo>
                    <a:lnTo>
                      <a:pt x="10247" y="8628"/>
                    </a:lnTo>
                    <a:lnTo>
                      <a:pt x="10243" y="8643"/>
                    </a:lnTo>
                    <a:lnTo>
                      <a:pt x="10238" y="8659"/>
                    </a:lnTo>
                    <a:lnTo>
                      <a:pt x="10234" y="8674"/>
                    </a:lnTo>
                    <a:lnTo>
                      <a:pt x="10229" y="8689"/>
                    </a:lnTo>
                    <a:lnTo>
                      <a:pt x="10223" y="8705"/>
                    </a:lnTo>
                    <a:lnTo>
                      <a:pt x="10220" y="8730"/>
                    </a:lnTo>
                    <a:lnTo>
                      <a:pt x="10218" y="8757"/>
                    </a:lnTo>
                    <a:lnTo>
                      <a:pt x="10215" y="8783"/>
                    </a:lnTo>
                    <a:lnTo>
                      <a:pt x="10213" y="8810"/>
                    </a:lnTo>
                    <a:lnTo>
                      <a:pt x="10210" y="8837"/>
                    </a:lnTo>
                    <a:lnTo>
                      <a:pt x="10208" y="8866"/>
                    </a:lnTo>
                    <a:lnTo>
                      <a:pt x="10206" y="8893"/>
                    </a:lnTo>
                    <a:lnTo>
                      <a:pt x="10203" y="8921"/>
                    </a:lnTo>
                    <a:lnTo>
                      <a:pt x="10195" y="8952"/>
                    </a:lnTo>
                    <a:lnTo>
                      <a:pt x="10185" y="8988"/>
                    </a:lnTo>
                    <a:lnTo>
                      <a:pt x="10173" y="9027"/>
                    </a:lnTo>
                    <a:lnTo>
                      <a:pt x="10161" y="9067"/>
                    </a:lnTo>
                    <a:lnTo>
                      <a:pt x="10149" y="9105"/>
                    </a:lnTo>
                    <a:lnTo>
                      <a:pt x="10137" y="9143"/>
                    </a:lnTo>
                    <a:lnTo>
                      <a:pt x="10125" y="9177"/>
                    </a:lnTo>
                    <a:lnTo>
                      <a:pt x="10115" y="9205"/>
                    </a:lnTo>
                    <a:lnTo>
                      <a:pt x="10104" y="9242"/>
                    </a:lnTo>
                    <a:lnTo>
                      <a:pt x="10095" y="9277"/>
                    </a:lnTo>
                    <a:lnTo>
                      <a:pt x="10086" y="9311"/>
                    </a:lnTo>
                    <a:lnTo>
                      <a:pt x="10075" y="9346"/>
                    </a:lnTo>
                    <a:lnTo>
                      <a:pt x="10064" y="9385"/>
                    </a:lnTo>
                    <a:lnTo>
                      <a:pt x="10051" y="9429"/>
                    </a:lnTo>
                    <a:lnTo>
                      <a:pt x="10036" y="9479"/>
                    </a:lnTo>
                    <a:lnTo>
                      <a:pt x="10015" y="9538"/>
                    </a:lnTo>
                    <a:lnTo>
                      <a:pt x="10008" y="9546"/>
                    </a:lnTo>
                    <a:lnTo>
                      <a:pt x="10001" y="9556"/>
                    </a:lnTo>
                    <a:lnTo>
                      <a:pt x="9993" y="9569"/>
                    </a:lnTo>
                    <a:lnTo>
                      <a:pt x="9986" y="9583"/>
                    </a:lnTo>
                    <a:lnTo>
                      <a:pt x="9972" y="9615"/>
                    </a:lnTo>
                    <a:lnTo>
                      <a:pt x="9959" y="9649"/>
                    </a:lnTo>
                    <a:lnTo>
                      <a:pt x="9947" y="9685"/>
                    </a:lnTo>
                    <a:lnTo>
                      <a:pt x="9937" y="9720"/>
                    </a:lnTo>
                    <a:lnTo>
                      <a:pt x="9929" y="9751"/>
                    </a:lnTo>
                    <a:lnTo>
                      <a:pt x="9922" y="9778"/>
                    </a:lnTo>
                    <a:lnTo>
                      <a:pt x="9910" y="9800"/>
                    </a:lnTo>
                    <a:lnTo>
                      <a:pt x="9899" y="9824"/>
                    </a:lnTo>
                    <a:lnTo>
                      <a:pt x="9889" y="9848"/>
                    </a:lnTo>
                    <a:lnTo>
                      <a:pt x="9878" y="9872"/>
                    </a:lnTo>
                    <a:lnTo>
                      <a:pt x="9867" y="9896"/>
                    </a:lnTo>
                    <a:lnTo>
                      <a:pt x="9857" y="9922"/>
                    </a:lnTo>
                    <a:lnTo>
                      <a:pt x="9846" y="9946"/>
                    </a:lnTo>
                    <a:lnTo>
                      <a:pt x="9834" y="9972"/>
                    </a:lnTo>
                    <a:lnTo>
                      <a:pt x="9823" y="9983"/>
                    </a:lnTo>
                    <a:lnTo>
                      <a:pt x="9814" y="9994"/>
                    </a:lnTo>
                    <a:lnTo>
                      <a:pt x="9806" y="10004"/>
                    </a:lnTo>
                    <a:lnTo>
                      <a:pt x="9800" y="10016"/>
                    </a:lnTo>
                    <a:lnTo>
                      <a:pt x="9787" y="10038"/>
                    </a:lnTo>
                    <a:lnTo>
                      <a:pt x="9777" y="10060"/>
                    </a:lnTo>
                    <a:lnTo>
                      <a:pt x="9765" y="10082"/>
                    </a:lnTo>
                    <a:lnTo>
                      <a:pt x="9753" y="10104"/>
                    </a:lnTo>
                    <a:lnTo>
                      <a:pt x="9746" y="10116"/>
                    </a:lnTo>
                    <a:lnTo>
                      <a:pt x="9738" y="10127"/>
                    </a:lnTo>
                    <a:lnTo>
                      <a:pt x="9730" y="10137"/>
                    </a:lnTo>
                    <a:lnTo>
                      <a:pt x="9719" y="10148"/>
                    </a:lnTo>
                    <a:lnTo>
                      <a:pt x="9716" y="10163"/>
                    </a:lnTo>
                    <a:lnTo>
                      <a:pt x="9713" y="10179"/>
                    </a:lnTo>
                    <a:lnTo>
                      <a:pt x="9709" y="10194"/>
                    </a:lnTo>
                    <a:lnTo>
                      <a:pt x="9705" y="10209"/>
                    </a:lnTo>
                    <a:lnTo>
                      <a:pt x="9700" y="10225"/>
                    </a:lnTo>
                    <a:lnTo>
                      <a:pt x="9696" y="10240"/>
                    </a:lnTo>
                    <a:lnTo>
                      <a:pt x="9691" y="10255"/>
                    </a:lnTo>
                    <a:lnTo>
                      <a:pt x="9686" y="10271"/>
                    </a:lnTo>
                    <a:lnTo>
                      <a:pt x="9662" y="10318"/>
                    </a:lnTo>
                    <a:lnTo>
                      <a:pt x="9643" y="10359"/>
                    </a:lnTo>
                    <a:lnTo>
                      <a:pt x="9628" y="10394"/>
                    </a:lnTo>
                    <a:lnTo>
                      <a:pt x="9615" y="10424"/>
                    </a:lnTo>
                    <a:lnTo>
                      <a:pt x="9605" y="10446"/>
                    </a:lnTo>
                    <a:lnTo>
                      <a:pt x="9597" y="10463"/>
                    </a:lnTo>
                    <a:lnTo>
                      <a:pt x="9593" y="10470"/>
                    </a:lnTo>
                    <a:lnTo>
                      <a:pt x="9590" y="10475"/>
                    </a:lnTo>
                    <a:lnTo>
                      <a:pt x="9588" y="10479"/>
                    </a:lnTo>
                    <a:lnTo>
                      <a:pt x="9585" y="10481"/>
                    </a:lnTo>
                    <a:lnTo>
                      <a:pt x="9579" y="10493"/>
                    </a:lnTo>
                    <a:lnTo>
                      <a:pt x="9571" y="10506"/>
                    </a:lnTo>
                    <a:lnTo>
                      <a:pt x="9562" y="10521"/>
                    </a:lnTo>
                    <a:lnTo>
                      <a:pt x="9552" y="10537"/>
                    </a:lnTo>
                    <a:lnTo>
                      <a:pt x="9541" y="10555"/>
                    </a:lnTo>
                    <a:lnTo>
                      <a:pt x="9529" y="10577"/>
                    </a:lnTo>
                    <a:lnTo>
                      <a:pt x="9516" y="10601"/>
                    </a:lnTo>
                    <a:lnTo>
                      <a:pt x="9504" y="10630"/>
                    </a:lnTo>
                    <a:lnTo>
                      <a:pt x="9499" y="10635"/>
                    </a:lnTo>
                    <a:lnTo>
                      <a:pt x="9493" y="10641"/>
                    </a:lnTo>
                    <a:lnTo>
                      <a:pt x="9487" y="10647"/>
                    </a:lnTo>
                    <a:lnTo>
                      <a:pt x="9480" y="10654"/>
                    </a:lnTo>
                    <a:lnTo>
                      <a:pt x="9472" y="10661"/>
                    </a:lnTo>
                    <a:lnTo>
                      <a:pt x="9465" y="10669"/>
                    </a:lnTo>
                    <a:lnTo>
                      <a:pt x="9458" y="10676"/>
                    </a:lnTo>
                    <a:lnTo>
                      <a:pt x="9450" y="10684"/>
                    </a:lnTo>
                    <a:lnTo>
                      <a:pt x="9445" y="10696"/>
                    </a:lnTo>
                    <a:lnTo>
                      <a:pt x="9438" y="10708"/>
                    </a:lnTo>
                    <a:lnTo>
                      <a:pt x="9430" y="10723"/>
                    </a:lnTo>
                    <a:lnTo>
                      <a:pt x="9418" y="10741"/>
                    </a:lnTo>
                    <a:lnTo>
                      <a:pt x="9404" y="10764"/>
                    </a:lnTo>
                    <a:lnTo>
                      <a:pt x="9386" y="10797"/>
                    </a:lnTo>
                    <a:lnTo>
                      <a:pt x="9363" y="10840"/>
                    </a:lnTo>
                    <a:lnTo>
                      <a:pt x="9336" y="10894"/>
                    </a:lnTo>
                    <a:lnTo>
                      <a:pt x="9318" y="10912"/>
                    </a:lnTo>
                    <a:lnTo>
                      <a:pt x="9301" y="10931"/>
                    </a:lnTo>
                    <a:lnTo>
                      <a:pt x="9283" y="10950"/>
                    </a:lnTo>
                    <a:lnTo>
                      <a:pt x="9264" y="10969"/>
                    </a:lnTo>
                    <a:lnTo>
                      <a:pt x="9246" y="10989"/>
                    </a:lnTo>
                    <a:lnTo>
                      <a:pt x="9228" y="11009"/>
                    </a:lnTo>
                    <a:lnTo>
                      <a:pt x="9208" y="11030"/>
                    </a:lnTo>
                    <a:lnTo>
                      <a:pt x="9188" y="11050"/>
                    </a:lnTo>
                    <a:lnTo>
                      <a:pt x="9186" y="11057"/>
                    </a:lnTo>
                    <a:lnTo>
                      <a:pt x="9182" y="11065"/>
                    </a:lnTo>
                    <a:lnTo>
                      <a:pt x="9178" y="11073"/>
                    </a:lnTo>
                    <a:lnTo>
                      <a:pt x="9174" y="11081"/>
                    </a:lnTo>
                    <a:lnTo>
                      <a:pt x="9169" y="11090"/>
                    </a:lnTo>
                    <a:lnTo>
                      <a:pt x="9164" y="11098"/>
                    </a:lnTo>
                    <a:lnTo>
                      <a:pt x="9159" y="11107"/>
                    </a:lnTo>
                    <a:lnTo>
                      <a:pt x="9154" y="11117"/>
                    </a:lnTo>
                    <a:lnTo>
                      <a:pt x="9139" y="11131"/>
                    </a:lnTo>
                    <a:lnTo>
                      <a:pt x="9124" y="11143"/>
                    </a:lnTo>
                    <a:lnTo>
                      <a:pt x="9107" y="11156"/>
                    </a:lnTo>
                    <a:lnTo>
                      <a:pt x="9090" y="11168"/>
                    </a:lnTo>
                    <a:lnTo>
                      <a:pt x="9073" y="11181"/>
                    </a:lnTo>
                    <a:lnTo>
                      <a:pt x="9055" y="11194"/>
                    </a:lnTo>
                    <a:lnTo>
                      <a:pt x="9038" y="11206"/>
                    </a:lnTo>
                    <a:lnTo>
                      <a:pt x="9020" y="11219"/>
                    </a:lnTo>
                    <a:lnTo>
                      <a:pt x="8983" y="11267"/>
                    </a:lnTo>
                    <a:lnTo>
                      <a:pt x="8944" y="11315"/>
                    </a:lnTo>
                    <a:lnTo>
                      <a:pt x="8906" y="11364"/>
                    </a:lnTo>
                    <a:lnTo>
                      <a:pt x="8868" y="11412"/>
                    </a:lnTo>
                    <a:lnTo>
                      <a:pt x="8830" y="11461"/>
                    </a:lnTo>
                    <a:lnTo>
                      <a:pt x="8791" y="11509"/>
                    </a:lnTo>
                    <a:lnTo>
                      <a:pt x="8751" y="11557"/>
                    </a:lnTo>
                    <a:lnTo>
                      <a:pt x="8711" y="11606"/>
                    </a:lnTo>
                    <a:lnTo>
                      <a:pt x="8706" y="11608"/>
                    </a:lnTo>
                    <a:lnTo>
                      <a:pt x="8701" y="11612"/>
                    </a:lnTo>
                    <a:lnTo>
                      <a:pt x="8695" y="11615"/>
                    </a:lnTo>
                    <a:lnTo>
                      <a:pt x="8690" y="11620"/>
                    </a:lnTo>
                    <a:lnTo>
                      <a:pt x="8684" y="11624"/>
                    </a:lnTo>
                    <a:lnTo>
                      <a:pt x="8678" y="11630"/>
                    </a:lnTo>
                    <a:lnTo>
                      <a:pt x="8672" y="11635"/>
                    </a:lnTo>
                    <a:lnTo>
                      <a:pt x="8664" y="11640"/>
                    </a:lnTo>
                    <a:lnTo>
                      <a:pt x="8646" y="11660"/>
                    </a:lnTo>
                    <a:lnTo>
                      <a:pt x="8629" y="11681"/>
                    </a:lnTo>
                    <a:lnTo>
                      <a:pt x="8610" y="11701"/>
                    </a:lnTo>
                    <a:lnTo>
                      <a:pt x="8593" y="11720"/>
                    </a:lnTo>
                    <a:lnTo>
                      <a:pt x="8574" y="11741"/>
                    </a:lnTo>
                    <a:lnTo>
                      <a:pt x="8555" y="11761"/>
                    </a:lnTo>
                    <a:lnTo>
                      <a:pt x="8536" y="11782"/>
                    </a:lnTo>
                    <a:lnTo>
                      <a:pt x="8516" y="11802"/>
                    </a:lnTo>
                    <a:lnTo>
                      <a:pt x="8398" y="11892"/>
                    </a:lnTo>
                    <a:lnTo>
                      <a:pt x="8307" y="11961"/>
                    </a:lnTo>
                    <a:lnTo>
                      <a:pt x="8238" y="12014"/>
                    </a:lnTo>
                    <a:lnTo>
                      <a:pt x="8184" y="12056"/>
                    </a:lnTo>
                    <a:lnTo>
                      <a:pt x="8139" y="12092"/>
                    </a:lnTo>
                    <a:lnTo>
                      <a:pt x="8097" y="12126"/>
                    </a:lnTo>
                    <a:lnTo>
                      <a:pt x="8052" y="12164"/>
                    </a:lnTo>
                    <a:lnTo>
                      <a:pt x="7998" y="12209"/>
                    </a:lnTo>
                    <a:lnTo>
                      <a:pt x="7993" y="12216"/>
                    </a:lnTo>
                    <a:lnTo>
                      <a:pt x="7987" y="12224"/>
                    </a:lnTo>
                    <a:lnTo>
                      <a:pt x="7981" y="12232"/>
                    </a:lnTo>
                    <a:lnTo>
                      <a:pt x="7974" y="12240"/>
                    </a:lnTo>
                    <a:lnTo>
                      <a:pt x="7968" y="12247"/>
                    </a:lnTo>
                    <a:lnTo>
                      <a:pt x="7959" y="12255"/>
                    </a:lnTo>
                    <a:lnTo>
                      <a:pt x="7952" y="12262"/>
                    </a:lnTo>
                    <a:lnTo>
                      <a:pt x="7945" y="12270"/>
                    </a:lnTo>
                    <a:lnTo>
                      <a:pt x="7916" y="12286"/>
                    </a:lnTo>
                    <a:lnTo>
                      <a:pt x="7889" y="12302"/>
                    </a:lnTo>
                    <a:lnTo>
                      <a:pt x="7861" y="12318"/>
                    </a:lnTo>
                    <a:lnTo>
                      <a:pt x="7833" y="12336"/>
                    </a:lnTo>
                    <a:lnTo>
                      <a:pt x="7804" y="12353"/>
                    </a:lnTo>
                    <a:lnTo>
                      <a:pt x="7776" y="12370"/>
                    </a:lnTo>
                    <a:lnTo>
                      <a:pt x="7746" y="12388"/>
                    </a:lnTo>
                    <a:lnTo>
                      <a:pt x="7717" y="12406"/>
                    </a:lnTo>
                    <a:lnTo>
                      <a:pt x="7711" y="12406"/>
                    </a:lnTo>
                    <a:lnTo>
                      <a:pt x="7706" y="12406"/>
                    </a:lnTo>
                    <a:lnTo>
                      <a:pt x="7701" y="12406"/>
                    </a:lnTo>
                    <a:lnTo>
                      <a:pt x="7695" y="12406"/>
                    </a:lnTo>
                    <a:lnTo>
                      <a:pt x="7689" y="12407"/>
                    </a:lnTo>
                    <a:lnTo>
                      <a:pt x="7683" y="12408"/>
                    </a:lnTo>
                    <a:lnTo>
                      <a:pt x="7677" y="12410"/>
                    </a:lnTo>
                    <a:lnTo>
                      <a:pt x="7670" y="12412"/>
                    </a:lnTo>
                    <a:lnTo>
                      <a:pt x="7661" y="12418"/>
                    </a:lnTo>
                    <a:lnTo>
                      <a:pt x="7653" y="12423"/>
                    </a:lnTo>
                    <a:lnTo>
                      <a:pt x="7644" y="12430"/>
                    </a:lnTo>
                    <a:lnTo>
                      <a:pt x="7635" y="12437"/>
                    </a:lnTo>
                    <a:lnTo>
                      <a:pt x="7625" y="12444"/>
                    </a:lnTo>
                    <a:lnTo>
                      <a:pt x="7615" y="12452"/>
                    </a:lnTo>
                    <a:lnTo>
                      <a:pt x="7605" y="12459"/>
                    </a:lnTo>
                    <a:lnTo>
                      <a:pt x="7595" y="12466"/>
                    </a:lnTo>
                    <a:lnTo>
                      <a:pt x="7559" y="12479"/>
                    </a:lnTo>
                    <a:lnTo>
                      <a:pt x="7528" y="12492"/>
                    </a:lnTo>
                    <a:lnTo>
                      <a:pt x="7499" y="12504"/>
                    </a:lnTo>
                    <a:lnTo>
                      <a:pt x="7473" y="12515"/>
                    </a:lnTo>
                    <a:lnTo>
                      <a:pt x="7448" y="12525"/>
                    </a:lnTo>
                    <a:lnTo>
                      <a:pt x="7425" y="12535"/>
                    </a:lnTo>
                    <a:lnTo>
                      <a:pt x="7402" y="12542"/>
                    </a:lnTo>
                    <a:lnTo>
                      <a:pt x="7380" y="12548"/>
                    </a:lnTo>
                    <a:lnTo>
                      <a:pt x="7375" y="12551"/>
                    </a:lnTo>
                    <a:lnTo>
                      <a:pt x="7369" y="12554"/>
                    </a:lnTo>
                    <a:lnTo>
                      <a:pt x="7362" y="12558"/>
                    </a:lnTo>
                    <a:lnTo>
                      <a:pt x="7355" y="12562"/>
                    </a:lnTo>
                    <a:lnTo>
                      <a:pt x="7348" y="12567"/>
                    </a:lnTo>
                    <a:lnTo>
                      <a:pt x="7341" y="12571"/>
                    </a:lnTo>
                    <a:lnTo>
                      <a:pt x="7334" y="12576"/>
                    </a:lnTo>
                    <a:lnTo>
                      <a:pt x="7327" y="12581"/>
                    </a:lnTo>
                    <a:lnTo>
                      <a:pt x="7282" y="12594"/>
                    </a:lnTo>
                    <a:lnTo>
                      <a:pt x="7245" y="12605"/>
                    </a:lnTo>
                    <a:lnTo>
                      <a:pt x="7213" y="12614"/>
                    </a:lnTo>
                    <a:lnTo>
                      <a:pt x="7186" y="12623"/>
                    </a:lnTo>
                    <a:lnTo>
                      <a:pt x="7161" y="12631"/>
                    </a:lnTo>
                    <a:lnTo>
                      <a:pt x="7138" y="12638"/>
                    </a:lnTo>
                    <a:lnTo>
                      <a:pt x="7116" y="12644"/>
                    </a:lnTo>
                    <a:lnTo>
                      <a:pt x="7091" y="12650"/>
                    </a:lnTo>
                    <a:lnTo>
                      <a:pt x="7081" y="12653"/>
                    </a:lnTo>
                    <a:lnTo>
                      <a:pt x="7071" y="12656"/>
                    </a:lnTo>
                    <a:lnTo>
                      <a:pt x="7060" y="12660"/>
                    </a:lnTo>
                    <a:lnTo>
                      <a:pt x="7051" y="12664"/>
                    </a:lnTo>
                    <a:lnTo>
                      <a:pt x="7041" y="12668"/>
                    </a:lnTo>
                    <a:lnTo>
                      <a:pt x="7031" y="12673"/>
                    </a:lnTo>
                    <a:lnTo>
                      <a:pt x="7021" y="12678"/>
                    </a:lnTo>
                    <a:lnTo>
                      <a:pt x="7010" y="12684"/>
                    </a:lnTo>
                    <a:lnTo>
                      <a:pt x="6973" y="12692"/>
                    </a:lnTo>
                    <a:lnTo>
                      <a:pt x="6934" y="12699"/>
                    </a:lnTo>
                    <a:lnTo>
                      <a:pt x="6894" y="12707"/>
                    </a:lnTo>
                    <a:lnTo>
                      <a:pt x="6855" y="12715"/>
                    </a:lnTo>
                    <a:lnTo>
                      <a:pt x="6816" y="12723"/>
                    </a:lnTo>
                    <a:lnTo>
                      <a:pt x="6775" y="12732"/>
                    </a:lnTo>
                    <a:lnTo>
                      <a:pt x="6735" y="12742"/>
                    </a:lnTo>
                    <a:lnTo>
                      <a:pt x="6694" y="12751"/>
                    </a:lnTo>
                    <a:lnTo>
                      <a:pt x="6661" y="12761"/>
                    </a:lnTo>
                    <a:lnTo>
                      <a:pt x="6629" y="12771"/>
                    </a:lnTo>
                    <a:lnTo>
                      <a:pt x="6596" y="12781"/>
                    </a:lnTo>
                    <a:lnTo>
                      <a:pt x="6563" y="12792"/>
                    </a:lnTo>
                    <a:lnTo>
                      <a:pt x="6529" y="12802"/>
                    </a:lnTo>
                    <a:lnTo>
                      <a:pt x="6495" y="12812"/>
                    </a:lnTo>
                    <a:lnTo>
                      <a:pt x="6460" y="12822"/>
                    </a:lnTo>
                    <a:lnTo>
                      <a:pt x="6426" y="12832"/>
                    </a:lnTo>
                    <a:lnTo>
                      <a:pt x="6400" y="12836"/>
                    </a:lnTo>
                    <a:lnTo>
                      <a:pt x="6374" y="12839"/>
                    </a:lnTo>
                    <a:lnTo>
                      <a:pt x="6347" y="12843"/>
                    </a:lnTo>
                    <a:lnTo>
                      <a:pt x="6321" y="12847"/>
                    </a:lnTo>
                    <a:lnTo>
                      <a:pt x="6293" y="12852"/>
                    </a:lnTo>
                    <a:lnTo>
                      <a:pt x="6266" y="12857"/>
                    </a:lnTo>
                    <a:lnTo>
                      <a:pt x="6238" y="12861"/>
                    </a:lnTo>
                    <a:lnTo>
                      <a:pt x="6211" y="12866"/>
                    </a:lnTo>
                    <a:lnTo>
                      <a:pt x="6198" y="12871"/>
                    </a:lnTo>
                    <a:lnTo>
                      <a:pt x="6185" y="12876"/>
                    </a:lnTo>
                    <a:lnTo>
                      <a:pt x="6173" y="12882"/>
                    </a:lnTo>
                    <a:lnTo>
                      <a:pt x="6161" y="12888"/>
                    </a:lnTo>
                    <a:lnTo>
                      <a:pt x="6147" y="12894"/>
                    </a:lnTo>
                    <a:lnTo>
                      <a:pt x="6135" y="12900"/>
                    </a:lnTo>
                    <a:lnTo>
                      <a:pt x="6123" y="12907"/>
                    </a:lnTo>
                    <a:lnTo>
                      <a:pt x="6109" y="12914"/>
                    </a:lnTo>
                    <a:lnTo>
                      <a:pt x="6089" y="12917"/>
                    </a:lnTo>
                    <a:lnTo>
                      <a:pt x="6039" y="12926"/>
                    </a:lnTo>
                    <a:lnTo>
                      <a:pt x="5963" y="12940"/>
                    </a:lnTo>
                    <a:lnTo>
                      <a:pt x="5864" y="12956"/>
                    </a:lnTo>
                    <a:lnTo>
                      <a:pt x="5747" y="12974"/>
                    </a:lnTo>
                    <a:lnTo>
                      <a:pt x="5618" y="12994"/>
                    </a:lnTo>
                    <a:lnTo>
                      <a:pt x="5549" y="13003"/>
                    </a:lnTo>
                    <a:lnTo>
                      <a:pt x="5478" y="13012"/>
                    </a:lnTo>
                    <a:lnTo>
                      <a:pt x="5406" y="13020"/>
                    </a:lnTo>
                    <a:lnTo>
                      <a:pt x="5333" y="13028"/>
                    </a:lnTo>
                    <a:lnTo>
                      <a:pt x="5268" y="13034"/>
                    </a:lnTo>
                    <a:lnTo>
                      <a:pt x="5204" y="13040"/>
                    </a:lnTo>
                    <a:lnTo>
                      <a:pt x="5141" y="13043"/>
                    </a:lnTo>
                    <a:lnTo>
                      <a:pt x="5080" y="13045"/>
                    </a:lnTo>
                    <a:lnTo>
                      <a:pt x="5019" y="13046"/>
                    </a:lnTo>
                    <a:lnTo>
                      <a:pt x="4960" y="13045"/>
                    </a:lnTo>
                    <a:lnTo>
                      <a:pt x="4900" y="13044"/>
                    </a:lnTo>
                    <a:lnTo>
                      <a:pt x="4841" y="13041"/>
                    </a:lnTo>
                    <a:lnTo>
                      <a:pt x="4783" y="13038"/>
                    </a:lnTo>
                    <a:lnTo>
                      <a:pt x="4724" y="13032"/>
                    </a:lnTo>
                    <a:lnTo>
                      <a:pt x="4666" y="13027"/>
                    </a:lnTo>
                    <a:lnTo>
                      <a:pt x="4607" y="13021"/>
                    </a:lnTo>
                    <a:lnTo>
                      <a:pt x="4487" y="13007"/>
                    </a:lnTo>
                    <a:lnTo>
                      <a:pt x="4365" y="12991"/>
                    </a:lnTo>
                    <a:close/>
                    <a:moveTo>
                      <a:pt x="4624" y="13117"/>
                    </a:moveTo>
                    <a:lnTo>
                      <a:pt x="4608" y="13113"/>
                    </a:lnTo>
                    <a:lnTo>
                      <a:pt x="4590" y="13109"/>
                    </a:lnTo>
                    <a:lnTo>
                      <a:pt x="4567" y="13105"/>
                    </a:lnTo>
                    <a:lnTo>
                      <a:pt x="4530" y="13101"/>
                    </a:lnTo>
                    <a:lnTo>
                      <a:pt x="4476" y="13097"/>
                    </a:lnTo>
                    <a:lnTo>
                      <a:pt x="4399" y="13090"/>
                    </a:lnTo>
                    <a:lnTo>
                      <a:pt x="4293" y="13081"/>
                    </a:lnTo>
                    <a:lnTo>
                      <a:pt x="4154" y="13070"/>
                    </a:lnTo>
                    <a:lnTo>
                      <a:pt x="4154" y="13067"/>
                    </a:lnTo>
                    <a:lnTo>
                      <a:pt x="4153" y="13065"/>
                    </a:lnTo>
                    <a:lnTo>
                      <a:pt x="4151" y="13062"/>
                    </a:lnTo>
                    <a:lnTo>
                      <a:pt x="4149" y="13060"/>
                    </a:lnTo>
                    <a:lnTo>
                      <a:pt x="4147" y="13057"/>
                    </a:lnTo>
                    <a:lnTo>
                      <a:pt x="4145" y="13055"/>
                    </a:lnTo>
                    <a:lnTo>
                      <a:pt x="4143" y="13052"/>
                    </a:lnTo>
                    <a:lnTo>
                      <a:pt x="4140" y="13050"/>
                    </a:lnTo>
                    <a:lnTo>
                      <a:pt x="4125" y="13047"/>
                    </a:lnTo>
                    <a:lnTo>
                      <a:pt x="4110" y="13044"/>
                    </a:lnTo>
                    <a:lnTo>
                      <a:pt x="4094" y="13040"/>
                    </a:lnTo>
                    <a:lnTo>
                      <a:pt x="4079" y="13035"/>
                    </a:lnTo>
                    <a:lnTo>
                      <a:pt x="4063" y="13030"/>
                    </a:lnTo>
                    <a:lnTo>
                      <a:pt x="4046" y="13025"/>
                    </a:lnTo>
                    <a:lnTo>
                      <a:pt x="4030" y="13021"/>
                    </a:lnTo>
                    <a:lnTo>
                      <a:pt x="4013" y="13016"/>
                    </a:lnTo>
                    <a:lnTo>
                      <a:pt x="4008" y="13013"/>
                    </a:lnTo>
                    <a:lnTo>
                      <a:pt x="4003" y="13009"/>
                    </a:lnTo>
                    <a:lnTo>
                      <a:pt x="3997" y="13006"/>
                    </a:lnTo>
                    <a:lnTo>
                      <a:pt x="3992" y="13001"/>
                    </a:lnTo>
                    <a:lnTo>
                      <a:pt x="3987" y="12997"/>
                    </a:lnTo>
                    <a:lnTo>
                      <a:pt x="3982" y="12992"/>
                    </a:lnTo>
                    <a:lnTo>
                      <a:pt x="3977" y="12987"/>
                    </a:lnTo>
                    <a:lnTo>
                      <a:pt x="3972" y="12981"/>
                    </a:lnTo>
                    <a:lnTo>
                      <a:pt x="3934" y="12976"/>
                    </a:lnTo>
                    <a:lnTo>
                      <a:pt x="3895" y="12971"/>
                    </a:lnTo>
                    <a:lnTo>
                      <a:pt x="3857" y="12966"/>
                    </a:lnTo>
                    <a:lnTo>
                      <a:pt x="3817" y="12961"/>
                    </a:lnTo>
                    <a:lnTo>
                      <a:pt x="3777" y="12955"/>
                    </a:lnTo>
                    <a:lnTo>
                      <a:pt x="3737" y="12949"/>
                    </a:lnTo>
                    <a:lnTo>
                      <a:pt x="3696" y="12942"/>
                    </a:lnTo>
                    <a:lnTo>
                      <a:pt x="3657" y="12934"/>
                    </a:lnTo>
                    <a:lnTo>
                      <a:pt x="3652" y="12931"/>
                    </a:lnTo>
                    <a:lnTo>
                      <a:pt x="3646" y="12929"/>
                    </a:lnTo>
                    <a:lnTo>
                      <a:pt x="3641" y="12926"/>
                    </a:lnTo>
                    <a:lnTo>
                      <a:pt x="3636" y="12924"/>
                    </a:lnTo>
                    <a:lnTo>
                      <a:pt x="3631" y="12921"/>
                    </a:lnTo>
                    <a:lnTo>
                      <a:pt x="3626" y="12919"/>
                    </a:lnTo>
                    <a:lnTo>
                      <a:pt x="3621" y="12916"/>
                    </a:lnTo>
                    <a:lnTo>
                      <a:pt x="3616" y="12914"/>
                    </a:lnTo>
                    <a:lnTo>
                      <a:pt x="3604" y="12914"/>
                    </a:lnTo>
                    <a:lnTo>
                      <a:pt x="3591" y="12913"/>
                    </a:lnTo>
                    <a:lnTo>
                      <a:pt x="3578" y="12911"/>
                    </a:lnTo>
                    <a:lnTo>
                      <a:pt x="3566" y="12910"/>
                    </a:lnTo>
                    <a:lnTo>
                      <a:pt x="3554" y="12908"/>
                    </a:lnTo>
                    <a:lnTo>
                      <a:pt x="3540" y="12906"/>
                    </a:lnTo>
                    <a:lnTo>
                      <a:pt x="3528" y="12903"/>
                    </a:lnTo>
                    <a:lnTo>
                      <a:pt x="3516" y="12901"/>
                    </a:lnTo>
                    <a:lnTo>
                      <a:pt x="3460" y="12878"/>
                    </a:lnTo>
                    <a:lnTo>
                      <a:pt x="3415" y="12860"/>
                    </a:lnTo>
                    <a:lnTo>
                      <a:pt x="3377" y="12844"/>
                    </a:lnTo>
                    <a:lnTo>
                      <a:pt x="3342" y="12828"/>
                    </a:lnTo>
                    <a:lnTo>
                      <a:pt x="3306" y="12811"/>
                    </a:lnTo>
                    <a:lnTo>
                      <a:pt x="3262" y="12791"/>
                    </a:lnTo>
                    <a:lnTo>
                      <a:pt x="3208" y="12765"/>
                    </a:lnTo>
                    <a:lnTo>
                      <a:pt x="3139" y="12731"/>
                    </a:lnTo>
                    <a:lnTo>
                      <a:pt x="3118" y="12710"/>
                    </a:lnTo>
                    <a:lnTo>
                      <a:pt x="3100" y="12694"/>
                    </a:lnTo>
                    <a:lnTo>
                      <a:pt x="3084" y="12679"/>
                    </a:lnTo>
                    <a:lnTo>
                      <a:pt x="3069" y="12666"/>
                    </a:lnTo>
                    <a:lnTo>
                      <a:pt x="3055" y="12654"/>
                    </a:lnTo>
                    <a:lnTo>
                      <a:pt x="3039" y="12640"/>
                    </a:lnTo>
                    <a:lnTo>
                      <a:pt x="3023" y="12622"/>
                    </a:lnTo>
                    <a:lnTo>
                      <a:pt x="3005" y="12602"/>
                    </a:lnTo>
                    <a:lnTo>
                      <a:pt x="2997" y="12600"/>
                    </a:lnTo>
                    <a:lnTo>
                      <a:pt x="2992" y="12598"/>
                    </a:lnTo>
                    <a:lnTo>
                      <a:pt x="2989" y="12597"/>
                    </a:lnTo>
                    <a:lnTo>
                      <a:pt x="2986" y="12595"/>
                    </a:lnTo>
                    <a:lnTo>
                      <a:pt x="2984" y="12593"/>
                    </a:lnTo>
                    <a:lnTo>
                      <a:pt x="2982" y="12590"/>
                    </a:lnTo>
                    <a:lnTo>
                      <a:pt x="2980" y="12587"/>
                    </a:lnTo>
                    <a:lnTo>
                      <a:pt x="2978" y="12581"/>
                    </a:lnTo>
                    <a:lnTo>
                      <a:pt x="2967" y="12581"/>
                    </a:lnTo>
                    <a:lnTo>
                      <a:pt x="2957" y="12580"/>
                    </a:lnTo>
                    <a:lnTo>
                      <a:pt x="2944" y="12579"/>
                    </a:lnTo>
                    <a:lnTo>
                      <a:pt x="2933" y="12577"/>
                    </a:lnTo>
                    <a:lnTo>
                      <a:pt x="2921" y="12575"/>
                    </a:lnTo>
                    <a:lnTo>
                      <a:pt x="2909" y="12573"/>
                    </a:lnTo>
                    <a:lnTo>
                      <a:pt x="2896" y="12571"/>
                    </a:lnTo>
                    <a:lnTo>
                      <a:pt x="2883" y="12568"/>
                    </a:lnTo>
                    <a:lnTo>
                      <a:pt x="2876" y="12563"/>
                    </a:lnTo>
                    <a:lnTo>
                      <a:pt x="2868" y="12557"/>
                    </a:lnTo>
                    <a:lnTo>
                      <a:pt x="2861" y="12551"/>
                    </a:lnTo>
                    <a:lnTo>
                      <a:pt x="2853" y="12544"/>
                    </a:lnTo>
                    <a:lnTo>
                      <a:pt x="2844" y="12537"/>
                    </a:lnTo>
                    <a:lnTo>
                      <a:pt x="2835" y="12529"/>
                    </a:lnTo>
                    <a:lnTo>
                      <a:pt x="2826" y="12521"/>
                    </a:lnTo>
                    <a:lnTo>
                      <a:pt x="2816" y="12514"/>
                    </a:lnTo>
                    <a:lnTo>
                      <a:pt x="2809" y="12511"/>
                    </a:lnTo>
                    <a:lnTo>
                      <a:pt x="2802" y="12509"/>
                    </a:lnTo>
                    <a:lnTo>
                      <a:pt x="2793" y="12506"/>
                    </a:lnTo>
                    <a:lnTo>
                      <a:pt x="2786" y="12504"/>
                    </a:lnTo>
                    <a:lnTo>
                      <a:pt x="2778" y="12501"/>
                    </a:lnTo>
                    <a:lnTo>
                      <a:pt x="2771" y="12499"/>
                    </a:lnTo>
                    <a:lnTo>
                      <a:pt x="2764" y="12496"/>
                    </a:lnTo>
                    <a:lnTo>
                      <a:pt x="2756" y="12494"/>
                    </a:lnTo>
                    <a:lnTo>
                      <a:pt x="2751" y="12489"/>
                    </a:lnTo>
                    <a:lnTo>
                      <a:pt x="2745" y="12484"/>
                    </a:lnTo>
                    <a:lnTo>
                      <a:pt x="2740" y="12478"/>
                    </a:lnTo>
                    <a:lnTo>
                      <a:pt x="2735" y="12472"/>
                    </a:lnTo>
                    <a:lnTo>
                      <a:pt x="2729" y="12466"/>
                    </a:lnTo>
                    <a:lnTo>
                      <a:pt x="2723" y="12460"/>
                    </a:lnTo>
                    <a:lnTo>
                      <a:pt x="2716" y="12454"/>
                    </a:lnTo>
                    <a:lnTo>
                      <a:pt x="2709" y="12446"/>
                    </a:lnTo>
                    <a:lnTo>
                      <a:pt x="2681" y="12431"/>
                    </a:lnTo>
                    <a:lnTo>
                      <a:pt x="2654" y="12416"/>
                    </a:lnTo>
                    <a:lnTo>
                      <a:pt x="2626" y="12401"/>
                    </a:lnTo>
                    <a:lnTo>
                      <a:pt x="2598" y="12386"/>
                    </a:lnTo>
                    <a:lnTo>
                      <a:pt x="2570" y="12370"/>
                    </a:lnTo>
                    <a:lnTo>
                      <a:pt x="2542" y="12355"/>
                    </a:lnTo>
                    <a:lnTo>
                      <a:pt x="2515" y="12340"/>
                    </a:lnTo>
                    <a:lnTo>
                      <a:pt x="2487" y="12324"/>
                    </a:lnTo>
                    <a:lnTo>
                      <a:pt x="2469" y="12311"/>
                    </a:lnTo>
                    <a:lnTo>
                      <a:pt x="2452" y="12299"/>
                    </a:lnTo>
                    <a:lnTo>
                      <a:pt x="2434" y="12286"/>
                    </a:lnTo>
                    <a:lnTo>
                      <a:pt x="2416" y="12273"/>
                    </a:lnTo>
                    <a:lnTo>
                      <a:pt x="2399" y="12261"/>
                    </a:lnTo>
                    <a:lnTo>
                      <a:pt x="2381" y="12248"/>
                    </a:lnTo>
                    <a:lnTo>
                      <a:pt x="2364" y="12236"/>
                    </a:lnTo>
                    <a:lnTo>
                      <a:pt x="2346" y="12222"/>
                    </a:lnTo>
                    <a:lnTo>
                      <a:pt x="2330" y="12207"/>
                    </a:lnTo>
                    <a:lnTo>
                      <a:pt x="2315" y="12192"/>
                    </a:lnTo>
                    <a:lnTo>
                      <a:pt x="2298" y="12176"/>
                    </a:lnTo>
                    <a:lnTo>
                      <a:pt x="2281" y="12161"/>
                    </a:lnTo>
                    <a:lnTo>
                      <a:pt x="2264" y="12146"/>
                    </a:lnTo>
                    <a:lnTo>
                      <a:pt x="2247" y="12131"/>
                    </a:lnTo>
                    <a:lnTo>
                      <a:pt x="2229" y="12116"/>
                    </a:lnTo>
                    <a:lnTo>
                      <a:pt x="2212" y="12101"/>
                    </a:lnTo>
                    <a:lnTo>
                      <a:pt x="2193" y="12081"/>
                    </a:lnTo>
                    <a:lnTo>
                      <a:pt x="2176" y="12060"/>
                    </a:lnTo>
                    <a:lnTo>
                      <a:pt x="2158" y="12040"/>
                    </a:lnTo>
                    <a:lnTo>
                      <a:pt x="2140" y="12019"/>
                    </a:lnTo>
                    <a:lnTo>
                      <a:pt x="2121" y="11999"/>
                    </a:lnTo>
                    <a:lnTo>
                      <a:pt x="2103" y="11979"/>
                    </a:lnTo>
                    <a:lnTo>
                      <a:pt x="2083" y="11958"/>
                    </a:lnTo>
                    <a:lnTo>
                      <a:pt x="2064" y="11938"/>
                    </a:lnTo>
                    <a:lnTo>
                      <a:pt x="2059" y="11936"/>
                    </a:lnTo>
                    <a:lnTo>
                      <a:pt x="2054" y="11933"/>
                    </a:lnTo>
                    <a:lnTo>
                      <a:pt x="2048" y="11931"/>
                    </a:lnTo>
                    <a:lnTo>
                      <a:pt x="2042" y="11927"/>
                    </a:lnTo>
                    <a:lnTo>
                      <a:pt x="2036" y="11925"/>
                    </a:lnTo>
                    <a:lnTo>
                      <a:pt x="2030" y="11922"/>
                    </a:lnTo>
                    <a:lnTo>
                      <a:pt x="2024" y="11920"/>
                    </a:lnTo>
                    <a:lnTo>
                      <a:pt x="2017" y="11917"/>
                    </a:lnTo>
                    <a:lnTo>
                      <a:pt x="2012" y="11912"/>
                    </a:lnTo>
                    <a:lnTo>
                      <a:pt x="2007" y="11907"/>
                    </a:lnTo>
                    <a:lnTo>
                      <a:pt x="2002" y="11902"/>
                    </a:lnTo>
                    <a:lnTo>
                      <a:pt x="1997" y="11897"/>
                    </a:lnTo>
                    <a:lnTo>
                      <a:pt x="1991" y="11892"/>
                    </a:lnTo>
                    <a:lnTo>
                      <a:pt x="1986" y="11887"/>
                    </a:lnTo>
                    <a:lnTo>
                      <a:pt x="1981" y="11882"/>
                    </a:lnTo>
                    <a:lnTo>
                      <a:pt x="1976" y="11876"/>
                    </a:lnTo>
                    <a:lnTo>
                      <a:pt x="1971" y="11876"/>
                    </a:lnTo>
                    <a:lnTo>
                      <a:pt x="1966" y="11875"/>
                    </a:lnTo>
                    <a:lnTo>
                      <a:pt x="1961" y="11874"/>
                    </a:lnTo>
                    <a:lnTo>
                      <a:pt x="1955" y="11872"/>
                    </a:lnTo>
                    <a:lnTo>
                      <a:pt x="1950" y="11870"/>
                    </a:lnTo>
                    <a:lnTo>
                      <a:pt x="1944" y="11868"/>
                    </a:lnTo>
                    <a:lnTo>
                      <a:pt x="1936" y="11866"/>
                    </a:lnTo>
                    <a:lnTo>
                      <a:pt x="1929" y="11863"/>
                    </a:lnTo>
                    <a:lnTo>
                      <a:pt x="1902" y="11841"/>
                    </a:lnTo>
                    <a:lnTo>
                      <a:pt x="1874" y="11817"/>
                    </a:lnTo>
                    <a:lnTo>
                      <a:pt x="1846" y="11794"/>
                    </a:lnTo>
                    <a:lnTo>
                      <a:pt x="1818" y="11770"/>
                    </a:lnTo>
                    <a:lnTo>
                      <a:pt x="1790" y="11747"/>
                    </a:lnTo>
                    <a:lnTo>
                      <a:pt x="1763" y="11723"/>
                    </a:lnTo>
                    <a:lnTo>
                      <a:pt x="1735" y="11699"/>
                    </a:lnTo>
                    <a:lnTo>
                      <a:pt x="1708" y="11673"/>
                    </a:lnTo>
                    <a:lnTo>
                      <a:pt x="1689" y="11653"/>
                    </a:lnTo>
                    <a:lnTo>
                      <a:pt x="1672" y="11633"/>
                    </a:lnTo>
                    <a:lnTo>
                      <a:pt x="1655" y="11612"/>
                    </a:lnTo>
                    <a:lnTo>
                      <a:pt x="1636" y="11591"/>
                    </a:lnTo>
                    <a:lnTo>
                      <a:pt x="1619" y="11570"/>
                    </a:lnTo>
                    <a:lnTo>
                      <a:pt x="1602" y="11549"/>
                    </a:lnTo>
                    <a:lnTo>
                      <a:pt x="1583" y="11527"/>
                    </a:lnTo>
                    <a:lnTo>
                      <a:pt x="1566" y="11504"/>
                    </a:lnTo>
                    <a:lnTo>
                      <a:pt x="1559" y="11489"/>
                    </a:lnTo>
                    <a:lnTo>
                      <a:pt x="1551" y="11473"/>
                    </a:lnTo>
                    <a:lnTo>
                      <a:pt x="1544" y="11458"/>
                    </a:lnTo>
                    <a:lnTo>
                      <a:pt x="1535" y="11443"/>
                    </a:lnTo>
                    <a:lnTo>
                      <a:pt x="1527" y="11428"/>
                    </a:lnTo>
                    <a:lnTo>
                      <a:pt x="1518" y="11412"/>
                    </a:lnTo>
                    <a:lnTo>
                      <a:pt x="1509" y="11397"/>
                    </a:lnTo>
                    <a:lnTo>
                      <a:pt x="1499" y="11382"/>
                    </a:lnTo>
                    <a:lnTo>
                      <a:pt x="1466" y="11342"/>
                    </a:lnTo>
                    <a:lnTo>
                      <a:pt x="1439" y="11310"/>
                    </a:lnTo>
                    <a:lnTo>
                      <a:pt x="1419" y="11285"/>
                    </a:lnTo>
                    <a:lnTo>
                      <a:pt x="1403" y="11262"/>
                    </a:lnTo>
                    <a:lnTo>
                      <a:pt x="1387" y="11242"/>
                    </a:lnTo>
                    <a:lnTo>
                      <a:pt x="1371" y="11218"/>
                    </a:lnTo>
                    <a:lnTo>
                      <a:pt x="1354" y="11192"/>
                    </a:lnTo>
                    <a:lnTo>
                      <a:pt x="1331" y="11158"/>
                    </a:lnTo>
                    <a:lnTo>
                      <a:pt x="1323" y="11140"/>
                    </a:lnTo>
                    <a:lnTo>
                      <a:pt x="1316" y="11121"/>
                    </a:lnTo>
                    <a:lnTo>
                      <a:pt x="1308" y="11102"/>
                    </a:lnTo>
                    <a:lnTo>
                      <a:pt x="1300" y="11083"/>
                    </a:lnTo>
                    <a:lnTo>
                      <a:pt x="1292" y="11063"/>
                    </a:lnTo>
                    <a:lnTo>
                      <a:pt x="1282" y="11043"/>
                    </a:lnTo>
                    <a:lnTo>
                      <a:pt x="1273" y="11023"/>
                    </a:lnTo>
                    <a:lnTo>
                      <a:pt x="1264" y="11002"/>
                    </a:lnTo>
                    <a:lnTo>
                      <a:pt x="1239" y="10966"/>
                    </a:lnTo>
                    <a:lnTo>
                      <a:pt x="1220" y="10939"/>
                    </a:lnTo>
                    <a:lnTo>
                      <a:pt x="1207" y="10919"/>
                    </a:lnTo>
                    <a:lnTo>
                      <a:pt x="1196" y="10905"/>
                    </a:lnTo>
                    <a:lnTo>
                      <a:pt x="1187" y="10895"/>
                    </a:lnTo>
                    <a:lnTo>
                      <a:pt x="1179" y="10887"/>
                    </a:lnTo>
                    <a:lnTo>
                      <a:pt x="1172" y="10881"/>
                    </a:lnTo>
                    <a:lnTo>
                      <a:pt x="1163" y="10874"/>
                    </a:lnTo>
                    <a:lnTo>
                      <a:pt x="1146" y="10851"/>
                    </a:lnTo>
                    <a:lnTo>
                      <a:pt x="1127" y="10828"/>
                    </a:lnTo>
                    <a:lnTo>
                      <a:pt x="1110" y="10805"/>
                    </a:lnTo>
                    <a:lnTo>
                      <a:pt x="1092" y="10782"/>
                    </a:lnTo>
                    <a:lnTo>
                      <a:pt x="1073" y="10759"/>
                    </a:lnTo>
                    <a:lnTo>
                      <a:pt x="1054" y="10736"/>
                    </a:lnTo>
                    <a:lnTo>
                      <a:pt x="1034" y="10713"/>
                    </a:lnTo>
                    <a:lnTo>
                      <a:pt x="1015" y="10691"/>
                    </a:lnTo>
                    <a:lnTo>
                      <a:pt x="970" y="10580"/>
                    </a:lnTo>
                    <a:lnTo>
                      <a:pt x="934" y="10491"/>
                    </a:lnTo>
                    <a:lnTo>
                      <a:pt x="905" y="10415"/>
                    </a:lnTo>
                    <a:lnTo>
                      <a:pt x="877" y="10343"/>
                    </a:lnTo>
                    <a:lnTo>
                      <a:pt x="849" y="10264"/>
                    </a:lnTo>
                    <a:lnTo>
                      <a:pt x="815" y="10172"/>
                    </a:lnTo>
                    <a:lnTo>
                      <a:pt x="773" y="10054"/>
                    </a:lnTo>
                    <a:lnTo>
                      <a:pt x="719" y="9904"/>
                    </a:lnTo>
                    <a:lnTo>
                      <a:pt x="717" y="9901"/>
                    </a:lnTo>
                    <a:lnTo>
                      <a:pt x="714" y="9899"/>
                    </a:lnTo>
                    <a:lnTo>
                      <a:pt x="712" y="9896"/>
                    </a:lnTo>
                    <a:lnTo>
                      <a:pt x="709" y="9894"/>
                    </a:lnTo>
                    <a:lnTo>
                      <a:pt x="707" y="9891"/>
                    </a:lnTo>
                    <a:lnTo>
                      <a:pt x="704" y="9889"/>
                    </a:lnTo>
                    <a:lnTo>
                      <a:pt x="702" y="9886"/>
                    </a:lnTo>
                    <a:lnTo>
                      <a:pt x="699" y="9884"/>
                    </a:lnTo>
                    <a:lnTo>
                      <a:pt x="699" y="9871"/>
                    </a:lnTo>
                    <a:lnTo>
                      <a:pt x="698" y="9857"/>
                    </a:lnTo>
                    <a:lnTo>
                      <a:pt x="697" y="9843"/>
                    </a:lnTo>
                    <a:lnTo>
                      <a:pt x="695" y="9829"/>
                    </a:lnTo>
                    <a:lnTo>
                      <a:pt x="693" y="9814"/>
                    </a:lnTo>
                    <a:lnTo>
                      <a:pt x="691" y="9799"/>
                    </a:lnTo>
                    <a:lnTo>
                      <a:pt x="689" y="9784"/>
                    </a:lnTo>
                    <a:lnTo>
                      <a:pt x="685" y="9769"/>
                    </a:lnTo>
                    <a:lnTo>
                      <a:pt x="680" y="9755"/>
                    </a:lnTo>
                    <a:lnTo>
                      <a:pt x="674" y="9743"/>
                    </a:lnTo>
                    <a:lnTo>
                      <a:pt x="668" y="9730"/>
                    </a:lnTo>
                    <a:lnTo>
                      <a:pt x="661" y="9718"/>
                    </a:lnTo>
                    <a:lnTo>
                      <a:pt x="654" y="9705"/>
                    </a:lnTo>
                    <a:lnTo>
                      <a:pt x="647" y="9692"/>
                    </a:lnTo>
                    <a:lnTo>
                      <a:pt x="640" y="9680"/>
                    </a:lnTo>
                    <a:lnTo>
                      <a:pt x="632" y="9667"/>
                    </a:lnTo>
                    <a:lnTo>
                      <a:pt x="631" y="9651"/>
                    </a:lnTo>
                    <a:lnTo>
                      <a:pt x="630" y="9636"/>
                    </a:lnTo>
                    <a:lnTo>
                      <a:pt x="629" y="9621"/>
                    </a:lnTo>
                    <a:lnTo>
                      <a:pt x="627" y="9605"/>
                    </a:lnTo>
                    <a:lnTo>
                      <a:pt x="625" y="9590"/>
                    </a:lnTo>
                    <a:lnTo>
                      <a:pt x="623" y="9576"/>
                    </a:lnTo>
                    <a:lnTo>
                      <a:pt x="621" y="9561"/>
                    </a:lnTo>
                    <a:lnTo>
                      <a:pt x="618" y="9545"/>
                    </a:lnTo>
                    <a:lnTo>
                      <a:pt x="611" y="9527"/>
                    </a:lnTo>
                    <a:lnTo>
                      <a:pt x="603" y="9510"/>
                    </a:lnTo>
                    <a:lnTo>
                      <a:pt x="596" y="9491"/>
                    </a:lnTo>
                    <a:lnTo>
                      <a:pt x="587" y="9474"/>
                    </a:lnTo>
                    <a:lnTo>
                      <a:pt x="579" y="9455"/>
                    </a:lnTo>
                    <a:lnTo>
                      <a:pt x="570" y="9438"/>
                    </a:lnTo>
                    <a:lnTo>
                      <a:pt x="561" y="9421"/>
                    </a:lnTo>
                    <a:lnTo>
                      <a:pt x="551" y="9402"/>
                    </a:lnTo>
                    <a:lnTo>
                      <a:pt x="545" y="9375"/>
                    </a:lnTo>
                    <a:lnTo>
                      <a:pt x="540" y="9353"/>
                    </a:lnTo>
                    <a:lnTo>
                      <a:pt x="535" y="9334"/>
                    </a:lnTo>
                    <a:lnTo>
                      <a:pt x="532" y="9316"/>
                    </a:lnTo>
                    <a:lnTo>
                      <a:pt x="529" y="9294"/>
                    </a:lnTo>
                    <a:lnTo>
                      <a:pt x="525" y="9268"/>
                    </a:lnTo>
                    <a:lnTo>
                      <a:pt x="522" y="9235"/>
                    </a:lnTo>
                    <a:lnTo>
                      <a:pt x="518" y="9192"/>
                    </a:lnTo>
                    <a:lnTo>
                      <a:pt x="510" y="9162"/>
                    </a:lnTo>
                    <a:lnTo>
                      <a:pt x="503" y="9131"/>
                    </a:lnTo>
                    <a:lnTo>
                      <a:pt x="495" y="9100"/>
                    </a:lnTo>
                    <a:lnTo>
                      <a:pt x="486" y="9070"/>
                    </a:lnTo>
                    <a:lnTo>
                      <a:pt x="478" y="9038"/>
                    </a:lnTo>
                    <a:lnTo>
                      <a:pt x="469" y="9007"/>
                    </a:lnTo>
                    <a:lnTo>
                      <a:pt x="460" y="8974"/>
                    </a:lnTo>
                    <a:lnTo>
                      <a:pt x="451" y="8941"/>
                    </a:lnTo>
                    <a:lnTo>
                      <a:pt x="441" y="8916"/>
                    </a:lnTo>
                    <a:lnTo>
                      <a:pt x="430" y="8889"/>
                    </a:lnTo>
                    <a:lnTo>
                      <a:pt x="420" y="8863"/>
                    </a:lnTo>
                    <a:lnTo>
                      <a:pt x="410" y="8835"/>
                    </a:lnTo>
                    <a:lnTo>
                      <a:pt x="400" y="8808"/>
                    </a:lnTo>
                    <a:lnTo>
                      <a:pt x="390" y="8780"/>
                    </a:lnTo>
                    <a:lnTo>
                      <a:pt x="379" y="8752"/>
                    </a:lnTo>
                    <a:lnTo>
                      <a:pt x="370" y="8725"/>
                    </a:lnTo>
                    <a:lnTo>
                      <a:pt x="369" y="8701"/>
                    </a:lnTo>
                    <a:lnTo>
                      <a:pt x="368" y="8678"/>
                    </a:lnTo>
                    <a:lnTo>
                      <a:pt x="367" y="8654"/>
                    </a:lnTo>
                    <a:lnTo>
                      <a:pt x="365" y="8629"/>
                    </a:lnTo>
                    <a:lnTo>
                      <a:pt x="363" y="8604"/>
                    </a:lnTo>
                    <a:lnTo>
                      <a:pt x="361" y="8579"/>
                    </a:lnTo>
                    <a:lnTo>
                      <a:pt x="359" y="8554"/>
                    </a:lnTo>
                    <a:lnTo>
                      <a:pt x="356" y="8528"/>
                    </a:lnTo>
                    <a:lnTo>
                      <a:pt x="354" y="8518"/>
                    </a:lnTo>
                    <a:lnTo>
                      <a:pt x="350" y="8508"/>
                    </a:lnTo>
                    <a:lnTo>
                      <a:pt x="347" y="8497"/>
                    </a:lnTo>
                    <a:lnTo>
                      <a:pt x="342" y="8487"/>
                    </a:lnTo>
                    <a:lnTo>
                      <a:pt x="338" y="8477"/>
                    </a:lnTo>
                    <a:lnTo>
                      <a:pt x="332" y="8467"/>
                    </a:lnTo>
                    <a:lnTo>
                      <a:pt x="327" y="8457"/>
                    </a:lnTo>
                    <a:lnTo>
                      <a:pt x="322" y="8446"/>
                    </a:lnTo>
                    <a:lnTo>
                      <a:pt x="320" y="8426"/>
                    </a:lnTo>
                    <a:lnTo>
                      <a:pt x="316" y="8406"/>
                    </a:lnTo>
                    <a:lnTo>
                      <a:pt x="313" y="8385"/>
                    </a:lnTo>
                    <a:lnTo>
                      <a:pt x="308" y="8365"/>
                    </a:lnTo>
                    <a:lnTo>
                      <a:pt x="304" y="8345"/>
                    </a:lnTo>
                    <a:lnTo>
                      <a:pt x="299" y="8325"/>
                    </a:lnTo>
                    <a:lnTo>
                      <a:pt x="294" y="8305"/>
                    </a:lnTo>
                    <a:lnTo>
                      <a:pt x="290" y="8284"/>
                    </a:lnTo>
                    <a:lnTo>
                      <a:pt x="286" y="8276"/>
                    </a:lnTo>
                    <a:lnTo>
                      <a:pt x="282" y="8268"/>
                    </a:lnTo>
                    <a:lnTo>
                      <a:pt x="279" y="8259"/>
                    </a:lnTo>
                    <a:lnTo>
                      <a:pt x="275" y="8249"/>
                    </a:lnTo>
                    <a:lnTo>
                      <a:pt x="270" y="8239"/>
                    </a:lnTo>
                    <a:lnTo>
                      <a:pt x="265" y="8229"/>
                    </a:lnTo>
                    <a:lnTo>
                      <a:pt x="261" y="8220"/>
                    </a:lnTo>
                    <a:lnTo>
                      <a:pt x="256" y="8210"/>
                    </a:lnTo>
                    <a:lnTo>
                      <a:pt x="253" y="8178"/>
                    </a:lnTo>
                    <a:lnTo>
                      <a:pt x="250" y="8147"/>
                    </a:lnTo>
                    <a:lnTo>
                      <a:pt x="246" y="8115"/>
                    </a:lnTo>
                    <a:lnTo>
                      <a:pt x="242" y="8083"/>
                    </a:lnTo>
                    <a:lnTo>
                      <a:pt x="236" y="8051"/>
                    </a:lnTo>
                    <a:lnTo>
                      <a:pt x="231" y="8018"/>
                    </a:lnTo>
                    <a:lnTo>
                      <a:pt x="227" y="7985"/>
                    </a:lnTo>
                    <a:lnTo>
                      <a:pt x="222" y="7952"/>
                    </a:lnTo>
                    <a:lnTo>
                      <a:pt x="219" y="7946"/>
                    </a:lnTo>
                    <a:lnTo>
                      <a:pt x="217" y="7941"/>
                    </a:lnTo>
                    <a:lnTo>
                      <a:pt x="214" y="7936"/>
                    </a:lnTo>
                    <a:lnTo>
                      <a:pt x="212" y="7930"/>
                    </a:lnTo>
                    <a:lnTo>
                      <a:pt x="209" y="7925"/>
                    </a:lnTo>
                    <a:lnTo>
                      <a:pt x="207" y="7918"/>
                    </a:lnTo>
                    <a:lnTo>
                      <a:pt x="204" y="7912"/>
                    </a:lnTo>
                    <a:lnTo>
                      <a:pt x="202" y="7905"/>
                    </a:lnTo>
                    <a:lnTo>
                      <a:pt x="192" y="7833"/>
                    </a:lnTo>
                    <a:lnTo>
                      <a:pt x="181" y="7762"/>
                    </a:lnTo>
                    <a:lnTo>
                      <a:pt x="171" y="7690"/>
                    </a:lnTo>
                    <a:lnTo>
                      <a:pt x="161" y="7619"/>
                    </a:lnTo>
                    <a:lnTo>
                      <a:pt x="152" y="7547"/>
                    </a:lnTo>
                    <a:lnTo>
                      <a:pt x="142" y="7474"/>
                    </a:lnTo>
                    <a:lnTo>
                      <a:pt x="131" y="7402"/>
                    </a:lnTo>
                    <a:lnTo>
                      <a:pt x="121" y="7328"/>
                    </a:lnTo>
                    <a:lnTo>
                      <a:pt x="111" y="7292"/>
                    </a:lnTo>
                    <a:lnTo>
                      <a:pt x="101" y="7257"/>
                    </a:lnTo>
                    <a:lnTo>
                      <a:pt x="91" y="7221"/>
                    </a:lnTo>
                    <a:lnTo>
                      <a:pt x="80" y="7185"/>
                    </a:lnTo>
                    <a:lnTo>
                      <a:pt x="69" y="7150"/>
                    </a:lnTo>
                    <a:lnTo>
                      <a:pt x="58" y="7115"/>
                    </a:lnTo>
                    <a:lnTo>
                      <a:pt x="46" y="7079"/>
                    </a:lnTo>
                    <a:lnTo>
                      <a:pt x="33" y="7044"/>
                    </a:lnTo>
                    <a:lnTo>
                      <a:pt x="27" y="6947"/>
                    </a:lnTo>
                    <a:lnTo>
                      <a:pt x="22" y="6874"/>
                    </a:lnTo>
                    <a:lnTo>
                      <a:pt x="18" y="6820"/>
                    </a:lnTo>
                    <a:lnTo>
                      <a:pt x="14" y="6780"/>
                    </a:lnTo>
                    <a:lnTo>
                      <a:pt x="11" y="6753"/>
                    </a:lnTo>
                    <a:lnTo>
                      <a:pt x="8" y="6730"/>
                    </a:lnTo>
                    <a:lnTo>
                      <a:pt x="5" y="6712"/>
                    </a:lnTo>
                    <a:lnTo>
                      <a:pt x="0" y="6691"/>
                    </a:lnTo>
                    <a:lnTo>
                      <a:pt x="0" y="6673"/>
                    </a:lnTo>
                    <a:lnTo>
                      <a:pt x="0" y="6655"/>
                    </a:lnTo>
                    <a:lnTo>
                      <a:pt x="0" y="6637"/>
                    </a:lnTo>
                    <a:lnTo>
                      <a:pt x="0" y="6619"/>
                    </a:lnTo>
                    <a:lnTo>
                      <a:pt x="0" y="6602"/>
                    </a:lnTo>
                    <a:lnTo>
                      <a:pt x="0" y="6584"/>
                    </a:lnTo>
                    <a:lnTo>
                      <a:pt x="0" y="6566"/>
                    </a:lnTo>
                    <a:lnTo>
                      <a:pt x="0" y="6549"/>
                    </a:lnTo>
                    <a:lnTo>
                      <a:pt x="3" y="6535"/>
                    </a:lnTo>
                    <a:lnTo>
                      <a:pt x="5" y="6523"/>
                    </a:lnTo>
                    <a:lnTo>
                      <a:pt x="8" y="6510"/>
                    </a:lnTo>
                    <a:lnTo>
                      <a:pt x="10" y="6497"/>
                    </a:lnTo>
                    <a:lnTo>
                      <a:pt x="13" y="6483"/>
                    </a:lnTo>
                    <a:lnTo>
                      <a:pt x="15" y="6469"/>
                    </a:lnTo>
                    <a:lnTo>
                      <a:pt x="18" y="6455"/>
                    </a:lnTo>
                    <a:lnTo>
                      <a:pt x="20" y="6440"/>
                    </a:lnTo>
                    <a:lnTo>
                      <a:pt x="20" y="6409"/>
                    </a:lnTo>
                    <a:lnTo>
                      <a:pt x="20" y="6379"/>
                    </a:lnTo>
                    <a:lnTo>
                      <a:pt x="20" y="6348"/>
                    </a:lnTo>
                    <a:lnTo>
                      <a:pt x="21" y="6317"/>
                    </a:lnTo>
                    <a:lnTo>
                      <a:pt x="22" y="6286"/>
                    </a:lnTo>
                    <a:lnTo>
                      <a:pt x="23" y="6254"/>
                    </a:lnTo>
                    <a:lnTo>
                      <a:pt x="24" y="6222"/>
                    </a:lnTo>
                    <a:lnTo>
                      <a:pt x="27" y="6190"/>
                    </a:lnTo>
                    <a:lnTo>
                      <a:pt x="22" y="6153"/>
                    </a:lnTo>
                    <a:lnTo>
                      <a:pt x="19" y="6126"/>
                    </a:lnTo>
                    <a:lnTo>
                      <a:pt x="16" y="6105"/>
                    </a:lnTo>
                    <a:lnTo>
                      <a:pt x="13" y="6090"/>
                    </a:lnTo>
                    <a:lnTo>
                      <a:pt x="11" y="6078"/>
                    </a:lnTo>
                    <a:lnTo>
                      <a:pt x="8" y="6068"/>
                    </a:lnTo>
                    <a:lnTo>
                      <a:pt x="5" y="6058"/>
                    </a:lnTo>
                    <a:lnTo>
                      <a:pt x="0" y="6047"/>
                    </a:lnTo>
                    <a:lnTo>
                      <a:pt x="0" y="6031"/>
                    </a:lnTo>
                    <a:lnTo>
                      <a:pt x="0" y="6016"/>
                    </a:lnTo>
                    <a:lnTo>
                      <a:pt x="0" y="6001"/>
                    </a:lnTo>
                    <a:lnTo>
                      <a:pt x="0" y="5985"/>
                    </a:lnTo>
                    <a:lnTo>
                      <a:pt x="0" y="5969"/>
                    </a:lnTo>
                    <a:lnTo>
                      <a:pt x="0" y="5953"/>
                    </a:lnTo>
                    <a:lnTo>
                      <a:pt x="0" y="5936"/>
                    </a:lnTo>
                    <a:lnTo>
                      <a:pt x="0" y="5918"/>
                    </a:lnTo>
                    <a:lnTo>
                      <a:pt x="3" y="5910"/>
                    </a:lnTo>
                    <a:lnTo>
                      <a:pt x="5" y="5903"/>
                    </a:lnTo>
                    <a:lnTo>
                      <a:pt x="8" y="5895"/>
                    </a:lnTo>
                    <a:lnTo>
                      <a:pt x="10" y="5888"/>
                    </a:lnTo>
                    <a:lnTo>
                      <a:pt x="13" y="5879"/>
                    </a:lnTo>
                    <a:lnTo>
                      <a:pt x="15" y="5872"/>
                    </a:lnTo>
                    <a:lnTo>
                      <a:pt x="18" y="5864"/>
                    </a:lnTo>
                    <a:lnTo>
                      <a:pt x="20" y="5857"/>
                    </a:lnTo>
                    <a:lnTo>
                      <a:pt x="41" y="5702"/>
                    </a:lnTo>
                    <a:lnTo>
                      <a:pt x="56" y="5582"/>
                    </a:lnTo>
                    <a:lnTo>
                      <a:pt x="68" y="5485"/>
                    </a:lnTo>
                    <a:lnTo>
                      <a:pt x="77" y="5404"/>
                    </a:lnTo>
                    <a:lnTo>
                      <a:pt x="85" y="5327"/>
                    </a:lnTo>
                    <a:lnTo>
                      <a:pt x="94" y="5248"/>
                    </a:lnTo>
                    <a:lnTo>
                      <a:pt x="103" y="5154"/>
                    </a:lnTo>
                    <a:lnTo>
                      <a:pt x="114" y="5037"/>
                    </a:lnTo>
                    <a:lnTo>
                      <a:pt x="117" y="5014"/>
                    </a:lnTo>
                    <a:lnTo>
                      <a:pt x="120" y="4991"/>
                    </a:lnTo>
                    <a:lnTo>
                      <a:pt x="124" y="4967"/>
                    </a:lnTo>
                    <a:lnTo>
                      <a:pt x="128" y="4944"/>
                    </a:lnTo>
                    <a:lnTo>
                      <a:pt x="133" y="4920"/>
                    </a:lnTo>
                    <a:lnTo>
                      <a:pt x="138" y="4897"/>
                    </a:lnTo>
                    <a:lnTo>
                      <a:pt x="143" y="4872"/>
                    </a:lnTo>
                    <a:lnTo>
                      <a:pt x="148" y="4847"/>
                    </a:lnTo>
                    <a:lnTo>
                      <a:pt x="149" y="4821"/>
                    </a:lnTo>
                    <a:lnTo>
                      <a:pt x="149" y="4795"/>
                    </a:lnTo>
                    <a:lnTo>
                      <a:pt x="151" y="4768"/>
                    </a:lnTo>
                    <a:lnTo>
                      <a:pt x="152" y="4741"/>
                    </a:lnTo>
                    <a:lnTo>
                      <a:pt x="154" y="4713"/>
                    </a:lnTo>
                    <a:lnTo>
                      <a:pt x="157" y="4686"/>
                    </a:lnTo>
                    <a:lnTo>
                      <a:pt x="159" y="4658"/>
                    </a:lnTo>
                    <a:lnTo>
                      <a:pt x="161" y="4630"/>
                    </a:lnTo>
                    <a:lnTo>
                      <a:pt x="164" y="4612"/>
                    </a:lnTo>
                    <a:lnTo>
                      <a:pt x="167" y="4594"/>
                    </a:lnTo>
                    <a:lnTo>
                      <a:pt x="171" y="4577"/>
                    </a:lnTo>
                    <a:lnTo>
                      <a:pt x="175" y="4559"/>
                    </a:lnTo>
                    <a:lnTo>
                      <a:pt x="180" y="4541"/>
                    </a:lnTo>
                    <a:lnTo>
                      <a:pt x="185" y="4524"/>
                    </a:lnTo>
                    <a:lnTo>
                      <a:pt x="190" y="4505"/>
                    </a:lnTo>
                    <a:lnTo>
                      <a:pt x="195" y="4488"/>
                    </a:lnTo>
                    <a:lnTo>
                      <a:pt x="198" y="4485"/>
                    </a:lnTo>
                    <a:lnTo>
                      <a:pt x="200" y="4483"/>
                    </a:lnTo>
                    <a:lnTo>
                      <a:pt x="203" y="4480"/>
                    </a:lnTo>
                    <a:lnTo>
                      <a:pt x="205" y="4477"/>
                    </a:lnTo>
                    <a:lnTo>
                      <a:pt x="208" y="4474"/>
                    </a:lnTo>
                    <a:lnTo>
                      <a:pt x="210" y="4469"/>
                    </a:lnTo>
                    <a:lnTo>
                      <a:pt x="213" y="4465"/>
                    </a:lnTo>
                    <a:lnTo>
                      <a:pt x="215" y="4460"/>
                    </a:lnTo>
                    <a:lnTo>
                      <a:pt x="215" y="4445"/>
                    </a:lnTo>
                    <a:lnTo>
                      <a:pt x="216" y="4429"/>
                    </a:lnTo>
                    <a:lnTo>
                      <a:pt x="218" y="4412"/>
                    </a:lnTo>
                    <a:lnTo>
                      <a:pt x="219" y="4395"/>
                    </a:lnTo>
                    <a:lnTo>
                      <a:pt x="221" y="4378"/>
                    </a:lnTo>
                    <a:lnTo>
                      <a:pt x="223" y="4360"/>
                    </a:lnTo>
                    <a:lnTo>
                      <a:pt x="226" y="4343"/>
                    </a:lnTo>
                    <a:lnTo>
                      <a:pt x="228" y="4325"/>
                    </a:lnTo>
                    <a:lnTo>
                      <a:pt x="239" y="4297"/>
                    </a:lnTo>
                    <a:lnTo>
                      <a:pt x="249" y="4268"/>
                    </a:lnTo>
                    <a:lnTo>
                      <a:pt x="259" y="4241"/>
                    </a:lnTo>
                    <a:lnTo>
                      <a:pt x="270" y="4212"/>
                    </a:lnTo>
                    <a:lnTo>
                      <a:pt x="280" y="4184"/>
                    </a:lnTo>
                    <a:lnTo>
                      <a:pt x="292" y="4154"/>
                    </a:lnTo>
                    <a:lnTo>
                      <a:pt x="304" y="4125"/>
                    </a:lnTo>
                    <a:lnTo>
                      <a:pt x="316" y="4094"/>
                    </a:lnTo>
                    <a:lnTo>
                      <a:pt x="323" y="4054"/>
                    </a:lnTo>
                    <a:lnTo>
                      <a:pt x="331" y="4013"/>
                    </a:lnTo>
                    <a:lnTo>
                      <a:pt x="339" y="3972"/>
                    </a:lnTo>
                    <a:lnTo>
                      <a:pt x="347" y="3931"/>
                    </a:lnTo>
                    <a:lnTo>
                      <a:pt x="356" y="3889"/>
                    </a:lnTo>
                    <a:lnTo>
                      <a:pt x="364" y="3847"/>
                    </a:lnTo>
                    <a:lnTo>
                      <a:pt x="373" y="3805"/>
                    </a:lnTo>
                    <a:lnTo>
                      <a:pt x="383" y="3762"/>
                    </a:lnTo>
                    <a:lnTo>
                      <a:pt x="408" y="3695"/>
                    </a:lnTo>
                    <a:lnTo>
                      <a:pt x="426" y="3644"/>
                    </a:lnTo>
                    <a:lnTo>
                      <a:pt x="441" y="3606"/>
                    </a:lnTo>
                    <a:lnTo>
                      <a:pt x="451" y="3579"/>
                    </a:lnTo>
                    <a:lnTo>
                      <a:pt x="460" y="3559"/>
                    </a:lnTo>
                    <a:lnTo>
                      <a:pt x="467" y="3545"/>
                    </a:lnTo>
                    <a:lnTo>
                      <a:pt x="475" y="3532"/>
                    </a:lnTo>
                    <a:lnTo>
                      <a:pt x="484" y="3519"/>
                    </a:lnTo>
                    <a:lnTo>
                      <a:pt x="484" y="3507"/>
                    </a:lnTo>
                    <a:lnTo>
                      <a:pt x="485" y="3497"/>
                    </a:lnTo>
                    <a:lnTo>
                      <a:pt x="486" y="3485"/>
                    </a:lnTo>
                    <a:lnTo>
                      <a:pt x="489" y="3474"/>
                    </a:lnTo>
                    <a:lnTo>
                      <a:pt x="491" y="3461"/>
                    </a:lnTo>
                    <a:lnTo>
                      <a:pt x="493" y="3448"/>
                    </a:lnTo>
                    <a:lnTo>
                      <a:pt x="495" y="3436"/>
                    </a:lnTo>
                    <a:lnTo>
                      <a:pt x="498" y="3424"/>
                    </a:lnTo>
                    <a:lnTo>
                      <a:pt x="517" y="3380"/>
                    </a:lnTo>
                    <a:lnTo>
                      <a:pt x="535" y="3335"/>
                    </a:lnTo>
                    <a:lnTo>
                      <a:pt x="554" y="3286"/>
                    </a:lnTo>
                    <a:lnTo>
                      <a:pt x="574" y="3233"/>
                    </a:lnTo>
                    <a:lnTo>
                      <a:pt x="596" y="3173"/>
                    </a:lnTo>
                    <a:lnTo>
                      <a:pt x="621" y="3104"/>
                    </a:lnTo>
                    <a:lnTo>
                      <a:pt x="651" y="3026"/>
                    </a:lnTo>
                    <a:lnTo>
                      <a:pt x="685" y="2935"/>
                    </a:lnTo>
                    <a:lnTo>
                      <a:pt x="701" y="2906"/>
                    </a:lnTo>
                    <a:lnTo>
                      <a:pt x="717" y="2878"/>
                    </a:lnTo>
                    <a:lnTo>
                      <a:pt x="733" y="2849"/>
                    </a:lnTo>
                    <a:lnTo>
                      <a:pt x="751" y="2819"/>
                    </a:lnTo>
                    <a:lnTo>
                      <a:pt x="767" y="2789"/>
                    </a:lnTo>
                    <a:lnTo>
                      <a:pt x="784" y="2759"/>
                    </a:lnTo>
                    <a:lnTo>
                      <a:pt x="803" y="2729"/>
                    </a:lnTo>
                    <a:lnTo>
                      <a:pt x="820" y="2698"/>
                    </a:lnTo>
                    <a:lnTo>
                      <a:pt x="822" y="2688"/>
                    </a:lnTo>
                    <a:lnTo>
                      <a:pt x="825" y="2678"/>
                    </a:lnTo>
                    <a:lnTo>
                      <a:pt x="827" y="2667"/>
                    </a:lnTo>
                    <a:lnTo>
                      <a:pt x="830" y="2656"/>
                    </a:lnTo>
                    <a:lnTo>
                      <a:pt x="832" y="2645"/>
                    </a:lnTo>
                    <a:lnTo>
                      <a:pt x="835" y="2634"/>
                    </a:lnTo>
                    <a:lnTo>
                      <a:pt x="837" y="2622"/>
                    </a:lnTo>
                    <a:lnTo>
                      <a:pt x="841" y="2610"/>
                    </a:lnTo>
                    <a:lnTo>
                      <a:pt x="852" y="2589"/>
                    </a:lnTo>
                    <a:lnTo>
                      <a:pt x="860" y="2574"/>
                    </a:lnTo>
                    <a:lnTo>
                      <a:pt x="867" y="2563"/>
                    </a:lnTo>
                    <a:lnTo>
                      <a:pt x="872" y="2554"/>
                    </a:lnTo>
                    <a:lnTo>
                      <a:pt x="877" y="2548"/>
                    </a:lnTo>
                    <a:lnTo>
                      <a:pt x="881" y="2544"/>
                    </a:lnTo>
                    <a:lnTo>
                      <a:pt x="887" y="2540"/>
                    </a:lnTo>
                    <a:lnTo>
                      <a:pt x="894" y="2535"/>
                    </a:lnTo>
                    <a:lnTo>
                      <a:pt x="899" y="2517"/>
                    </a:lnTo>
                    <a:lnTo>
                      <a:pt x="905" y="2500"/>
                    </a:lnTo>
                    <a:lnTo>
                      <a:pt x="910" y="2485"/>
                    </a:lnTo>
                    <a:lnTo>
                      <a:pt x="917" y="2469"/>
                    </a:lnTo>
                    <a:lnTo>
                      <a:pt x="924" y="2449"/>
                    </a:lnTo>
                    <a:lnTo>
                      <a:pt x="932" y="2428"/>
                    </a:lnTo>
                    <a:lnTo>
                      <a:pt x="943" y="2400"/>
                    </a:lnTo>
                    <a:lnTo>
                      <a:pt x="955" y="2366"/>
                    </a:lnTo>
                    <a:lnTo>
                      <a:pt x="962" y="2350"/>
                    </a:lnTo>
                    <a:lnTo>
                      <a:pt x="970" y="2335"/>
                    </a:lnTo>
                    <a:lnTo>
                      <a:pt x="977" y="2320"/>
                    </a:lnTo>
                    <a:lnTo>
                      <a:pt x="985" y="2304"/>
                    </a:lnTo>
                    <a:lnTo>
                      <a:pt x="994" y="2289"/>
                    </a:lnTo>
                    <a:lnTo>
                      <a:pt x="1003" y="2274"/>
                    </a:lnTo>
                    <a:lnTo>
                      <a:pt x="1012" y="2259"/>
                    </a:lnTo>
                    <a:lnTo>
                      <a:pt x="1022" y="2243"/>
                    </a:lnTo>
                    <a:lnTo>
                      <a:pt x="1037" y="2224"/>
                    </a:lnTo>
                    <a:lnTo>
                      <a:pt x="1053" y="2202"/>
                    </a:lnTo>
                    <a:lnTo>
                      <a:pt x="1069" y="2182"/>
                    </a:lnTo>
                    <a:lnTo>
                      <a:pt x="1086" y="2162"/>
                    </a:lnTo>
                    <a:lnTo>
                      <a:pt x="1104" y="2140"/>
                    </a:lnTo>
                    <a:lnTo>
                      <a:pt x="1121" y="2119"/>
                    </a:lnTo>
                    <a:lnTo>
                      <a:pt x="1138" y="2096"/>
                    </a:lnTo>
                    <a:lnTo>
                      <a:pt x="1156" y="2074"/>
                    </a:lnTo>
                    <a:lnTo>
                      <a:pt x="1161" y="2059"/>
                    </a:lnTo>
                    <a:lnTo>
                      <a:pt x="1166" y="2043"/>
                    </a:lnTo>
                    <a:lnTo>
                      <a:pt x="1171" y="2028"/>
                    </a:lnTo>
                    <a:lnTo>
                      <a:pt x="1177" y="2014"/>
                    </a:lnTo>
                    <a:lnTo>
                      <a:pt x="1183" y="1998"/>
                    </a:lnTo>
                    <a:lnTo>
                      <a:pt x="1189" y="1983"/>
                    </a:lnTo>
                    <a:lnTo>
                      <a:pt x="1196" y="1968"/>
                    </a:lnTo>
                    <a:lnTo>
                      <a:pt x="1203" y="1953"/>
                    </a:lnTo>
                    <a:lnTo>
                      <a:pt x="1212" y="1942"/>
                    </a:lnTo>
                    <a:lnTo>
                      <a:pt x="1221" y="1926"/>
                    </a:lnTo>
                    <a:lnTo>
                      <a:pt x="1232" y="1907"/>
                    </a:lnTo>
                    <a:lnTo>
                      <a:pt x="1246" y="1883"/>
                    </a:lnTo>
                    <a:lnTo>
                      <a:pt x="1262" y="1856"/>
                    </a:lnTo>
                    <a:lnTo>
                      <a:pt x="1279" y="1826"/>
                    </a:lnTo>
                    <a:lnTo>
                      <a:pt x="1301" y="1795"/>
                    </a:lnTo>
                    <a:lnTo>
                      <a:pt x="1324" y="1763"/>
                    </a:lnTo>
                    <a:lnTo>
                      <a:pt x="1339" y="1749"/>
                    </a:lnTo>
                    <a:lnTo>
                      <a:pt x="1356" y="1736"/>
                    </a:lnTo>
                    <a:lnTo>
                      <a:pt x="1372" y="1722"/>
                    </a:lnTo>
                    <a:lnTo>
                      <a:pt x="1388" y="1708"/>
                    </a:lnTo>
                    <a:lnTo>
                      <a:pt x="1406" y="1692"/>
                    </a:lnTo>
                    <a:lnTo>
                      <a:pt x="1423" y="1678"/>
                    </a:lnTo>
                    <a:lnTo>
                      <a:pt x="1440" y="1663"/>
                    </a:lnTo>
                    <a:lnTo>
                      <a:pt x="1459" y="1647"/>
                    </a:lnTo>
                    <a:lnTo>
                      <a:pt x="1469" y="1632"/>
                    </a:lnTo>
                    <a:lnTo>
                      <a:pt x="1479" y="1617"/>
                    </a:lnTo>
                    <a:lnTo>
                      <a:pt x="1488" y="1602"/>
                    </a:lnTo>
                    <a:lnTo>
                      <a:pt x="1499" y="1586"/>
                    </a:lnTo>
                    <a:lnTo>
                      <a:pt x="1509" y="1571"/>
                    </a:lnTo>
                    <a:lnTo>
                      <a:pt x="1519" y="1556"/>
                    </a:lnTo>
                    <a:lnTo>
                      <a:pt x="1529" y="1540"/>
                    </a:lnTo>
                    <a:lnTo>
                      <a:pt x="1539" y="1525"/>
                    </a:lnTo>
                    <a:lnTo>
                      <a:pt x="1550" y="1518"/>
                    </a:lnTo>
                    <a:lnTo>
                      <a:pt x="1560" y="1510"/>
                    </a:lnTo>
                    <a:lnTo>
                      <a:pt x="1569" y="1502"/>
                    </a:lnTo>
                    <a:lnTo>
                      <a:pt x="1579" y="1493"/>
                    </a:lnTo>
                    <a:lnTo>
                      <a:pt x="1589" y="1485"/>
                    </a:lnTo>
                    <a:lnTo>
                      <a:pt x="1600" y="1476"/>
                    </a:lnTo>
                    <a:lnTo>
                      <a:pt x="1610" y="1467"/>
                    </a:lnTo>
                    <a:lnTo>
                      <a:pt x="1620" y="1458"/>
                    </a:lnTo>
                    <a:lnTo>
                      <a:pt x="1630" y="1444"/>
                    </a:lnTo>
                    <a:lnTo>
                      <a:pt x="1640" y="1432"/>
                    </a:lnTo>
                    <a:lnTo>
                      <a:pt x="1651" y="1419"/>
                    </a:lnTo>
                    <a:lnTo>
                      <a:pt x="1660" y="1406"/>
                    </a:lnTo>
                    <a:lnTo>
                      <a:pt x="1670" y="1392"/>
                    </a:lnTo>
                    <a:lnTo>
                      <a:pt x="1680" y="1378"/>
                    </a:lnTo>
                    <a:lnTo>
                      <a:pt x="1690" y="1364"/>
                    </a:lnTo>
                    <a:lnTo>
                      <a:pt x="1701" y="1349"/>
                    </a:lnTo>
                    <a:lnTo>
                      <a:pt x="1711" y="1341"/>
                    </a:lnTo>
                    <a:lnTo>
                      <a:pt x="1721" y="1333"/>
                    </a:lnTo>
                    <a:lnTo>
                      <a:pt x="1731" y="1326"/>
                    </a:lnTo>
                    <a:lnTo>
                      <a:pt x="1741" y="1318"/>
                    </a:lnTo>
                    <a:lnTo>
                      <a:pt x="1753" y="1309"/>
                    </a:lnTo>
                    <a:lnTo>
                      <a:pt x="1764" y="1301"/>
                    </a:lnTo>
                    <a:lnTo>
                      <a:pt x="1775" y="1291"/>
                    </a:lnTo>
                    <a:lnTo>
                      <a:pt x="1788" y="1281"/>
                    </a:lnTo>
                    <a:lnTo>
                      <a:pt x="1796" y="1268"/>
                    </a:lnTo>
                    <a:lnTo>
                      <a:pt x="1803" y="1256"/>
                    </a:lnTo>
                    <a:lnTo>
                      <a:pt x="1811" y="1243"/>
                    </a:lnTo>
                    <a:lnTo>
                      <a:pt x="1819" y="1230"/>
                    </a:lnTo>
                    <a:lnTo>
                      <a:pt x="1827" y="1218"/>
                    </a:lnTo>
                    <a:lnTo>
                      <a:pt x="1836" y="1205"/>
                    </a:lnTo>
                    <a:lnTo>
                      <a:pt x="1846" y="1192"/>
                    </a:lnTo>
                    <a:lnTo>
                      <a:pt x="1855" y="1179"/>
                    </a:lnTo>
                    <a:lnTo>
                      <a:pt x="1875" y="1162"/>
                    </a:lnTo>
                    <a:lnTo>
                      <a:pt x="1896" y="1143"/>
                    </a:lnTo>
                    <a:lnTo>
                      <a:pt x="1916" y="1126"/>
                    </a:lnTo>
                    <a:lnTo>
                      <a:pt x="1936" y="1108"/>
                    </a:lnTo>
                    <a:lnTo>
                      <a:pt x="1958" y="1088"/>
                    </a:lnTo>
                    <a:lnTo>
                      <a:pt x="1979" y="1070"/>
                    </a:lnTo>
                    <a:lnTo>
                      <a:pt x="2001" y="1051"/>
                    </a:lnTo>
                    <a:lnTo>
                      <a:pt x="2023" y="1030"/>
                    </a:lnTo>
                    <a:lnTo>
                      <a:pt x="2064" y="1002"/>
                    </a:lnTo>
                    <a:lnTo>
                      <a:pt x="2104" y="973"/>
                    </a:lnTo>
                    <a:lnTo>
                      <a:pt x="2145" y="943"/>
                    </a:lnTo>
                    <a:lnTo>
                      <a:pt x="2184" y="914"/>
                    </a:lnTo>
                    <a:lnTo>
                      <a:pt x="2225" y="884"/>
                    </a:lnTo>
                    <a:lnTo>
                      <a:pt x="2265" y="854"/>
                    </a:lnTo>
                    <a:lnTo>
                      <a:pt x="2306" y="823"/>
                    </a:lnTo>
                    <a:lnTo>
                      <a:pt x="2346" y="794"/>
                    </a:lnTo>
                    <a:lnTo>
                      <a:pt x="2351" y="792"/>
                    </a:lnTo>
                    <a:lnTo>
                      <a:pt x="2356" y="791"/>
                    </a:lnTo>
                    <a:lnTo>
                      <a:pt x="2361" y="790"/>
                    </a:lnTo>
                    <a:lnTo>
                      <a:pt x="2367" y="788"/>
                    </a:lnTo>
                    <a:lnTo>
                      <a:pt x="2373" y="786"/>
                    </a:lnTo>
                    <a:lnTo>
                      <a:pt x="2379" y="784"/>
                    </a:lnTo>
                    <a:lnTo>
                      <a:pt x="2385" y="782"/>
                    </a:lnTo>
                    <a:lnTo>
                      <a:pt x="2392" y="779"/>
                    </a:lnTo>
                    <a:lnTo>
                      <a:pt x="2398" y="772"/>
                    </a:lnTo>
                    <a:lnTo>
                      <a:pt x="2403" y="764"/>
                    </a:lnTo>
                    <a:lnTo>
                      <a:pt x="2409" y="757"/>
                    </a:lnTo>
                    <a:lnTo>
                      <a:pt x="2414" y="749"/>
                    </a:lnTo>
                    <a:lnTo>
                      <a:pt x="2420" y="741"/>
                    </a:lnTo>
                    <a:lnTo>
                      <a:pt x="2426" y="733"/>
                    </a:lnTo>
                    <a:lnTo>
                      <a:pt x="2432" y="726"/>
                    </a:lnTo>
                    <a:lnTo>
                      <a:pt x="2440" y="718"/>
                    </a:lnTo>
                    <a:lnTo>
                      <a:pt x="2448" y="713"/>
                    </a:lnTo>
                    <a:lnTo>
                      <a:pt x="2456" y="708"/>
                    </a:lnTo>
                    <a:lnTo>
                      <a:pt x="2465" y="703"/>
                    </a:lnTo>
                    <a:lnTo>
                      <a:pt x="2474" y="698"/>
                    </a:lnTo>
                    <a:lnTo>
                      <a:pt x="2484" y="691"/>
                    </a:lnTo>
                    <a:lnTo>
                      <a:pt x="2493" y="685"/>
                    </a:lnTo>
                    <a:lnTo>
                      <a:pt x="2504" y="678"/>
                    </a:lnTo>
                    <a:lnTo>
                      <a:pt x="2514" y="671"/>
                    </a:lnTo>
                    <a:lnTo>
                      <a:pt x="2519" y="671"/>
                    </a:lnTo>
                    <a:lnTo>
                      <a:pt x="2524" y="671"/>
                    </a:lnTo>
                    <a:lnTo>
                      <a:pt x="2529" y="671"/>
                    </a:lnTo>
                    <a:lnTo>
                      <a:pt x="2534" y="670"/>
                    </a:lnTo>
                    <a:lnTo>
                      <a:pt x="2539" y="669"/>
                    </a:lnTo>
                    <a:lnTo>
                      <a:pt x="2544" y="668"/>
                    </a:lnTo>
                    <a:lnTo>
                      <a:pt x="2550" y="666"/>
                    </a:lnTo>
                    <a:lnTo>
                      <a:pt x="2555" y="664"/>
                    </a:lnTo>
                    <a:lnTo>
                      <a:pt x="2559" y="659"/>
                    </a:lnTo>
                    <a:lnTo>
                      <a:pt x="2565" y="654"/>
                    </a:lnTo>
                    <a:lnTo>
                      <a:pt x="2570" y="649"/>
                    </a:lnTo>
                    <a:lnTo>
                      <a:pt x="2575" y="644"/>
                    </a:lnTo>
                    <a:lnTo>
                      <a:pt x="2581" y="637"/>
                    </a:lnTo>
                    <a:lnTo>
                      <a:pt x="2587" y="631"/>
                    </a:lnTo>
                    <a:lnTo>
                      <a:pt x="2594" y="624"/>
                    </a:lnTo>
                    <a:lnTo>
                      <a:pt x="2602" y="617"/>
                    </a:lnTo>
                    <a:lnTo>
                      <a:pt x="2617" y="609"/>
                    </a:lnTo>
                    <a:lnTo>
                      <a:pt x="2632" y="602"/>
                    </a:lnTo>
                    <a:lnTo>
                      <a:pt x="2650" y="594"/>
                    </a:lnTo>
                    <a:lnTo>
                      <a:pt x="2666" y="585"/>
                    </a:lnTo>
                    <a:lnTo>
                      <a:pt x="2683" y="577"/>
                    </a:lnTo>
                    <a:lnTo>
                      <a:pt x="2701" y="568"/>
                    </a:lnTo>
                    <a:lnTo>
                      <a:pt x="2718" y="559"/>
                    </a:lnTo>
                    <a:lnTo>
                      <a:pt x="2735" y="549"/>
                    </a:lnTo>
                    <a:lnTo>
                      <a:pt x="2738" y="547"/>
                    </a:lnTo>
                    <a:lnTo>
                      <a:pt x="2740" y="543"/>
                    </a:lnTo>
                    <a:lnTo>
                      <a:pt x="2743" y="538"/>
                    </a:lnTo>
                    <a:lnTo>
                      <a:pt x="2745" y="534"/>
                    </a:lnTo>
                    <a:lnTo>
                      <a:pt x="2749" y="530"/>
                    </a:lnTo>
                    <a:lnTo>
                      <a:pt x="2751" y="525"/>
                    </a:lnTo>
                    <a:lnTo>
                      <a:pt x="2754" y="520"/>
                    </a:lnTo>
                    <a:lnTo>
                      <a:pt x="2756" y="515"/>
                    </a:lnTo>
                    <a:lnTo>
                      <a:pt x="2769" y="508"/>
                    </a:lnTo>
                    <a:lnTo>
                      <a:pt x="2782" y="500"/>
                    </a:lnTo>
                    <a:lnTo>
                      <a:pt x="2796" y="492"/>
                    </a:lnTo>
                    <a:lnTo>
                      <a:pt x="2811" y="483"/>
                    </a:lnTo>
                    <a:lnTo>
                      <a:pt x="2825" y="475"/>
                    </a:lnTo>
                    <a:lnTo>
                      <a:pt x="2840" y="466"/>
                    </a:lnTo>
                    <a:lnTo>
                      <a:pt x="2855" y="457"/>
                    </a:lnTo>
                    <a:lnTo>
                      <a:pt x="2870" y="448"/>
                    </a:lnTo>
                    <a:lnTo>
                      <a:pt x="2933" y="431"/>
                    </a:lnTo>
                    <a:lnTo>
                      <a:pt x="2996" y="416"/>
                    </a:lnTo>
                    <a:lnTo>
                      <a:pt x="3059" y="399"/>
                    </a:lnTo>
                    <a:lnTo>
                      <a:pt x="3122" y="382"/>
                    </a:lnTo>
                    <a:lnTo>
                      <a:pt x="3185" y="365"/>
                    </a:lnTo>
                    <a:lnTo>
                      <a:pt x="3248" y="348"/>
                    </a:lnTo>
                    <a:lnTo>
                      <a:pt x="3311" y="329"/>
                    </a:lnTo>
                    <a:lnTo>
                      <a:pt x="3374" y="312"/>
                    </a:lnTo>
                    <a:lnTo>
                      <a:pt x="3382" y="309"/>
                    </a:lnTo>
                    <a:lnTo>
                      <a:pt x="3390" y="306"/>
                    </a:lnTo>
                    <a:lnTo>
                      <a:pt x="3400" y="302"/>
                    </a:lnTo>
                    <a:lnTo>
                      <a:pt x="3409" y="298"/>
                    </a:lnTo>
                    <a:lnTo>
                      <a:pt x="3418" y="293"/>
                    </a:lnTo>
                    <a:lnTo>
                      <a:pt x="3428" y="287"/>
                    </a:lnTo>
                    <a:lnTo>
                      <a:pt x="3438" y="283"/>
                    </a:lnTo>
                    <a:lnTo>
                      <a:pt x="3448" y="278"/>
                    </a:lnTo>
                    <a:lnTo>
                      <a:pt x="3463" y="275"/>
                    </a:lnTo>
                    <a:lnTo>
                      <a:pt x="3478" y="273"/>
                    </a:lnTo>
                    <a:lnTo>
                      <a:pt x="3493" y="270"/>
                    </a:lnTo>
                    <a:lnTo>
                      <a:pt x="3510" y="268"/>
                    </a:lnTo>
                    <a:lnTo>
                      <a:pt x="3525" y="265"/>
                    </a:lnTo>
                    <a:lnTo>
                      <a:pt x="3541" y="263"/>
                    </a:lnTo>
                    <a:lnTo>
                      <a:pt x="3559" y="260"/>
                    </a:lnTo>
                    <a:lnTo>
                      <a:pt x="3576" y="258"/>
                    </a:lnTo>
                    <a:lnTo>
                      <a:pt x="3581" y="255"/>
                    </a:lnTo>
                    <a:lnTo>
                      <a:pt x="3587" y="251"/>
                    </a:lnTo>
                    <a:lnTo>
                      <a:pt x="3593" y="248"/>
                    </a:lnTo>
                    <a:lnTo>
                      <a:pt x="3601" y="243"/>
                    </a:lnTo>
                    <a:lnTo>
                      <a:pt x="3608" y="238"/>
                    </a:lnTo>
                    <a:lnTo>
                      <a:pt x="3615" y="233"/>
                    </a:lnTo>
                    <a:lnTo>
                      <a:pt x="3622" y="228"/>
                    </a:lnTo>
                    <a:lnTo>
                      <a:pt x="3630" y="223"/>
                    </a:lnTo>
                    <a:lnTo>
                      <a:pt x="3706" y="208"/>
                    </a:lnTo>
                    <a:lnTo>
                      <a:pt x="3782" y="193"/>
                    </a:lnTo>
                    <a:lnTo>
                      <a:pt x="3859" y="178"/>
                    </a:lnTo>
                    <a:lnTo>
                      <a:pt x="3936" y="163"/>
                    </a:lnTo>
                    <a:lnTo>
                      <a:pt x="4014" y="148"/>
                    </a:lnTo>
                    <a:lnTo>
                      <a:pt x="4092" y="132"/>
                    </a:lnTo>
                    <a:lnTo>
                      <a:pt x="4170" y="117"/>
                    </a:lnTo>
                    <a:lnTo>
                      <a:pt x="4248" y="102"/>
                    </a:lnTo>
                    <a:lnTo>
                      <a:pt x="4304" y="99"/>
                    </a:lnTo>
                    <a:lnTo>
                      <a:pt x="4359" y="96"/>
                    </a:lnTo>
                    <a:lnTo>
                      <a:pt x="4415" y="92"/>
                    </a:lnTo>
                    <a:lnTo>
                      <a:pt x="4470" y="87"/>
                    </a:lnTo>
                    <a:lnTo>
                      <a:pt x="4525" y="82"/>
                    </a:lnTo>
                    <a:lnTo>
                      <a:pt x="4581" y="77"/>
                    </a:lnTo>
                    <a:lnTo>
                      <a:pt x="4636" y="73"/>
                    </a:lnTo>
                    <a:lnTo>
                      <a:pt x="4691" y="68"/>
                    </a:lnTo>
                    <a:lnTo>
                      <a:pt x="4742" y="60"/>
                    </a:lnTo>
                    <a:lnTo>
                      <a:pt x="4792" y="53"/>
                    </a:lnTo>
                    <a:lnTo>
                      <a:pt x="4843" y="45"/>
                    </a:lnTo>
                    <a:lnTo>
                      <a:pt x="4893" y="36"/>
                    </a:lnTo>
                    <a:lnTo>
                      <a:pt x="4943" y="28"/>
                    </a:lnTo>
                    <a:lnTo>
                      <a:pt x="4994" y="19"/>
                    </a:lnTo>
                    <a:lnTo>
                      <a:pt x="5044" y="10"/>
                    </a:lnTo>
                    <a:lnTo>
                      <a:pt x="5095" y="0"/>
                    </a:lnTo>
                    <a:lnTo>
                      <a:pt x="5161" y="3"/>
                    </a:lnTo>
                    <a:lnTo>
                      <a:pt x="5227" y="5"/>
                    </a:lnTo>
                    <a:lnTo>
                      <a:pt x="5294" y="8"/>
                    </a:lnTo>
                    <a:lnTo>
                      <a:pt x="5362" y="11"/>
                    </a:lnTo>
                    <a:lnTo>
                      <a:pt x="5429" y="14"/>
                    </a:lnTo>
                    <a:lnTo>
                      <a:pt x="5496" y="18"/>
                    </a:lnTo>
                    <a:lnTo>
                      <a:pt x="5565" y="22"/>
                    </a:lnTo>
                    <a:lnTo>
                      <a:pt x="5633" y="27"/>
                    </a:lnTo>
                    <a:lnTo>
                      <a:pt x="5661" y="29"/>
                    </a:lnTo>
                    <a:lnTo>
                      <a:pt x="5688" y="33"/>
                    </a:lnTo>
                    <a:lnTo>
                      <a:pt x="5716" y="38"/>
                    </a:lnTo>
                    <a:lnTo>
                      <a:pt x="5744" y="42"/>
                    </a:lnTo>
                    <a:lnTo>
                      <a:pt x="5773" y="46"/>
                    </a:lnTo>
                    <a:lnTo>
                      <a:pt x="5801" y="51"/>
                    </a:lnTo>
                    <a:lnTo>
                      <a:pt x="5831" y="56"/>
                    </a:lnTo>
                    <a:lnTo>
                      <a:pt x="5862" y="61"/>
                    </a:lnTo>
                    <a:lnTo>
                      <a:pt x="6026" y="72"/>
                    </a:lnTo>
                    <a:lnTo>
                      <a:pt x="6150" y="80"/>
                    </a:lnTo>
                    <a:lnTo>
                      <a:pt x="6241" y="87"/>
                    </a:lnTo>
                    <a:lnTo>
                      <a:pt x="6305" y="93"/>
                    </a:lnTo>
                    <a:lnTo>
                      <a:pt x="6350" y="97"/>
                    </a:lnTo>
                    <a:lnTo>
                      <a:pt x="6382" y="100"/>
                    </a:lnTo>
                    <a:lnTo>
                      <a:pt x="6407" y="104"/>
                    </a:lnTo>
                    <a:lnTo>
                      <a:pt x="6432" y="108"/>
                    </a:lnTo>
                    <a:lnTo>
                      <a:pt x="6435" y="113"/>
                    </a:lnTo>
                    <a:lnTo>
                      <a:pt x="6437" y="117"/>
                    </a:lnTo>
                    <a:lnTo>
                      <a:pt x="6441" y="120"/>
                    </a:lnTo>
                    <a:lnTo>
                      <a:pt x="6446" y="124"/>
                    </a:lnTo>
                    <a:lnTo>
                      <a:pt x="6455" y="129"/>
                    </a:lnTo>
                    <a:lnTo>
                      <a:pt x="6468" y="136"/>
                    </a:lnTo>
                    <a:lnTo>
                      <a:pt x="6484" y="145"/>
                    </a:lnTo>
                    <a:lnTo>
                      <a:pt x="6506" y="156"/>
                    </a:lnTo>
                    <a:lnTo>
                      <a:pt x="6529" y="158"/>
                    </a:lnTo>
                    <a:lnTo>
                      <a:pt x="6551" y="161"/>
                    </a:lnTo>
                    <a:lnTo>
                      <a:pt x="6575" y="163"/>
                    </a:lnTo>
                    <a:lnTo>
                      <a:pt x="6597" y="166"/>
                    </a:lnTo>
                    <a:lnTo>
                      <a:pt x="6620" y="168"/>
                    </a:lnTo>
                    <a:lnTo>
                      <a:pt x="6642" y="171"/>
                    </a:lnTo>
                    <a:lnTo>
                      <a:pt x="6666" y="173"/>
                    </a:lnTo>
                    <a:lnTo>
                      <a:pt x="6688" y="176"/>
                    </a:lnTo>
                    <a:lnTo>
                      <a:pt x="6692" y="180"/>
                    </a:lnTo>
                    <a:lnTo>
                      <a:pt x="6697" y="184"/>
                    </a:lnTo>
                    <a:lnTo>
                      <a:pt x="6704" y="188"/>
                    </a:lnTo>
                    <a:lnTo>
                      <a:pt x="6715" y="193"/>
                    </a:lnTo>
                    <a:lnTo>
                      <a:pt x="6730" y="198"/>
                    </a:lnTo>
                    <a:lnTo>
                      <a:pt x="6752" y="204"/>
                    </a:lnTo>
                    <a:lnTo>
                      <a:pt x="6782" y="212"/>
                    </a:lnTo>
                    <a:lnTo>
                      <a:pt x="6823" y="223"/>
                    </a:lnTo>
                    <a:lnTo>
                      <a:pt x="6830" y="223"/>
                    </a:lnTo>
                    <a:lnTo>
                      <a:pt x="6837" y="223"/>
                    </a:lnTo>
                    <a:lnTo>
                      <a:pt x="6845" y="224"/>
                    </a:lnTo>
                    <a:lnTo>
                      <a:pt x="6853" y="224"/>
                    </a:lnTo>
                    <a:lnTo>
                      <a:pt x="6861" y="225"/>
                    </a:lnTo>
                    <a:lnTo>
                      <a:pt x="6871" y="226"/>
                    </a:lnTo>
                    <a:lnTo>
                      <a:pt x="6880" y="228"/>
                    </a:lnTo>
                    <a:lnTo>
                      <a:pt x="6889" y="230"/>
                    </a:lnTo>
                    <a:lnTo>
                      <a:pt x="6900" y="240"/>
                    </a:lnTo>
                    <a:lnTo>
                      <a:pt x="6910" y="247"/>
                    </a:lnTo>
                    <a:lnTo>
                      <a:pt x="6920" y="253"/>
                    </a:lnTo>
                    <a:lnTo>
                      <a:pt x="6930" y="258"/>
                    </a:lnTo>
                    <a:lnTo>
                      <a:pt x="6943" y="264"/>
                    </a:lnTo>
                    <a:lnTo>
                      <a:pt x="6959" y="271"/>
                    </a:lnTo>
                    <a:lnTo>
                      <a:pt x="6982" y="280"/>
                    </a:lnTo>
                    <a:lnTo>
                      <a:pt x="7010" y="292"/>
                    </a:lnTo>
                    <a:lnTo>
                      <a:pt x="7031" y="294"/>
                    </a:lnTo>
                    <a:lnTo>
                      <a:pt x="7051" y="297"/>
                    </a:lnTo>
                    <a:lnTo>
                      <a:pt x="7072" y="299"/>
                    </a:lnTo>
                    <a:lnTo>
                      <a:pt x="7092" y="302"/>
                    </a:lnTo>
                    <a:lnTo>
                      <a:pt x="7112" y="304"/>
                    </a:lnTo>
                    <a:lnTo>
                      <a:pt x="7134" y="307"/>
                    </a:lnTo>
                    <a:lnTo>
                      <a:pt x="7156" y="309"/>
                    </a:lnTo>
                    <a:lnTo>
                      <a:pt x="7179" y="312"/>
                    </a:lnTo>
                    <a:lnTo>
                      <a:pt x="7181" y="314"/>
                    </a:lnTo>
                    <a:lnTo>
                      <a:pt x="7184" y="317"/>
                    </a:lnTo>
                    <a:lnTo>
                      <a:pt x="7186" y="319"/>
                    </a:lnTo>
                    <a:lnTo>
                      <a:pt x="7189" y="322"/>
                    </a:lnTo>
                    <a:lnTo>
                      <a:pt x="7193" y="324"/>
                    </a:lnTo>
                    <a:lnTo>
                      <a:pt x="7196" y="327"/>
                    </a:lnTo>
                    <a:lnTo>
                      <a:pt x="7200" y="329"/>
                    </a:lnTo>
                    <a:lnTo>
                      <a:pt x="7205" y="332"/>
                    </a:lnTo>
                    <a:lnTo>
                      <a:pt x="7213" y="332"/>
                    </a:lnTo>
                    <a:lnTo>
                      <a:pt x="7222" y="333"/>
                    </a:lnTo>
                    <a:lnTo>
                      <a:pt x="7231" y="334"/>
                    </a:lnTo>
                    <a:lnTo>
                      <a:pt x="7240" y="336"/>
                    </a:lnTo>
                    <a:lnTo>
                      <a:pt x="7249" y="338"/>
                    </a:lnTo>
                    <a:lnTo>
                      <a:pt x="7259" y="341"/>
                    </a:lnTo>
                    <a:lnTo>
                      <a:pt x="7270" y="344"/>
                    </a:lnTo>
                    <a:lnTo>
                      <a:pt x="7280" y="346"/>
                    </a:lnTo>
                    <a:lnTo>
                      <a:pt x="7301" y="360"/>
                    </a:lnTo>
                    <a:lnTo>
                      <a:pt x="7329" y="376"/>
                    </a:lnTo>
                    <a:lnTo>
                      <a:pt x="7359" y="394"/>
                    </a:lnTo>
                    <a:lnTo>
                      <a:pt x="7392" y="411"/>
                    </a:lnTo>
                    <a:lnTo>
                      <a:pt x="7422" y="427"/>
                    </a:lnTo>
                    <a:lnTo>
                      <a:pt x="7447" y="442"/>
                    </a:lnTo>
                    <a:lnTo>
                      <a:pt x="7457" y="448"/>
                    </a:lnTo>
                    <a:lnTo>
                      <a:pt x="7466" y="454"/>
                    </a:lnTo>
                    <a:lnTo>
                      <a:pt x="7472" y="458"/>
                    </a:lnTo>
                    <a:lnTo>
                      <a:pt x="7475" y="461"/>
                    </a:lnTo>
                    <a:lnTo>
                      <a:pt x="7497" y="466"/>
                    </a:lnTo>
                    <a:lnTo>
                      <a:pt x="7521" y="471"/>
                    </a:lnTo>
                    <a:lnTo>
                      <a:pt x="7545" y="476"/>
                    </a:lnTo>
                    <a:lnTo>
                      <a:pt x="7570" y="482"/>
                    </a:lnTo>
                    <a:lnTo>
                      <a:pt x="7594" y="487"/>
                    </a:lnTo>
                    <a:lnTo>
                      <a:pt x="7619" y="495"/>
                    </a:lnTo>
                    <a:lnTo>
                      <a:pt x="7644" y="501"/>
                    </a:lnTo>
                    <a:lnTo>
                      <a:pt x="7670" y="508"/>
                    </a:lnTo>
                    <a:lnTo>
                      <a:pt x="7693" y="521"/>
                    </a:lnTo>
                    <a:lnTo>
                      <a:pt x="7717" y="534"/>
                    </a:lnTo>
                    <a:lnTo>
                      <a:pt x="7739" y="549"/>
                    </a:lnTo>
                    <a:lnTo>
                      <a:pt x="7763" y="563"/>
                    </a:lnTo>
                    <a:lnTo>
                      <a:pt x="7790" y="580"/>
                    </a:lnTo>
                    <a:lnTo>
                      <a:pt x="7821" y="599"/>
                    </a:lnTo>
                    <a:lnTo>
                      <a:pt x="7856" y="620"/>
                    </a:lnTo>
                    <a:lnTo>
                      <a:pt x="7898" y="644"/>
                    </a:lnTo>
                    <a:lnTo>
                      <a:pt x="7918" y="659"/>
                    </a:lnTo>
                    <a:lnTo>
                      <a:pt x="7938" y="674"/>
                    </a:lnTo>
                    <a:lnTo>
                      <a:pt x="7958" y="690"/>
                    </a:lnTo>
                    <a:lnTo>
                      <a:pt x="7979" y="706"/>
                    </a:lnTo>
                    <a:lnTo>
                      <a:pt x="8000" y="722"/>
                    </a:lnTo>
                    <a:lnTo>
                      <a:pt x="8022" y="738"/>
                    </a:lnTo>
                    <a:lnTo>
                      <a:pt x="8043" y="755"/>
                    </a:lnTo>
                    <a:lnTo>
                      <a:pt x="8065" y="773"/>
                    </a:lnTo>
                    <a:lnTo>
                      <a:pt x="8071" y="773"/>
                    </a:lnTo>
                    <a:lnTo>
                      <a:pt x="8076" y="774"/>
                    </a:lnTo>
                    <a:lnTo>
                      <a:pt x="8081" y="775"/>
                    </a:lnTo>
                    <a:lnTo>
                      <a:pt x="8086" y="777"/>
                    </a:lnTo>
                    <a:lnTo>
                      <a:pt x="8091" y="779"/>
                    </a:lnTo>
                    <a:lnTo>
                      <a:pt x="8096" y="781"/>
                    </a:lnTo>
                    <a:lnTo>
                      <a:pt x="8101" y="783"/>
                    </a:lnTo>
                    <a:lnTo>
                      <a:pt x="8106" y="786"/>
                    </a:lnTo>
                    <a:lnTo>
                      <a:pt x="8124" y="802"/>
                    </a:lnTo>
                    <a:lnTo>
                      <a:pt x="8141" y="817"/>
                    </a:lnTo>
                    <a:lnTo>
                      <a:pt x="8159" y="832"/>
                    </a:lnTo>
                    <a:lnTo>
                      <a:pt x="8177" y="848"/>
                    </a:lnTo>
                    <a:lnTo>
                      <a:pt x="8194" y="863"/>
                    </a:lnTo>
                    <a:lnTo>
                      <a:pt x="8212" y="878"/>
                    </a:lnTo>
                    <a:lnTo>
                      <a:pt x="8230" y="893"/>
                    </a:lnTo>
                    <a:lnTo>
                      <a:pt x="8247" y="908"/>
                    </a:lnTo>
                    <a:lnTo>
                      <a:pt x="8262" y="918"/>
                    </a:lnTo>
                    <a:lnTo>
                      <a:pt x="8278" y="928"/>
                    </a:lnTo>
                    <a:lnTo>
                      <a:pt x="8293" y="938"/>
                    </a:lnTo>
                    <a:lnTo>
                      <a:pt x="8308" y="949"/>
                    </a:lnTo>
                    <a:lnTo>
                      <a:pt x="8325" y="959"/>
                    </a:lnTo>
                    <a:lnTo>
                      <a:pt x="8341" y="969"/>
                    </a:lnTo>
                    <a:lnTo>
                      <a:pt x="8357" y="979"/>
                    </a:lnTo>
                    <a:lnTo>
                      <a:pt x="8375" y="989"/>
                    </a:lnTo>
                    <a:lnTo>
                      <a:pt x="8376" y="992"/>
                    </a:lnTo>
                    <a:lnTo>
                      <a:pt x="8376" y="994"/>
                    </a:lnTo>
                    <a:lnTo>
                      <a:pt x="8378" y="998"/>
                    </a:lnTo>
                    <a:lnTo>
                      <a:pt x="8379" y="1001"/>
                    </a:lnTo>
                    <a:lnTo>
                      <a:pt x="8381" y="1004"/>
                    </a:lnTo>
                    <a:lnTo>
                      <a:pt x="8384" y="1008"/>
                    </a:lnTo>
                    <a:lnTo>
                      <a:pt x="8386" y="1012"/>
                    </a:lnTo>
                    <a:lnTo>
                      <a:pt x="8388" y="1017"/>
                    </a:lnTo>
                    <a:lnTo>
                      <a:pt x="8391" y="1019"/>
                    </a:lnTo>
                    <a:lnTo>
                      <a:pt x="8395" y="1022"/>
                    </a:lnTo>
                    <a:lnTo>
                      <a:pt x="8398" y="1024"/>
                    </a:lnTo>
                    <a:lnTo>
                      <a:pt x="8402" y="1027"/>
                    </a:lnTo>
                    <a:lnTo>
                      <a:pt x="8407" y="1029"/>
                    </a:lnTo>
                    <a:lnTo>
                      <a:pt x="8412" y="1032"/>
                    </a:lnTo>
                    <a:lnTo>
                      <a:pt x="8416" y="1034"/>
                    </a:lnTo>
                    <a:lnTo>
                      <a:pt x="8422" y="1037"/>
                    </a:lnTo>
                    <a:lnTo>
                      <a:pt x="8425" y="1042"/>
                    </a:lnTo>
                    <a:lnTo>
                      <a:pt x="8428" y="1048"/>
                    </a:lnTo>
                    <a:lnTo>
                      <a:pt x="8432" y="1053"/>
                    </a:lnTo>
                    <a:lnTo>
                      <a:pt x="8436" y="1058"/>
                    </a:lnTo>
                    <a:lnTo>
                      <a:pt x="8441" y="1064"/>
                    </a:lnTo>
                    <a:lnTo>
                      <a:pt x="8446" y="1070"/>
                    </a:lnTo>
                    <a:lnTo>
                      <a:pt x="8450" y="1077"/>
                    </a:lnTo>
                    <a:lnTo>
                      <a:pt x="8455" y="1084"/>
                    </a:lnTo>
                    <a:lnTo>
                      <a:pt x="8468" y="1092"/>
                    </a:lnTo>
                    <a:lnTo>
                      <a:pt x="8481" y="1100"/>
                    </a:lnTo>
                    <a:lnTo>
                      <a:pt x="8493" y="1108"/>
                    </a:lnTo>
                    <a:lnTo>
                      <a:pt x="8506" y="1116"/>
                    </a:lnTo>
                    <a:lnTo>
                      <a:pt x="8518" y="1124"/>
                    </a:lnTo>
                    <a:lnTo>
                      <a:pt x="8531" y="1133"/>
                    </a:lnTo>
                    <a:lnTo>
                      <a:pt x="8544" y="1142"/>
                    </a:lnTo>
                    <a:lnTo>
                      <a:pt x="8556" y="1153"/>
                    </a:lnTo>
                    <a:lnTo>
                      <a:pt x="8585" y="1181"/>
                    </a:lnTo>
                    <a:lnTo>
                      <a:pt x="8607" y="1204"/>
                    </a:lnTo>
                    <a:lnTo>
                      <a:pt x="8624" y="1220"/>
                    </a:lnTo>
                    <a:lnTo>
                      <a:pt x="8635" y="1233"/>
                    </a:lnTo>
                    <a:lnTo>
                      <a:pt x="8642" y="1242"/>
                    </a:lnTo>
                    <a:lnTo>
                      <a:pt x="8648" y="1251"/>
                    </a:lnTo>
                    <a:lnTo>
                      <a:pt x="8652" y="1259"/>
                    </a:lnTo>
                    <a:lnTo>
                      <a:pt x="8657" y="1268"/>
                    </a:lnTo>
                    <a:lnTo>
                      <a:pt x="8667" y="1273"/>
                    </a:lnTo>
                    <a:lnTo>
                      <a:pt x="8678" y="1278"/>
                    </a:lnTo>
                    <a:lnTo>
                      <a:pt x="8688" y="1283"/>
                    </a:lnTo>
                    <a:lnTo>
                      <a:pt x="8697" y="1288"/>
                    </a:lnTo>
                    <a:lnTo>
                      <a:pt x="8707" y="1294"/>
                    </a:lnTo>
                    <a:lnTo>
                      <a:pt x="8717" y="1301"/>
                    </a:lnTo>
                    <a:lnTo>
                      <a:pt x="8728" y="1308"/>
                    </a:lnTo>
                    <a:lnTo>
                      <a:pt x="8738" y="1315"/>
                    </a:lnTo>
                    <a:lnTo>
                      <a:pt x="8753" y="1330"/>
                    </a:lnTo>
                    <a:lnTo>
                      <a:pt x="8768" y="1345"/>
                    </a:lnTo>
                    <a:lnTo>
                      <a:pt x="8783" y="1361"/>
                    </a:lnTo>
                    <a:lnTo>
                      <a:pt x="8798" y="1377"/>
                    </a:lnTo>
                    <a:lnTo>
                      <a:pt x="8813" y="1393"/>
                    </a:lnTo>
                    <a:lnTo>
                      <a:pt x="8829" y="1410"/>
                    </a:lnTo>
                    <a:lnTo>
                      <a:pt x="8844" y="1426"/>
                    </a:lnTo>
                    <a:lnTo>
                      <a:pt x="8859" y="1443"/>
                    </a:lnTo>
                    <a:lnTo>
                      <a:pt x="8868" y="1449"/>
                    </a:lnTo>
                    <a:lnTo>
                      <a:pt x="8879" y="1454"/>
                    </a:lnTo>
                    <a:lnTo>
                      <a:pt x="8889" y="1460"/>
                    </a:lnTo>
                    <a:lnTo>
                      <a:pt x="8899" y="1465"/>
                    </a:lnTo>
                    <a:lnTo>
                      <a:pt x="8909" y="1471"/>
                    </a:lnTo>
                    <a:lnTo>
                      <a:pt x="8919" y="1477"/>
                    </a:lnTo>
                    <a:lnTo>
                      <a:pt x="8930" y="1484"/>
                    </a:lnTo>
                    <a:lnTo>
                      <a:pt x="8940" y="1491"/>
                    </a:lnTo>
                    <a:lnTo>
                      <a:pt x="9014" y="1575"/>
                    </a:lnTo>
                    <a:lnTo>
                      <a:pt x="9080" y="1648"/>
                    </a:lnTo>
                    <a:lnTo>
                      <a:pt x="9135" y="1712"/>
                    </a:lnTo>
                    <a:lnTo>
                      <a:pt x="9182" y="1766"/>
                    </a:lnTo>
                    <a:lnTo>
                      <a:pt x="9220" y="1811"/>
                    </a:lnTo>
                    <a:lnTo>
                      <a:pt x="9253" y="1847"/>
                    </a:lnTo>
                    <a:lnTo>
                      <a:pt x="9281" y="1877"/>
                    </a:lnTo>
                    <a:lnTo>
                      <a:pt x="9302" y="1898"/>
                    </a:lnTo>
                    <a:lnTo>
                      <a:pt x="9348" y="1960"/>
                    </a:lnTo>
                    <a:lnTo>
                      <a:pt x="9394" y="2021"/>
                    </a:lnTo>
                    <a:lnTo>
                      <a:pt x="9441" y="2083"/>
                    </a:lnTo>
                    <a:lnTo>
                      <a:pt x="9488" y="2146"/>
                    </a:lnTo>
                    <a:lnTo>
                      <a:pt x="9536" y="2210"/>
                    </a:lnTo>
                    <a:lnTo>
                      <a:pt x="9583" y="2273"/>
                    </a:lnTo>
                    <a:lnTo>
                      <a:pt x="9631" y="2336"/>
                    </a:lnTo>
                    <a:lnTo>
                      <a:pt x="9679" y="2399"/>
                    </a:lnTo>
                    <a:lnTo>
                      <a:pt x="9680" y="2404"/>
                    </a:lnTo>
                    <a:lnTo>
                      <a:pt x="9680" y="2410"/>
                    </a:lnTo>
                    <a:lnTo>
                      <a:pt x="9682" y="2416"/>
                    </a:lnTo>
                    <a:lnTo>
                      <a:pt x="9683" y="2421"/>
                    </a:lnTo>
                    <a:lnTo>
                      <a:pt x="9685" y="2427"/>
                    </a:lnTo>
                    <a:lnTo>
                      <a:pt x="9688" y="2433"/>
                    </a:lnTo>
                    <a:lnTo>
                      <a:pt x="9690" y="2440"/>
                    </a:lnTo>
                    <a:lnTo>
                      <a:pt x="9692" y="2447"/>
                    </a:lnTo>
                    <a:lnTo>
                      <a:pt x="9708" y="2468"/>
                    </a:lnTo>
                    <a:lnTo>
                      <a:pt x="9723" y="2488"/>
                    </a:lnTo>
                    <a:lnTo>
                      <a:pt x="9740" y="2509"/>
                    </a:lnTo>
                    <a:lnTo>
                      <a:pt x="9757" y="2529"/>
                    </a:lnTo>
                    <a:lnTo>
                      <a:pt x="9774" y="2548"/>
                    </a:lnTo>
                    <a:lnTo>
                      <a:pt x="9792" y="2569"/>
                    </a:lnTo>
                    <a:lnTo>
                      <a:pt x="9809" y="2589"/>
                    </a:lnTo>
                    <a:lnTo>
                      <a:pt x="9827" y="2610"/>
                    </a:lnTo>
                    <a:lnTo>
                      <a:pt x="9830" y="2621"/>
                    </a:lnTo>
                    <a:lnTo>
                      <a:pt x="9833" y="2631"/>
                    </a:lnTo>
                    <a:lnTo>
                      <a:pt x="9837" y="2643"/>
                    </a:lnTo>
                    <a:lnTo>
                      <a:pt x="9841" y="2654"/>
                    </a:lnTo>
                    <a:lnTo>
                      <a:pt x="9846" y="2667"/>
                    </a:lnTo>
                    <a:lnTo>
                      <a:pt x="9850" y="2679"/>
                    </a:lnTo>
                    <a:lnTo>
                      <a:pt x="9855" y="2692"/>
                    </a:lnTo>
                    <a:lnTo>
                      <a:pt x="9860" y="2704"/>
                    </a:lnTo>
                    <a:lnTo>
                      <a:pt x="9868" y="2715"/>
                    </a:lnTo>
                    <a:lnTo>
                      <a:pt x="9876" y="2725"/>
                    </a:lnTo>
                    <a:lnTo>
                      <a:pt x="9884" y="2736"/>
                    </a:lnTo>
                    <a:lnTo>
                      <a:pt x="9892" y="2746"/>
                    </a:lnTo>
                    <a:lnTo>
                      <a:pt x="9900" y="2757"/>
                    </a:lnTo>
                    <a:lnTo>
                      <a:pt x="9908" y="2769"/>
                    </a:lnTo>
                    <a:lnTo>
                      <a:pt x="9917" y="2780"/>
                    </a:lnTo>
                    <a:lnTo>
                      <a:pt x="9928" y="2793"/>
                    </a:lnTo>
                    <a:lnTo>
                      <a:pt x="9933" y="2809"/>
                    </a:lnTo>
                    <a:lnTo>
                      <a:pt x="9939" y="2824"/>
                    </a:lnTo>
                    <a:lnTo>
                      <a:pt x="9945" y="2839"/>
                    </a:lnTo>
                    <a:lnTo>
                      <a:pt x="9952" y="2854"/>
                    </a:lnTo>
                    <a:lnTo>
                      <a:pt x="9959" y="2871"/>
                    </a:lnTo>
                    <a:lnTo>
                      <a:pt x="9966" y="2887"/>
                    </a:lnTo>
                    <a:lnTo>
                      <a:pt x="9973" y="2904"/>
                    </a:lnTo>
                    <a:lnTo>
                      <a:pt x="9982" y="2922"/>
                    </a:lnTo>
                    <a:lnTo>
                      <a:pt x="9989" y="2952"/>
                    </a:lnTo>
                    <a:lnTo>
                      <a:pt x="9996" y="2984"/>
                    </a:lnTo>
                    <a:lnTo>
                      <a:pt x="10004" y="3016"/>
                    </a:lnTo>
                    <a:lnTo>
                      <a:pt x="10011" y="3048"/>
                    </a:lnTo>
                    <a:lnTo>
                      <a:pt x="10019" y="3081"/>
                    </a:lnTo>
                    <a:lnTo>
                      <a:pt x="10027" y="3114"/>
                    </a:lnTo>
                    <a:lnTo>
                      <a:pt x="10035" y="3146"/>
                    </a:lnTo>
                    <a:lnTo>
                      <a:pt x="10042" y="3179"/>
                    </a:lnTo>
                    <a:lnTo>
                      <a:pt x="10049" y="3195"/>
                    </a:lnTo>
                    <a:lnTo>
                      <a:pt x="10057" y="3210"/>
                    </a:lnTo>
                    <a:lnTo>
                      <a:pt x="10065" y="3228"/>
                    </a:lnTo>
                    <a:lnTo>
                      <a:pt x="10072" y="3244"/>
                    </a:lnTo>
                    <a:lnTo>
                      <a:pt x="10082" y="3261"/>
                    </a:lnTo>
                    <a:lnTo>
                      <a:pt x="10090" y="3280"/>
                    </a:lnTo>
                    <a:lnTo>
                      <a:pt x="10099" y="3297"/>
                    </a:lnTo>
                    <a:lnTo>
                      <a:pt x="10109" y="3315"/>
                    </a:lnTo>
                    <a:lnTo>
                      <a:pt x="10111" y="3318"/>
                    </a:lnTo>
                    <a:lnTo>
                      <a:pt x="10114" y="3320"/>
                    </a:lnTo>
                    <a:lnTo>
                      <a:pt x="10117" y="3323"/>
                    </a:lnTo>
                    <a:lnTo>
                      <a:pt x="10120" y="3326"/>
                    </a:lnTo>
                    <a:lnTo>
                      <a:pt x="10123" y="3329"/>
                    </a:lnTo>
                    <a:lnTo>
                      <a:pt x="10127" y="3333"/>
                    </a:lnTo>
                    <a:lnTo>
                      <a:pt x="10132" y="3337"/>
                    </a:lnTo>
                    <a:lnTo>
                      <a:pt x="10136" y="3342"/>
                    </a:lnTo>
                    <a:lnTo>
                      <a:pt x="10136" y="3349"/>
                    </a:lnTo>
                    <a:lnTo>
                      <a:pt x="10137" y="3357"/>
                    </a:lnTo>
                    <a:lnTo>
                      <a:pt x="10139" y="3366"/>
                    </a:lnTo>
                    <a:lnTo>
                      <a:pt x="10140" y="3374"/>
                    </a:lnTo>
                    <a:lnTo>
                      <a:pt x="10142" y="3382"/>
                    </a:lnTo>
                    <a:lnTo>
                      <a:pt x="10144" y="3391"/>
                    </a:lnTo>
                    <a:lnTo>
                      <a:pt x="10147" y="3400"/>
                    </a:lnTo>
                    <a:lnTo>
                      <a:pt x="10149" y="3409"/>
                    </a:lnTo>
                    <a:lnTo>
                      <a:pt x="10152" y="3416"/>
                    </a:lnTo>
                    <a:lnTo>
                      <a:pt x="10155" y="3421"/>
                    </a:lnTo>
                    <a:lnTo>
                      <a:pt x="10159" y="3428"/>
                    </a:lnTo>
                    <a:lnTo>
                      <a:pt x="10163" y="3434"/>
                    </a:lnTo>
                    <a:lnTo>
                      <a:pt x="10168" y="3441"/>
                    </a:lnTo>
                    <a:lnTo>
                      <a:pt x="10172" y="3449"/>
                    </a:lnTo>
                    <a:lnTo>
                      <a:pt x="10178" y="3456"/>
                    </a:lnTo>
                    <a:lnTo>
                      <a:pt x="10183" y="3464"/>
                    </a:lnTo>
                    <a:lnTo>
                      <a:pt x="10186" y="3484"/>
                    </a:lnTo>
                    <a:lnTo>
                      <a:pt x="10189" y="3504"/>
                    </a:lnTo>
                    <a:lnTo>
                      <a:pt x="10193" y="3525"/>
                    </a:lnTo>
                    <a:lnTo>
                      <a:pt x="10197" y="3545"/>
                    </a:lnTo>
                    <a:lnTo>
                      <a:pt x="10202" y="3566"/>
                    </a:lnTo>
                    <a:lnTo>
                      <a:pt x="10206" y="3586"/>
                    </a:lnTo>
                    <a:lnTo>
                      <a:pt x="10211" y="3606"/>
                    </a:lnTo>
                    <a:lnTo>
                      <a:pt x="10216" y="3627"/>
                    </a:lnTo>
                    <a:lnTo>
                      <a:pt x="10232" y="3668"/>
                    </a:lnTo>
                    <a:lnTo>
                      <a:pt x="10247" y="3709"/>
                    </a:lnTo>
                    <a:lnTo>
                      <a:pt x="10262" y="3751"/>
                    </a:lnTo>
                    <a:lnTo>
                      <a:pt x="10278" y="3794"/>
                    </a:lnTo>
                    <a:lnTo>
                      <a:pt x="10292" y="3836"/>
                    </a:lnTo>
                    <a:lnTo>
                      <a:pt x="10307" y="3880"/>
                    </a:lnTo>
                    <a:lnTo>
                      <a:pt x="10322" y="3923"/>
                    </a:lnTo>
                    <a:lnTo>
                      <a:pt x="10338" y="3965"/>
                    </a:lnTo>
                    <a:lnTo>
                      <a:pt x="10338" y="3981"/>
                    </a:lnTo>
                    <a:lnTo>
                      <a:pt x="10339" y="3996"/>
                    </a:lnTo>
                    <a:lnTo>
                      <a:pt x="10340" y="4011"/>
                    </a:lnTo>
                    <a:lnTo>
                      <a:pt x="10342" y="4028"/>
                    </a:lnTo>
                    <a:lnTo>
                      <a:pt x="10344" y="4044"/>
                    </a:lnTo>
                    <a:lnTo>
                      <a:pt x="10346" y="4060"/>
                    </a:lnTo>
                    <a:lnTo>
                      <a:pt x="10349" y="4077"/>
                    </a:lnTo>
                    <a:lnTo>
                      <a:pt x="10351" y="4094"/>
                    </a:lnTo>
                    <a:lnTo>
                      <a:pt x="10362" y="4131"/>
                    </a:lnTo>
                    <a:lnTo>
                      <a:pt x="10371" y="4164"/>
                    </a:lnTo>
                    <a:lnTo>
                      <a:pt x="10380" y="4194"/>
                    </a:lnTo>
                    <a:lnTo>
                      <a:pt x="10386" y="4220"/>
                    </a:lnTo>
                    <a:lnTo>
                      <a:pt x="10391" y="4242"/>
                    </a:lnTo>
                    <a:lnTo>
                      <a:pt x="10396" y="4260"/>
                    </a:lnTo>
                    <a:lnTo>
                      <a:pt x="10400" y="4275"/>
                    </a:lnTo>
                    <a:lnTo>
                      <a:pt x="10405" y="4284"/>
                    </a:lnTo>
                    <a:lnTo>
                      <a:pt x="10432" y="4467"/>
                    </a:lnTo>
                    <a:lnTo>
                      <a:pt x="10451" y="4606"/>
                    </a:lnTo>
                    <a:lnTo>
                      <a:pt x="10465" y="4708"/>
                    </a:lnTo>
                    <a:lnTo>
                      <a:pt x="10475" y="4779"/>
                    </a:lnTo>
                    <a:lnTo>
                      <a:pt x="10482" y="4828"/>
                    </a:lnTo>
                    <a:lnTo>
                      <a:pt x="10484" y="4860"/>
                    </a:lnTo>
                    <a:lnTo>
                      <a:pt x="10486" y="4885"/>
                    </a:lnTo>
                    <a:lnTo>
                      <a:pt x="10486" y="4908"/>
                    </a:lnTo>
                    <a:lnTo>
                      <a:pt x="10491" y="4929"/>
                    </a:lnTo>
                    <a:lnTo>
                      <a:pt x="10497" y="4949"/>
                    </a:lnTo>
                    <a:lnTo>
                      <a:pt x="10503" y="4969"/>
                    </a:lnTo>
                    <a:lnTo>
                      <a:pt x="10510" y="4990"/>
                    </a:lnTo>
                    <a:lnTo>
                      <a:pt x="10517" y="5011"/>
                    </a:lnTo>
                    <a:lnTo>
                      <a:pt x="10524" y="5033"/>
                    </a:lnTo>
                    <a:lnTo>
                      <a:pt x="10532" y="5055"/>
                    </a:lnTo>
                    <a:lnTo>
                      <a:pt x="10539" y="5078"/>
                    </a:lnTo>
                    <a:lnTo>
                      <a:pt x="10540" y="5111"/>
                    </a:lnTo>
                    <a:lnTo>
                      <a:pt x="10541" y="5145"/>
                    </a:lnTo>
                    <a:lnTo>
                      <a:pt x="10542" y="5179"/>
                    </a:lnTo>
                    <a:lnTo>
                      <a:pt x="10544" y="5214"/>
                    </a:lnTo>
                    <a:lnTo>
                      <a:pt x="10546" y="5249"/>
                    </a:lnTo>
                    <a:lnTo>
                      <a:pt x="10548" y="5285"/>
                    </a:lnTo>
                    <a:lnTo>
                      <a:pt x="10550" y="5319"/>
                    </a:lnTo>
                    <a:lnTo>
                      <a:pt x="10553" y="5355"/>
                    </a:lnTo>
                    <a:lnTo>
                      <a:pt x="10555" y="5368"/>
                    </a:lnTo>
                    <a:lnTo>
                      <a:pt x="10559" y="5382"/>
                    </a:lnTo>
                    <a:lnTo>
                      <a:pt x="10562" y="5396"/>
                    </a:lnTo>
                    <a:lnTo>
                      <a:pt x="10567" y="5410"/>
                    </a:lnTo>
                    <a:lnTo>
                      <a:pt x="10571" y="5425"/>
                    </a:lnTo>
                    <a:lnTo>
                      <a:pt x="10576" y="5440"/>
                    </a:lnTo>
                    <a:lnTo>
                      <a:pt x="10582" y="5455"/>
                    </a:lnTo>
                    <a:lnTo>
                      <a:pt x="10587" y="5470"/>
                    </a:lnTo>
                    <a:lnTo>
                      <a:pt x="10587" y="5519"/>
                    </a:lnTo>
                    <a:lnTo>
                      <a:pt x="10587" y="5567"/>
                    </a:lnTo>
                    <a:lnTo>
                      <a:pt x="10587" y="5616"/>
                    </a:lnTo>
                    <a:lnTo>
                      <a:pt x="10587" y="5664"/>
                    </a:lnTo>
                    <a:lnTo>
                      <a:pt x="10587" y="5714"/>
                    </a:lnTo>
                    <a:lnTo>
                      <a:pt x="10587" y="5763"/>
                    </a:lnTo>
                    <a:lnTo>
                      <a:pt x="10587" y="5813"/>
                    </a:lnTo>
                    <a:lnTo>
                      <a:pt x="10587" y="5864"/>
                    </a:lnTo>
                    <a:lnTo>
                      <a:pt x="10593" y="5898"/>
                    </a:lnTo>
                    <a:lnTo>
                      <a:pt x="10598" y="5924"/>
                    </a:lnTo>
                    <a:lnTo>
                      <a:pt x="10601" y="5946"/>
                    </a:lnTo>
                    <a:lnTo>
                      <a:pt x="10604" y="5964"/>
                    </a:lnTo>
                    <a:lnTo>
                      <a:pt x="10605" y="5981"/>
                    </a:lnTo>
                    <a:lnTo>
                      <a:pt x="10606" y="6001"/>
                    </a:lnTo>
                    <a:lnTo>
                      <a:pt x="10606" y="6024"/>
                    </a:lnTo>
                    <a:lnTo>
                      <a:pt x="10606" y="6054"/>
                    </a:lnTo>
                    <a:lnTo>
                      <a:pt x="10606" y="6054"/>
                    </a:lnTo>
                    <a:lnTo>
                      <a:pt x="10605" y="6055"/>
                    </a:lnTo>
                    <a:lnTo>
                      <a:pt x="10604" y="6056"/>
                    </a:lnTo>
                    <a:lnTo>
                      <a:pt x="10602" y="6058"/>
                    </a:lnTo>
                    <a:lnTo>
                      <a:pt x="10600" y="6060"/>
                    </a:lnTo>
                    <a:lnTo>
                      <a:pt x="10598" y="6062"/>
                    </a:lnTo>
                    <a:lnTo>
                      <a:pt x="10596" y="6064"/>
                    </a:lnTo>
                    <a:lnTo>
                      <a:pt x="10593" y="6067"/>
                    </a:lnTo>
                    <a:lnTo>
                      <a:pt x="10591" y="6136"/>
                    </a:lnTo>
                    <a:lnTo>
                      <a:pt x="10589" y="6195"/>
                    </a:lnTo>
                    <a:lnTo>
                      <a:pt x="10588" y="6256"/>
                    </a:lnTo>
                    <a:lnTo>
                      <a:pt x="10588" y="6328"/>
                    </a:lnTo>
                    <a:lnTo>
                      <a:pt x="10588" y="6422"/>
                    </a:lnTo>
                    <a:lnTo>
                      <a:pt x="10589" y="6548"/>
                    </a:lnTo>
                    <a:lnTo>
                      <a:pt x="10591" y="6715"/>
                    </a:lnTo>
                    <a:lnTo>
                      <a:pt x="10593" y="6934"/>
                    </a:lnTo>
                    <a:lnTo>
                      <a:pt x="10589" y="6982"/>
                    </a:lnTo>
                    <a:lnTo>
                      <a:pt x="10585" y="7023"/>
                    </a:lnTo>
                    <a:lnTo>
                      <a:pt x="10583" y="7063"/>
                    </a:lnTo>
                    <a:lnTo>
                      <a:pt x="10581" y="7109"/>
                    </a:lnTo>
                    <a:lnTo>
                      <a:pt x="10579" y="7166"/>
                    </a:lnTo>
                    <a:lnTo>
                      <a:pt x="10576" y="7240"/>
                    </a:lnTo>
                    <a:lnTo>
                      <a:pt x="10575" y="7340"/>
                    </a:lnTo>
                    <a:lnTo>
                      <a:pt x="10572" y="7470"/>
                    </a:lnTo>
                    <a:lnTo>
                      <a:pt x="10570" y="7486"/>
                    </a:lnTo>
                    <a:lnTo>
                      <a:pt x="10567" y="7502"/>
                    </a:lnTo>
                    <a:lnTo>
                      <a:pt x="10565" y="7519"/>
                    </a:lnTo>
                    <a:lnTo>
                      <a:pt x="10562" y="7535"/>
                    </a:lnTo>
                    <a:lnTo>
                      <a:pt x="10560" y="7553"/>
                    </a:lnTo>
                    <a:lnTo>
                      <a:pt x="10558" y="7570"/>
                    </a:lnTo>
                    <a:lnTo>
                      <a:pt x="10555" y="7588"/>
                    </a:lnTo>
                    <a:lnTo>
                      <a:pt x="10553" y="7606"/>
                    </a:lnTo>
                    <a:lnTo>
                      <a:pt x="10552" y="7650"/>
                    </a:lnTo>
                    <a:lnTo>
                      <a:pt x="10551" y="7692"/>
                    </a:lnTo>
                    <a:lnTo>
                      <a:pt x="10550" y="7736"/>
                    </a:lnTo>
                    <a:lnTo>
                      <a:pt x="10548" y="7780"/>
                    </a:lnTo>
                    <a:lnTo>
                      <a:pt x="10546" y="7824"/>
                    </a:lnTo>
                    <a:lnTo>
                      <a:pt x="10544" y="7868"/>
                    </a:lnTo>
                    <a:lnTo>
                      <a:pt x="10542" y="7913"/>
                    </a:lnTo>
                    <a:lnTo>
                      <a:pt x="10539" y="7959"/>
                    </a:lnTo>
                    <a:lnTo>
                      <a:pt x="10526" y="8017"/>
                    </a:lnTo>
                    <a:lnTo>
                      <a:pt x="10514" y="8076"/>
                    </a:lnTo>
                    <a:lnTo>
                      <a:pt x="10501" y="8134"/>
                    </a:lnTo>
                    <a:lnTo>
                      <a:pt x="10489" y="8193"/>
                    </a:lnTo>
                    <a:lnTo>
                      <a:pt x="10476" y="8253"/>
                    </a:lnTo>
                    <a:lnTo>
                      <a:pt x="10463" y="8312"/>
                    </a:lnTo>
                    <a:lnTo>
                      <a:pt x="10451" y="8372"/>
                    </a:lnTo>
                    <a:lnTo>
                      <a:pt x="10439" y="8433"/>
                    </a:lnTo>
                    <a:lnTo>
                      <a:pt x="10433" y="8454"/>
                    </a:lnTo>
                    <a:lnTo>
                      <a:pt x="10428" y="8474"/>
                    </a:lnTo>
                    <a:lnTo>
                      <a:pt x="10420" y="8494"/>
                    </a:lnTo>
                    <a:lnTo>
                      <a:pt x="10414" y="8515"/>
                    </a:lnTo>
                    <a:lnTo>
                      <a:pt x="10407" y="8535"/>
                    </a:lnTo>
                    <a:lnTo>
                      <a:pt x="10400" y="8555"/>
                    </a:lnTo>
                    <a:lnTo>
                      <a:pt x="10392" y="8575"/>
                    </a:lnTo>
                    <a:lnTo>
                      <a:pt x="10385" y="8595"/>
                    </a:lnTo>
                    <a:lnTo>
                      <a:pt x="10385" y="8611"/>
                    </a:lnTo>
                    <a:lnTo>
                      <a:pt x="10384" y="8626"/>
                    </a:lnTo>
                    <a:lnTo>
                      <a:pt x="10382" y="8642"/>
                    </a:lnTo>
                    <a:lnTo>
                      <a:pt x="10381" y="8658"/>
                    </a:lnTo>
                    <a:lnTo>
                      <a:pt x="10379" y="8674"/>
                    </a:lnTo>
                    <a:lnTo>
                      <a:pt x="10376" y="8690"/>
                    </a:lnTo>
                    <a:lnTo>
                      <a:pt x="10373" y="8707"/>
                    </a:lnTo>
                    <a:lnTo>
                      <a:pt x="10371" y="8725"/>
                    </a:lnTo>
                    <a:lnTo>
                      <a:pt x="10358" y="8770"/>
                    </a:lnTo>
                    <a:lnTo>
                      <a:pt x="10345" y="8816"/>
                    </a:lnTo>
                    <a:lnTo>
                      <a:pt x="10331" y="8862"/>
                    </a:lnTo>
                    <a:lnTo>
                      <a:pt x="10316" y="8908"/>
                    </a:lnTo>
                    <a:lnTo>
                      <a:pt x="10302" y="8953"/>
                    </a:lnTo>
                    <a:lnTo>
                      <a:pt x="10287" y="8999"/>
                    </a:lnTo>
                    <a:lnTo>
                      <a:pt x="10272" y="9045"/>
                    </a:lnTo>
                    <a:lnTo>
                      <a:pt x="10257" y="9090"/>
                    </a:lnTo>
                    <a:lnTo>
                      <a:pt x="10256" y="9103"/>
                    </a:lnTo>
                    <a:lnTo>
                      <a:pt x="10256" y="9116"/>
                    </a:lnTo>
                    <a:lnTo>
                      <a:pt x="10254" y="9129"/>
                    </a:lnTo>
                    <a:lnTo>
                      <a:pt x="10253" y="9141"/>
                    </a:lnTo>
                    <a:lnTo>
                      <a:pt x="10251" y="9154"/>
                    </a:lnTo>
                    <a:lnTo>
                      <a:pt x="10248" y="9167"/>
                    </a:lnTo>
                    <a:lnTo>
                      <a:pt x="10246" y="9180"/>
                    </a:lnTo>
                    <a:lnTo>
                      <a:pt x="10244" y="9192"/>
                    </a:lnTo>
                    <a:lnTo>
                      <a:pt x="10236" y="9213"/>
                    </a:lnTo>
                    <a:lnTo>
                      <a:pt x="10227" y="9241"/>
                    </a:lnTo>
                    <a:lnTo>
                      <a:pt x="10216" y="9275"/>
                    </a:lnTo>
                    <a:lnTo>
                      <a:pt x="10206" y="9311"/>
                    </a:lnTo>
                    <a:lnTo>
                      <a:pt x="10197" y="9347"/>
                    </a:lnTo>
                    <a:lnTo>
                      <a:pt x="10187" y="9381"/>
                    </a:lnTo>
                    <a:lnTo>
                      <a:pt x="10178" y="9410"/>
                    </a:lnTo>
                    <a:lnTo>
                      <a:pt x="10169" y="9430"/>
                    </a:lnTo>
                    <a:lnTo>
                      <a:pt x="10169" y="9430"/>
                    </a:lnTo>
                    <a:lnTo>
                      <a:pt x="10168" y="9430"/>
                    </a:lnTo>
                    <a:lnTo>
                      <a:pt x="10167" y="9430"/>
                    </a:lnTo>
                    <a:lnTo>
                      <a:pt x="10165" y="9430"/>
                    </a:lnTo>
                    <a:lnTo>
                      <a:pt x="10163" y="9431"/>
                    </a:lnTo>
                    <a:lnTo>
                      <a:pt x="10161" y="9432"/>
                    </a:lnTo>
                    <a:lnTo>
                      <a:pt x="10158" y="9434"/>
                    </a:lnTo>
                    <a:lnTo>
                      <a:pt x="10156" y="9436"/>
                    </a:lnTo>
                    <a:lnTo>
                      <a:pt x="10153" y="9449"/>
                    </a:lnTo>
                    <a:lnTo>
                      <a:pt x="10151" y="9462"/>
                    </a:lnTo>
                    <a:lnTo>
                      <a:pt x="10148" y="9475"/>
                    </a:lnTo>
                    <a:lnTo>
                      <a:pt x="10146" y="9488"/>
                    </a:lnTo>
                    <a:lnTo>
                      <a:pt x="10144" y="9501"/>
                    </a:lnTo>
                    <a:lnTo>
                      <a:pt x="10141" y="9516"/>
                    </a:lnTo>
                    <a:lnTo>
                      <a:pt x="10139" y="9530"/>
                    </a:lnTo>
                    <a:lnTo>
                      <a:pt x="10136" y="9545"/>
                    </a:lnTo>
                    <a:lnTo>
                      <a:pt x="10101" y="9626"/>
                    </a:lnTo>
                    <a:lnTo>
                      <a:pt x="10072" y="9695"/>
                    </a:lnTo>
                    <a:lnTo>
                      <a:pt x="10048" y="9754"/>
                    </a:lnTo>
                    <a:lnTo>
                      <a:pt x="10029" y="9804"/>
                    </a:lnTo>
                    <a:lnTo>
                      <a:pt x="10012" y="9844"/>
                    </a:lnTo>
                    <a:lnTo>
                      <a:pt x="10000" y="9875"/>
                    </a:lnTo>
                    <a:lnTo>
                      <a:pt x="9990" y="9897"/>
                    </a:lnTo>
                    <a:lnTo>
                      <a:pt x="9982" y="9910"/>
                    </a:lnTo>
                    <a:lnTo>
                      <a:pt x="9977" y="9929"/>
                    </a:lnTo>
                    <a:lnTo>
                      <a:pt x="9971" y="9946"/>
                    </a:lnTo>
                    <a:lnTo>
                      <a:pt x="9965" y="9965"/>
                    </a:lnTo>
                    <a:lnTo>
                      <a:pt x="9960" y="9982"/>
                    </a:lnTo>
                    <a:lnTo>
                      <a:pt x="9954" y="10000"/>
                    </a:lnTo>
                    <a:lnTo>
                      <a:pt x="9948" y="10018"/>
                    </a:lnTo>
                    <a:lnTo>
                      <a:pt x="9942" y="10035"/>
                    </a:lnTo>
                    <a:lnTo>
                      <a:pt x="9935" y="10053"/>
                    </a:lnTo>
                    <a:lnTo>
                      <a:pt x="9927" y="10066"/>
                    </a:lnTo>
                    <a:lnTo>
                      <a:pt x="9919" y="10079"/>
                    </a:lnTo>
                    <a:lnTo>
                      <a:pt x="9911" y="10091"/>
                    </a:lnTo>
                    <a:lnTo>
                      <a:pt x="9903" y="10104"/>
                    </a:lnTo>
                    <a:lnTo>
                      <a:pt x="9895" y="10117"/>
                    </a:lnTo>
                    <a:lnTo>
                      <a:pt x="9886" y="10130"/>
                    </a:lnTo>
                    <a:lnTo>
                      <a:pt x="9877" y="10142"/>
                    </a:lnTo>
                    <a:lnTo>
                      <a:pt x="9867" y="10155"/>
                    </a:lnTo>
                    <a:lnTo>
                      <a:pt x="9856" y="10184"/>
                    </a:lnTo>
                    <a:lnTo>
                      <a:pt x="9847" y="10206"/>
                    </a:lnTo>
                    <a:lnTo>
                      <a:pt x="9841" y="10222"/>
                    </a:lnTo>
                    <a:lnTo>
                      <a:pt x="9836" y="10233"/>
                    </a:lnTo>
                    <a:lnTo>
                      <a:pt x="9832" y="10240"/>
                    </a:lnTo>
                    <a:lnTo>
                      <a:pt x="9829" y="10244"/>
                    </a:lnTo>
                    <a:lnTo>
                      <a:pt x="9824" y="10247"/>
                    </a:lnTo>
                    <a:lnTo>
                      <a:pt x="9820" y="10250"/>
                    </a:lnTo>
                    <a:lnTo>
                      <a:pt x="9817" y="10260"/>
                    </a:lnTo>
                    <a:lnTo>
                      <a:pt x="9815" y="10271"/>
                    </a:lnTo>
                    <a:lnTo>
                      <a:pt x="9812" y="10281"/>
                    </a:lnTo>
                    <a:lnTo>
                      <a:pt x="9810" y="10291"/>
                    </a:lnTo>
                    <a:lnTo>
                      <a:pt x="9807" y="10302"/>
                    </a:lnTo>
                    <a:lnTo>
                      <a:pt x="9805" y="10313"/>
                    </a:lnTo>
                    <a:lnTo>
                      <a:pt x="9802" y="10326"/>
                    </a:lnTo>
                    <a:lnTo>
                      <a:pt x="9800" y="10338"/>
                    </a:lnTo>
                    <a:lnTo>
                      <a:pt x="9785" y="10372"/>
                    </a:lnTo>
                    <a:lnTo>
                      <a:pt x="9768" y="10405"/>
                    </a:lnTo>
                    <a:lnTo>
                      <a:pt x="9752" y="10440"/>
                    </a:lnTo>
                    <a:lnTo>
                      <a:pt x="9735" y="10475"/>
                    </a:lnTo>
                    <a:lnTo>
                      <a:pt x="9718" y="10509"/>
                    </a:lnTo>
                    <a:lnTo>
                      <a:pt x="9701" y="10545"/>
                    </a:lnTo>
                    <a:lnTo>
                      <a:pt x="9683" y="10581"/>
                    </a:lnTo>
                    <a:lnTo>
                      <a:pt x="9665" y="10615"/>
                    </a:lnTo>
                    <a:lnTo>
                      <a:pt x="9658" y="10627"/>
                    </a:lnTo>
                    <a:lnTo>
                      <a:pt x="9650" y="10638"/>
                    </a:lnTo>
                    <a:lnTo>
                      <a:pt x="9642" y="10649"/>
                    </a:lnTo>
                    <a:lnTo>
                      <a:pt x="9635" y="10660"/>
                    </a:lnTo>
                    <a:lnTo>
                      <a:pt x="9626" y="10673"/>
                    </a:lnTo>
                    <a:lnTo>
                      <a:pt x="9617" y="10686"/>
                    </a:lnTo>
                    <a:lnTo>
                      <a:pt x="9608" y="10698"/>
                    </a:lnTo>
                    <a:lnTo>
                      <a:pt x="9598" y="10710"/>
                    </a:lnTo>
                    <a:lnTo>
                      <a:pt x="9588" y="10718"/>
                    </a:lnTo>
                    <a:lnTo>
                      <a:pt x="9578" y="10728"/>
                    </a:lnTo>
                    <a:lnTo>
                      <a:pt x="9568" y="10736"/>
                    </a:lnTo>
                    <a:lnTo>
                      <a:pt x="9558" y="10746"/>
                    </a:lnTo>
                    <a:lnTo>
                      <a:pt x="9548" y="10755"/>
                    </a:lnTo>
                    <a:lnTo>
                      <a:pt x="9538" y="10765"/>
                    </a:lnTo>
                    <a:lnTo>
                      <a:pt x="9528" y="10776"/>
                    </a:lnTo>
                    <a:lnTo>
                      <a:pt x="9517" y="10786"/>
                    </a:lnTo>
                    <a:lnTo>
                      <a:pt x="9495" y="10829"/>
                    </a:lnTo>
                    <a:lnTo>
                      <a:pt x="9472" y="10872"/>
                    </a:lnTo>
                    <a:lnTo>
                      <a:pt x="9449" y="10915"/>
                    </a:lnTo>
                    <a:lnTo>
                      <a:pt x="9426" y="10959"/>
                    </a:lnTo>
                    <a:lnTo>
                      <a:pt x="9402" y="11003"/>
                    </a:lnTo>
                    <a:lnTo>
                      <a:pt x="9379" y="11047"/>
                    </a:lnTo>
                    <a:lnTo>
                      <a:pt x="9354" y="11093"/>
                    </a:lnTo>
                    <a:lnTo>
                      <a:pt x="9330" y="11138"/>
                    </a:lnTo>
                    <a:lnTo>
                      <a:pt x="9300" y="11169"/>
                    </a:lnTo>
                    <a:lnTo>
                      <a:pt x="9279" y="11193"/>
                    </a:lnTo>
                    <a:lnTo>
                      <a:pt x="9262" y="11211"/>
                    </a:lnTo>
                    <a:lnTo>
                      <a:pt x="9251" y="11225"/>
                    </a:lnTo>
                    <a:lnTo>
                      <a:pt x="9243" y="11235"/>
                    </a:lnTo>
                    <a:lnTo>
                      <a:pt x="9238" y="11243"/>
                    </a:lnTo>
                    <a:lnTo>
                      <a:pt x="9233" y="11251"/>
                    </a:lnTo>
                    <a:lnTo>
                      <a:pt x="9229" y="11260"/>
                    </a:lnTo>
                    <a:lnTo>
                      <a:pt x="9213" y="11271"/>
                    </a:lnTo>
                    <a:lnTo>
                      <a:pt x="9201" y="11280"/>
                    </a:lnTo>
                    <a:lnTo>
                      <a:pt x="9191" y="11288"/>
                    </a:lnTo>
                    <a:lnTo>
                      <a:pt x="9183" y="11295"/>
                    </a:lnTo>
                    <a:lnTo>
                      <a:pt x="9176" y="11302"/>
                    </a:lnTo>
                    <a:lnTo>
                      <a:pt x="9168" y="11310"/>
                    </a:lnTo>
                    <a:lnTo>
                      <a:pt x="9159" y="11321"/>
                    </a:lnTo>
                    <a:lnTo>
                      <a:pt x="9148" y="11335"/>
                    </a:lnTo>
                    <a:lnTo>
                      <a:pt x="9140" y="11337"/>
                    </a:lnTo>
                    <a:lnTo>
                      <a:pt x="9133" y="11340"/>
                    </a:lnTo>
                    <a:lnTo>
                      <a:pt x="9125" y="11343"/>
                    </a:lnTo>
                    <a:lnTo>
                      <a:pt x="9116" y="11346"/>
                    </a:lnTo>
                    <a:lnTo>
                      <a:pt x="9108" y="11349"/>
                    </a:lnTo>
                    <a:lnTo>
                      <a:pt x="9100" y="11353"/>
                    </a:lnTo>
                    <a:lnTo>
                      <a:pt x="9091" y="11357"/>
                    </a:lnTo>
                    <a:lnTo>
                      <a:pt x="9081" y="11361"/>
                    </a:lnTo>
                    <a:lnTo>
                      <a:pt x="9070" y="11369"/>
                    </a:lnTo>
                    <a:lnTo>
                      <a:pt x="9060" y="11378"/>
                    </a:lnTo>
                    <a:lnTo>
                      <a:pt x="9050" y="11387"/>
                    </a:lnTo>
                    <a:lnTo>
                      <a:pt x="9040" y="11396"/>
                    </a:lnTo>
                    <a:lnTo>
                      <a:pt x="9029" y="11406"/>
                    </a:lnTo>
                    <a:lnTo>
                      <a:pt x="9017" y="11416"/>
                    </a:lnTo>
                    <a:lnTo>
                      <a:pt x="9005" y="11426"/>
                    </a:lnTo>
                    <a:lnTo>
                      <a:pt x="8993" y="11436"/>
                    </a:lnTo>
                    <a:lnTo>
                      <a:pt x="8968" y="11467"/>
                    </a:lnTo>
                    <a:lnTo>
                      <a:pt x="8943" y="11498"/>
                    </a:lnTo>
                    <a:lnTo>
                      <a:pt x="8917" y="11531"/>
                    </a:lnTo>
                    <a:lnTo>
                      <a:pt x="8892" y="11562"/>
                    </a:lnTo>
                    <a:lnTo>
                      <a:pt x="8865" y="11595"/>
                    </a:lnTo>
                    <a:lnTo>
                      <a:pt x="8839" y="11628"/>
                    </a:lnTo>
                    <a:lnTo>
                      <a:pt x="8812" y="11661"/>
                    </a:lnTo>
                    <a:lnTo>
                      <a:pt x="8785" y="11694"/>
                    </a:lnTo>
                    <a:lnTo>
                      <a:pt x="8764" y="11709"/>
                    </a:lnTo>
                    <a:lnTo>
                      <a:pt x="8749" y="11722"/>
                    </a:lnTo>
                    <a:lnTo>
                      <a:pt x="8736" y="11734"/>
                    </a:lnTo>
                    <a:lnTo>
                      <a:pt x="8724" y="11745"/>
                    </a:lnTo>
                    <a:lnTo>
                      <a:pt x="8711" y="11757"/>
                    </a:lnTo>
                    <a:lnTo>
                      <a:pt x="8697" y="11772"/>
                    </a:lnTo>
                    <a:lnTo>
                      <a:pt x="8680" y="11791"/>
                    </a:lnTo>
                    <a:lnTo>
                      <a:pt x="8657" y="11816"/>
                    </a:lnTo>
                    <a:lnTo>
                      <a:pt x="8654" y="11821"/>
                    </a:lnTo>
                    <a:lnTo>
                      <a:pt x="8651" y="11828"/>
                    </a:lnTo>
                    <a:lnTo>
                      <a:pt x="8647" y="11834"/>
                    </a:lnTo>
                    <a:lnTo>
                      <a:pt x="8643" y="11841"/>
                    </a:lnTo>
                    <a:lnTo>
                      <a:pt x="8638" y="11848"/>
                    </a:lnTo>
                    <a:lnTo>
                      <a:pt x="8634" y="11855"/>
                    </a:lnTo>
                    <a:lnTo>
                      <a:pt x="8629" y="11862"/>
                    </a:lnTo>
                    <a:lnTo>
                      <a:pt x="8624" y="11870"/>
                    </a:lnTo>
                    <a:lnTo>
                      <a:pt x="8561" y="11924"/>
                    </a:lnTo>
                    <a:lnTo>
                      <a:pt x="8507" y="11971"/>
                    </a:lnTo>
                    <a:lnTo>
                      <a:pt x="8460" y="12011"/>
                    </a:lnTo>
                    <a:lnTo>
                      <a:pt x="8422" y="12044"/>
                    </a:lnTo>
                    <a:lnTo>
                      <a:pt x="8389" y="12070"/>
                    </a:lnTo>
                    <a:lnTo>
                      <a:pt x="8363" y="12092"/>
                    </a:lnTo>
                    <a:lnTo>
                      <a:pt x="8346" y="12109"/>
                    </a:lnTo>
                    <a:lnTo>
                      <a:pt x="8335" y="12121"/>
                    </a:lnTo>
                    <a:lnTo>
                      <a:pt x="8325" y="12128"/>
                    </a:lnTo>
                    <a:lnTo>
                      <a:pt x="8314" y="12137"/>
                    </a:lnTo>
                    <a:lnTo>
                      <a:pt x="8304" y="12144"/>
                    </a:lnTo>
                    <a:lnTo>
                      <a:pt x="8293" y="12152"/>
                    </a:lnTo>
                    <a:lnTo>
                      <a:pt x="8283" y="12161"/>
                    </a:lnTo>
                    <a:lnTo>
                      <a:pt x="8272" y="12169"/>
                    </a:lnTo>
                    <a:lnTo>
                      <a:pt x="8259" y="12178"/>
                    </a:lnTo>
                    <a:lnTo>
                      <a:pt x="8247" y="12189"/>
                    </a:lnTo>
                    <a:lnTo>
                      <a:pt x="8232" y="12196"/>
                    </a:lnTo>
                    <a:lnTo>
                      <a:pt x="8216" y="12204"/>
                    </a:lnTo>
                    <a:lnTo>
                      <a:pt x="8201" y="12212"/>
                    </a:lnTo>
                    <a:lnTo>
                      <a:pt x="8186" y="12220"/>
                    </a:lnTo>
                    <a:lnTo>
                      <a:pt x="8170" y="12228"/>
                    </a:lnTo>
                    <a:lnTo>
                      <a:pt x="8153" y="12238"/>
                    </a:lnTo>
                    <a:lnTo>
                      <a:pt x="8137" y="12247"/>
                    </a:lnTo>
                    <a:lnTo>
                      <a:pt x="8120" y="12256"/>
                    </a:lnTo>
                    <a:lnTo>
                      <a:pt x="8120" y="12259"/>
                    </a:lnTo>
                    <a:lnTo>
                      <a:pt x="8119" y="12263"/>
                    </a:lnTo>
                    <a:lnTo>
                      <a:pt x="8116" y="12266"/>
                    </a:lnTo>
                    <a:lnTo>
                      <a:pt x="8115" y="12271"/>
                    </a:lnTo>
                    <a:lnTo>
                      <a:pt x="8113" y="12275"/>
                    </a:lnTo>
                    <a:lnTo>
                      <a:pt x="8111" y="12281"/>
                    </a:lnTo>
                    <a:lnTo>
                      <a:pt x="8108" y="12286"/>
                    </a:lnTo>
                    <a:lnTo>
                      <a:pt x="8106" y="12291"/>
                    </a:lnTo>
                    <a:lnTo>
                      <a:pt x="8090" y="12302"/>
                    </a:lnTo>
                    <a:lnTo>
                      <a:pt x="8074" y="12313"/>
                    </a:lnTo>
                    <a:lnTo>
                      <a:pt x="8058" y="12323"/>
                    </a:lnTo>
                    <a:lnTo>
                      <a:pt x="8042" y="12333"/>
                    </a:lnTo>
                    <a:lnTo>
                      <a:pt x="8028" y="12342"/>
                    </a:lnTo>
                    <a:lnTo>
                      <a:pt x="8015" y="12350"/>
                    </a:lnTo>
                    <a:lnTo>
                      <a:pt x="8005" y="12357"/>
                    </a:lnTo>
                    <a:lnTo>
                      <a:pt x="7998" y="12365"/>
                    </a:lnTo>
                    <a:lnTo>
                      <a:pt x="7993" y="12367"/>
                    </a:lnTo>
                    <a:lnTo>
                      <a:pt x="7988" y="12370"/>
                    </a:lnTo>
                    <a:lnTo>
                      <a:pt x="7983" y="12373"/>
                    </a:lnTo>
                    <a:lnTo>
                      <a:pt x="7978" y="12376"/>
                    </a:lnTo>
                    <a:lnTo>
                      <a:pt x="7972" y="12379"/>
                    </a:lnTo>
                    <a:lnTo>
                      <a:pt x="7965" y="12383"/>
                    </a:lnTo>
                    <a:lnTo>
                      <a:pt x="7958" y="12388"/>
                    </a:lnTo>
                    <a:lnTo>
                      <a:pt x="7951" y="12392"/>
                    </a:lnTo>
                    <a:lnTo>
                      <a:pt x="7944" y="12393"/>
                    </a:lnTo>
                    <a:lnTo>
                      <a:pt x="7936" y="12393"/>
                    </a:lnTo>
                    <a:lnTo>
                      <a:pt x="7929" y="12395"/>
                    </a:lnTo>
                    <a:lnTo>
                      <a:pt x="7921" y="12396"/>
                    </a:lnTo>
                    <a:lnTo>
                      <a:pt x="7912" y="12398"/>
                    </a:lnTo>
                    <a:lnTo>
                      <a:pt x="7903" y="12401"/>
                    </a:lnTo>
                    <a:lnTo>
                      <a:pt x="7894" y="12403"/>
                    </a:lnTo>
                    <a:lnTo>
                      <a:pt x="7884" y="12406"/>
                    </a:lnTo>
                    <a:lnTo>
                      <a:pt x="7884" y="12408"/>
                    </a:lnTo>
                    <a:lnTo>
                      <a:pt x="7883" y="12411"/>
                    </a:lnTo>
                    <a:lnTo>
                      <a:pt x="7882" y="12413"/>
                    </a:lnTo>
                    <a:lnTo>
                      <a:pt x="7880" y="12416"/>
                    </a:lnTo>
                    <a:lnTo>
                      <a:pt x="7878" y="12418"/>
                    </a:lnTo>
                    <a:lnTo>
                      <a:pt x="7876" y="12421"/>
                    </a:lnTo>
                    <a:lnTo>
                      <a:pt x="7874" y="12423"/>
                    </a:lnTo>
                    <a:lnTo>
                      <a:pt x="7871" y="12426"/>
                    </a:lnTo>
                    <a:lnTo>
                      <a:pt x="7865" y="12428"/>
                    </a:lnTo>
                    <a:lnTo>
                      <a:pt x="7859" y="12430"/>
                    </a:lnTo>
                    <a:lnTo>
                      <a:pt x="7853" y="12434"/>
                    </a:lnTo>
                    <a:lnTo>
                      <a:pt x="7846" y="12436"/>
                    </a:lnTo>
                    <a:lnTo>
                      <a:pt x="7839" y="12439"/>
                    </a:lnTo>
                    <a:lnTo>
                      <a:pt x="7832" y="12441"/>
                    </a:lnTo>
                    <a:lnTo>
                      <a:pt x="7825" y="12444"/>
                    </a:lnTo>
                    <a:lnTo>
                      <a:pt x="7818" y="12446"/>
                    </a:lnTo>
                    <a:lnTo>
                      <a:pt x="7812" y="12451"/>
                    </a:lnTo>
                    <a:lnTo>
                      <a:pt x="7807" y="12457"/>
                    </a:lnTo>
                    <a:lnTo>
                      <a:pt x="7801" y="12462"/>
                    </a:lnTo>
                    <a:lnTo>
                      <a:pt x="7796" y="12467"/>
                    </a:lnTo>
                    <a:lnTo>
                      <a:pt x="7790" y="12473"/>
                    </a:lnTo>
                    <a:lnTo>
                      <a:pt x="7784" y="12479"/>
                    </a:lnTo>
                    <a:lnTo>
                      <a:pt x="7778" y="12487"/>
                    </a:lnTo>
                    <a:lnTo>
                      <a:pt x="7770" y="12494"/>
                    </a:lnTo>
                    <a:lnTo>
                      <a:pt x="7717" y="12522"/>
                    </a:lnTo>
                    <a:lnTo>
                      <a:pt x="7677" y="12545"/>
                    </a:lnTo>
                    <a:lnTo>
                      <a:pt x="7648" y="12561"/>
                    </a:lnTo>
                    <a:lnTo>
                      <a:pt x="7628" y="12572"/>
                    </a:lnTo>
                    <a:lnTo>
                      <a:pt x="7615" y="12580"/>
                    </a:lnTo>
                    <a:lnTo>
                      <a:pt x="7608" y="12587"/>
                    </a:lnTo>
                    <a:lnTo>
                      <a:pt x="7604" y="12591"/>
                    </a:lnTo>
                    <a:lnTo>
                      <a:pt x="7602" y="12596"/>
                    </a:lnTo>
                    <a:lnTo>
                      <a:pt x="7567" y="12611"/>
                    </a:lnTo>
                    <a:lnTo>
                      <a:pt x="7530" y="12627"/>
                    </a:lnTo>
                    <a:lnTo>
                      <a:pt x="7494" y="12644"/>
                    </a:lnTo>
                    <a:lnTo>
                      <a:pt x="7456" y="12661"/>
                    </a:lnTo>
                    <a:lnTo>
                      <a:pt x="7420" y="12678"/>
                    </a:lnTo>
                    <a:lnTo>
                      <a:pt x="7382" y="12696"/>
                    </a:lnTo>
                    <a:lnTo>
                      <a:pt x="7344" y="12713"/>
                    </a:lnTo>
                    <a:lnTo>
                      <a:pt x="7306" y="12731"/>
                    </a:lnTo>
                    <a:lnTo>
                      <a:pt x="7269" y="12743"/>
                    </a:lnTo>
                    <a:lnTo>
                      <a:pt x="7239" y="12751"/>
                    </a:lnTo>
                    <a:lnTo>
                      <a:pt x="7215" y="12757"/>
                    </a:lnTo>
                    <a:lnTo>
                      <a:pt x="7194" y="12762"/>
                    </a:lnTo>
                    <a:lnTo>
                      <a:pt x="7175" y="12766"/>
                    </a:lnTo>
                    <a:lnTo>
                      <a:pt x="7154" y="12770"/>
                    </a:lnTo>
                    <a:lnTo>
                      <a:pt x="7129" y="12774"/>
                    </a:lnTo>
                    <a:lnTo>
                      <a:pt x="7098" y="12778"/>
                    </a:lnTo>
                    <a:lnTo>
                      <a:pt x="7060" y="12792"/>
                    </a:lnTo>
                    <a:lnTo>
                      <a:pt x="7022" y="12804"/>
                    </a:lnTo>
                    <a:lnTo>
                      <a:pt x="6984" y="12816"/>
                    </a:lnTo>
                    <a:lnTo>
                      <a:pt x="6946" y="12829"/>
                    </a:lnTo>
                    <a:lnTo>
                      <a:pt x="6907" y="12842"/>
                    </a:lnTo>
                    <a:lnTo>
                      <a:pt x="6869" y="12855"/>
                    </a:lnTo>
                    <a:lnTo>
                      <a:pt x="6829" y="12867"/>
                    </a:lnTo>
                    <a:lnTo>
                      <a:pt x="6789" y="12880"/>
                    </a:lnTo>
                    <a:lnTo>
                      <a:pt x="6765" y="12883"/>
                    </a:lnTo>
                    <a:lnTo>
                      <a:pt x="6741" y="12887"/>
                    </a:lnTo>
                    <a:lnTo>
                      <a:pt x="6714" y="12892"/>
                    </a:lnTo>
                    <a:lnTo>
                      <a:pt x="6678" y="12899"/>
                    </a:lnTo>
                    <a:lnTo>
                      <a:pt x="6629" y="12907"/>
                    </a:lnTo>
                    <a:lnTo>
                      <a:pt x="6564" y="12918"/>
                    </a:lnTo>
                    <a:lnTo>
                      <a:pt x="6477" y="12931"/>
                    </a:lnTo>
                    <a:lnTo>
                      <a:pt x="6366" y="12948"/>
                    </a:lnTo>
                    <a:lnTo>
                      <a:pt x="6363" y="12951"/>
                    </a:lnTo>
                    <a:lnTo>
                      <a:pt x="6359" y="12953"/>
                    </a:lnTo>
                    <a:lnTo>
                      <a:pt x="6355" y="12956"/>
                    </a:lnTo>
                    <a:lnTo>
                      <a:pt x="6351" y="12958"/>
                    </a:lnTo>
                    <a:lnTo>
                      <a:pt x="6346" y="12961"/>
                    </a:lnTo>
                    <a:lnTo>
                      <a:pt x="6341" y="12963"/>
                    </a:lnTo>
                    <a:lnTo>
                      <a:pt x="6337" y="12966"/>
                    </a:lnTo>
                    <a:lnTo>
                      <a:pt x="6332" y="12968"/>
                    </a:lnTo>
                    <a:lnTo>
                      <a:pt x="6279" y="12973"/>
                    </a:lnTo>
                    <a:lnTo>
                      <a:pt x="6226" y="12979"/>
                    </a:lnTo>
                    <a:lnTo>
                      <a:pt x="6173" y="12985"/>
                    </a:lnTo>
                    <a:lnTo>
                      <a:pt x="6120" y="12993"/>
                    </a:lnTo>
                    <a:lnTo>
                      <a:pt x="6067" y="13000"/>
                    </a:lnTo>
                    <a:lnTo>
                      <a:pt x="6014" y="13007"/>
                    </a:lnTo>
                    <a:lnTo>
                      <a:pt x="5962" y="13015"/>
                    </a:lnTo>
                    <a:lnTo>
                      <a:pt x="5908" y="13022"/>
                    </a:lnTo>
                    <a:lnTo>
                      <a:pt x="5902" y="13025"/>
                    </a:lnTo>
                    <a:lnTo>
                      <a:pt x="5897" y="13027"/>
                    </a:lnTo>
                    <a:lnTo>
                      <a:pt x="5890" y="13030"/>
                    </a:lnTo>
                    <a:lnTo>
                      <a:pt x="5884" y="13032"/>
                    </a:lnTo>
                    <a:lnTo>
                      <a:pt x="5877" y="13035"/>
                    </a:lnTo>
                    <a:lnTo>
                      <a:pt x="5870" y="13038"/>
                    </a:lnTo>
                    <a:lnTo>
                      <a:pt x="5862" y="13041"/>
                    </a:lnTo>
                    <a:lnTo>
                      <a:pt x="5854" y="13043"/>
                    </a:lnTo>
                    <a:lnTo>
                      <a:pt x="5776" y="13051"/>
                    </a:lnTo>
                    <a:lnTo>
                      <a:pt x="5698" y="13058"/>
                    </a:lnTo>
                    <a:lnTo>
                      <a:pt x="5620" y="13066"/>
                    </a:lnTo>
                    <a:lnTo>
                      <a:pt x="5541" y="13074"/>
                    </a:lnTo>
                    <a:lnTo>
                      <a:pt x="5462" y="13082"/>
                    </a:lnTo>
                    <a:lnTo>
                      <a:pt x="5383" y="13092"/>
                    </a:lnTo>
                    <a:lnTo>
                      <a:pt x="5302" y="13101"/>
                    </a:lnTo>
                    <a:lnTo>
                      <a:pt x="5223" y="13111"/>
                    </a:lnTo>
                    <a:lnTo>
                      <a:pt x="5093" y="13113"/>
                    </a:lnTo>
                    <a:lnTo>
                      <a:pt x="4983" y="13114"/>
                    </a:lnTo>
                    <a:lnTo>
                      <a:pt x="4888" y="13114"/>
                    </a:lnTo>
                    <a:lnTo>
                      <a:pt x="4810" y="13114"/>
                    </a:lnTo>
                    <a:lnTo>
                      <a:pt x="4745" y="13114"/>
                    </a:lnTo>
                    <a:lnTo>
                      <a:pt x="4694" y="13114"/>
                    </a:lnTo>
                    <a:lnTo>
                      <a:pt x="4655" y="13115"/>
                    </a:lnTo>
                    <a:lnTo>
                      <a:pt x="4624" y="13117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4" name="Freeform 73"/>
              <p:cNvSpPr>
                <a:spLocks noEditPoints="1"/>
              </p:cNvSpPr>
              <p:nvPr/>
            </p:nvSpPr>
            <p:spPr bwMode="auto">
              <a:xfrm>
                <a:off x="1625" y="4075"/>
                <a:ext cx="854" cy="673"/>
              </a:xfrm>
              <a:custGeom>
                <a:avLst/>
                <a:gdLst/>
                <a:ahLst/>
                <a:cxnLst>
                  <a:cxn ang="0">
                    <a:pos x="1944" y="2116"/>
                  </a:cxn>
                  <a:cxn ang="0">
                    <a:pos x="1340" y="2532"/>
                  </a:cxn>
                  <a:cxn ang="0">
                    <a:pos x="714" y="2403"/>
                  </a:cxn>
                  <a:cxn ang="0">
                    <a:pos x="486" y="1959"/>
                  </a:cxn>
                  <a:cxn ang="0">
                    <a:pos x="97" y="1507"/>
                  </a:cxn>
                  <a:cxn ang="0">
                    <a:pos x="244" y="1288"/>
                  </a:cxn>
                  <a:cxn ang="0">
                    <a:pos x="555" y="1254"/>
                  </a:cxn>
                  <a:cxn ang="0">
                    <a:pos x="583" y="635"/>
                  </a:cxn>
                  <a:cxn ang="0">
                    <a:pos x="1193" y="198"/>
                  </a:cxn>
                  <a:cxn ang="0">
                    <a:pos x="1885" y="163"/>
                  </a:cxn>
                  <a:cxn ang="0">
                    <a:pos x="2541" y="489"/>
                  </a:cxn>
                  <a:cxn ang="0">
                    <a:pos x="2912" y="1127"/>
                  </a:cxn>
                  <a:cxn ang="0">
                    <a:pos x="2996" y="1496"/>
                  </a:cxn>
                  <a:cxn ang="0">
                    <a:pos x="2910" y="1827"/>
                  </a:cxn>
                  <a:cxn ang="0">
                    <a:pos x="2623" y="2478"/>
                  </a:cxn>
                  <a:cxn ang="0">
                    <a:pos x="2713" y="2038"/>
                  </a:cxn>
                  <a:cxn ang="0">
                    <a:pos x="2731" y="1335"/>
                  </a:cxn>
                  <a:cxn ang="0">
                    <a:pos x="2442" y="646"/>
                  </a:cxn>
                  <a:cxn ang="0">
                    <a:pos x="1599" y="258"/>
                  </a:cxn>
                  <a:cxn ang="0">
                    <a:pos x="783" y="770"/>
                  </a:cxn>
                  <a:cxn ang="0">
                    <a:pos x="700" y="2056"/>
                  </a:cxn>
                  <a:cxn ang="0">
                    <a:pos x="1108" y="2421"/>
                  </a:cxn>
                  <a:cxn ang="0">
                    <a:pos x="1261" y="2192"/>
                  </a:cxn>
                  <a:cxn ang="0">
                    <a:pos x="1029" y="1751"/>
                  </a:cxn>
                  <a:cxn ang="0">
                    <a:pos x="785" y="1674"/>
                  </a:cxn>
                  <a:cxn ang="0">
                    <a:pos x="934" y="841"/>
                  </a:cxn>
                  <a:cxn ang="0">
                    <a:pos x="1549" y="318"/>
                  </a:cxn>
                  <a:cxn ang="0">
                    <a:pos x="2469" y="864"/>
                  </a:cxn>
                  <a:cxn ang="0">
                    <a:pos x="2661" y="1456"/>
                  </a:cxn>
                  <a:cxn ang="0">
                    <a:pos x="2460" y="2245"/>
                  </a:cxn>
                  <a:cxn ang="0">
                    <a:pos x="2008" y="1228"/>
                  </a:cxn>
                  <a:cxn ang="0">
                    <a:pos x="2265" y="970"/>
                  </a:cxn>
                  <a:cxn ang="0">
                    <a:pos x="1475" y="569"/>
                  </a:cxn>
                  <a:cxn ang="0">
                    <a:pos x="1572" y="856"/>
                  </a:cxn>
                  <a:cxn ang="0">
                    <a:pos x="1853" y="1354"/>
                  </a:cxn>
                  <a:cxn ang="0">
                    <a:pos x="1558" y="1758"/>
                  </a:cxn>
                  <a:cxn ang="0">
                    <a:pos x="1232" y="2531"/>
                  </a:cxn>
                  <a:cxn ang="0">
                    <a:pos x="2334" y="2323"/>
                  </a:cxn>
                  <a:cxn ang="0">
                    <a:pos x="2299" y="2125"/>
                  </a:cxn>
                  <a:cxn ang="0">
                    <a:pos x="2216" y="1858"/>
                  </a:cxn>
                  <a:cxn ang="0">
                    <a:pos x="1483" y="1954"/>
                  </a:cxn>
                  <a:cxn ang="0">
                    <a:pos x="2038" y="1863"/>
                  </a:cxn>
                  <a:cxn ang="0">
                    <a:pos x="1603" y="2041"/>
                  </a:cxn>
                  <a:cxn ang="0">
                    <a:pos x="1531" y="1449"/>
                  </a:cxn>
                  <a:cxn ang="0">
                    <a:pos x="1614" y="1563"/>
                  </a:cxn>
                  <a:cxn ang="0">
                    <a:pos x="3282" y="1615"/>
                  </a:cxn>
                  <a:cxn ang="0">
                    <a:pos x="1526" y="1249"/>
                  </a:cxn>
                  <a:cxn ang="0">
                    <a:pos x="1842" y="1186"/>
                  </a:cxn>
                  <a:cxn ang="0">
                    <a:pos x="1638" y="814"/>
                  </a:cxn>
                  <a:cxn ang="0">
                    <a:pos x="1942" y="783"/>
                  </a:cxn>
                  <a:cxn ang="0">
                    <a:pos x="2265" y="1092"/>
                  </a:cxn>
                  <a:cxn ang="0">
                    <a:pos x="1464" y="1049"/>
                  </a:cxn>
                  <a:cxn ang="0">
                    <a:pos x="1703" y="474"/>
                  </a:cxn>
                  <a:cxn ang="0">
                    <a:pos x="2503" y="2641"/>
                  </a:cxn>
                  <a:cxn ang="0">
                    <a:pos x="3236" y="1894"/>
                  </a:cxn>
                  <a:cxn ang="0">
                    <a:pos x="3259" y="1363"/>
                  </a:cxn>
                  <a:cxn ang="0">
                    <a:pos x="2910" y="889"/>
                  </a:cxn>
                  <a:cxn ang="0">
                    <a:pos x="2222" y="143"/>
                  </a:cxn>
                  <a:cxn ang="0">
                    <a:pos x="726" y="371"/>
                  </a:cxn>
                  <a:cxn ang="0">
                    <a:pos x="460" y="1098"/>
                  </a:cxn>
                  <a:cxn ang="0">
                    <a:pos x="110" y="1251"/>
                  </a:cxn>
                  <a:cxn ang="0">
                    <a:pos x="230" y="1871"/>
                  </a:cxn>
                  <a:cxn ang="0">
                    <a:pos x="369" y="2191"/>
                  </a:cxn>
                </a:cxnLst>
                <a:rect l="0" t="0" r="r" b="b"/>
                <a:pathLst>
                  <a:path w="3414" h="2691">
                    <a:moveTo>
                      <a:pt x="1539" y="2611"/>
                    </a:moveTo>
                    <a:lnTo>
                      <a:pt x="1539" y="2608"/>
                    </a:lnTo>
                    <a:lnTo>
                      <a:pt x="1538" y="2605"/>
                    </a:lnTo>
                    <a:lnTo>
                      <a:pt x="1537" y="2600"/>
                    </a:lnTo>
                    <a:lnTo>
                      <a:pt x="1534" y="2596"/>
                    </a:lnTo>
                    <a:lnTo>
                      <a:pt x="1532" y="2591"/>
                    </a:lnTo>
                    <a:lnTo>
                      <a:pt x="1530" y="2586"/>
                    </a:lnTo>
                    <a:lnTo>
                      <a:pt x="1527" y="2581"/>
                    </a:lnTo>
                    <a:lnTo>
                      <a:pt x="1525" y="2576"/>
                    </a:lnTo>
                    <a:lnTo>
                      <a:pt x="1525" y="2552"/>
                    </a:lnTo>
                    <a:lnTo>
                      <a:pt x="1525" y="2526"/>
                    </a:lnTo>
                    <a:lnTo>
                      <a:pt x="1525" y="2501"/>
                    </a:lnTo>
                    <a:lnTo>
                      <a:pt x="1526" y="2475"/>
                    </a:lnTo>
                    <a:lnTo>
                      <a:pt x="1527" y="2449"/>
                    </a:lnTo>
                    <a:lnTo>
                      <a:pt x="1528" y="2424"/>
                    </a:lnTo>
                    <a:lnTo>
                      <a:pt x="1529" y="2398"/>
                    </a:lnTo>
                    <a:lnTo>
                      <a:pt x="1532" y="2373"/>
                    </a:lnTo>
                    <a:lnTo>
                      <a:pt x="1534" y="2358"/>
                    </a:lnTo>
                    <a:lnTo>
                      <a:pt x="1539" y="2341"/>
                    </a:lnTo>
                    <a:lnTo>
                      <a:pt x="1542" y="2325"/>
                    </a:lnTo>
                    <a:lnTo>
                      <a:pt x="1547" y="2308"/>
                    </a:lnTo>
                    <a:lnTo>
                      <a:pt x="1551" y="2290"/>
                    </a:lnTo>
                    <a:lnTo>
                      <a:pt x="1556" y="2273"/>
                    </a:lnTo>
                    <a:lnTo>
                      <a:pt x="1561" y="2256"/>
                    </a:lnTo>
                    <a:lnTo>
                      <a:pt x="1566" y="2237"/>
                    </a:lnTo>
                    <a:lnTo>
                      <a:pt x="1571" y="2230"/>
                    </a:lnTo>
                    <a:lnTo>
                      <a:pt x="1577" y="2222"/>
                    </a:lnTo>
                    <a:lnTo>
                      <a:pt x="1583" y="2214"/>
                    </a:lnTo>
                    <a:lnTo>
                      <a:pt x="1590" y="2206"/>
                    </a:lnTo>
                    <a:lnTo>
                      <a:pt x="1597" y="2197"/>
                    </a:lnTo>
                    <a:lnTo>
                      <a:pt x="1605" y="2189"/>
                    </a:lnTo>
                    <a:lnTo>
                      <a:pt x="1612" y="2179"/>
                    </a:lnTo>
                    <a:lnTo>
                      <a:pt x="1619" y="2170"/>
                    </a:lnTo>
                    <a:lnTo>
                      <a:pt x="1632" y="2165"/>
                    </a:lnTo>
                    <a:lnTo>
                      <a:pt x="1645" y="2160"/>
                    </a:lnTo>
                    <a:lnTo>
                      <a:pt x="1658" y="2154"/>
                    </a:lnTo>
                    <a:lnTo>
                      <a:pt x="1670" y="2149"/>
                    </a:lnTo>
                    <a:lnTo>
                      <a:pt x="1684" y="2142"/>
                    </a:lnTo>
                    <a:lnTo>
                      <a:pt x="1698" y="2136"/>
                    </a:lnTo>
                    <a:lnTo>
                      <a:pt x="1712" y="2129"/>
                    </a:lnTo>
                    <a:lnTo>
                      <a:pt x="1727" y="2122"/>
                    </a:lnTo>
                    <a:lnTo>
                      <a:pt x="1732" y="2117"/>
                    </a:lnTo>
                    <a:lnTo>
                      <a:pt x="1738" y="2112"/>
                    </a:lnTo>
                    <a:lnTo>
                      <a:pt x="1742" y="2107"/>
                    </a:lnTo>
                    <a:lnTo>
                      <a:pt x="1747" y="2101"/>
                    </a:lnTo>
                    <a:lnTo>
                      <a:pt x="1752" y="2095"/>
                    </a:lnTo>
                    <a:lnTo>
                      <a:pt x="1757" y="2089"/>
                    </a:lnTo>
                    <a:lnTo>
                      <a:pt x="1762" y="2082"/>
                    </a:lnTo>
                    <a:lnTo>
                      <a:pt x="1767" y="2075"/>
                    </a:lnTo>
                    <a:lnTo>
                      <a:pt x="1804" y="2079"/>
                    </a:lnTo>
                    <a:lnTo>
                      <a:pt x="1834" y="2082"/>
                    </a:lnTo>
                    <a:lnTo>
                      <a:pt x="1859" y="2083"/>
                    </a:lnTo>
                    <a:lnTo>
                      <a:pt x="1880" y="2085"/>
                    </a:lnTo>
                    <a:lnTo>
                      <a:pt x="1898" y="2086"/>
                    </a:lnTo>
                    <a:lnTo>
                      <a:pt x="1913" y="2088"/>
                    </a:lnTo>
                    <a:lnTo>
                      <a:pt x="1927" y="2091"/>
                    </a:lnTo>
                    <a:lnTo>
                      <a:pt x="1942" y="2095"/>
                    </a:lnTo>
                    <a:lnTo>
                      <a:pt x="1943" y="2106"/>
                    </a:lnTo>
                    <a:lnTo>
                      <a:pt x="1944" y="2116"/>
                    </a:lnTo>
                    <a:lnTo>
                      <a:pt x="1945" y="2126"/>
                    </a:lnTo>
                    <a:lnTo>
                      <a:pt x="1947" y="2136"/>
                    </a:lnTo>
                    <a:lnTo>
                      <a:pt x="1949" y="2148"/>
                    </a:lnTo>
                    <a:lnTo>
                      <a:pt x="1951" y="2159"/>
                    </a:lnTo>
                    <a:lnTo>
                      <a:pt x="1953" y="2171"/>
                    </a:lnTo>
                    <a:lnTo>
                      <a:pt x="1956" y="2183"/>
                    </a:lnTo>
                    <a:lnTo>
                      <a:pt x="1951" y="2194"/>
                    </a:lnTo>
                    <a:lnTo>
                      <a:pt x="1945" y="2212"/>
                    </a:lnTo>
                    <a:lnTo>
                      <a:pt x="1940" y="2233"/>
                    </a:lnTo>
                    <a:lnTo>
                      <a:pt x="1932" y="2261"/>
                    </a:lnTo>
                    <a:lnTo>
                      <a:pt x="1925" y="2290"/>
                    </a:lnTo>
                    <a:lnTo>
                      <a:pt x="1917" y="2323"/>
                    </a:lnTo>
                    <a:lnTo>
                      <a:pt x="1907" y="2358"/>
                    </a:lnTo>
                    <a:lnTo>
                      <a:pt x="1895" y="2393"/>
                    </a:lnTo>
                    <a:lnTo>
                      <a:pt x="1893" y="2414"/>
                    </a:lnTo>
                    <a:lnTo>
                      <a:pt x="1890" y="2435"/>
                    </a:lnTo>
                    <a:lnTo>
                      <a:pt x="1888" y="2457"/>
                    </a:lnTo>
                    <a:lnTo>
                      <a:pt x="1884" y="2479"/>
                    </a:lnTo>
                    <a:lnTo>
                      <a:pt x="1882" y="2502"/>
                    </a:lnTo>
                    <a:lnTo>
                      <a:pt x="1880" y="2524"/>
                    </a:lnTo>
                    <a:lnTo>
                      <a:pt x="1877" y="2546"/>
                    </a:lnTo>
                    <a:lnTo>
                      <a:pt x="1875" y="2570"/>
                    </a:lnTo>
                    <a:lnTo>
                      <a:pt x="1872" y="2572"/>
                    </a:lnTo>
                    <a:lnTo>
                      <a:pt x="1870" y="2575"/>
                    </a:lnTo>
                    <a:lnTo>
                      <a:pt x="1867" y="2577"/>
                    </a:lnTo>
                    <a:lnTo>
                      <a:pt x="1865" y="2580"/>
                    </a:lnTo>
                    <a:lnTo>
                      <a:pt x="1862" y="2582"/>
                    </a:lnTo>
                    <a:lnTo>
                      <a:pt x="1860" y="2585"/>
                    </a:lnTo>
                    <a:lnTo>
                      <a:pt x="1857" y="2587"/>
                    </a:lnTo>
                    <a:lnTo>
                      <a:pt x="1855" y="2590"/>
                    </a:lnTo>
                    <a:lnTo>
                      <a:pt x="1831" y="2593"/>
                    </a:lnTo>
                    <a:lnTo>
                      <a:pt x="1808" y="2596"/>
                    </a:lnTo>
                    <a:lnTo>
                      <a:pt x="1784" y="2600"/>
                    </a:lnTo>
                    <a:lnTo>
                      <a:pt x="1760" y="2605"/>
                    </a:lnTo>
                    <a:lnTo>
                      <a:pt x="1736" y="2609"/>
                    </a:lnTo>
                    <a:lnTo>
                      <a:pt x="1710" y="2614"/>
                    </a:lnTo>
                    <a:lnTo>
                      <a:pt x="1684" y="2619"/>
                    </a:lnTo>
                    <a:lnTo>
                      <a:pt x="1660" y="2624"/>
                    </a:lnTo>
                    <a:lnTo>
                      <a:pt x="1645" y="2624"/>
                    </a:lnTo>
                    <a:lnTo>
                      <a:pt x="1629" y="2623"/>
                    </a:lnTo>
                    <a:lnTo>
                      <a:pt x="1614" y="2621"/>
                    </a:lnTo>
                    <a:lnTo>
                      <a:pt x="1599" y="2620"/>
                    </a:lnTo>
                    <a:lnTo>
                      <a:pt x="1584" y="2618"/>
                    </a:lnTo>
                    <a:lnTo>
                      <a:pt x="1569" y="2616"/>
                    </a:lnTo>
                    <a:lnTo>
                      <a:pt x="1554" y="2613"/>
                    </a:lnTo>
                    <a:lnTo>
                      <a:pt x="1539" y="2611"/>
                    </a:lnTo>
                    <a:close/>
                    <a:moveTo>
                      <a:pt x="1364" y="2563"/>
                    </a:moveTo>
                    <a:lnTo>
                      <a:pt x="1361" y="2563"/>
                    </a:lnTo>
                    <a:lnTo>
                      <a:pt x="1359" y="2563"/>
                    </a:lnTo>
                    <a:lnTo>
                      <a:pt x="1357" y="2563"/>
                    </a:lnTo>
                    <a:lnTo>
                      <a:pt x="1354" y="2563"/>
                    </a:lnTo>
                    <a:lnTo>
                      <a:pt x="1352" y="2563"/>
                    </a:lnTo>
                    <a:lnTo>
                      <a:pt x="1349" y="2563"/>
                    </a:lnTo>
                    <a:lnTo>
                      <a:pt x="1347" y="2563"/>
                    </a:lnTo>
                    <a:lnTo>
                      <a:pt x="1344" y="2563"/>
                    </a:lnTo>
                    <a:lnTo>
                      <a:pt x="1344" y="2556"/>
                    </a:lnTo>
                    <a:lnTo>
                      <a:pt x="1343" y="2547"/>
                    </a:lnTo>
                    <a:lnTo>
                      <a:pt x="1342" y="2540"/>
                    </a:lnTo>
                    <a:lnTo>
                      <a:pt x="1340" y="2532"/>
                    </a:lnTo>
                    <a:lnTo>
                      <a:pt x="1338" y="2525"/>
                    </a:lnTo>
                    <a:lnTo>
                      <a:pt x="1336" y="2517"/>
                    </a:lnTo>
                    <a:lnTo>
                      <a:pt x="1332" y="2510"/>
                    </a:lnTo>
                    <a:lnTo>
                      <a:pt x="1330" y="2502"/>
                    </a:lnTo>
                    <a:lnTo>
                      <a:pt x="1342" y="2479"/>
                    </a:lnTo>
                    <a:lnTo>
                      <a:pt x="1350" y="2463"/>
                    </a:lnTo>
                    <a:lnTo>
                      <a:pt x="1357" y="2449"/>
                    </a:lnTo>
                    <a:lnTo>
                      <a:pt x="1362" y="2441"/>
                    </a:lnTo>
                    <a:lnTo>
                      <a:pt x="1367" y="2434"/>
                    </a:lnTo>
                    <a:lnTo>
                      <a:pt x="1372" y="2429"/>
                    </a:lnTo>
                    <a:lnTo>
                      <a:pt x="1377" y="2425"/>
                    </a:lnTo>
                    <a:lnTo>
                      <a:pt x="1385" y="2421"/>
                    </a:lnTo>
                    <a:lnTo>
                      <a:pt x="1392" y="2389"/>
                    </a:lnTo>
                    <a:lnTo>
                      <a:pt x="1400" y="2359"/>
                    </a:lnTo>
                    <a:lnTo>
                      <a:pt x="1407" y="2326"/>
                    </a:lnTo>
                    <a:lnTo>
                      <a:pt x="1414" y="2294"/>
                    </a:lnTo>
                    <a:lnTo>
                      <a:pt x="1422" y="2262"/>
                    </a:lnTo>
                    <a:lnTo>
                      <a:pt x="1429" y="2229"/>
                    </a:lnTo>
                    <a:lnTo>
                      <a:pt x="1438" y="2196"/>
                    </a:lnTo>
                    <a:lnTo>
                      <a:pt x="1445" y="2163"/>
                    </a:lnTo>
                    <a:lnTo>
                      <a:pt x="1452" y="2163"/>
                    </a:lnTo>
                    <a:lnTo>
                      <a:pt x="1460" y="2163"/>
                    </a:lnTo>
                    <a:lnTo>
                      <a:pt x="1467" y="2163"/>
                    </a:lnTo>
                    <a:lnTo>
                      <a:pt x="1475" y="2164"/>
                    </a:lnTo>
                    <a:lnTo>
                      <a:pt x="1482" y="2165"/>
                    </a:lnTo>
                    <a:lnTo>
                      <a:pt x="1490" y="2166"/>
                    </a:lnTo>
                    <a:lnTo>
                      <a:pt x="1498" y="2168"/>
                    </a:lnTo>
                    <a:lnTo>
                      <a:pt x="1505" y="2170"/>
                    </a:lnTo>
                    <a:lnTo>
                      <a:pt x="1503" y="2190"/>
                    </a:lnTo>
                    <a:lnTo>
                      <a:pt x="1500" y="2211"/>
                    </a:lnTo>
                    <a:lnTo>
                      <a:pt x="1498" y="2231"/>
                    </a:lnTo>
                    <a:lnTo>
                      <a:pt x="1495" y="2251"/>
                    </a:lnTo>
                    <a:lnTo>
                      <a:pt x="1493" y="2271"/>
                    </a:lnTo>
                    <a:lnTo>
                      <a:pt x="1490" y="2291"/>
                    </a:lnTo>
                    <a:lnTo>
                      <a:pt x="1488" y="2312"/>
                    </a:lnTo>
                    <a:lnTo>
                      <a:pt x="1486" y="2332"/>
                    </a:lnTo>
                    <a:lnTo>
                      <a:pt x="1479" y="2361"/>
                    </a:lnTo>
                    <a:lnTo>
                      <a:pt x="1473" y="2388"/>
                    </a:lnTo>
                    <a:lnTo>
                      <a:pt x="1467" y="2416"/>
                    </a:lnTo>
                    <a:lnTo>
                      <a:pt x="1461" y="2444"/>
                    </a:lnTo>
                    <a:lnTo>
                      <a:pt x="1454" y="2472"/>
                    </a:lnTo>
                    <a:lnTo>
                      <a:pt x="1447" y="2501"/>
                    </a:lnTo>
                    <a:lnTo>
                      <a:pt x="1439" y="2528"/>
                    </a:lnTo>
                    <a:lnTo>
                      <a:pt x="1431" y="2556"/>
                    </a:lnTo>
                    <a:lnTo>
                      <a:pt x="1423" y="2557"/>
                    </a:lnTo>
                    <a:lnTo>
                      <a:pt x="1416" y="2557"/>
                    </a:lnTo>
                    <a:lnTo>
                      <a:pt x="1408" y="2557"/>
                    </a:lnTo>
                    <a:lnTo>
                      <a:pt x="1400" y="2557"/>
                    </a:lnTo>
                    <a:lnTo>
                      <a:pt x="1392" y="2558"/>
                    </a:lnTo>
                    <a:lnTo>
                      <a:pt x="1383" y="2559"/>
                    </a:lnTo>
                    <a:lnTo>
                      <a:pt x="1374" y="2561"/>
                    </a:lnTo>
                    <a:lnTo>
                      <a:pt x="1364" y="2563"/>
                    </a:lnTo>
                    <a:close/>
                    <a:moveTo>
                      <a:pt x="891" y="2512"/>
                    </a:moveTo>
                    <a:lnTo>
                      <a:pt x="870" y="2498"/>
                    </a:lnTo>
                    <a:lnTo>
                      <a:pt x="842" y="2481"/>
                    </a:lnTo>
                    <a:lnTo>
                      <a:pt x="808" y="2461"/>
                    </a:lnTo>
                    <a:lnTo>
                      <a:pt x="774" y="2439"/>
                    </a:lnTo>
                    <a:lnTo>
                      <a:pt x="742" y="2419"/>
                    </a:lnTo>
                    <a:lnTo>
                      <a:pt x="714" y="2403"/>
                    </a:lnTo>
                    <a:lnTo>
                      <a:pt x="694" y="2390"/>
                    </a:lnTo>
                    <a:lnTo>
                      <a:pt x="686" y="2386"/>
                    </a:lnTo>
                    <a:lnTo>
                      <a:pt x="679" y="2378"/>
                    </a:lnTo>
                    <a:lnTo>
                      <a:pt x="673" y="2371"/>
                    </a:lnTo>
                    <a:lnTo>
                      <a:pt x="667" y="2366"/>
                    </a:lnTo>
                    <a:lnTo>
                      <a:pt x="661" y="2363"/>
                    </a:lnTo>
                    <a:lnTo>
                      <a:pt x="656" y="2360"/>
                    </a:lnTo>
                    <a:lnTo>
                      <a:pt x="650" y="2358"/>
                    </a:lnTo>
                    <a:lnTo>
                      <a:pt x="645" y="2356"/>
                    </a:lnTo>
                    <a:lnTo>
                      <a:pt x="640" y="2355"/>
                    </a:lnTo>
                    <a:lnTo>
                      <a:pt x="630" y="2354"/>
                    </a:lnTo>
                    <a:lnTo>
                      <a:pt x="621" y="2352"/>
                    </a:lnTo>
                    <a:lnTo>
                      <a:pt x="616" y="2350"/>
                    </a:lnTo>
                    <a:lnTo>
                      <a:pt x="612" y="2347"/>
                    </a:lnTo>
                    <a:lnTo>
                      <a:pt x="608" y="2343"/>
                    </a:lnTo>
                    <a:lnTo>
                      <a:pt x="605" y="2339"/>
                    </a:lnTo>
                    <a:lnTo>
                      <a:pt x="602" y="2339"/>
                    </a:lnTo>
                    <a:lnTo>
                      <a:pt x="598" y="2338"/>
                    </a:lnTo>
                    <a:lnTo>
                      <a:pt x="595" y="2336"/>
                    </a:lnTo>
                    <a:lnTo>
                      <a:pt x="591" y="2335"/>
                    </a:lnTo>
                    <a:lnTo>
                      <a:pt x="586" y="2333"/>
                    </a:lnTo>
                    <a:lnTo>
                      <a:pt x="580" y="2330"/>
                    </a:lnTo>
                    <a:lnTo>
                      <a:pt x="576" y="2328"/>
                    </a:lnTo>
                    <a:lnTo>
                      <a:pt x="571" y="2326"/>
                    </a:lnTo>
                    <a:lnTo>
                      <a:pt x="549" y="2285"/>
                    </a:lnTo>
                    <a:lnTo>
                      <a:pt x="532" y="2255"/>
                    </a:lnTo>
                    <a:lnTo>
                      <a:pt x="519" y="2231"/>
                    </a:lnTo>
                    <a:lnTo>
                      <a:pt x="511" y="2215"/>
                    </a:lnTo>
                    <a:lnTo>
                      <a:pt x="506" y="2202"/>
                    </a:lnTo>
                    <a:lnTo>
                      <a:pt x="502" y="2191"/>
                    </a:lnTo>
                    <a:lnTo>
                      <a:pt x="499" y="2181"/>
                    </a:lnTo>
                    <a:lnTo>
                      <a:pt x="497" y="2170"/>
                    </a:lnTo>
                    <a:lnTo>
                      <a:pt x="495" y="2169"/>
                    </a:lnTo>
                    <a:lnTo>
                      <a:pt x="492" y="2169"/>
                    </a:lnTo>
                    <a:lnTo>
                      <a:pt x="489" y="2167"/>
                    </a:lnTo>
                    <a:lnTo>
                      <a:pt x="486" y="2166"/>
                    </a:lnTo>
                    <a:lnTo>
                      <a:pt x="483" y="2164"/>
                    </a:lnTo>
                    <a:lnTo>
                      <a:pt x="479" y="2161"/>
                    </a:lnTo>
                    <a:lnTo>
                      <a:pt x="474" y="2159"/>
                    </a:lnTo>
                    <a:lnTo>
                      <a:pt x="470" y="2156"/>
                    </a:lnTo>
                    <a:lnTo>
                      <a:pt x="467" y="2151"/>
                    </a:lnTo>
                    <a:lnTo>
                      <a:pt x="464" y="2144"/>
                    </a:lnTo>
                    <a:lnTo>
                      <a:pt x="460" y="2138"/>
                    </a:lnTo>
                    <a:lnTo>
                      <a:pt x="456" y="2131"/>
                    </a:lnTo>
                    <a:lnTo>
                      <a:pt x="451" y="2124"/>
                    </a:lnTo>
                    <a:lnTo>
                      <a:pt x="447" y="2117"/>
                    </a:lnTo>
                    <a:lnTo>
                      <a:pt x="442" y="2110"/>
                    </a:lnTo>
                    <a:lnTo>
                      <a:pt x="437" y="2102"/>
                    </a:lnTo>
                    <a:lnTo>
                      <a:pt x="437" y="2089"/>
                    </a:lnTo>
                    <a:lnTo>
                      <a:pt x="437" y="2075"/>
                    </a:lnTo>
                    <a:lnTo>
                      <a:pt x="437" y="2062"/>
                    </a:lnTo>
                    <a:lnTo>
                      <a:pt x="438" y="2046"/>
                    </a:lnTo>
                    <a:lnTo>
                      <a:pt x="438" y="2032"/>
                    </a:lnTo>
                    <a:lnTo>
                      <a:pt x="440" y="2017"/>
                    </a:lnTo>
                    <a:lnTo>
                      <a:pt x="441" y="2002"/>
                    </a:lnTo>
                    <a:lnTo>
                      <a:pt x="443" y="1986"/>
                    </a:lnTo>
                    <a:lnTo>
                      <a:pt x="461" y="1975"/>
                    </a:lnTo>
                    <a:lnTo>
                      <a:pt x="474" y="1967"/>
                    </a:lnTo>
                    <a:lnTo>
                      <a:pt x="486" y="1959"/>
                    </a:lnTo>
                    <a:lnTo>
                      <a:pt x="495" y="1952"/>
                    </a:lnTo>
                    <a:lnTo>
                      <a:pt x="502" y="1944"/>
                    </a:lnTo>
                    <a:lnTo>
                      <a:pt x="510" y="1936"/>
                    </a:lnTo>
                    <a:lnTo>
                      <a:pt x="519" y="1925"/>
                    </a:lnTo>
                    <a:lnTo>
                      <a:pt x="530" y="1912"/>
                    </a:lnTo>
                    <a:lnTo>
                      <a:pt x="530" y="1897"/>
                    </a:lnTo>
                    <a:lnTo>
                      <a:pt x="530" y="1881"/>
                    </a:lnTo>
                    <a:lnTo>
                      <a:pt x="530" y="1866"/>
                    </a:lnTo>
                    <a:lnTo>
                      <a:pt x="529" y="1851"/>
                    </a:lnTo>
                    <a:lnTo>
                      <a:pt x="528" y="1836"/>
                    </a:lnTo>
                    <a:lnTo>
                      <a:pt x="527" y="1821"/>
                    </a:lnTo>
                    <a:lnTo>
                      <a:pt x="526" y="1806"/>
                    </a:lnTo>
                    <a:lnTo>
                      <a:pt x="524" y="1790"/>
                    </a:lnTo>
                    <a:lnTo>
                      <a:pt x="519" y="1780"/>
                    </a:lnTo>
                    <a:lnTo>
                      <a:pt x="514" y="1770"/>
                    </a:lnTo>
                    <a:lnTo>
                      <a:pt x="508" y="1760"/>
                    </a:lnTo>
                    <a:lnTo>
                      <a:pt x="503" y="1750"/>
                    </a:lnTo>
                    <a:lnTo>
                      <a:pt x="497" y="1739"/>
                    </a:lnTo>
                    <a:lnTo>
                      <a:pt x="491" y="1729"/>
                    </a:lnTo>
                    <a:lnTo>
                      <a:pt x="485" y="1719"/>
                    </a:lnTo>
                    <a:lnTo>
                      <a:pt x="476" y="1709"/>
                    </a:lnTo>
                    <a:lnTo>
                      <a:pt x="459" y="1702"/>
                    </a:lnTo>
                    <a:lnTo>
                      <a:pt x="445" y="1697"/>
                    </a:lnTo>
                    <a:lnTo>
                      <a:pt x="432" y="1692"/>
                    </a:lnTo>
                    <a:lnTo>
                      <a:pt x="419" y="1689"/>
                    </a:lnTo>
                    <a:lnTo>
                      <a:pt x="405" y="1686"/>
                    </a:lnTo>
                    <a:lnTo>
                      <a:pt x="387" y="1683"/>
                    </a:lnTo>
                    <a:lnTo>
                      <a:pt x="364" y="1679"/>
                    </a:lnTo>
                    <a:lnTo>
                      <a:pt x="336" y="1675"/>
                    </a:lnTo>
                    <a:lnTo>
                      <a:pt x="332" y="1668"/>
                    </a:lnTo>
                    <a:lnTo>
                      <a:pt x="327" y="1663"/>
                    </a:lnTo>
                    <a:lnTo>
                      <a:pt x="324" y="1659"/>
                    </a:lnTo>
                    <a:lnTo>
                      <a:pt x="320" y="1656"/>
                    </a:lnTo>
                    <a:lnTo>
                      <a:pt x="316" y="1653"/>
                    </a:lnTo>
                    <a:lnTo>
                      <a:pt x="311" y="1649"/>
                    </a:lnTo>
                    <a:lnTo>
                      <a:pt x="304" y="1646"/>
                    </a:lnTo>
                    <a:lnTo>
                      <a:pt x="296" y="1640"/>
                    </a:lnTo>
                    <a:lnTo>
                      <a:pt x="266" y="1638"/>
                    </a:lnTo>
                    <a:lnTo>
                      <a:pt x="244" y="1637"/>
                    </a:lnTo>
                    <a:lnTo>
                      <a:pt x="225" y="1636"/>
                    </a:lnTo>
                    <a:lnTo>
                      <a:pt x="210" y="1635"/>
                    </a:lnTo>
                    <a:lnTo>
                      <a:pt x="196" y="1636"/>
                    </a:lnTo>
                    <a:lnTo>
                      <a:pt x="181" y="1637"/>
                    </a:lnTo>
                    <a:lnTo>
                      <a:pt x="163" y="1638"/>
                    </a:lnTo>
                    <a:lnTo>
                      <a:pt x="141" y="1640"/>
                    </a:lnTo>
                    <a:lnTo>
                      <a:pt x="134" y="1623"/>
                    </a:lnTo>
                    <a:lnTo>
                      <a:pt x="128" y="1609"/>
                    </a:lnTo>
                    <a:lnTo>
                      <a:pt x="124" y="1599"/>
                    </a:lnTo>
                    <a:lnTo>
                      <a:pt x="120" y="1590"/>
                    </a:lnTo>
                    <a:lnTo>
                      <a:pt x="116" y="1584"/>
                    </a:lnTo>
                    <a:lnTo>
                      <a:pt x="112" y="1579"/>
                    </a:lnTo>
                    <a:lnTo>
                      <a:pt x="107" y="1573"/>
                    </a:lnTo>
                    <a:lnTo>
                      <a:pt x="101" y="1566"/>
                    </a:lnTo>
                    <a:lnTo>
                      <a:pt x="98" y="1549"/>
                    </a:lnTo>
                    <a:lnTo>
                      <a:pt x="97" y="1534"/>
                    </a:lnTo>
                    <a:lnTo>
                      <a:pt x="96" y="1525"/>
                    </a:lnTo>
                    <a:lnTo>
                      <a:pt x="96" y="1517"/>
                    </a:lnTo>
                    <a:lnTo>
                      <a:pt x="96" y="1512"/>
                    </a:lnTo>
                    <a:lnTo>
                      <a:pt x="97" y="1507"/>
                    </a:lnTo>
                    <a:lnTo>
                      <a:pt x="98" y="1503"/>
                    </a:lnTo>
                    <a:lnTo>
                      <a:pt x="101" y="1499"/>
                    </a:lnTo>
                    <a:lnTo>
                      <a:pt x="110" y="1499"/>
                    </a:lnTo>
                    <a:lnTo>
                      <a:pt x="120" y="1499"/>
                    </a:lnTo>
                    <a:lnTo>
                      <a:pt x="131" y="1499"/>
                    </a:lnTo>
                    <a:lnTo>
                      <a:pt x="142" y="1498"/>
                    </a:lnTo>
                    <a:lnTo>
                      <a:pt x="152" y="1497"/>
                    </a:lnTo>
                    <a:lnTo>
                      <a:pt x="164" y="1496"/>
                    </a:lnTo>
                    <a:lnTo>
                      <a:pt x="175" y="1495"/>
                    </a:lnTo>
                    <a:lnTo>
                      <a:pt x="188" y="1491"/>
                    </a:lnTo>
                    <a:lnTo>
                      <a:pt x="191" y="1497"/>
                    </a:lnTo>
                    <a:lnTo>
                      <a:pt x="193" y="1502"/>
                    </a:lnTo>
                    <a:lnTo>
                      <a:pt x="196" y="1507"/>
                    </a:lnTo>
                    <a:lnTo>
                      <a:pt x="198" y="1512"/>
                    </a:lnTo>
                    <a:lnTo>
                      <a:pt x="200" y="1517"/>
                    </a:lnTo>
                    <a:lnTo>
                      <a:pt x="203" y="1522"/>
                    </a:lnTo>
                    <a:lnTo>
                      <a:pt x="205" y="1527"/>
                    </a:lnTo>
                    <a:lnTo>
                      <a:pt x="208" y="1532"/>
                    </a:lnTo>
                    <a:lnTo>
                      <a:pt x="210" y="1532"/>
                    </a:lnTo>
                    <a:lnTo>
                      <a:pt x="213" y="1532"/>
                    </a:lnTo>
                    <a:lnTo>
                      <a:pt x="216" y="1532"/>
                    </a:lnTo>
                    <a:lnTo>
                      <a:pt x="219" y="1532"/>
                    </a:lnTo>
                    <a:lnTo>
                      <a:pt x="222" y="1532"/>
                    </a:lnTo>
                    <a:lnTo>
                      <a:pt x="225" y="1532"/>
                    </a:lnTo>
                    <a:lnTo>
                      <a:pt x="231" y="1532"/>
                    </a:lnTo>
                    <a:lnTo>
                      <a:pt x="235" y="1532"/>
                    </a:lnTo>
                    <a:lnTo>
                      <a:pt x="238" y="1529"/>
                    </a:lnTo>
                    <a:lnTo>
                      <a:pt x="240" y="1526"/>
                    </a:lnTo>
                    <a:lnTo>
                      <a:pt x="243" y="1522"/>
                    </a:lnTo>
                    <a:lnTo>
                      <a:pt x="246" y="1518"/>
                    </a:lnTo>
                    <a:lnTo>
                      <a:pt x="249" y="1514"/>
                    </a:lnTo>
                    <a:lnTo>
                      <a:pt x="253" y="1509"/>
                    </a:lnTo>
                    <a:lnTo>
                      <a:pt x="257" y="1504"/>
                    </a:lnTo>
                    <a:lnTo>
                      <a:pt x="262" y="1499"/>
                    </a:lnTo>
                    <a:lnTo>
                      <a:pt x="251" y="1482"/>
                    </a:lnTo>
                    <a:lnTo>
                      <a:pt x="242" y="1470"/>
                    </a:lnTo>
                    <a:lnTo>
                      <a:pt x="235" y="1459"/>
                    </a:lnTo>
                    <a:lnTo>
                      <a:pt x="228" y="1448"/>
                    </a:lnTo>
                    <a:lnTo>
                      <a:pt x="223" y="1435"/>
                    </a:lnTo>
                    <a:lnTo>
                      <a:pt x="217" y="1420"/>
                    </a:lnTo>
                    <a:lnTo>
                      <a:pt x="210" y="1402"/>
                    </a:lnTo>
                    <a:lnTo>
                      <a:pt x="201" y="1376"/>
                    </a:lnTo>
                    <a:lnTo>
                      <a:pt x="201" y="1369"/>
                    </a:lnTo>
                    <a:lnTo>
                      <a:pt x="201" y="1361"/>
                    </a:lnTo>
                    <a:lnTo>
                      <a:pt x="201" y="1354"/>
                    </a:lnTo>
                    <a:lnTo>
                      <a:pt x="201" y="1346"/>
                    </a:lnTo>
                    <a:lnTo>
                      <a:pt x="201" y="1338"/>
                    </a:lnTo>
                    <a:lnTo>
                      <a:pt x="201" y="1331"/>
                    </a:lnTo>
                    <a:lnTo>
                      <a:pt x="201" y="1323"/>
                    </a:lnTo>
                    <a:lnTo>
                      <a:pt x="201" y="1316"/>
                    </a:lnTo>
                    <a:lnTo>
                      <a:pt x="206" y="1309"/>
                    </a:lnTo>
                    <a:lnTo>
                      <a:pt x="209" y="1304"/>
                    </a:lnTo>
                    <a:lnTo>
                      <a:pt x="213" y="1300"/>
                    </a:lnTo>
                    <a:lnTo>
                      <a:pt x="216" y="1297"/>
                    </a:lnTo>
                    <a:lnTo>
                      <a:pt x="220" y="1295"/>
                    </a:lnTo>
                    <a:lnTo>
                      <a:pt x="225" y="1293"/>
                    </a:lnTo>
                    <a:lnTo>
                      <a:pt x="233" y="1290"/>
                    </a:lnTo>
                    <a:lnTo>
                      <a:pt x="242" y="1288"/>
                    </a:lnTo>
                    <a:lnTo>
                      <a:pt x="244" y="1288"/>
                    </a:lnTo>
                    <a:lnTo>
                      <a:pt x="247" y="1288"/>
                    </a:lnTo>
                    <a:lnTo>
                      <a:pt x="249" y="1288"/>
                    </a:lnTo>
                    <a:lnTo>
                      <a:pt x="252" y="1289"/>
                    </a:lnTo>
                    <a:lnTo>
                      <a:pt x="254" y="1290"/>
                    </a:lnTo>
                    <a:lnTo>
                      <a:pt x="257" y="1292"/>
                    </a:lnTo>
                    <a:lnTo>
                      <a:pt x="259" y="1293"/>
                    </a:lnTo>
                    <a:lnTo>
                      <a:pt x="262" y="1296"/>
                    </a:lnTo>
                    <a:lnTo>
                      <a:pt x="262" y="1306"/>
                    </a:lnTo>
                    <a:lnTo>
                      <a:pt x="262" y="1316"/>
                    </a:lnTo>
                    <a:lnTo>
                      <a:pt x="262" y="1326"/>
                    </a:lnTo>
                    <a:lnTo>
                      <a:pt x="262" y="1335"/>
                    </a:lnTo>
                    <a:lnTo>
                      <a:pt x="263" y="1346"/>
                    </a:lnTo>
                    <a:lnTo>
                      <a:pt x="264" y="1356"/>
                    </a:lnTo>
                    <a:lnTo>
                      <a:pt x="266" y="1366"/>
                    </a:lnTo>
                    <a:lnTo>
                      <a:pt x="268" y="1376"/>
                    </a:lnTo>
                    <a:lnTo>
                      <a:pt x="276" y="1384"/>
                    </a:lnTo>
                    <a:lnTo>
                      <a:pt x="284" y="1393"/>
                    </a:lnTo>
                    <a:lnTo>
                      <a:pt x="291" y="1402"/>
                    </a:lnTo>
                    <a:lnTo>
                      <a:pt x="299" y="1411"/>
                    </a:lnTo>
                    <a:lnTo>
                      <a:pt x="306" y="1421"/>
                    </a:lnTo>
                    <a:lnTo>
                      <a:pt x="314" y="1431"/>
                    </a:lnTo>
                    <a:lnTo>
                      <a:pt x="321" y="1440"/>
                    </a:lnTo>
                    <a:lnTo>
                      <a:pt x="328" y="1451"/>
                    </a:lnTo>
                    <a:lnTo>
                      <a:pt x="338" y="1454"/>
                    </a:lnTo>
                    <a:lnTo>
                      <a:pt x="346" y="1455"/>
                    </a:lnTo>
                    <a:lnTo>
                      <a:pt x="355" y="1456"/>
                    </a:lnTo>
                    <a:lnTo>
                      <a:pt x="365" y="1456"/>
                    </a:lnTo>
                    <a:lnTo>
                      <a:pt x="379" y="1456"/>
                    </a:lnTo>
                    <a:lnTo>
                      <a:pt x="398" y="1455"/>
                    </a:lnTo>
                    <a:lnTo>
                      <a:pt x="423" y="1454"/>
                    </a:lnTo>
                    <a:lnTo>
                      <a:pt x="457" y="1451"/>
                    </a:lnTo>
                    <a:lnTo>
                      <a:pt x="464" y="1438"/>
                    </a:lnTo>
                    <a:lnTo>
                      <a:pt x="472" y="1425"/>
                    </a:lnTo>
                    <a:lnTo>
                      <a:pt x="479" y="1413"/>
                    </a:lnTo>
                    <a:lnTo>
                      <a:pt x="488" y="1400"/>
                    </a:lnTo>
                    <a:lnTo>
                      <a:pt x="496" y="1386"/>
                    </a:lnTo>
                    <a:lnTo>
                      <a:pt x="505" y="1372"/>
                    </a:lnTo>
                    <a:lnTo>
                      <a:pt x="514" y="1358"/>
                    </a:lnTo>
                    <a:lnTo>
                      <a:pt x="524" y="1343"/>
                    </a:lnTo>
                    <a:lnTo>
                      <a:pt x="524" y="1337"/>
                    </a:lnTo>
                    <a:lnTo>
                      <a:pt x="524" y="1331"/>
                    </a:lnTo>
                    <a:lnTo>
                      <a:pt x="524" y="1325"/>
                    </a:lnTo>
                    <a:lnTo>
                      <a:pt x="524" y="1318"/>
                    </a:lnTo>
                    <a:lnTo>
                      <a:pt x="525" y="1311"/>
                    </a:lnTo>
                    <a:lnTo>
                      <a:pt x="526" y="1304"/>
                    </a:lnTo>
                    <a:lnTo>
                      <a:pt x="528" y="1296"/>
                    </a:lnTo>
                    <a:lnTo>
                      <a:pt x="530" y="1288"/>
                    </a:lnTo>
                    <a:lnTo>
                      <a:pt x="534" y="1288"/>
                    </a:lnTo>
                    <a:lnTo>
                      <a:pt x="536" y="1287"/>
                    </a:lnTo>
                    <a:lnTo>
                      <a:pt x="538" y="1286"/>
                    </a:lnTo>
                    <a:lnTo>
                      <a:pt x="541" y="1284"/>
                    </a:lnTo>
                    <a:lnTo>
                      <a:pt x="543" y="1282"/>
                    </a:lnTo>
                    <a:lnTo>
                      <a:pt x="546" y="1280"/>
                    </a:lnTo>
                    <a:lnTo>
                      <a:pt x="548" y="1277"/>
                    </a:lnTo>
                    <a:lnTo>
                      <a:pt x="551" y="1275"/>
                    </a:lnTo>
                    <a:lnTo>
                      <a:pt x="551" y="1270"/>
                    </a:lnTo>
                    <a:lnTo>
                      <a:pt x="552" y="1265"/>
                    </a:lnTo>
                    <a:lnTo>
                      <a:pt x="553" y="1259"/>
                    </a:lnTo>
                    <a:lnTo>
                      <a:pt x="555" y="1254"/>
                    </a:lnTo>
                    <a:lnTo>
                      <a:pt x="557" y="1248"/>
                    </a:lnTo>
                    <a:lnTo>
                      <a:pt x="559" y="1242"/>
                    </a:lnTo>
                    <a:lnTo>
                      <a:pt x="562" y="1234"/>
                    </a:lnTo>
                    <a:lnTo>
                      <a:pt x="564" y="1227"/>
                    </a:lnTo>
                    <a:lnTo>
                      <a:pt x="566" y="1227"/>
                    </a:lnTo>
                    <a:lnTo>
                      <a:pt x="569" y="1226"/>
                    </a:lnTo>
                    <a:lnTo>
                      <a:pt x="571" y="1225"/>
                    </a:lnTo>
                    <a:lnTo>
                      <a:pt x="574" y="1223"/>
                    </a:lnTo>
                    <a:lnTo>
                      <a:pt x="576" y="1221"/>
                    </a:lnTo>
                    <a:lnTo>
                      <a:pt x="579" y="1219"/>
                    </a:lnTo>
                    <a:lnTo>
                      <a:pt x="582" y="1216"/>
                    </a:lnTo>
                    <a:lnTo>
                      <a:pt x="585" y="1214"/>
                    </a:lnTo>
                    <a:lnTo>
                      <a:pt x="585" y="1204"/>
                    </a:lnTo>
                    <a:lnTo>
                      <a:pt x="585" y="1193"/>
                    </a:lnTo>
                    <a:lnTo>
                      <a:pt x="585" y="1181"/>
                    </a:lnTo>
                    <a:lnTo>
                      <a:pt x="586" y="1169"/>
                    </a:lnTo>
                    <a:lnTo>
                      <a:pt x="586" y="1157"/>
                    </a:lnTo>
                    <a:lnTo>
                      <a:pt x="588" y="1145"/>
                    </a:lnTo>
                    <a:lnTo>
                      <a:pt x="589" y="1131"/>
                    </a:lnTo>
                    <a:lnTo>
                      <a:pt x="591" y="1119"/>
                    </a:lnTo>
                    <a:lnTo>
                      <a:pt x="589" y="1119"/>
                    </a:lnTo>
                    <a:lnTo>
                      <a:pt x="586" y="1118"/>
                    </a:lnTo>
                    <a:lnTo>
                      <a:pt x="584" y="1116"/>
                    </a:lnTo>
                    <a:lnTo>
                      <a:pt x="580" y="1115"/>
                    </a:lnTo>
                    <a:lnTo>
                      <a:pt x="578" y="1113"/>
                    </a:lnTo>
                    <a:lnTo>
                      <a:pt x="576" y="1110"/>
                    </a:lnTo>
                    <a:lnTo>
                      <a:pt x="573" y="1108"/>
                    </a:lnTo>
                    <a:lnTo>
                      <a:pt x="571" y="1106"/>
                    </a:lnTo>
                    <a:lnTo>
                      <a:pt x="566" y="1096"/>
                    </a:lnTo>
                    <a:lnTo>
                      <a:pt x="561" y="1085"/>
                    </a:lnTo>
                    <a:lnTo>
                      <a:pt x="556" y="1075"/>
                    </a:lnTo>
                    <a:lnTo>
                      <a:pt x="551" y="1065"/>
                    </a:lnTo>
                    <a:lnTo>
                      <a:pt x="546" y="1055"/>
                    </a:lnTo>
                    <a:lnTo>
                      <a:pt x="541" y="1045"/>
                    </a:lnTo>
                    <a:lnTo>
                      <a:pt x="536" y="1034"/>
                    </a:lnTo>
                    <a:lnTo>
                      <a:pt x="530" y="1024"/>
                    </a:lnTo>
                    <a:lnTo>
                      <a:pt x="525" y="1019"/>
                    </a:lnTo>
                    <a:lnTo>
                      <a:pt x="519" y="1014"/>
                    </a:lnTo>
                    <a:lnTo>
                      <a:pt x="513" y="1009"/>
                    </a:lnTo>
                    <a:lnTo>
                      <a:pt x="506" y="1003"/>
                    </a:lnTo>
                    <a:lnTo>
                      <a:pt x="499" y="997"/>
                    </a:lnTo>
                    <a:lnTo>
                      <a:pt x="492" y="991"/>
                    </a:lnTo>
                    <a:lnTo>
                      <a:pt x="485" y="984"/>
                    </a:lnTo>
                    <a:lnTo>
                      <a:pt x="476" y="976"/>
                    </a:lnTo>
                    <a:lnTo>
                      <a:pt x="476" y="961"/>
                    </a:lnTo>
                    <a:lnTo>
                      <a:pt x="476" y="946"/>
                    </a:lnTo>
                    <a:lnTo>
                      <a:pt x="476" y="930"/>
                    </a:lnTo>
                    <a:lnTo>
                      <a:pt x="476" y="916"/>
                    </a:lnTo>
                    <a:lnTo>
                      <a:pt x="475" y="901"/>
                    </a:lnTo>
                    <a:lnTo>
                      <a:pt x="474" y="885"/>
                    </a:lnTo>
                    <a:lnTo>
                      <a:pt x="472" y="870"/>
                    </a:lnTo>
                    <a:lnTo>
                      <a:pt x="470" y="855"/>
                    </a:lnTo>
                    <a:lnTo>
                      <a:pt x="493" y="816"/>
                    </a:lnTo>
                    <a:lnTo>
                      <a:pt x="510" y="785"/>
                    </a:lnTo>
                    <a:lnTo>
                      <a:pt x="524" y="759"/>
                    </a:lnTo>
                    <a:lnTo>
                      <a:pt x="538" y="734"/>
                    </a:lnTo>
                    <a:lnTo>
                      <a:pt x="550" y="707"/>
                    </a:lnTo>
                    <a:lnTo>
                      <a:pt x="564" y="675"/>
                    </a:lnTo>
                    <a:lnTo>
                      <a:pt x="583" y="635"/>
                    </a:lnTo>
                    <a:lnTo>
                      <a:pt x="605" y="583"/>
                    </a:lnTo>
                    <a:lnTo>
                      <a:pt x="618" y="570"/>
                    </a:lnTo>
                    <a:lnTo>
                      <a:pt x="628" y="559"/>
                    </a:lnTo>
                    <a:lnTo>
                      <a:pt x="636" y="551"/>
                    </a:lnTo>
                    <a:lnTo>
                      <a:pt x="642" y="544"/>
                    </a:lnTo>
                    <a:lnTo>
                      <a:pt x="646" y="537"/>
                    </a:lnTo>
                    <a:lnTo>
                      <a:pt x="650" y="529"/>
                    </a:lnTo>
                    <a:lnTo>
                      <a:pt x="654" y="520"/>
                    </a:lnTo>
                    <a:lnTo>
                      <a:pt x="658" y="509"/>
                    </a:lnTo>
                    <a:lnTo>
                      <a:pt x="688" y="484"/>
                    </a:lnTo>
                    <a:lnTo>
                      <a:pt x="709" y="465"/>
                    </a:lnTo>
                    <a:lnTo>
                      <a:pt x="725" y="452"/>
                    </a:lnTo>
                    <a:lnTo>
                      <a:pt x="738" y="443"/>
                    </a:lnTo>
                    <a:lnTo>
                      <a:pt x="746" y="437"/>
                    </a:lnTo>
                    <a:lnTo>
                      <a:pt x="753" y="432"/>
                    </a:lnTo>
                    <a:lnTo>
                      <a:pt x="759" y="429"/>
                    </a:lnTo>
                    <a:lnTo>
                      <a:pt x="766" y="427"/>
                    </a:lnTo>
                    <a:lnTo>
                      <a:pt x="776" y="415"/>
                    </a:lnTo>
                    <a:lnTo>
                      <a:pt x="788" y="402"/>
                    </a:lnTo>
                    <a:lnTo>
                      <a:pt x="799" y="390"/>
                    </a:lnTo>
                    <a:lnTo>
                      <a:pt x="810" y="376"/>
                    </a:lnTo>
                    <a:lnTo>
                      <a:pt x="822" y="364"/>
                    </a:lnTo>
                    <a:lnTo>
                      <a:pt x="835" y="351"/>
                    </a:lnTo>
                    <a:lnTo>
                      <a:pt x="848" y="339"/>
                    </a:lnTo>
                    <a:lnTo>
                      <a:pt x="860" y="325"/>
                    </a:lnTo>
                    <a:lnTo>
                      <a:pt x="876" y="323"/>
                    </a:lnTo>
                    <a:lnTo>
                      <a:pt x="891" y="319"/>
                    </a:lnTo>
                    <a:lnTo>
                      <a:pt x="903" y="316"/>
                    </a:lnTo>
                    <a:lnTo>
                      <a:pt x="916" y="311"/>
                    </a:lnTo>
                    <a:lnTo>
                      <a:pt x="930" y="307"/>
                    </a:lnTo>
                    <a:lnTo>
                      <a:pt x="946" y="302"/>
                    </a:lnTo>
                    <a:lnTo>
                      <a:pt x="965" y="297"/>
                    </a:lnTo>
                    <a:lnTo>
                      <a:pt x="988" y="292"/>
                    </a:lnTo>
                    <a:lnTo>
                      <a:pt x="996" y="287"/>
                    </a:lnTo>
                    <a:lnTo>
                      <a:pt x="1004" y="280"/>
                    </a:lnTo>
                    <a:lnTo>
                      <a:pt x="1013" y="274"/>
                    </a:lnTo>
                    <a:lnTo>
                      <a:pt x="1022" y="267"/>
                    </a:lnTo>
                    <a:lnTo>
                      <a:pt x="1031" y="260"/>
                    </a:lnTo>
                    <a:lnTo>
                      <a:pt x="1042" y="253"/>
                    </a:lnTo>
                    <a:lnTo>
                      <a:pt x="1052" y="246"/>
                    </a:lnTo>
                    <a:lnTo>
                      <a:pt x="1062" y="238"/>
                    </a:lnTo>
                    <a:lnTo>
                      <a:pt x="1066" y="238"/>
                    </a:lnTo>
                    <a:lnTo>
                      <a:pt x="1071" y="238"/>
                    </a:lnTo>
                    <a:lnTo>
                      <a:pt x="1077" y="238"/>
                    </a:lnTo>
                    <a:lnTo>
                      <a:pt x="1082" y="238"/>
                    </a:lnTo>
                    <a:lnTo>
                      <a:pt x="1089" y="238"/>
                    </a:lnTo>
                    <a:lnTo>
                      <a:pt x="1095" y="238"/>
                    </a:lnTo>
                    <a:lnTo>
                      <a:pt x="1101" y="238"/>
                    </a:lnTo>
                    <a:lnTo>
                      <a:pt x="1109" y="238"/>
                    </a:lnTo>
                    <a:lnTo>
                      <a:pt x="1114" y="235"/>
                    </a:lnTo>
                    <a:lnTo>
                      <a:pt x="1120" y="231"/>
                    </a:lnTo>
                    <a:lnTo>
                      <a:pt x="1126" y="227"/>
                    </a:lnTo>
                    <a:lnTo>
                      <a:pt x="1132" y="223"/>
                    </a:lnTo>
                    <a:lnTo>
                      <a:pt x="1140" y="218"/>
                    </a:lnTo>
                    <a:lnTo>
                      <a:pt x="1148" y="214"/>
                    </a:lnTo>
                    <a:lnTo>
                      <a:pt x="1155" y="209"/>
                    </a:lnTo>
                    <a:lnTo>
                      <a:pt x="1162" y="204"/>
                    </a:lnTo>
                    <a:lnTo>
                      <a:pt x="1177" y="201"/>
                    </a:lnTo>
                    <a:lnTo>
                      <a:pt x="1193" y="198"/>
                    </a:lnTo>
                    <a:lnTo>
                      <a:pt x="1208" y="194"/>
                    </a:lnTo>
                    <a:lnTo>
                      <a:pt x="1223" y="190"/>
                    </a:lnTo>
                    <a:lnTo>
                      <a:pt x="1240" y="185"/>
                    </a:lnTo>
                    <a:lnTo>
                      <a:pt x="1256" y="179"/>
                    </a:lnTo>
                    <a:lnTo>
                      <a:pt x="1272" y="175"/>
                    </a:lnTo>
                    <a:lnTo>
                      <a:pt x="1290" y="170"/>
                    </a:lnTo>
                    <a:lnTo>
                      <a:pt x="1295" y="167"/>
                    </a:lnTo>
                    <a:lnTo>
                      <a:pt x="1300" y="164"/>
                    </a:lnTo>
                    <a:lnTo>
                      <a:pt x="1305" y="160"/>
                    </a:lnTo>
                    <a:lnTo>
                      <a:pt x="1310" y="156"/>
                    </a:lnTo>
                    <a:lnTo>
                      <a:pt x="1315" y="151"/>
                    </a:lnTo>
                    <a:lnTo>
                      <a:pt x="1320" y="146"/>
                    </a:lnTo>
                    <a:lnTo>
                      <a:pt x="1325" y="141"/>
                    </a:lnTo>
                    <a:lnTo>
                      <a:pt x="1330" y="136"/>
                    </a:lnTo>
                    <a:lnTo>
                      <a:pt x="1351" y="136"/>
                    </a:lnTo>
                    <a:lnTo>
                      <a:pt x="1371" y="135"/>
                    </a:lnTo>
                    <a:lnTo>
                      <a:pt x="1392" y="134"/>
                    </a:lnTo>
                    <a:lnTo>
                      <a:pt x="1412" y="131"/>
                    </a:lnTo>
                    <a:lnTo>
                      <a:pt x="1432" y="129"/>
                    </a:lnTo>
                    <a:lnTo>
                      <a:pt x="1454" y="127"/>
                    </a:lnTo>
                    <a:lnTo>
                      <a:pt x="1476" y="125"/>
                    </a:lnTo>
                    <a:lnTo>
                      <a:pt x="1499" y="122"/>
                    </a:lnTo>
                    <a:lnTo>
                      <a:pt x="1501" y="119"/>
                    </a:lnTo>
                    <a:lnTo>
                      <a:pt x="1505" y="116"/>
                    </a:lnTo>
                    <a:lnTo>
                      <a:pt x="1509" y="112"/>
                    </a:lnTo>
                    <a:lnTo>
                      <a:pt x="1513" y="108"/>
                    </a:lnTo>
                    <a:lnTo>
                      <a:pt x="1517" y="103"/>
                    </a:lnTo>
                    <a:lnTo>
                      <a:pt x="1522" y="99"/>
                    </a:lnTo>
                    <a:lnTo>
                      <a:pt x="1527" y="94"/>
                    </a:lnTo>
                    <a:lnTo>
                      <a:pt x="1532" y="89"/>
                    </a:lnTo>
                    <a:lnTo>
                      <a:pt x="1574" y="91"/>
                    </a:lnTo>
                    <a:lnTo>
                      <a:pt x="1608" y="93"/>
                    </a:lnTo>
                    <a:lnTo>
                      <a:pt x="1634" y="95"/>
                    </a:lnTo>
                    <a:lnTo>
                      <a:pt x="1657" y="97"/>
                    </a:lnTo>
                    <a:lnTo>
                      <a:pt x="1679" y="100"/>
                    </a:lnTo>
                    <a:lnTo>
                      <a:pt x="1703" y="104"/>
                    </a:lnTo>
                    <a:lnTo>
                      <a:pt x="1731" y="109"/>
                    </a:lnTo>
                    <a:lnTo>
                      <a:pt x="1767" y="115"/>
                    </a:lnTo>
                    <a:lnTo>
                      <a:pt x="1772" y="120"/>
                    </a:lnTo>
                    <a:lnTo>
                      <a:pt x="1776" y="123"/>
                    </a:lnTo>
                    <a:lnTo>
                      <a:pt x="1780" y="126"/>
                    </a:lnTo>
                    <a:lnTo>
                      <a:pt x="1784" y="128"/>
                    </a:lnTo>
                    <a:lnTo>
                      <a:pt x="1792" y="130"/>
                    </a:lnTo>
                    <a:lnTo>
                      <a:pt x="1801" y="131"/>
                    </a:lnTo>
                    <a:lnTo>
                      <a:pt x="1812" y="134"/>
                    </a:lnTo>
                    <a:lnTo>
                      <a:pt x="1827" y="136"/>
                    </a:lnTo>
                    <a:lnTo>
                      <a:pt x="1828" y="139"/>
                    </a:lnTo>
                    <a:lnTo>
                      <a:pt x="1829" y="141"/>
                    </a:lnTo>
                    <a:lnTo>
                      <a:pt x="1830" y="144"/>
                    </a:lnTo>
                    <a:lnTo>
                      <a:pt x="1832" y="146"/>
                    </a:lnTo>
                    <a:lnTo>
                      <a:pt x="1834" y="149"/>
                    </a:lnTo>
                    <a:lnTo>
                      <a:pt x="1837" y="151"/>
                    </a:lnTo>
                    <a:lnTo>
                      <a:pt x="1839" y="154"/>
                    </a:lnTo>
                    <a:lnTo>
                      <a:pt x="1842" y="156"/>
                    </a:lnTo>
                    <a:lnTo>
                      <a:pt x="1849" y="157"/>
                    </a:lnTo>
                    <a:lnTo>
                      <a:pt x="1858" y="157"/>
                    </a:lnTo>
                    <a:lnTo>
                      <a:pt x="1866" y="159"/>
                    </a:lnTo>
                    <a:lnTo>
                      <a:pt x="1875" y="160"/>
                    </a:lnTo>
                    <a:lnTo>
                      <a:pt x="1885" y="163"/>
                    </a:lnTo>
                    <a:lnTo>
                      <a:pt x="1895" y="165"/>
                    </a:lnTo>
                    <a:lnTo>
                      <a:pt x="1905" y="167"/>
                    </a:lnTo>
                    <a:lnTo>
                      <a:pt x="1915" y="170"/>
                    </a:lnTo>
                    <a:lnTo>
                      <a:pt x="1933" y="170"/>
                    </a:lnTo>
                    <a:lnTo>
                      <a:pt x="1952" y="170"/>
                    </a:lnTo>
                    <a:lnTo>
                      <a:pt x="1970" y="169"/>
                    </a:lnTo>
                    <a:lnTo>
                      <a:pt x="1990" y="169"/>
                    </a:lnTo>
                    <a:lnTo>
                      <a:pt x="2010" y="168"/>
                    </a:lnTo>
                    <a:lnTo>
                      <a:pt x="2029" y="167"/>
                    </a:lnTo>
                    <a:lnTo>
                      <a:pt x="2050" y="165"/>
                    </a:lnTo>
                    <a:lnTo>
                      <a:pt x="2070" y="163"/>
                    </a:lnTo>
                    <a:lnTo>
                      <a:pt x="2075" y="170"/>
                    </a:lnTo>
                    <a:lnTo>
                      <a:pt x="2079" y="178"/>
                    </a:lnTo>
                    <a:lnTo>
                      <a:pt x="2084" y="186"/>
                    </a:lnTo>
                    <a:lnTo>
                      <a:pt x="2090" y="194"/>
                    </a:lnTo>
                    <a:lnTo>
                      <a:pt x="2095" y="201"/>
                    </a:lnTo>
                    <a:lnTo>
                      <a:pt x="2100" y="209"/>
                    </a:lnTo>
                    <a:lnTo>
                      <a:pt x="2105" y="216"/>
                    </a:lnTo>
                    <a:lnTo>
                      <a:pt x="2110" y="224"/>
                    </a:lnTo>
                    <a:lnTo>
                      <a:pt x="2118" y="224"/>
                    </a:lnTo>
                    <a:lnTo>
                      <a:pt x="2125" y="224"/>
                    </a:lnTo>
                    <a:lnTo>
                      <a:pt x="2132" y="224"/>
                    </a:lnTo>
                    <a:lnTo>
                      <a:pt x="2141" y="224"/>
                    </a:lnTo>
                    <a:lnTo>
                      <a:pt x="2148" y="224"/>
                    </a:lnTo>
                    <a:lnTo>
                      <a:pt x="2156" y="224"/>
                    </a:lnTo>
                    <a:lnTo>
                      <a:pt x="2163" y="224"/>
                    </a:lnTo>
                    <a:lnTo>
                      <a:pt x="2170" y="224"/>
                    </a:lnTo>
                    <a:lnTo>
                      <a:pt x="2183" y="231"/>
                    </a:lnTo>
                    <a:lnTo>
                      <a:pt x="2196" y="240"/>
                    </a:lnTo>
                    <a:lnTo>
                      <a:pt x="2208" y="248"/>
                    </a:lnTo>
                    <a:lnTo>
                      <a:pt x="2221" y="256"/>
                    </a:lnTo>
                    <a:lnTo>
                      <a:pt x="2233" y="264"/>
                    </a:lnTo>
                    <a:lnTo>
                      <a:pt x="2247" y="272"/>
                    </a:lnTo>
                    <a:lnTo>
                      <a:pt x="2259" y="282"/>
                    </a:lnTo>
                    <a:lnTo>
                      <a:pt x="2271" y="292"/>
                    </a:lnTo>
                    <a:lnTo>
                      <a:pt x="2272" y="295"/>
                    </a:lnTo>
                    <a:lnTo>
                      <a:pt x="2272" y="298"/>
                    </a:lnTo>
                    <a:lnTo>
                      <a:pt x="2274" y="302"/>
                    </a:lnTo>
                    <a:lnTo>
                      <a:pt x="2275" y="306"/>
                    </a:lnTo>
                    <a:lnTo>
                      <a:pt x="2277" y="311"/>
                    </a:lnTo>
                    <a:lnTo>
                      <a:pt x="2280" y="316"/>
                    </a:lnTo>
                    <a:lnTo>
                      <a:pt x="2282" y="320"/>
                    </a:lnTo>
                    <a:lnTo>
                      <a:pt x="2284" y="325"/>
                    </a:lnTo>
                    <a:lnTo>
                      <a:pt x="2299" y="336"/>
                    </a:lnTo>
                    <a:lnTo>
                      <a:pt x="2314" y="345"/>
                    </a:lnTo>
                    <a:lnTo>
                      <a:pt x="2332" y="355"/>
                    </a:lnTo>
                    <a:lnTo>
                      <a:pt x="2356" y="365"/>
                    </a:lnTo>
                    <a:lnTo>
                      <a:pt x="2383" y="379"/>
                    </a:lnTo>
                    <a:lnTo>
                      <a:pt x="2417" y="396"/>
                    </a:lnTo>
                    <a:lnTo>
                      <a:pt x="2458" y="416"/>
                    </a:lnTo>
                    <a:lnTo>
                      <a:pt x="2507" y="441"/>
                    </a:lnTo>
                    <a:lnTo>
                      <a:pt x="2510" y="446"/>
                    </a:lnTo>
                    <a:lnTo>
                      <a:pt x="2513" y="451"/>
                    </a:lnTo>
                    <a:lnTo>
                      <a:pt x="2517" y="457"/>
                    </a:lnTo>
                    <a:lnTo>
                      <a:pt x="2521" y="462"/>
                    </a:lnTo>
                    <a:lnTo>
                      <a:pt x="2525" y="468"/>
                    </a:lnTo>
                    <a:lnTo>
                      <a:pt x="2530" y="474"/>
                    </a:lnTo>
                    <a:lnTo>
                      <a:pt x="2535" y="481"/>
                    </a:lnTo>
                    <a:lnTo>
                      <a:pt x="2541" y="489"/>
                    </a:lnTo>
                    <a:lnTo>
                      <a:pt x="2548" y="494"/>
                    </a:lnTo>
                    <a:lnTo>
                      <a:pt x="2556" y="499"/>
                    </a:lnTo>
                    <a:lnTo>
                      <a:pt x="2563" y="504"/>
                    </a:lnTo>
                    <a:lnTo>
                      <a:pt x="2570" y="510"/>
                    </a:lnTo>
                    <a:lnTo>
                      <a:pt x="2578" y="515"/>
                    </a:lnTo>
                    <a:lnTo>
                      <a:pt x="2585" y="522"/>
                    </a:lnTo>
                    <a:lnTo>
                      <a:pt x="2594" y="528"/>
                    </a:lnTo>
                    <a:lnTo>
                      <a:pt x="2601" y="536"/>
                    </a:lnTo>
                    <a:lnTo>
                      <a:pt x="2623" y="565"/>
                    </a:lnTo>
                    <a:lnTo>
                      <a:pt x="2641" y="588"/>
                    </a:lnTo>
                    <a:lnTo>
                      <a:pt x="2653" y="606"/>
                    </a:lnTo>
                    <a:lnTo>
                      <a:pt x="2663" y="620"/>
                    </a:lnTo>
                    <a:lnTo>
                      <a:pt x="2671" y="632"/>
                    </a:lnTo>
                    <a:lnTo>
                      <a:pt x="2678" y="646"/>
                    </a:lnTo>
                    <a:lnTo>
                      <a:pt x="2685" y="660"/>
                    </a:lnTo>
                    <a:lnTo>
                      <a:pt x="2695" y="678"/>
                    </a:lnTo>
                    <a:lnTo>
                      <a:pt x="2696" y="689"/>
                    </a:lnTo>
                    <a:lnTo>
                      <a:pt x="2696" y="699"/>
                    </a:lnTo>
                    <a:lnTo>
                      <a:pt x="2698" y="709"/>
                    </a:lnTo>
                    <a:lnTo>
                      <a:pt x="2699" y="720"/>
                    </a:lnTo>
                    <a:lnTo>
                      <a:pt x="2701" y="730"/>
                    </a:lnTo>
                    <a:lnTo>
                      <a:pt x="2704" y="743"/>
                    </a:lnTo>
                    <a:lnTo>
                      <a:pt x="2706" y="754"/>
                    </a:lnTo>
                    <a:lnTo>
                      <a:pt x="2708" y="766"/>
                    </a:lnTo>
                    <a:lnTo>
                      <a:pt x="2713" y="772"/>
                    </a:lnTo>
                    <a:lnTo>
                      <a:pt x="2718" y="777"/>
                    </a:lnTo>
                    <a:lnTo>
                      <a:pt x="2723" y="784"/>
                    </a:lnTo>
                    <a:lnTo>
                      <a:pt x="2728" y="791"/>
                    </a:lnTo>
                    <a:lnTo>
                      <a:pt x="2733" y="798"/>
                    </a:lnTo>
                    <a:lnTo>
                      <a:pt x="2738" y="806"/>
                    </a:lnTo>
                    <a:lnTo>
                      <a:pt x="2744" y="813"/>
                    </a:lnTo>
                    <a:lnTo>
                      <a:pt x="2749" y="820"/>
                    </a:lnTo>
                    <a:lnTo>
                      <a:pt x="2754" y="823"/>
                    </a:lnTo>
                    <a:lnTo>
                      <a:pt x="2759" y="827"/>
                    </a:lnTo>
                    <a:lnTo>
                      <a:pt x="2764" y="830"/>
                    </a:lnTo>
                    <a:lnTo>
                      <a:pt x="2770" y="835"/>
                    </a:lnTo>
                    <a:lnTo>
                      <a:pt x="2775" y="840"/>
                    </a:lnTo>
                    <a:lnTo>
                      <a:pt x="2781" y="845"/>
                    </a:lnTo>
                    <a:lnTo>
                      <a:pt x="2788" y="850"/>
                    </a:lnTo>
                    <a:lnTo>
                      <a:pt x="2796" y="855"/>
                    </a:lnTo>
                    <a:lnTo>
                      <a:pt x="2806" y="867"/>
                    </a:lnTo>
                    <a:lnTo>
                      <a:pt x="2816" y="881"/>
                    </a:lnTo>
                    <a:lnTo>
                      <a:pt x="2826" y="896"/>
                    </a:lnTo>
                    <a:lnTo>
                      <a:pt x="2836" y="910"/>
                    </a:lnTo>
                    <a:lnTo>
                      <a:pt x="2846" y="924"/>
                    </a:lnTo>
                    <a:lnTo>
                      <a:pt x="2856" y="940"/>
                    </a:lnTo>
                    <a:lnTo>
                      <a:pt x="2866" y="955"/>
                    </a:lnTo>
                    <a:lnTo>
                      <a:pt x="2876" y="970"/>
                    </a:lnTo>
                    <a:lnTo>
                      <a:pt x="2879" y="987"/>
                    </a:lnTo>
                    <a:lnTo>
                      <a:pt x="2881" y="1006"/>
                    </a:lnTo>
                    <a:lnTo>
                      <a:pt x="2884" y="1023"/>
                    </a:lnTo>
                    <a:lnTo>
                      <a:pt x="2886" y="1041"/>
                    </a:lnTo>
                    <a:lnTo>
                      <a:pt x="2888" y="1059"/>
                    </a:lnTo>
                    <a:lnTo>
                      <a:pt x="2892" y="1076"/>
                    </a:lnTo>
                    <a:lnTo>
                      <a:pt x="2894" y="1095"/>
                    </a:lnTo>
                    <a:lnTo>
                      <a:pt x="2897" y="1112"/>
                    </a:lnTo>
                    <a:lnTo>
                      <a:pt x="2902" y="1117"/>
                    </a:lnTo>
                    <a:lnTo>
                      <a:pt x="2907" y="1122"/>
                    </a:lnTo>
                    <a:lnTo>
                      <a:pt x="2912" y="1127"/>
                    </a:lnTo>
                    <a:lnTo>
                      <a:pt x="2917" y="1132"/>
                    </a:lnTo>
                    <a:lnTo>
                      <a:pt x="2922" y="1137"/>
                    </a:lnTo>
                    <a:lnTo>
                      <a:pt x="2927" y="1143"/>
                    </a:lnTo>
                    <a:lnTo>
                      <a:pt x="2931" y="1148"/>
                    </a:lnTo>
                    <a:lnTo>
                      <a:pt x="2936" y="1153"/>
                    </a:lnTo>
                    <a:lnTo>
                      <a:pt x="2936" y="1158"/>
                    </a:lnTo>
                    <a:lnTo>
                      <a:pt x="2936" y="1163"/>
                    </a:lnTo>
                    <a:lnTo>
                      <a:pt x="2936" y="1168"/>
                    </a:lnTo>
                    <a:lnTo>
                      <a:pt x="2936" y="1173"/>
                    </a:lnTo>
                    <a:lnTo>
                      <a:pt x="2935" y="1178"/>
                    </a:lnTo>
                    <a:lnTo>
                      <a:pt x="2934" y="1183"/>
                    </a:lnTo>
                    <a:lnTo>
                      <a:pt x="2932" y="1188"/>
                    </a:lnTo>
                    <a:lnTo>
                      <a:pt x="2930" y="1194"/>
                    </a:lnTo>
                    <a:lnTo>
                      <a:pt x="2925" y="1196"/>
                    </a:lnTo>
                    <a:lnTo>
                      <a:pt x="2919" y="1199"/>
                    </a:lnTo>
                    <a:lnTo>
                      <a:pt x="2913" y="1202"/>
                    </a:lnTo>
                    <a:lnTo>
                      <a:pt x="2906" y="1205"/>
                    </a:lnTo>
                    <a:lnTo>
                      <a:pt x="2899" y="1208"/>
                    </a:lnTo>
                    <a:lnTo>
                      <a:pt x="2892" y="1212"/>
                    </a:lnTo>
                    <a:lnTo>
                      <a:pt x="2883" y="1216"/>
                    </a:lnTo>
                    <a:lnTo>
                      <a:pt x="2876" y="1221"/>
                    </a:lnTo>
                    <a:lnTo>
                      <a:pt x="2871" y="1228"/>
                    </a:lnTo>
                    <a:lnTo>
                      <a:pt x="2866" y="1237"/>
                    </a:lnTo>
                    <a:lnTo>
                      <a:pt x="2861" y="1246"/>
                    </a:lnTo>
                    <a:lnTo>
                      <a:pt x="2856" y="1256"/>
                    </a:lnTo>
                    <a:lnTo>
                      <a:pt x="2850" y="1265"/>
                    </a:lnTo>
                    <a:lnTo>
                      <a:pt x="2844" y="1275"/>
                    </a:lnTo>
                    <a:lnTo>
                      <a:pt x="2836" y="1285"/>
                    </a:lnTo>
                    <a:lnTo>
                      <a:pt x="2829" y="1296"/>
                    </a:lnTo>
                    <a:lnTo>
                      <a:pt x="2829" y="1308"/>
                    </a:lnTo>
                    <a:lnTo>
                      <a:pt x="2829" y="1322"/>
                    </a:lnTo>
                    <a:lnTo>
                      <a:pt x="2829" y="1335"/>
                    </a:lnTo>
                    <a:lnTo>
                      <a:pt x="2830" y="1351"/>
                    </a:lnTo>
                    <a:lnTo>
                      <a:pt x="2831" y="1365"/>
                    </a:lnTo>
                    <a:lnTo>
                      <a:pt x="2832" y="1380"/>
                    </a:lnTo>
                    <a:lnTo>
                      <a:pt x="2833" y="1396"/>
                    </a:lnTo>
                    <a:lnTo>
                      <a:pt x="2836" y="1411"/>
                    </a:lnTo>
                    <a:lnTo>
                      <a:pt x="2844" y="1421"/>
                    </a:lnTo>
                    <a:lnTo>
                      <a:pt x="2852" y="1431"/>
                    </a:lnTo>
                    <a:lnTo>
                      <a:pt x="2859" y="1440"/>
                    </a:lnTo>
                    <a:lnTo>
                      <a:pt x="2867" y="1451"/>
                    </a:lnTo>
                    <a:lnTo>
                      <a:pt x="2875" y="1461"/>
                    </a:lnTo>
                    <a:lnTo>
                      <a:pt x="2884" y="1471"/>
                    </a:lnTo>
                    <a:lnTo>
                      <a:pt x="2894" y="1481"/>
                    </a:lnTo>
                    <a:lnTo>
                      <a:pt x="2903" y="1491"/>
                    </a:lnTo>
                    <a:lnTo>
                      <a:pt x="2908" y="1495"/>
                    </a:lnTo>
                    <a:lnTo>
                      <a:pt x="2913" y="1497"/>
                    </a:lnTo>
                    <a:lnTo>
                      <a:pt x="2919" y="1500"/>
                    </a:lnTo>
                    <a:lnTo>
                      <a:pt x="2924" y="1503"/>
                    </a:lnTo>
                    <a:lnTo>
                      <a:pt x="2930" y="1506"/>
                    </a:lnTo>
                    <a:lnTo>
                      <a:pt x="2936" y="1510"/>
                    </a:lnTo>
                    <a:lnTo>
                      <a:pt x="2943" y="1514"/>
                    </a:lnTo>
                    <a:lnTo>
                      <a:pt x="2951" y="1519"/>
                    </a:lnTo>
                    <a:lnTo>
                      <a:pt x="2958" y="1516"/>
                    </a:lnTo>
                    <a:lnTo>
                      <a:pt x="2965" y="1513"/>
                    </a:lnTo>
                    <a:lnTo>
                      <a:pt x="2973" y="1509"/>
                    </a:lnTo>
                    <a:lnTo>
                      <a:pt x="2980" y="1505"/>
                    </a:lnTo>
                    <a:lnTo>
                      <a:pt x="2988" y="1500"/>
                    </a:lnTo>
                    <a:lnTo>
                      <a:pt x="2996" y="1496"/>
                    </a:lnTo>
                    <a:lnTo>
                      <a:pt x="3003" y="1490"/>
                    </a:lnTo>
                    <a:lnTo>
                      <a:pt x="3011" y="1485"/>
                    </a:lnTo>
                    <a:lnTo>
                      <a:pt x="3023" y="1485"/>
                    </a:lnTo>
                    <a:lnTo>
                      <a:pt x="3036" y="1485"/>
                    </a:lnTo>
                    <a:lnTo>
                      <a:pt x="3049" y="1485"/>
                    </a:lnTo>
                    <a:lnTo>
                      <a:pt x="3062" y="1485"/>
                    </a:lnTo>
                    <a:lnTo>
                      <a:pt x="3075" y="1486"/>
                    </a:lnTo>
                    <a:lnTo>
                      <a:pt x="3089" y="1487"/>
                    </a:lnTo>
                    <a:lnTo>
                      <a:pt x="3104" y="1489"/>
                    </a:lnTo>
                    <a:lnTo>
                      <a:pt x="3118" y="1491"/>
                    </a:lnTo>
                    <a:lnTo>
                      <a:pt x="3123" y="1500"/>
                    </a:lnTo>
                    <a:lnTo>
                      <a:pt x="3128" y="1507"/>
                    </a:lnTo>
                    <a:lnTo>
                      <a:pt x="3133" y="1515"/>
                    </a:lnTo>
                    <a:lnTo>
                      <a:pt x="3139" y="1522"/>
                    </a:lnTo>
                    <a:lnTo>
                      <a:pt x="3146" y="1530"/>
                    </a:lnTo>
                    <a:lnTo>
                      <a:pt x="3152" y="1537"/>
                    </a:lnTo>
                    <a:lnTo>
                      <a:pt x="3158" y="1546"/>
                    </a:lnTo>
                    <a:lnTo>
                      <a:pt x="3165" y="1553"/>
                    </a:lnTo>
                    <a:lnTo>
                      <a:pt x="3168" y="1588"/>
                    </a:lnTo>
                    <a:lnTo>
                      <a:pt x="3169" y="1616"/>
                    </a:lnTo>
                    <a:lnTo>
                      <a:pt x="3170" y="1636"/>
                    </a:lnTo>
                    <a:lnTo>
                      <a:pt x="3170" y="1651"/>
                    </a:lnTo>
                    <a:lnTo>
                      <a:pt x="3170" y="1662"/>
                    </a:lnTo>
                    <a:lnTo>
                      <a:pt x="3169" y="1671"/>
                    </a:lnTo>
                    <a:lnTo>
                      <a:pt x="3168" y="1679"/>
                    </a:lnTo>
                    <a:lnTo>
                      <a:pt x="3165" y="1688"/>
                    </a:lnTo>
                    <a:lnTo>
                      <a:pt x="3159" y="1696"/>
                    </a:lnTo>
                    <a:lnTo>
                      <a:pt x="3153" y="1701"/>
                    </a:lnTo>
                    <a:lnTo>
                      <a:pt x="3148" y="1705"/>
                    </a:lnTo>
                    <a:lnTo>
                      <a:pt x="3143" y="1708"/>
                    </a:lnTo>
                    <a:lnTo>
                      <a:pt x="3136" y="1711"/>
                    </a:lnTo>
                    <a:lnTo>
                      <a:pt x="3128" y="1714"/>
                    </a:lnTo>
                    <a:lnTo>
                      <a:pt x="3118" y="1718"/>
                    </a:lnTo>
                    <a:lnTo>
                      <a:pt x="3105" y="1722"/>
                    </a:lnTo>
                    <a:lnTo>
                      <a:pt x="3103" y="1722"/>
                    </a:lnTo>
                    <a:lnTo>
                      <a:pt x="3100" y="1721"/>
                    </a:lnTo>
                    <a:lnTo>
                      <a:pt x="3098" y="1720"/>
                    </a:lnTo>
                    <a:lnTo>
                      <a:pt x="3095" y="1718"/>
                    </a:lnTo>
                    <a:lnTo>
                      <a:pt x="3093" y="1716"/>
                    </a:lnTo>
                    <a:lnTo>
                      <a:pt x="3089" y="1714"/>
                    </a:lnTo>
                    <a:lnTo>
                      <a:pt x="3087" y="1711"/>
                    </a:lnTo>
                    <a:lnTo>
                      <a:pt x="3084" y="1709"/>
                    </a:lnTo>
                    <a:lnTo>
                      <a:pt x="3072" y="1711"/>
                    </a:lnTo>
                    <a:lnTo>
                      <a:pt x="3060" y="1714"/>
                    </a:lnTo>
                    <a:lnTo>
                      <a:pt x="3047" y="1717"/>
                    </a:lnTo>
                    <a:lnTo>
                      <a:pt x="3033" y="1720"/>
                    </a:lnTo>
                    <a:lnTo>
                      <a:pt x="3020" y="1723"/>
                    </a:lnTo>
                    <a:lnTo>
                      <a:pt x="3006" y="1727"/>
                    </a:lnTo>
                    <a:lnTo>
                      <a:pt x="2992" y="1731"/>
                    </a:lnTo>
                    <a:lnTo>
                      <a:pt x="2977" y="1736"/>
                    </a:lnTo>
                    <a:lnTo>
                      <a:pt x="2969" y="1746"/>
                    </a:lnTo>
                    <a:lnTo>
                      <a:pt x="2962" y="1756"/>
                    </a:lnTo>
                    <a:lnTo>
                      <a:pt x="2954" y="1766"/>
                    </a:lnTo>
                    <a:lnTo>
                      <a:pt x="2946" y="1776"/>
                    </a:lnTo>
                    <a:lnTo>
                      <a:pt x="2937" y="1786"/>
                    </a:lnTo>
                    <a:lnTo>
                      <a:pt x="2929" y="1797"/>
                    </a:lnTo>
                    <a:lnTo>
                      <a:pt x="2920" y="1807"/>
                    </a:lnTo>
                    <a:lnTo>
                      <a:pt x="2910" y="1817"/>
                    </a:lnTo>
                    <a:lnTo>
                      <a:pt x="2910" y="1827"/>
                    </a:lnTo>
                    <a:lnTo>
                      <a:pt x="2910" y="1837"/>
                    </a:lnTo>
                    <a:lnTo>
                      <a:pt x="2910" y="1848"/>
                    </a:lnTo>
                    <a:lnTo>
                      <a:pt x="2910" y="1858"/>
                    </a:lnTo>
                    <a:lnTo>
                      <a:pt x="2910" y="1868"/>
                    </a:lnTo>
                    <a:lnTo>
                      <a:pt x="2910" y="1878"/>
                    </a:lnTo>
                    <a:lnTo>
                      <a:pt x="2910" y="1888"/>
                    </a:lnTo>
                    <a:lnTo>
                      <a:pt x="2910" y="1899"/>
                    </a:lnTo>
                    <a:lnTo>
                      <a:pt x="2918" y="1904"/>
                    </a:lnTo>
                    <a:lnTo>
                      <a:pt x="2926" y="1910"/>
                    </a:lnTo>
                    <a:lnTo>
                      <a:pt x="2935" y="1916"/>
                    </a:lnTo>
                    <a:lnTo>
                      <a:pt x="2945" y="1923"/>
                    </a:lnTo>
                    <a:lnTo>
                      <a:pt x="2954" y="1930"/>
                    </a:lnTo>
                    <a:lnTo>
                      <a:pt x="2964" y="1937"/>
                    </a:lnTo>
                    <a:lnTo>
                      <a:pt x="2974" y="1945"/>
                    </a:lnTo>
                    <a:lnTo>
                      <a:pt x="2984" y="1953"/>
                    </a:lnTo>
                    <a:lnTo>
                      <a:pt x="2983" y="1968"/>
                    </a:lnTo>
                    <a:lnTo>
                      <a:pt x="2983" y="1983"/>
                    </a:lnTo>
                    <a:lnTo>
                      <a:pt x="2983" y="1999"/>
                    </a:lnTo>
                    <a:lnTo>
                      <a:pt x="2983" y="2015"/>
                    </a:lnTo>
                    <a:lnTo>
                      <a:pt x="2982" y="2031"/>
                    </a:lnTo>
                    <a:lnTo>
                      <a:pt x="2981" y="2048"/>
                    </a:lnTo>
                    <a:lnTo>
                      <a:pt x="2979" y="2064"/>
                    </a:lnTo>
                    <a:lnTo>
                      <a:pt x="2977" y="2081"/>
                    </a:lnTo>
                    <a:lnTo>
                      <a:pt x="2969" y="2091"/>
                    </a:lnTo>
                    <a:lnTo>
                      <a:pt x="2962" y="2102"/>
                    </a:lnTo>
                    <a:lnTo>
                      <a:pt x="2954" y="2112"/>
                    </a:lnTo>
                    <a:lnTo>
                      <a:pt x="2946" y="2122"/>
                    </a:lnTo>
                    <a:lnTo>
                      <a:pt x="2937" y="2132"/>
                    </a:lnTo>
                    <a:lnTo>
                      <a:pt x="2929" y="2142"/>
                    </a:lnTo>
                    <a:lnTo>
                      <a:pt x="2920" y="2153"/>
                    </a:lnTo>
                    <a:lnTo>
                      <a:pt x="2910" y="2163"/>
                    </a:lnTo>
                    <a:lnTo>
                      <a:pt x="2903" y="2166"/>
                    </a:lnTo>
                    <a:lnTo>
                      <a:pt x="2895" y="2169"/>
                    </a:lnTo>
                    <a:lnTo>
                      <a:pt x="2887" y="2173"/>
                    </a:lnTo>
                    <a:lnTo>
                      <a:pt x="2879" y="2177"/>
                    </a:lnTo>
                    <a:lnTo>
                      <a:pt x="2872" y="2182"/>
                    </a:lnTo>
                    <a:lnTo>
                      <a:pt x="2865" y="2186"/>
                    </a:lnTo>
                    <a:lnTo>
                      <a:pt x="2857" y="2191"/>
                    </a:lnTo>
                    <a:lnTo>
                      <a:pt x="2850" y="2196"/>
                    </a:lnTo>
                    <a:lnTo>
                      <a:pt x="2838" y="2230"/>
                    </a:lnTo>
                    <a:lnTo>
                      <a:pt x="2829" y="2257"/>
                    </a:lnTo>
                    <a:lnTo>
                      <a:pt x="2822" y="2277"/>
                    </a:lnTo>
                    <a:lnTo>
                      <a:pt x="2816" y="2293"/>
                    </a:lnTo>
                    <a:lnTo>
                      <a:pt x="2810" y="2308"/>
                    </a:lnTo>
                    <a:lnTo>
                      <a:pt x="2802" y="2323"/>
                    </a:lnTo>
                    <a:lnTo>
                      <a:pt x="2794" y="2339"/>
                    </a:lnTo>
                    <a:lnTo>
                      <a:pt x="2782" y="2360"/>
                    </a:lnTo>
                    <a:lnTo>
                      <a:pt x="2769" y="2371"/>
                    </a:lnTo>
                    <a:lnTo>
                      <a:pt x="2758" y="2380"/>
                    </a:lnTo>
                    <a:lnTo>
                      <a:pt x="2749" y="2387"/>
                    </a:lnTo>
                    <a:lnTo>
                      <a:pt x="2738" y="2393"/>
                    </a:lnTo>
                    <a:lnTo>
                      <a:pt x="2727" y="2400"/>
                    </a:lnTo>
                    <a:lnTo>
                      <a:pt x="2714" y="2408"/>
                    </a:lnTo>
                    <a:lnTo>
                      <a:pt x="2697" y="2416"/>
                    </a:lnTo>
                    <a:lnTo>
                      <a:pt x="2675" y="2427"/>
                    </a:lnTo>
                    <a:lnTo>
                      <a:pt x="2662" y="2440"/>
                    </a:lnTo>
                    <a:lnTo>
                      <a:pt x="2650" y="2453"/>
                    </a:lnTo>
                    <a:lnTo>
                      <a:pt x="2636" y="2466"/>
                    </a:lnTo>
                    <a:lnTo>
                      <a:pt x="2623" y="2478"/>
                    </a:lnTo>
                    <a:lnTo>
                      <a:pt x="2610" y="2491"/>
                    </a:lnTo>
                    <a:lnTo>
                      <a:pt x="2597" y="2504"/>
                    </a:lnTo>
                    <a:lnTo>
                      <a:pt x="2582" y="2516"/>
                    </a:lnTo>
                    <a:lnTo>
                      <a:pt x="2567" y="2529"/>
                    </a:lnTo>
                    <a:lnTo>
                      <a:pt x="2562" y="2529"/>
                    </a:lnTo>
                    <a:lnTo>
                      <a:pt x="2557" y="2530"/>
                    </a:lnTo>
                    <a:lnTo>
                      <a:pt x="2552" y="2531"/>
                    </a:lnTo>
                    <a:lnTo>
                      <a:pt x="2547" y="2533"/>
                    </a:lnTo>
                    <a:lnTo>
                      <a:pt x="2542" y="2535"/>
                    </a:lnTo>
                    <a:lnTo>
                      <a:pt x="2536" y="2537"/>
                    </a:lnTo>
                    <a:lnTo>
                      <a:pt x="2532" y="2540"/>
                    </a:lnTo>
                    <a:lnTo>
                      <a:pt x="2527" y="2542"/>
                    </a:lnTo>
                    <a:lnTo>
                      <a:pt x="2524" y="2537"/>
                    </a:lnTo>
                    <a:lnTo>
                      <a:pt x="2522" y="2532"/>
                    </a:lnTo>
                    <a:lnTo>
                      <a:pt x="2519" y="2527"/>
                    </a:lnTo>
                    <a:lnTo>
                      <a:pt x="2516" y="2521"/>
                    </a:lnTo>
                    <a:lnTo>
                      <a:pt x="2513" y="2516"/>
                    </a:lnTo>
                    <a:lnTo>
                      <a:pt x="2509" y="2510"/>
                    </a:lnTo>
                    <a:lnTo>
                      <a:pt x="2505" y="2503"/>
                    </a:lnTo>
                    <a:lnTo>
                      <a:pt x="2500" y="2495"/>
                    </a:lnTo>
                    <a:lnTo>
                      <a:pt x="2500" y="2487"/>
                    </a:lnTo>
                    <a:lnTo>
                      <a:pt x="2500" y="2480"/>
                    </a:lnTo>
                    <a:lnTo>
                      <a:pt x="2501" y="2472"/>
                    </a:lnTo>
                    <a:lnTo>
                      <a:pt x="2501" y="2465"/>
                    </a:lnTo>
                    <a:lnTo>
                      <a:pt x="2502" y="2457"/>
                    </a:lnTo>
                    <a:lnTo>
                      <a:pt x="2503" y="2449"/>
                    </a:lnTo>
                    <a:lnTo>
                      <a:pt x="2505" y="2441"/>
                    </a:lnTo>
                    <a:lnTo>
                      <a:pt x="2507" y="2434"/>
                    </a:lnTo>
                    <a:lnTo>
                      <a:pt x="2516" y="2425"/>
                    </a:lnTo>
                    <a:lnTo>
                      <a:pt x="2523" y="2418"/>
                    </a:lnTo>
                    <a:lnTo>
                      <a:pt x="2528" y="2413"/>
                    </a:lnTo>
                    <a:lnTo>
                      <a:pt x="2534" y="2409"/>
                    </a:lnTo>
                    <a:lnTo>
                      <a:pt x="2541" y="2405"/>
                    </a:lnTo>
                    <a:lnTo>
                      <a:pt x="2548" y="2402"/>
                    </a:lnTo>
                    <a:lnTo>
                      <a:pt x="2556" y="2397"/>
                    </a:lnTo>
                    <a:lnTo>
                      <a:pt x="2567" y="2393"/>
                    </a:lnTo>
                    <a:lnTo>
                      <a:pt x="2584" y="2370"/>
                    </a:lnTo>
                    <a:lnTo>
                      <a:pt x="2600" y="2347"/>
                    </a:lnTo>
                    <a:lnTo>
                      <a:pt x="2614" y="2325"/>
                    </a:lnTo>
                    <a:lnTo>
                      <a:pt x="2627" y="2305"/>
                    </a:lnTo>
                    <a:lnTo>
                      <a:pt x="2640" y="2286"/>
                    </a:lnTo>
                    <a:lnTo>
                      <a:pt x="2651" y="2270"/>
                    </a:lnTo>
                    <a:lnTo>
                      <a:pt x="2660" y="2259"/>
                    </a:lnTo>
                    <a:lnTo>
                      <a:pt x="2668" y="2251"/>
                    </a:lnTo>
                    <a:lnTo>
                      <a:pt x="2671" y="2238"/>
                    </a:lnTo>
                    <a:lnTo>
                      <a:pt x="2674" y="2226"/>
                    </a:lnTo>
                    <a:lnTo>
                      <a:pt x="2678" y="2213"/>
                    </a:lnTo>
                    <a:lnTo>
                      <a:pt x="2682" y="2201"/>
                    </a:lnTo>
                    <a:lnTo>
                      <a:pt x="2686" y="2187"/>
                    </a:lnTo>
                    <a:lnTo>
                      <a:pt x="2692" y="2175"/>
                    </a:lnTo>
                    <a:lnTo>
                      <a:pt x="2697" y="2162"/>
                    </a:lnTo>
                    <a:lnTo>
                      <a:pt x="2702" y="2150"/>
                    </a:lnTo>
                    <a:lnTo>
                      <a:pt x="2702" y="2134"/>
                    </a:lnTo>
                    <a:lnTo>
                      <a:pt x="2703" y="2119"/>
                    </a:lnTo>
                    <a:lnTo>
                      <a:pt x="2704" y="2104"/>
                    </a:lnTo>
                    <a:lnTo>
                      <a:pt x="2706" y="2087"/>
                    </a:lnTo>
                    <a:lnTo>
                      <a:pt x="2708" y="2071"/>
                    </a:lnTo>
                    <a:lnTo>
                      <a:pt x="2710" y="2055"/>
                    </a:lnTo>
                    <a:lnTo>
                      <a:pt x="2713" y="2038"/>
                    </a:lnTo>
                    <a:lnTo>
                      <a:pt x="2715" y="2021"/>
                    </a:lnTo>
                    <a:lnTo>
                      <a:pt x="2717" y="2018"/>
                    </a:lnTo>
                    <a:lnTo>
                      <a:pt x="2720" y="2015"/>
                    </a:lnTo>
                    <a:lnTo>
                      <a:pt x="2722" y="2013"/>
                    </a:lnTo>
                    <a:lnTo>
                      <a:pt x="2725" y="2010"/>
                    </a:lnTo>
                    <a:lnTo>
                      <a:pt x="2727" y="2007"/>
                    </a:lnTo>
                    <a:lnTo>
                      <a:pt x="2730" y="2003"/>
                    </a:lnTo>
                    <a:lnTo>
                      <a:pt x="2732" y="1999"/>
                    </a:lnTo>
                    <a:lnTo>
                      <a:pt x="2735" y="1993"/>
                    </a:lnTo>
                    <a:lnTo>
                      <a:pt x="2735" y="1981"/>
                    </a:lnTo>
                    <a:lnTo>
                      <a:pt x="2735" y="1968"/>
                    </a:lnTo>
                    <a:lnTo>
                      <a:pt x="2735" y="1956"/>
                    </a:lnTo>
                    <a:lnTo>
                      <a:pt x="2736" y="1942"/>
                    </a:lnTo>
                    <a:lnTo>
                      <a:pt x="2736" y="1930"/>
                    </a:lnTo>
                    <a:lnTo>
                      <a:pt x="2738" y="1917"/>
                    </a:lnTo>
                    <a:lnTo>
                      <a:pt x="2740" y="1905"/>
                    </a:lnTo>
                    <a:lnTo>
                      <a:pt x="2742" y="1891"/>
                    </a:lnTo>
                    <a:lnTo>
                      <a:pt x="2742" y="1891"/>
                    </a:lnTo>
                    <a:lnTo>
                      <a:pt x="2741" y="1890"/>
                    </a:lnTo>
                    <a:lnTo>
                      <a:pt x="2740" y="1889"/>
                    </a:lnTo>
                    <a:lnTo>
                      <a:pt x="2737" y="1887"/>
                    </a:lnTo>
                    <a:lnTo>
                      <a:pt x="2735" y="1885"/>
                    </a:lnTo>
                    <a:lnTo>
                      <a:pt x="2733" y="1883"/>
                    </a:lnTo>
                    <a:lnTo>
                      <a:pt x="2731" y="1881"/>
                    </a:lnTo>
                    <a:lnTo>
                      <a:pt x="2728" y="1878"/>
                    </a:lnTo>
                    <a:lnTo>
                      <a:pt x="2728" y="1863"/>
                    </a:lnTo>
                    <a:lnTo>
                      <a:pt x="2728" y="1848"/>
                    </a:lnTo>
                    <a:lnTo>
                      <a:pt x="2729" y="1832"/>
                    </a:lnTo>
                    <a:lnTo>
                      <a:pt x="2729" y="1817"/>
                    </a:lnTo>
                    <a:lnTo>
                      <a:pt x="2730" y="1802"/>
                    </a:lnTo>
                    <a:lnTo>
                      <a:pt x="2731" y="1786"/>
                    </a:lnTo>
                    <a:lnTo>
                      <a:pt x="2733" y="1771"/>
                    </a:lnTo>
                    <a:lnTo>
                      <a:pt x="2735" y="1756"/>
                    </a:lnTo>
                    <a:lnTo>
                      <a:pt x="2741" y="1735"/>
                    </a:lnTo>
                    <a:lnTo>
                      <a:pt x="2746" y="1715"/>
                    </a:lnTo>
                    <a:lnTo>
                      <a:pt x="2751" y="1695"/>
                    </a:lnTo>
                    <a:lnTo>
                      <a:pt x="2756" y="1674"/>
                    </a:lnTo>
                    <a:lnTo>
                      <a:pt x="2762" y="1653"/>
                    </a:lnTo>
                    <a:lnTo>
                      <a:pt x="2768" y="1631"/>
                    </a:lnTo>
                    <a:lnTo>
                      <a:pt x="2775" y="1609"/>
                    </a:lnTo>
                    <a:lnTo>
                      <a:pt x="2782" y="1586"/>
                    </a:lnTo>
                    <a:lnTo>
                      <a:pt x="2782" y="1576"/>
                    </a:lnTo>
                    <a:lnTo>
                      <a:pt x="2782" y="1566"/>
                    </a:lnTo>
                    <a:lnTo>
                      <a:pt x="2782" y="1556"/>
                    </a:lnTo>
                    <a:lnTo>
                      <a:pt x="2782" y="1546"/>
                    </a:lnTo>
                    <a:lnTo>
                      <a:pt x="2782" y="1534"/>
                    </a:lnTo>
                    <a:lnTo>
                      <a:pt x="2782" y="1523"/>
                    </a:lnTo>
                    <a:lnTo>
                      <a:pt x="2782" y="1511"/>
                    </a:lnTo>
                    <a:lnTo>
                      <a:pt x="2782" y="1499"/>
                    </a:lnTo>
                    <a:lnTo>
                      <a:pt x="2777" y="1488"/>
                    </a:lnTo>
                    <a:lnTo>
                      <a:pt x="2772" y="1478"/>
                    </a:lnTo>
                    <a:lnTo>
                      <a:pt x="2767" y="1468"/>
                    </a:lnTo>
                    <a:lnTo>
                      <a:pt x="2762" y="1458"/>
                    </a:lnTo>
                    <a:lnTo>
                      <a:pt x="2757" y="1448"/>
                    </a:lnTo>
                    <a:lnTo>
                      <a:pt x="2752" y="1437"/>
                    </a:lnTo>
                    <a:lnTo>
                      <a:pt x="2747" y="1427"/>
                    </a:lnTo>
                    <a:lnTo>
                      <a:pt x="2742" y="1417"/>
                    </a:lnTo>
                    <a:lnTo>
                      <a:pt x="2736" y="1376"/>
                    </a:lnTo>
                    <a:lnTo>
                      <a:pt x="2731" y="1335"/>
                    </a:lnTo>
                    <a:lnTo>
                      <a:pt x="2726" y="1295"/>
                    </a:lnTo>
                    <a:lnTo>
                      <a:pt x="2721" y="1254"/>
                    </a:lnTo>
                    <a:lnTo>
                      <a:pt x="2715" y="1212"/>
                    </a:lnTo>
                    <a:lnTo>
                      <a:pt x="2709" y="1170"/>
                    </a:lnTo>
                    <a:lnTo>
                      <a:pt x="2702" y="1128"/>
                    </a:lnTo>
                    <a:lnTo>
                      <a:pt x="2695" y="1085"/>
                    </a:lnTo>
                    <a:lnTo>
                      <a:pt x="2688" y="1071"/>
                    </a:lnTo>
                    <a:lnTo>
                      <a:pt x="2683" y="1061"/>
                    </a:lnTo>
                    <a:lnTo>
                      <a:pt x="2679" y="1051"/>
                    </a:lnTo>
                    <a:lnTo>
                      <a:pt x="2675" y="1041"/>
                    </a:lnTo>
                    <a:lnTo>
                      <a:pt x="2672" y="1030"/>
                    </a:lnTo>
                    <a:lnTo>
                      <a:pt x="2669" y="1016"/>
                    </a:lnTo>
                    <a:lnTo>
                      <a:pt x="2666" y="999"/>
                    </a:lnTo>
                    <a:lnTo>
                      <a:pt x="2661" y="976"/>
                    </a:lnTo>
                    <a:lnTo>
                      <a:pt x="2654" y="961"/>
                    </a:lnTo>
                    <a:lnTo>
                      <a:pt x="2646" y="946"/>
                    </a:lnTo>
                    <a:lnTo>
                      <a:pt x="2638" y="930"/>
                    </a:lnTo>
                    <a:lnTo>
                      <a:pt x="2630" y="916"/>
                    </a:lnTo>
                    <a:lnTo>
                      <a:pt x="2622" y="901"/>
                    </a:lnTo>
                    <a:lnTo>
                      <a:pt x="2613" y="885"/>
                    </a:lnTo>
                    <a:lnTo>
                      <a:pt x="2604" y="870"/>
                    </a:lnTo>
                    <a:lnTo>
                      <a:pt x="2594" y="855"/>
                    </a:lnTo>
                    <a:lnTo>
                      <a:pt x="2592" y="854"/>
                    </a:lnTo>
                    <a:lnTo>
                      <a:pt x="2588" y="854"/>
                    </a:lnTo>
                    <a:lnTo>
                      <a:pt x="2586" y="852"/>
                    </a:lnTo>
                    <a:lnTo>
                      <a:pt x="2584" y="851"/>
                    </a:lnTo>
                    <a:lnTo>
                      <a:pt x="2581" y="849"/>
                    </a:lnTo>
                    <a:lnTo>
                      <a:pt x="2579" y="846"/>
                    </a:lnTo>
                    <a:lnTo>
                      <a:pt x="2576" y="844"/>
                    </a:lnTo>
                    <a:lnTo>
                      <a:pt x="2574" y="841"/>
                    </a:lnTo>
                    <a:lnTo>
                      <a:pt x="2574" y="835"/>
                    </a:lnTo>
                    <a:lnTo>
                      <a:pt x="2574" y="829"/>
                    </a:lnTo>
                    <a:lnTo>
                      <a:pt x="2573" y="823"/>
                    </a:lnTo>
                    <a:lnTo>
                      <a:pt x="2573" y="816"/>
                    </a:lnTo>
                    <a:lnTo>
                      <a:pt x="2572" y="809"/>
                    </a:lnTo>
                    <a:lnTo>
                      <a:pt x="2571" y="802"/>
                    </a:lnTo>
                    <a:lnTo>
                      <a:pt x="2569" y="795"/>
                    </a:lnTo>
                    <a:lnTo>
                      <a:pt x="2567" y="786"/>
                    </a:lnTo>
                    <a:lnTo>
                      <a:pt x="2562" y="783"/>
                    </a:lnTo>
                    <a:lnTo>
                      <a:pt x="2556" y="780"/>
                    </a:lnTo>
                    <a:lnTo>
                      <a:pt x="2550" y="776"/>
                    </a:lnTo>
                    <a:lnTo>
                      <a:pt x="2543" y="772"/>
                    </a:lnTo>
                    <a:lnTo>
                      <a:pt x="2535" y="768"/>
                    </a:lnTo>
                    <a:lnTo>
                      <a:pt x="2528" y="763"/>
                    </a:lnTo>
                    <a:lnTo>
                      <a:pt x="2521" y="758"/>
                    </a:lnTo>
                    <a:lnTo>
                      <a:pt x="2513" y="753"/>
                    </a:lnTo>
                    <a:lnTo>
                      <a:pt x="2511" y="746"/>
                    </a:lnTo>
                    <a:lnTo>
                      <a:pt x="2508" y="738"/>
                    </a:lnTo>
                    <a:lnTo>
                      <a:pt x="2506" y="729"/>
                    </a:lnTo>
                    <a:lnTo>
                      <a:pt x="2504" y="721"/>
                    </a:lnTo>
                    <a:lnTo>
                      <a:pt x="2501" y="713"/>
                    </a:lnTo>
                    <a:lnTo>
                      <a:pt x="2499" y="704"/>
                    </a:lnTo>
                    <a:lnTo>
                      <a:pt x="2496" y="695"/>
                    </a:lnTo>
                    <a:lnTo>
                      <a:pt x="2494" y="685"/>
                    </a:lnTo>
                    <a:lnTo>
                      <a:pt x="2483" y="677"/>
                    </a:lnTo>
                    <a:lnTo>
                      <a:pt x="2473" y="670"/>
                    </a:lnTo>
                    <a:lnTo>
                      <a:pt x="2463" y="662"/>
                    </a:lnTo>
                    <a:lnTo>
                      <a:pt x="2452" y="654"/>
                    </a:lnTo>
                    <a:lnTo>
                      <a:pt x="2442" y="646"/>
                    </a:lnTo>
                    <a:lnTo>
                      <a:pt x="2430" y="637"/>
                    </a:lnTo>
                    <a:lnTo>
                      <a:pt x="2418" y="627"/>
                    </a:lnTo>
                    <a:lnTo>
                      <a:pt x="2406" y="617"/>
                    </a:lnTo>
                    <a:lnTo>
                      <a:pt x="2401" y="605"/>
                    </a:lnTo>
                    <a:lnTo>
                      <a:pt x="2396" y="592"/>
                    </a:lnTo>
                    <a:lnTo>
                      <a:pt x="2391" y="579"/>
                    </a:lnTo>
                    <a:lnTo>
                      <a:pt x="2384" y="566"/>
                    </a:lnTo>
                    <a:lnTo>
                      <a:pt x="2379" y="554"/>
                    </a:lnTo>
                    <a:lnTo>
                      <a:pt x="2373" y="541"/>
                    </a:lnTo>
                    <a:lnTo>
                      <a:pt x="2366" y="528"/>
                    </a:lnTo>
                    <a:lnTo>
                      <a:pt x="2359" y="515"/>
                    </a:lnTo>
                    <a:lnTo>
                      <a:pt x="2354" y="513"/>
                    </a:lnTo>
                    <a:lnTo>
                      <a:pt x="2348" y="511"/>
                    </a:lnTo>
                    <a:lnTo>
                      <a:pt x="2342" y="508"/>
                    </a:lnTo>
                    <a:lnTo>
                      <a:pt x="2334" y="506"/>
                    </a:lnTo>
                    <a:lnTo>
                      <a:pt x="2327" y="503"/>
                    </a:lnTo>
                    <a:lnTo>
                      <a:pt x="2320" y="501"/>
                    </a:lnTo>
                    <a:lnTo>
                      <a:pt x="2313" y="498"/>
                    </a:lnTo>
                    <a:lnTo>
                      <a:pt x="2305" y="496"/>
                    </a:lnTo>
                    <a:lnTo>
                      <a:pt x="2295" y="486"/>
                    </a:lnTo>
                    <a:lnTo>
                      <a:pt x="2284" y="475"/>
                    </a:lnTo>
                    <a:lnTo>
                      <a:pt x="2275" y="465"/>
                    </a:lnTo>
                    <a:lnTo>
                      <a:pt x="2265" y="455"/>
                    </a:lnTo>
                    <a:lnTo>
                      <a:pt x="2255" y="445"/>
                    </a:lnTo>
                    <a:lnTo>
                      <a:pt x="2245" y="435"/>
                    </a:lnTo>
                    <a:lnTo>
                      <a:pt x="2234" y="424"/>
                    </a:lnTo>
                    <a:lnTo>
                      <a:pt x="2224" y="414"/>
                    </a:lnTo>
                    <a:lnTo>
                      <a:pt x="2209" y="406"/>
                    </a:lnTo>
                    <a:lnTo>
                      <a:pt x="2194" y="399"/>
                    </a:lnTo>
                    <a:lnTo>
                      <a:pt x="2179" y="391"/>
                    </a:lnTo>
                    <a:lnTo>
                      <a:pt x="2164" y="382"/>
                    </a:lnTo>
                    <a:lnTo>
                      <a:pt x="2149" y="374"/>
                    </a:lnTo>
                    <a:lnTo>
                      <a:pt x="2133" y="365"/>
                    </a:lnTo>
                    <a:lnTo>
                      <a:pt x="2118" y="356"/>
                    </a:lnTo>
                    <a:lnTo>
                      <a:pt x="2104" y="346"/>
                    </a:lnTo>
                    <a:lnTo>
                      <a:pt x="2083" y="339"/>
                    </a:lnTo>
                    <a:lnTo>
                      <a:pt x="2063" y="330"/>
                    </a:lnTo>
                    <a:lnTo>
                      <a:pt x="2043" y="323"/>
                    </a:lnTo>
                    <a:lnTo>
                      <a:pt x="2023" y="315"/>
                    </a:lnTo>
                    <a:lnTo>
                      <a:pt x="2003" y="308"/>
                    </a:lnTo>
                    <a:lnTo>
                      <a:pt x="1982" y="301"/>
                    </a:lnTo>
                    <a:lnTo>
                      <a:pt x="1962" y="293"/>
                    </a:lnTo>
                    <a:lnTo>
                      <a:pt x="1942" y="286"/>
                    </a:lnTo>
                    <a:lnTo>
                      <a:pt x="1922" y="282"/>
                    </a:lnTo>
                    <a:lnTo>
                      <a:pt x="1902" y="278"/>
                    </a:lnTo>
                    <a:lnTo>
                      <a:pt x="1881" y="275"/>
                    </a:lnTo>
                    <a:lnTo>
                      <a:pt x="1861" y="270"/>
                    </a:lnTo>
                    <a:lnTo>
                      <a:pt x="1842" y="266"/>
                    </a:lnTo>
                    <a:lnTo>
                      <a:pt x="1821" y="261"/>
                    </a:lnTo>
                    <a:lnTo>
                      <a:pt x="1801" y="256"/>
                    </a:lnTo>
                    <a:lnTo>
                      <a:pt x="1780" y="251"/>
                    </a:lnTo>
                    <a:lnTo>
                      <a:pt x="1758" y="251"/>
                    </a:lnTo>
                    <a:lnTo>
                      <a:pt x="1736" y="251"/>
                    </a:lnTo>
                    <a:lnTo>
                      <a:pt x="1713" y="252"/>
                    </a:lnTo>
                    <a:lnTo>
                      <a:pt x="1690" y="252"/>
                    </a:lnTo>
                    <a:lnTo>
                      <a:pt x="1667" y="253"/>
                    </a:lnTo>
                    <a:lnTo>
                      <a:pt x="1645" y="254"/>
                    </a:lnTo>
                    <a:lnTo>
                      <a:pt x="1622" y="256"/>
                    </a:lnTo>
                    <a:lnTo>
                      <a:pt x="1599" y="258"/>
                    </a:lnTo>
                    <a:lnTo>
                      <a:pt x="1576" y="261"/>
                    </a:lnTo>
                    <a:lnTo>
                      <a:pt x="1554" y="264"/>
                    </a:lnTo>
                    <a:lnTo>
                      <a:pt x="1530" y="268"/>
                    </a:lnTo>
                    <a:lnTo>
                      <a:pt x="1508" y="272"/>
                    </a:lnTo>
                    <a:lnTo>
                      <a:pt x="1485" y="277"/>
                    </a:lnTo>
                    <a:lnTo>
                      <a:pt x="1460" y="281"/>
                    </a:lnTo>
                    <a:lnTo>
                      <a:pt x="1436" y="287"/>
                    </a:lnTo>
                    <a:lnTo>
                      <a:pt x="1411" y="292"/>
                    </a:lnTo>
                    <a:lnTo>
                      <a:pt x="1394" y="300"/>
                    </a:lnTo>
                    <a:lnTo>
                      <a:pt x="1375" y="307"/>
                    </a:lnTo>
                    <a:lnTo>
                      <a:pt x="1358" y="315"/>
                    </a:lnTo>
                    <a:lnTo>
                      <a:pt x="1341" y="323"/>
                    </a:lnTo>
                    <a:lnTo>
                      <a:pt x="1323" y="331"/>
                    </a:lnTo>
                    <a:lnTo>
                      <a:pt x="1305" y="341"/>
                    </a:lnTo>
                    <a:lnTo>
                      <a:pt x="1288" y="350"/>
                    </a:lnTo>
                    <a:lnTo>
                      <a:pt x="1270" y="360"/>
                    </a:lnTo>
                    <a:lnTo>
                      <a:pt x="1262" y="367"/>
                    </a:lnTo>
                    <a:lnTo>
                      <a:pt x="1255" y="375"/>
                    </a:lnTo>
                    <a:lnTo>
                      <a:pt x="1247" y="382"/>
                    </a:lnTo>
                    <a:lnTo>
                      <a:pt x="1239" y="391"/>
                    </a:lnTo>
                    <a:lnTo>
                      <a:pt x="1230" y="398"/>
                    </a:lnTo>
                    <a:lnTo>
                      <a:pt x="1221" y="406"/>
                    </a:lnTo>
                    <a:lnTo>
                      <a:pt x="1212" y="413"/>
                    </a:lnTo>
                    <a:lnTo>
                      <a:pt x="1203" y="420"/>
                    </a:lnTo>
                    <a:lnTo>
                      <a:pt x="1193" y="423"/>
                    </a:lnTo>
                    <a:lnTo>
                      <a:pt x="1181" y="425"/>
                    </a:lnTo>
                    <a:lnTo>
                      <a:pt x="1170" y="428"/>
                    </a:lnTo>
                    <a:lnTo>
                      <a:pt x="1158" y="430"/>
                    </a:lnTo>
                    <a:lnTo>
                      <a:pt x="1146" y="433"/>
                    </a:lnTo>
                    <a:lnTo>
                      <a:pt x="1134" y="436"/>
                    </a:lnTo>
                    <a:lnTo>
                      <a:pt x="1121" y="439"/>
                    </a:lnTo>
                    <a:lnTo>
                      <a:pt x="1109" y="441"/>
                    </a:lnTo>
                    <a:lnTo>
                      <a:pt x="1103" y="449"/>
                    </a:lnTo>
                    <a:lnTo>
                      <a:pt x="1095" y="457"/>
                    </a:lnTo>
                    <a:lnTo>
                      <a:pt x="1085" y="467"/>
                    </a:lnTo>
                    <a:lnTo>
                      <a:pt x="1071" y="480"/>
                    </a:lnTo>
                    <a:lnTo>
                      <a:pt x="1053" y="498"/>
                    </a:lnTo>
                    <a:lnTo>
                      <a:pt x="1030" y="521"/>
                    </a:lnTo>
                    <a:lnTo>
                      <a:pt x="1002" y="552"/>
                    </a:lnTo>
                    <a:lnTo>
                      <a:pt x="967" y="591"/>
                    </a:lnTo>
                    <a:lnTo>
                      <a:pt x="935" y="602"/>
                    </a:lnTo>
                    <a:lnTo>
                      <a:pt x="909" y="610"/>
                    </a:lnTo>
                    <a:lnTo>
                      <a:pt x="890" y="617"/>
                    </a:lnTo>
                    <a:lnTo>
                      <a:pt x="876" y="622"/>
                    </a:lnTo>
                    <a:lnTo>
                      <a:pt x="865" y="627"/>
                    </a:lnTo>
                    <a:lnTo>
                      <a:pt x="857" y="632"/>
                    </a:lnTo>
                    <a:lnTo>
                      <a:pt x="849" y="638"/>
                    </a:lnTo>
                    <a:lnTo>
                      <a:pt x="840" y="645"/>
                    </a:lnTo>
                    <a:lnTo>
                      <a:pt x="833" y="665"/>
                    </a:lnTo>
                    <a:lnTo>
                      <a:pt x="825" y="681"/>
                    </a:lnTo>
                    <a:lnTo>
                      <a:pt x="819" y="696"/>
                    </a:lnTo>
                    <a:lnTo>
                      <a:pt x="814" y="707"/>
                    </a:lnTo>
                    <a:lnTo>
                      <a:pt x="808" y="718"/>
                    </a:lnTo>
                    <a:lnTo>
                      <a:pt x="803" y="730"/>
                    </a:lnTo>
                    <a:lnTo>
                      <a:pt x="798" y="744"/>
                    </a:lnTo>
                    <a:lnTo>
                      <a:pt x="793" y="760"/>
                    </a:lnTo>
                    <a:lnTo>
                      <a:pt x="790" y="762"/>
                    </a:lnTo>
                    <a:lnTo>
                      <a:pt x="787" y="766"/>
                    </a:lnTo>
                    <a:lnTo>
                      <a:pt x="783" y="770"/>
                    </a:lnTo>
                    <a:lnTo>
                      <a:pt x="778" y="774"/>
                    </a:lnTo>
                    <a:lnTo>
                      <a:pt x="774" y="778"/>
                    </a:lnTo>
                    <a:lnTo>
                      <a:pt x="769" y="783"/>
                    </a:lnTo>
                    <a:lnTo>
                      <a:pt x="764" y="789"/>
                    </a:lnTo>
                    <a:lnTo>
                      <a:pt x="759" y="794"/>
                    </a:lnTo>
                    <a:lnTo>
                      <a:pt x="748" y="829"/>
                    </a:lnTo>
                    <a:lnTo>
                      <a:pt x="740" y="857"/>
                    </a:lnTo>
                    <a:lnTo>
                      <a:pt x="733" y="876"/>
                    </a:lnTo>
                    <a:lnTo>
                      <a:pt x="728" y="891"/>
                    </a:lnTo>
                    <a:lnTo>
                      <a:pt x="724" y="900"/>
                    </a:lnTo>
                    <a:lnTo>
                      <a:pt x="720" y="906"/>
                    </a:lnTo>
                    <a:lnTo>
                      <a:pt x="716" y="911"/>
                    </a:lnTo>
                    <a:lnTo>
                      <a:pt x="712" y="916"/>
                    </a:lnTo>
                    <a:lnTo>
                      <a:pt x="711" y="941"/>
                    </a:lnTo>
                    <a:lnTo>
                      <a:pt x="709" y="968"/>
                    </a:lnTo>
                    <a:lnTo>
                      <a:pt x="705" y="1000"/>
                    </a:lnTo>
                    <a:lnTo>
                      <a:pt x="700" y="1035"/>
                    </a:lnTo>
                    <a:lnTo>
                      <a:pt x="695" y="1074"/>
                    </a:lnTo>
                    <a:lnTo>
                      <a:pt x="690" y="1119"/>
                    </a:lnTo>
                    <a:lnTo>
                      <a:pt x="684" y="1167"/>
                    </a:lnTo>
                    <a:lnTo>
                      <a:pt x="678" y="1221"/>
                    </a:lnTo>
                    <a:lnTo>
                      <a:pt x="673" y="1228"/>
                    </a:lnTo>
                    <a:lnTo>
                      <a:pt x="668" y="1235"/>
                    </a:lnTo>
                    <a:lnTo>
                      <a:pt x="663" y="1244"/>
                    </a:lnTo>
                    <a:lnTo>
                      <a:pt x="657" y="1251"/>
                    </a:lnTo>
                    <a:lnTo>
                      <a:pt x="652" y="1259"/>
                    </a:lnTo>
                    <a:lnTo>
                      <a:pt x="646" y="1266"/>
                    </a:lnTo>
                    <a:lnTo>
                      <a:pt x="639" y="1274"/>
                    </a:lnTo>
                    <a:lnTo>
                      <a:pt x="632" y="1281"/>
                    </a:lnTo>
                    <a:lnTo>
                      <a:pt x="628" y="1298"/>
                    </a:lnTo>
                    <a:lnTo>
                      <a:pt x="625" y="1313"/>
                    </a:lnTo>
                    <a:lnTo>
                      <a:pt x="621" y="1330"/>
                    </a:lnTo>
                    <a:lnTo>
                      <a:pt x="617" y="1347"/>
                    </a:lnTo>
                    <a:lnTo>
                      <a:pt x="612" y="1364"/>
                    </a:lnTo>
                    <a:lnTo>
                      <a:pt x="608" y="1381"/>
                    </a:lnTo>
                    <a:lnTo>
                      <a:pt x="603" y="1400"/>
                    </a:lnTo>
                    <a:lnTo>
                      <a:pt x="598" y="1417"/>
                    </a:lnTo>
                    <a:lnTo>
                      <a:pt x="600" y="1434"/>
                    </a:lnTo>
                    <a:lnTo>
                      <a:pt x="601" y="1456"/>
                    </a:lnTo>
                    <a:lnTo>
                      <a:pt x="601" y="1482"/>
                    </a:lnTo>
                    <a:lnTo>
                      <a:pt x="601" y="1513"/>
                    </a:lnTo>
                    <a:lnTo>
                      <a:pt x="601" y="1550"/>
                    </a:lnTo>
                    <a:lnTo>
                      <a:pt x="602" y="1591"/>
                    </a:lnTo>
                    <a:lnTo>
                      <a:pt x="603" y="1640"/>
                    </a:lnTo>
                    <a:lnTo>
                      <a:pt x="605" y="1696"/>
                    </a:lnTo>
                    <a:lnTo>
                      <a:pt x="607" y="1711"/>
                    </a:lnTo>
                    <a:lnTo>
                      <a:pt x="609" y="1726"/>
                    </a:lnTo>
                    <a:lnTo>
                      <a:pt x="612" y="1741"/>
                    </a:lnTo>
                    <a:lnTo>
                      <a:pt x="614" y="1757"/>
                    </a:lnTo>
                    <a:lnTo>
                      <a:pt x="617" y="1773"/>
                    </a:lnTo>
                    <a:lnTo>
                      <a:pt x="619" y="1789"/>
                    </a:lnTo>
                    <a:lnTo>
                      <a:pt x="622" y="1807"/>
                    </a:lnTo>
                    <a:lnTo>
                      <a:pt x="624" y="1824"/>
                    </a:lnTo>
                    <a:lnTo>
                      <a:pt x="638" y="1862"/>
                    </a:lnTo>
                    <a:lnTo>
                      <a:pt x="650" y="1901"/>
                    </a:lnTo>
                    <a:lnTo>
                      <a:pt x="662" y="1938"/>
                    </a:lnTo>
                    <a:lnTo>
                      <a:pt x="675" y="1977"/>
                    </a:lnTo>
                    <a:lnTo>
                      <a:pt x="688" y="2016"/>
                    </a:lnTo>
                    <a:lnTo>
                      <a:pt x="700" y="2056"/>
                    </a:lnTo>
                    <a:lnTo>
                      <a:pt x="713" y="2095"/>
                    </a:lnTo>
                    <a:lnTo>
                      <a:pt x="725" y="2136"/>
                    </a:lnTo>
                    <a:lnTo>
                      <a:pt x="738" y="2164"/>
                    </a:lnTo>
                    <a:lnTo>
                      <a:pt x="751" y="2191"/>
                    </a:lnTo>
                    <a:lnTo>
                      <a:pt x="763" y="2220"/>
                    </a:lnTo>
                    <a:lnTo>
                      <a:pt x="776" y="2247"/>
                    </a:lnTo>
                    <a:lnTo>
                      <a:pt x="789" y="2276"/>
                    </a:lnTo>
                    <a:lnTo>
                      <a:pt x="801" y="2304"/>
                    </a:lnTo>
                    <a:lnTo>
                      <a:pt x="814" y="2331"/>
                    </a:lnTo>
                    <a:lnTo>
                      <a:pt x="826" y="2360"/>
                    </a:lnTo>
                    <a:lnTo>
                      <a:pt x="839" y="2373"/>
                    </a:lnTo>
                    <a:lnTo>
                      <a:pt x="852" y="2386"/>
                    </a:lnTo>
                    <a:lnTo>
                      <a:pt x="864" y="2401"/>
                    </a:lnTo>
                    <a:lnTo>
                      <a:pt x="877" y="2415"/>
                    </a:lnTo>
                    <a:lnTo>
                      <a:pt x="891" y="2429"/>
                    </a:lnTo>
                    <a:lnTo>
                      <a:pt x="905" y="2444"/>
                    </a:lnTo>
                    <a:lnTo>
                      <a:pt x="919" y="2460"/>
                    </a:lnTo>
                    <a:lnTo>
                      <a:pt x="934" y="2475"/>
                    </a:lnTo>
                    <a:lnTo>
                      <a:pt x="935" y="2479"/>
                    </a:lnTo>
                    <a:lnTo>
                      <a:pt x="936" y="2483"/>
                    </a:lnTo>
                    <a:lnTo>
                      <a:pt x="937" y="2486"/>
                    </a:lnTo>
                    <a:lnTo>
                      <a:pt x="939" y="2489"/>
                    </a:lnTo>
                    <a:lnTo>
                      <a:pt x="944" y="2492"/>
                    </a:lnTo>
                    <a:lnTo>
                      <a:pt x="949" y="2495"/>
                    </a:lnTo>
                    <a:lnTo>
                      <a:pt x="955" y="2498"/>
                    </a:lnTo>
                    <a:lnTo>
                      <a:pt x="961" y="2502"/>
                    </a:lnTo>
                    <a:lnTo>
                      <a:pt x="964" y="2505"/>
                    </a:lnTo>
                    <a:lnTo>
                      <a:pt x="966" y="2508"/>
                    </a:lnTo>
                    <a:lnTo>
                      <a:pt x="968" y="2512"/>
                    </a:lnTo>
                    <a:lnTo>
                      <a:pt x="969" y="2516"/>
                    </a:lnTo>
                    <a:lnTo>
                      <a:pt x="959" y="2518"/>
                    </a:lnTo>
                    <a:lnTo>
                      <a:pt x="948" y="2519"/>
                    </a:lnTo>
                    <a:lnTo>
                      <a:pt x="937" y="2520"/>
                    </a:lnTo>
                    <a:lnTo>
                      <a:pt x="925" y="2519"/>
                    </a:lnTo>
                    <a:lnTo>
                      <a:pt x="914" y="2518"/>
                    </a:lnTo>
                    <a:lnTo>
                      <a:pt x="905" y="2517"/>
                    </a:lnTo>
                    <a:lnTo>
                      <a:pt x="897" y="2515"/>
                    </a:lnTo>
                    <a:lnTo>
                      <a:pt x="891" y="2512"/>
                    </a:lnTo>
                    <a:close/>
                    <a:moveTo>
                      <a:pt x="1229" y="2529"/>
                    </a:moveTo>
                    <a:lnTo>
                      <a:pt x="1219" y="2526"/>
                    </a:lnTo>
                    <a:lnTo>
                      <a:pt x="1208" y="2523"/>
                    </a:lnTo>
                    <a:lnTo>
                      <a:pt x="1197" y="2519"/>
                    </a:lnTo>
                    <a:lnTo>
                      <a:pt x="1186" y="2515"/>
                    </a:lnTo>
                    <a:lnTo>
                      <a:pt x="1173" y="2510"/>
                    </a:lnTo>
                    <a:lnTo>
                      <a:pt x="1161" y="2506"/>
                    </a:lnTo>
                    <a:lnTo>
                      <a:pt x="1148" y="2501"/>
                    </a:lnTo>
                    <a:lnTo>
                      <a:pt x="1136" y="2495"/>
                    </a:lnTo>
                    <a:lnTo>
                      <a:pt x="1136" y="2489"/>
                    </a:lnTo>
                    <a:lnTo>
                      <a:pt x="1135" y="2484"/>
                    </a:lnTo>
                    <a:lnTo>
                      <a:pt x="1134" y="2477"/>
                    </a:lnTo>
                    <a:lnTo>
                      <a:pt x="1131" y="2471"/>
                    </a:lnTo>
                    <a:lnTo>
                      <a:pt x="1129" y="2464"/>
                    </a:lnTo>
                    <a:lnTo>
                      <a:pt x="1127" y="2456"/>
                    </a:lnTo>
                    <a:lnTo>
                      <a:pt x="1124" y="2448"/>
                    </a:lnTo>
                    <a:lnTo>
                      <a:pt x="1122" y="2441"/>
                    </a:lnTo>
                    <a:lnTo>
                      <a:pt x="1119" y="2436"/>
                    </a:lnTo>
                    <a:lnTo>
                      <a:pt x="1116" y="2431"/>
                    </a:lnTo>
                    <a:lnTo>
                      <a:pt x="1112" y="2426"/>
                    </a:lnTo>
                    <a:lnTo>
                      <a:pt x="1108" y="2421"/>
                    </a:lnTo>
                    <a:lnTo>
                      <a:pt x="1103" y="2416"/>
                    </a:lnTo>
                    <a:lnTo>
                      <a:pt x="1099" y="2411"/>
                    </a:lnTo>
                    <a:lnTo>
                      <a:pt x="1094" y="2406"/>
                    </a:lnTo>
                    <a:lnTo>
                      <a:pt x="1089" y="2401"/>
                    </a:lnTo>
                    <a:lnTo>
                      <a:pt x="1084" y="2401"/>
                    </a:lnTo>
                    <a:lnTo>
                      <a:pt x="1077" y="2401"/>
                    </a:lnTo>
                    <a:lnTo>
                      <a:pt x="1071" y="2401"/>
                    </a:lnTo>
                    <a:lnTo>
                      <a:pt x="1064" y="2401"/>
                    </a:lnTo>
                    <a:lnTo>
                      <a:pt x="1057" y="2401"/>
                    </a:lnTo>
                    <a:lnTo>
                      <a:pt x="1050" y="2401"/>
                    </a:lnTo>
                    <a:lnTo>
                      <a:pt x="1043" y="2401"/>
                    </a:lnTo>
                    <a:lnTo>
                      <a:pt x="1035" y="2401"/>
                    </a:lnTo>
                    <a:lnTo>
                      <a:pt x="1032" y="2397"/>
                    </a:lnTo>
                    <a:lnTo>
                      <a:pt x="1029" y="2395"/>
                    </a:lnTo>
                    <a:lnTo>
                      <a:pt x="1026" y="2392"/>
                    </a:lnTo>
                    <a:lnTo>
                      <a:pt x="1023" y="2389"/>
                    </a:lnTo>
                    <a:lnTo>
                      <a:pt x="1020" y="2386"/>
                    </a:lnTo>
                    <a:lnTo>
                      <a:pt x="1017" y="2382"/>
                    </a:lnTo>
                    <a:lnTo>
                      <a:pt x="1012" y="2378"/>
                    </a:lnTo>
                    <a:lnTo>
                      <a:pt x="1008" y="2373"/>
                    </a:lnTo>
                    <a:lnTo>
                      <a:pt x="1011" y="2371"/>
                    </a:lnTo>
                    <a:lnTo>
                      <a:pt x="1014" y="2368"/>
                    </a:lnTo>
                    <a:lnTo>
                      <a:pt x="1018" y="2365"/>
                    </a:lnTo>
                    <a:lnTo>
                      <a:pt x="1022" y="2362"/>
                    </a:lnTo>
                    <a:lnTo>
                      <a:pt x="1026" y="2359"/>
                    </a:lnTo>
                    <a:lnTo>
                      <a:pt x="1031" y="2355"/>
                    </a:lnTo>
                    <a:lnTo>
                      <a:pt x="1037" y="2351"/>
                    </a:lnTo>
                    <a:lnTo>
                      <a:pt x="1042" y="2346"/>
                    </a:lnTo>
                    <a:lnTo>
                      <a:pt x="1057" y="2343"/>
                    </a:lnTo>
                    <a:lnTo>
                      <a:pt x="1073" y="2339"/>
                    </a:lnTo>
                    <a:lnTo>
                      <a:pt x="1090" y="2336"/>
                    </a:lnTo>
                    <a:lnTo>
                      <a:pt x="1106" y="2331"/>
                    </a:lnTo>
                    <a:lnTo>
                      <a:pt x="1123" y="2327"/>
                    </a:lnTo>
                    <a:lnTo>
                      <a:pt x="1141" y="2322"/>
                    </a:lnTo>
                    <a:lnTo>
                      <a:pt x="1158" y="2317"/>
                    </a:lnTo>
                    <a:lnTo>
                      <a:pt x="1175" y="2312"/>
                    </a:lnTo>
                    <a:lnTo>
                      <a:pt x="1186" y="2312"/>
                    </a:lnTo>
                    <a:lnTo>
                      <a:pt x="1196" y="2312"/>
                    </a:lnTo>
                    <a:lnTo>
                      <a:pt x="1206" y="2312"/>
                    </a:lnTo>
                    <a:lnTo>
                      <a:pt x="1217" y="2312"/>
                    </a:lnTo>
                    <a:lnTo>
                      <a:pt x="1227" y="2312"/>
                    </a:lnTo>
                    <a:lnTo>
                      <a:pt x="1240" y="2312"/>
                    </a:lnTo>
                    <a:lnTo>
                      <a:pt x="1251" y="2312"/>
                    </a:lnTo>
                    <a:lnTo>
                      <a:pt x="1263" y="2312"/>
                    </a:lnTo>
                    <a:lnTo>
                      <a:pt x="1267" y="2306"/>
                    </a:lnTo>
                    <a:lnTo>
                      <a:pt x="1271" y="2299"/>
                    </a:lnTo>
                    <a:lnTo>
                      <a:pt x="1273" y="2292"/>
                    </a:lnTo>
                    <a:lnTo>
                      <a:pt x="1275" y="2283"/>
                    </a:lnTo>
                    <a:lnTo>
                      <a:pt x="1277" y="2271"/>
                    </a:lnTo>
                    <a:lnTo>
                      <a:pt x="1279" y="2255"/>
                    </a:lnTo>
                    <a:lnTo>
                      <a:pt x="1281" y="2233"/>
                    </a:lnTo>
                    <a:lnTo>
                      <a:pt x="1283" y="2204"/>
                    </a:lnTo>
                    <a:lnTo>
                      <a:pt x="1280" y="2204"/>
                    </a:lnTo>
                    <a:lnTo>
                      <a:pt x="1278" y="2203"/>
                    </a:lnTo>
                    <a:lnTo>
                      <a:pt x="1275" y="2202"/>
                    </a:lnTo>
                    <a:lnTo>
                      <a:pt x="1272" y="2200"/>
                    </a:lnTo>
                    <a:lnTo>
                      <a:pt x="1269" y="2197"/>
                    </a:lnTo>
                    <a:lnTo>
                      <a:pt x="1265" y="2195"/>
                    </a:lnTo>
                    <a:lnTo>
                      <a:pt x="1261" y="2192"/>
                    </a:lnTo>
                    <a:lnTo>
                      <a:pt x="1257" y="2190"/>
                    </a:lnTo>
                    <a:lnTo>
                      <a:pt x="1254" y="2190"/>
                    </a:lnTo>
                    <a:lnTo>
                      <a:pt x="1251" y="2191"/>
                    </a:lnTo>
                    <a:lnTo>
                      <a:pt x="1249" y="2192"/>
                    </a:lnTo>
                    <a:lnTo>
                      <a:pt x="1246" y="2194"/>
                    </a:lnTo>
                    <a:lnTo>
                      <a:pt x="1243" y="2196"/>
                    </a:lnTo>
                    <a:lnTo>
                      <a:pt x="1239" y="2199"/>
                    </a:lnTo>
                    <a:lnTo>
                      <a:pt x="1235" y="2202"/>
                    </a:lnTo>
                    <a:lnTo>
                      <a:pt x="1229" y="2204"/>
                    </a:lnTo>
                    <a:lnTo>
                      <a:pt x="1229" y="2206"/>
                    </a:lnTo>
                    <a:lnTo>
                      <a:pt x="1228" y="2209"/>
                    </a:lnTo>
                    <a:lnTo>
                      <a:pt x="1227" y="2212"/>
                    </a:lnTo>
                    <a:lnTo>
                      <a:pt x="1225" y="2215"/>
                    </a:lnTo>
                    <a:lnTo>
                      <a:pt x="1223" y="2218"/>
                    </a:lnTo>
                    <a:lnTo>
                      <a:pt x="1221" y="2222"/>
                    </a:lnTo>
                    <a:lnTo>
                      <a:pt x="1218" y="2226"/>
                    </a:lnTo>
                    <a:lnTo>
                      <a:pt x="1216" y="2231"/>
                    </a:lnTo>
                    <a:lnTo>
                      <a:pt x="1213" y="2233"/>
                    </a:lnTo>
                    <a:lnTo>
                      <a:pt x="1210" y="2236"/>
                    </a:lnTo>
                    <a:lnTo>
                      <a:pt x="1206" y="2238"/>
                    </a:lnTo>
                    <a:lnTo>
                      <a:pt x="1202" y="2241"/>
                    </a:lnTo>
                    <a:lnTo>
                      <a:pt x="1198" y="2243"/>
                    </a:lnTo>
                    <a:lnTo>
                      <a:pt x="1193" y="2246"/>
                    </a:lnTo>
                    <a:lnTo>
                      <a:pt x="1188" y="2249"/>
                    </a:lnTo>
                    <a:lnTo>
                      <a:pt x="1182" y="2251"/>
                    </a:lnTo>
                    <a:lnTo>
                      <a:pt x="1169" y="2252"/>
                    </a:lnTo>
                    <a:lnTo>
                      <a:pt x="1156" y="2253"/>
                    </a:lnTo>
                    <a:lnTo>
                      <a:pt x="1143" y="2254"/>
                    </a:lnTo>
                    <a:lnTo>
                      <a:pt x="1128" y="2256"/>
                    </a:lnTo>
                    <a:lnTo>
                      <a:pt x="1113" y="2258"/>
                    </a:lnTo>
                    <a:lnTo>
                      <a:pt x="1099" y="2260"/>
                    </a:lnTo>
                    <a:lnTo>
                      <a:pt x="1084" y="2262"/>
                    </a:lnTo>
                    <a:lnTo>
                      <a:pt x="1068" y="2265"/>
                    </a:lnTo>
                    <a:lnTo>
                      <a:pt x="1058" y="2264"/>
                    </a:lnTo>
                    <a:lnTo>
                      <a:pt x="1047" y="2264"/>
                    </a:lnTo>
                    <a:lnTo>
                      <a:pt x="1036" y="2262"/>
                    </a:lnTo>
                    <a:lnTo>
                      <a:pt x="1023" y="2261"/>
                    </a:lnTo>
                    <a:lnTo>
                      <a:pt x="1012" y="2259"/>
                    </a:lnTo>
                    <a:lnTo>
                      <a:pt x="999" y="2256"/>
                    </a:lnTo>
                    <a:lnTo>
                      <a:pt x="987" y="2254"/>
                    </a:lnTo>
                    <a:lnTo>
                      <a:pt x="974" y="2251"/>
                    </a:lnTo>
                    <a:lnTo>
                      <a:pt x="974" y="2249"/>
                    </a:lnTo>
                    <a:lnTo>
                      <a:pt x="973" y="2246"/>
                    </a:lnTo>
                    <a:lnTo>
                      <a:pt x="971" y="2243"/>
                    </a:lnTo>
                    <a:lnTo>
                      <a:pt x="970" y="2241"/>
                    </a:lnTo>
                    <a:lnTo>
                      <a:pt x="968" y="2238"/>
                    </a:lnTo>
                    <a:lnTo>
                      <a:pt x="966" y="2236"/>
                    </a:lnTo>
                    <a:lnTo>
                      <a:pt x="963" y="2233"/>
                    </a:lnTo>
                    <a:lnTo>
                      <a:pt x="961" y="2231"/>
                    </a:lnTo>
                    <a:lnTo>
                      <a:pt x="961" y="2211"/>
                    </a:lnTo>
                    <a:lnTo>
                      <a:pt x="961" y="2190"/>
                    </a:lnTo>
                    <a:lnTo>
                      <a:pt x="961" y="2169"/>
                    </a:lnTo>
                    <a:lnTo>
                      <a:pt x="962" y="2149"/>
                    </a:lnTo>
                    <a:lnTo>
                      <a:pt x="962" y="2127"/>
                    </a:lnTo>
                    <a:lnTo>
                      <a:pt x="963" y="2106"/>
                    </a:lnTo>
                    <a:lnTo>
                      <a:pt x="965" y="2084"/>
                    </a:lnTo>
                    <a:lnTo>
                      <a:pt x="967" y="2061"/>
                    </a:lnTo>
                    <a:lnTo>
                      <a:pt x="998" y="1906"/>
                    </a:lnTo>
                    <a:lnTo>
                      <a:pt x="1029" y="1751"/>
                    </a:lnTo>
                    <a:lnTo>
                      <a:pt x="1061" y="1596"/>
                    </a:lnTo>
                    <a:lnTo>
                      <a:pt x="1093" y="1440"/>
                    </a:lnTo>
                    <a:lnTo>
                      <a:pt x="1125" y="1284"/>
                    </a:lnTo>
                    <a:lnTo>
                      <a:pt x="1157" y="1128"/>
                    </a:lnTo>
                    <a:lnTo>
                      <a:pt x="1190" y="971"/>
                    </a:lnTo>
                    <a:lnTo>
                      <a:pt x="1223" y="814"/>
                    </a:lnTo>
                    <a:lnTo>
                      <a:pt x="1227" y="771"/>
                    </a:lnTo>
                    <a:lnTo>
                      <a:pt x="1230" y="739"/>
                    </a:lnTo>
                    <a:lnTo>
                      <a:pt x="1232" y="712"/>
                    </a:lnTo>
                    <a:lnTo>
                      <a:pt x="1234" y="691"/>
                    </a:lnTo>
                    <a:lnTo>
                      <a:pt x="1234" y="672"/>
                    </a:lnTo>
                    <a:lnTo>
                      <a:pt x="1234" y="653"/>
                    </a:lnTo>
                    <a:lnTo>
                      <a:pt x="1231" y="630"/>
                    </a:lnTo>
                    <a:lnTo>
                      <a:pt x="1229" y="604"/>
                    </a:lnTo>
                    <a:lnTo>
                      <a:pt x="1227" y="606"/>
                    </a:lnTo>
                    <a:lnTo>
                      <a:pt x="1224" y="609"/>
                    </a:lnTo>
                    <a:lnTo>
                      <a:pt x="1221" y="612"/>
                    </a:lnTo>
                    <a:lnTo>
                      <a:pt x="1218" y="615"/>
                    </a:lnTo>
                    <a:lnTo>
                      <a:pt x="1215" y="618"/>
                    </a:lnTo>
                    <a:lnTo>
                      <a:pt x="1212" y="622"/>
                    </a:lnTo>
                    <a:lnTo>
                      <a:pt x="1207" y="626"/>
                    </a:lnTo>
                    <a:lnTo>
                      <a:pt x="1203" y="630"/>
                    </a:lnTo>
                    <a:lnTo>
                      <a:pt x="1197" y="660"/>
                    </a:lnTo>
                    <a:lnTo>
                      <a:pt x="1188" y="702"/>
                    </a:lnTo>
                    <a:lnTo>
                      <a:pt x="1171" y="772"/>
                    </a:lnTo>
                    <a:lnTo>
                      <a:pt x="1145" y="885"/>
                    </a:lnTo>
                    <a:lnTo>
                      <a:pt x="1106" y="1058"/>
                    </a:lnTo>
                    <a:lnTo>
                      <a:pt x="1051" y="1305"/>
                    </a:lnTo>
                    <a:lnTo>
                      <a:pt x="976" y="1640"/>
                    </a:lnTo>
                    <a:lnTo>
                      <a:pt x="880" y="2081"/>
                    </a:lnTo>
                    <a:lnTo>
                      <a:pt x="879" y="2081"/>
                    </a:lnTo>
                    <a:lnTo>
                      <a:pt x="879" y="2081"/>
                    </a:lnTo>
                    <a:lnTo>
                      <a:pt x="877" y="2082"/>
                    </a:lnTo>
                    <a:lnTo>
                      <a:pt x="876" y="2082"/>
                    </a:lnTo>
                    <a:lnTo>
                      <a:pt x="874" y="2083"/>
                    </a:lnTo>
                    <a:lnTo>
                      <a:pt x="871" y="2084"/>
                    </a:lnTo>
                    <a:lnTo>
                      <a:pt x="869" y="2086"/>
                    </a:lnTo>
                    <a:lnTo>
                      <a:pt x="866" y="2088"/>
                    </a:lnTo>
                    <a:lnTo>
                      <a:pt x="860" y="2070"/>
                    </a:lnTo>
                    <a:lnTo>
                      <a:pt x="855" y="2057"/>
                    </a:lnTo>
                    <a:lnTo>
                      <a:pt x="851" y="2048"/>
                    </a:lnTo>
                    <a:lnTo>
                      <a:pt x="848" y="2040"/>
                    </a:lnTo>
                    <a:lnTo>
                      <a:pt x="845" y="2035"/>
                    </a:lnTo>
                    <a:lnTo>
                      <a:pt x="841" y="2032"/>
                    </a:lnTo>
                    <a:lnTo>
                      <a:pt x="838" y="2030"/>
                    </a:lnTo>
                    <a:lnTo>
                      <a:pt x="834" y="2027"/>
                    </a:lnTo>
                    <a:lnTo>
                      <a:pt x="828" y="1994"/>
                    </a:lnTo>
                    <a:lnTo>
                      <a:pt x="823" y="1961"/>
                    </a:lnTo>
                    <a:lnTo>
                      <a:pt x="817" y="1928"/>
                    </a:lnTo>
                    <a:lnTo>
                      <a:pt x="812" y="1896"/>
                    </a:lnTo>
                    <a:lnTo>
                      <a:pt x="806" y="1862"/>
                    </a:lnTo>
                    <a:lnTo>
                      <a:pt x="800" y="1829"/>
                    </a:lnTo>
                    <a:lnTo>
                      <a:pt x="794" y="1796"/>
                    </a:lnTo>
                    <a:lnTo>
                      <a:pt x="786" y="1763"/>
                    </a:lnTo>
                    <a:lnTo>
                      <a:pt x="786" y="1746"/>
                    </a:lnTo>
                    <a:lnTo>
                      <a:pt x="786" y="1727"/>
                    </a:lnTo>
                    <a:lnTo>
                      <a:pt x="786" y="1710"/>
                    </a:lnTo>
                    <a:lnTo>
                      <a:pt x="786" y="1691"/>
                    </a:lnTo>
                    <a:lnTo>
                      <a:pt x="785" y="1674"/>
                    </a:lnTo>
                    <a:lnTo>
                      <a:pt x="784" y="1656"/>
                    </a:lnTo>
                    <a:lnTo>
                      <a:pt x="781" y="1638"/>
                    </a:lnTo>
                    <a:lnTo>
                      <a:pt x="779" y="1621"/>
                    </a:lnTo>
                    <a:lnTo>
                      <a:pt x="784" y="1609"/>
                    </a:lnTo>
                    <a:lnTo>
                      <a:pt x="788" y="1599"/>
                    </a:lnTo>
                    <a:lnTo>
                      <a:pt x="791" y="1587"/>
                    </a:lnTo>
                    <a:lnTo>
                      <a:pt x="794" y="1573"/>
                    </a:lnTo>
                    <a:lnTo>
                      <a:pt x="797" y="1554"/>
                    </a:lnTo>
                    <a:lnTo>
                      <a:pt x="801" y="1527"/>
                    </a:lnTo>
                    <a:lnTo>
                      <a:pt x="806" y="1491"/>
                    </a:lnTo>
                    <a:lnTo>
                      <a:pt x="813" y="1445"/>
                    </a:lnTo>
                    <a:lnTo>
                      <a:pt x="813" y="1429"/>
                    </a:lnTo>
                    <a:lnTo>
                      <a:pt x="813" y="1413"/>
                    </a:lnTo>
                    <a:lnTo>
                      <a:pt x="813" y="1397"/>
                    </a:lnTo>
                    <a:lnTo>
                      <a:pt x="813" y="1379"/>
                    </a:lnTo>
                    <a:lnTo>
                      <a:pt x="813" y="1362"/>
                    </a:lnTo>
                    <a:lnTo>
                      <a:pt x="813" y="1345"/>
                    </a:lnTo>
                    <a:lnTo>
                      <a:pt x="813" y="1326"/>
                    </a:lnTo>
                    <a:lnTo>
                      <a:pt x="813" y="1309"/>
                    </a:lnTo>
                    <a:lnTo>
                      <a:pt x="818" y="1296"/>
                    </a:lnTo>
                    <a:lnTo>
                      <a:pt x="823" y="1282"/>
                    </a:lnTo>
                    <a:lnTo>
                      <a:pt x="828" y="1268"/>
                    </a:lnTo>
                    <a:lnTo>
                      <a:pt x="834" y="1254"/>
                    </a:lnTo>
                    <a:lnTo>
                      <a:pt x="840" y="1238"/>
                    </a:lnTo>
                    <a:lnTo>
                      <a:pt x="846" y="1224"/>
                    </a:lnTo>
                    <a:lnTo>
                      <a:pt x="853" y="1209"/>
                    </a:lnTo>
                    <a:lnTo>
                      <a:pt x="860" y="1194"/>
                    </a:lnTo>
                    <a:lnTo>
                      <a:pt x="860" y="1180"/>
                    </a:lnTo>
                    <a:lnTo>
                      <a:pt x="860" y="1168"/>
                    </a:lnTo>
                    <a:lnTo>
                      <a:pt x="860" y="1155"/>
                    </a:lnTo>
                    <a:lnTo>
                      <a:pt x="861" y="1142"/>
                    </a:lnTo>
                    <a:lnTo>
                      <a:pt x="861" y="1128"/>
                    </a:lnTo>
                    <a:lnTo>
                      <a:pt x="863" y="1114"/>
                    </a:lnTo>
                    <a:lnTo>
                      <a:pt x="864" y="1100"/>
                    </a:lnTo>
                    <a:lnTo>
                      <a:pt x="866" y="1085"/>
                    </a:lnTo>
                    <a:lnTo>
                      <a:pt x="867" y="1084"/>
                    </a:lnTo>
                    <a:lnTo>
                      <a:pt x="868" y="1084"/>
                    </a:lnTo>
                    <a:lnTo>
                      <a:pt x="869" y="1082"/>
                    </a:lnTo>
                    <a:lnTo>
                      <a:pt x="871" y="1080"/>
                    </a:lnTo>
                    <a:lnTo>
                      <a:pt x="873" y="1078"/>
                    </a:lnTo>
                    <a:lnTo>
                      <a:pt x="875" y="1076"/>
                    </a:lnTo>
                    <a:lnTo>
                      <a:pt x="877" y="1074"/>
                    </a:lnTo>
                    <a:lnTo>
                      <a:pt x="880" y="1071"/>
                    </a:lnTo>
                    <a:lnTo>
                      <a:pt x="883" y="1054"/>
                    </a:lnTo>
                    <a:lnTo>
                      <a:pt x="886" y="1035"/>
                    </a:lnTo>
                    <a:lnTo>
                      <a:pt x="888" y="1018"/>
                    </a:lnTo>
                    <a:lnTo>
                      <a:pt x="891" y="1000"/>
                    </a:lnTo>
                    <a:lnTo>
                      <a:pt x="893" y="981"/>
                    </a:lnTo>
                    <a:lnTo>
                      <a:pt x="895" y="962"/>
                    </a:lnTo>
                    <a:lnTo>
                      <a:pt x="898" y="943"/>
                    </a:lnTo>
                    <a:lnTo>
                      <a:pt x="900" y="922"/>
                    </a:lnTo>
                    <a:lnTo>
                      <a:pt x="903" y="912"/>
                    </a:lnTo>
                    <a:lnTo>
                      <a:pt x="906" y="902"/>
                    </a:lnTo>
                    <a:lnTo>
                      <a:pt x="910" y="892"/>
                    </a:lnTo>
                    <a:lnTo>
                      <a:pt x="914" y="881"/>
                    </a:lnTo>
                    <a:lnTo>
                      <a:pt x="919" y="871"/>
                    </a:lnTo>
                    <a:lnTo>
                      <a:pt x="924" y="861"/>
                    </a:lnTo>
                    <a:lnTo>
                      <a:pt x="928" y="851"/>
                    </a:lnTo>
                    <a:lnTo>
                      <a:pt x="934" y="841"/>
                    </a:lnTo>
                    <a:lnTo>
                      <a:pt x="952" y="820"/>
                    </a:lnTo>
                    <a:lnTo>
                      <a:pt x="969" y="799"/>
                    </a:lnTo>
                    <a:lnTo>
                      <a:pt x="988" y="777"/>
                    </a:lnTo>
                    <a:lnTo>
                      <a:pt x="1005" y="756"/>
                    </a:lnTo>
                    <a:lnTo>
                      <a:pt x="1023" y="733"/>
                    </a:lnTo>
                    <a:lnTo>
                      <a:pt x="1043" y="710"/>
                    </a:lnTo>
                    <a:lnTo>
                      <a:pt x="1062" y="688"/>
                    </a:lnTo>
                    <a:lnTo>
                      <a:pt x="1081" y="665"/>
                    </a:lnTo>
                    <a:lnTo>
                      <a:pt x="1082" y="659"/>
                    </a:lnTo>
                    <a:lnTo>
                      <a:pt x="1082" y="654"/>
                    </a:lnTo>
                    <a:lnTo>
                      <a:pt x="1085" y="647"/>
                    </a:lnTo>
                    <a:lnTo>
                      <a:pt x="1086" y="641"/>
                    </a:lnTo>
                    <a:lnTo>
                      <a:pt x="1088" y="633"/>
                    </a:lnTo>
                    <a:lnTo>
                      <a:pt x="1091" y="625"/>
                    </a:lnTo>
                    <a:lnTo>
                      <a:pt x="1093" y="618"/>
                    </a:lnTo>
                    <a:lnTo>
                      <a:pt x="1095" y="611"/>
                    </a:lnTo>
                    <a:lnTo>
                      <a:pt x="1105" y="598"/>
                    </a:lnTo>
                    <a:lnTo>
                      <a:pt x="1115" y="586"/>
                    </a:lnTo>
                    <a:lnTo>
                      <a:pt x="1125" y="572"/>
                    </a:lnTo>
                    <a:lnTo>
                      <a:pt x="1137" y="560"/>
                    </a:lnTo>
                    <a:lnTo>
                      <a:pt x="1147" y="547"/>
                    </a:lnTo>
                    <a:lnTo>
                      <a:pt x="1159" y="534"/>
                    </a:lnTo>
                    <a:lnTo>
                      <a:pt x="1170" y="521"/>
                    </a:lnTo>
                    <a:lnTo>
                      <a:pt x="1182" y="509"/>
                    </a:lnTo>
                    <a:lnTo>
                      <a:pt x="1191" y="504"/>
                    </a:lnTo>
                    <a:lnTo>
                      <a:pt x="1199" y="499"/>
                    </a:lnTo>
                    <a:lnTo>
                      <a:pt x="1208" y="494"/>
                    </a:lnTo>
                    <a:lnTo>
                      <a:pt x="1217" y="488"/>
                    </a:lnTo>
                    <a:lnTo>
                      <a:pt x="1226" y="481"/>
                    </a:lnTo>
                    <a:lnTo>
                      <a:pt x="1237" y="475"/>
                    </a:lnTo>
                    <a:lnTo>
                      <a:pt x="1247" y="469"/>
                    </a:lnTo>
                    <a:lnTo>
                      <a:pt x="1257" y="461"/>
                    </a:lnTo>
                    <a:lnTo>
                      <a:pt x="1259" y="456"/>
                    </a:lnTo>
                    <a:lnTo>
                      <a:pt x="1263" y="450"/>
                    </a:lnTo>
                    <a:lnTo>
                      <a:pt x="1266" y="444"/>
                    </a:lnTo>
                    <a:lnTo>
                      <a:pt x="1271" y="437"/>
                    </a:lnTo>
                    <a:lnTo>
                      <a:pt x="1275" y="429"/>
                    </a:lnTo>
                    <a:lnTo>
                      <a:pt x="1280" y="422"/>
                    </a:lnTo>
                    <a:lnTo>
                      <a:pt x="1286" y="415"/>
                    </a:lnTo>
                    <a:lnTo>
                      <a:pt x="1290" y="407"/>
                    </a:lnTo>
                    <a:lnTo>
                      <a:pt x="1306" y="400"/>
                    </a:lnTo>
                    <a:lnTo>
                      <a:pt x="1321" y="392"/>
                    </a:lnTo>
                    <a:lnTo>
                      <a:pt x="1338" y="383"/>
                    </a:lnTo>
                    <a:lnTo>
                      <a:pt x="1355" y="375"/>
                    </a:lnTo>
                    <a:lnTo>
                      <a:pt x="1372" y="367"/>
                    </a:lnTo>
                    <a:lnTo>
                      <a:pt x="1390" y="359"/>
                    </a:lnTo>
                    <a:lnTo>
                      <a:pt x="1407" y="349"/>
                    </a:lnTo>
                    <a:lnTo>
                      <a:pt x="1424" y="340"/>
                    </a:lnTo>
                    <a:lnTo>
                      <a:pt x="1438" y="339"/>
                    </a:lnTo>
                    <a:lnTo>
                      <a:pt x="1451" y="339"/>
                    </a:lnTo>
                    <a:lnTo>
                      <a:pt x="1465" y="337"/>
                    </a:lnTo>
                    <a:lnTo>
                      <a:pt x="1479" y="336"/>
                    </a:lnTo>
                    <a:lnTo>
                      <a:pt x="1494" y="333"/>
                    </a:lnTo>
                    <a:lnTo>
                      <a:pt x="1509" y="330"/>
                    </a:lnTo>
                    <a:lnTo>
                      <a:pt x="1523" y="328"/>
                    </a:lnTo>
                    <a:lnTo>
                      <a:pt x="1539" y="325"/>
                    </a:lnTo>
                    <a:lnTo>
                      <a:pt x="1542" y="323"/>
                    </a:lnTo>
                    <a:lnTo>
                      <a:pt x="1545" y="320"/>
                    </a:lnTo>
                    <a:lnTo>
                      <a:pt x="1549" y="318"/>
                    </a:lnTo>
                    <a:lnTo>
                      <a:pt x="1553" y="315"/>
                    </a:lnTo>
                    <a:lnTo>
                      <a:pt x="1558" y="313"/>
                    </a:lnTo>
                    <a:lnTo>
                      <a:pt x="1562" y="311"/>
                    </a:lnTo>
                    <a:lnTo>
                      <a:pt x="1567" y="308"/>
                    </a:lnTo>
                    <a:lnTo>
                      <a:pt x="1572" y="306"/>
                    </a:lnTo>
                    <a:lnTo>
                      <a:pt x="1639" y="303"/>
                    </a:lnTo>
                    <a:lnTo>
                      <a:pt x="1690" y="302"/>
                    </a:lnTo>
                    <a:lnTo>
                      <a:pt x="1728" y="301"/>
                    </a:lnTo>
                    <a:lnTo>
                      <a:pt x="1756" y="301"/>
                    </a:lnTo>
                    <a:lnTo>
                      <a:pt x="1778" y="301"/>
                    </a:lnTo>
                    <a:lnTo>
                      <a:pt x="1797" y="302"/>
                    </a:lnTo>
                    <a:lnTo>
                      <a:pt x="1814" y="303"/>
                    </a:lnTo>
                    <a:lnTo>
                      <a:pt x="1834" y="306"/>
                    </a:lnTo>
                    <a:lnTo>
                      <a:pt x="1842" y="311"/>
                    </a:lnTo>
                    <a:lnTo>
                      <a:pt x="1855" y="317"/>
                    </a:lnTo>
                    <a:lnTo>
                      <a:pt x="1875" y="327"/>
                    </a:lnTo>
                    <a:lnTo>
                      <a:pt x="1906" y="342"/>
                    </a:lnTo>
                    <a:lnTo>
                      <a:pt x="1948" y="362"/>
                    </a:lnTo>
                    <a:lnTo>
                      <a:pt x="2004" y="391"/>
                    </a:lnTo>
                    <a:lnTo>
                      <a:pt x="2075" y="427"/>
                    </a:lnTo>
                    <a:lnTo>
                      <a:pt x="2164" y="475"/>
                    </a:lnTo>
                    <a:lnTo>
                      <a:pt x="2169" y="480"/>
                    </a:lnTo>
                    <a:lnTo>
                      <a:pt x="2174" y="487"/>
                    </a:lnTo>
                    <a:lnTo>
                      <a:pt x="2179" y="493"/>
                    </a:lnTo>
                    <a:lnTo>
                      <a:pt x="2184" y="500"/>
                    </a:lnTo>
                    <a:lnTo>
                      <a:pt x="2191" y="507"/>
                    </a:lnTo>
                    <a:lnTo>
                      <a:pt x="2197" y="514"/>
                    </a:lnTo>
                    <a:lnTo>
                      <a:pt x="2204" y="521"/>
                    </a:lnTo>
                    <a:lnTo>
                      <a:pt x="2211" y="529"/>
                    </a:lnTo>
                    <a:lnTo>
                      <a:pt x="2221" y="534"/>
                    </a:lnTo>
                    <a:lnTo>
                      <a:pt x="2231" y="541"/>
                    </a:lnTo>
                    <a:lnTo>
                      <a:pt x="2242" y="547"/>
                    </a:lnTo>
                    <a:lnTo>
                      <a:pt x="2252" y="554"/>
                    </a:lnTo>
                    <a:lnTo>
                      <a:pt x="2263" y="561"/>
                    </a:lnTo>
                    <a:lnTo>
                      <a:pt x="2274" y="568"/>
                    </a:lnTo>
                    <a:lnTo>
                      <a:pt x="2286" y="575"/>
                    </a:lnTo>
                    <a:lnTo>
                      <a:pt x="2299" y="583"/>
                    </a:lnTo>
                    <a:lnTo>
                      <a:pt x="2299" y="589"/>
                    </a:lnTo>
                    <a:lnTo>
                      <a:pt x="2300" y="594"/>
                    </a:lnTo>
                    <a:lnTo>
                      <a:pt x="2301" y="599"/>
                    </a:lnTo>
                    <a:lnTo>
                      <a:pt x="2303" y="604"/>
                    </a:lnTo>
                    <a:lnTo>
                      <a:pt x="2305" y="609"/>
                    </a:lnTo>
                    <a:lnTo>
                      <a:pt x="2307" y="614"/>
                    </a:lnTo>
                    <a:lnTo>
                      <a:pt x="2309" y="619"/>
                    </a:lnTo>
                    <a:lnTo>
                      <a:pt x="2312" y="624"/>
                    </a:lnTo>
                    <a:lnTo>
                      <a:pt x="2329" y="645"/>
                    </a:lnTo>
                    <a:lnTo>
                      <a:pt x="2348" y="666"/>
                    </a:lnTo>
                    <a:lnTo>
                      <a:pt x="2367" y="688"/>
                    </a:lnTo>
                    <a:lnTo>
                      <a:pt x="2386" y="710"/>
                    </a:lnTo>
                    <a:lnTo>
                      <a:pt x="2406" y="732"/>
                    </a:lnTo>
                    <a:lnTo>
                      <a:pt x="2426" y="755"/>
                    </a:lnTo>
                    <a:lnTo>
                      <a:pt x="2447" y="777"/>
                    </a:lnTo>
                    <a:lnTo>
                      <a:pt x="2466" y="801"/>
                    </a:lnTo>
                    <a:lnTo>
                      <a:pt x="2466" y="811"/>
                    </a:lnTo>
                    <a:lnTo>
                      <a:pt x="2466" y="821"/>
                    </a:lnTo>
                    <a:lnTo>
                      <a:pt x="2467" y="831"/>
                    </a:lnTo>
                    <a:lnTo>
                      <a:pt x="2467" y="842"/>
                    </a:lnTo>
                    <a:lnTo>
                      <a:pt x="2468" y="853"/>
                    </a:lnTo>
                    <a:lnTo>
                      <a:pt x="2469" y="864"/>
                    </a:lnTo>
                    <a:lnTo>
                      <a:pt x="2471" y="876"/>
                    </a:lnTo>
                    <a:lnTo>
                      <a:pt x="2473" y="889"/>
                    </a:lnTo>
                    <a:lnTo>
                      <a:pt x="2478" y="891"/>
                    </a:lnTo>
                    <a:lnTo>
                      <a:pt x="2483" y="894"/>
                    </a:lnTo>
                    <a:lnTo>
                      <a:pt x="2489" y="896"/>
                    </a:lnTo>
                    <a:lnTo>
                      <a:pt x="2494" y="899"/>
                    </a:lnTo>
                    <a:lnTo>
                      <a:pt x="2499" y="901"/>
                    </a:lnTo>
                    <a:lnTo>
                      <a:pt x="2504" y="904"/>
                    </a:lnTo>
                    <a:lnTo>
                      <a:pt x="2508" y="906"/>
                    </a:lnTo>
                    <a:lnTo>
                      <a:pt x="2513" y="909"/>
                    </a:lnTo>
                    <a:lnTo>
                      <a:pt x="2513" y="919"/>
                    </a:lnTo>
                    <a:lnTo>
                      <a:pt x="2513" y="930"/>
                    </a:lnTo>
                    <a:lnTo>
                      <a:pt x="2513" y="942"/>
                    </a:lnTo>
                    <a:lnTo>
                      <a:pt x="2513" y="954"/>
                    </a:lnTo>
                    <a:lnTo>
                      <a:pt x="2513" y="966"/>
                    </a:lnTo>
                    <a:lnTo>
                      <a:pt x="2513" y="978"/>
                    </a:lnTo>
                    <a:lnTo>
                      <a:pt x="2513" y="991"/>
                    </a:lnTo>
                    <a:lnTo>
                      <a:pt x="2513" y="1004"/>
                    </a:lnTo>
                    <a:lnTo>
                      <a:pt x="2524" y="1030"/>
                    </a:lnTo>
                    <a:lnTo>
                      <a:pt x="2533" y="1051"/>
                    </a:lnTo>
                    <a:lnTo>
                      <a:pt x="2540" y="1066"/>
                    </a:lnTo>
                    <a:lnTo>
                      <a:pt x="2545" y="1076"/>
                    </a:lnTo>
                    <a:lnTo>
                      <a:pt x="2549" y="1082"/>
                    </a:lnTo>
                    <a:lnTo>
                      <a:pt x="2552" y="1086"/>
                    </a:lnTo>
                    <a:lnTo>
                      <a:pt x="2556" y="1090"/>
                    </a:lnTo>
                    <a:lnTo>
                      <a:pt x="2561" y="1092"/>
                    </a:lnTo>
                    <a:lnTo>
                      <a:pt x="2563" y="1102"/>
                    </a:lnTo>
                    <a:lnTo>
                      <a:pt x="2565" y="1112"/>
                    </a:lnTo>
                    <a:lnTo>
                      <a:pt x="2568" y="1122"/>
                    </a:lnTo>
                    <a:lnTo>
                      <a:pt x="2570" y="1132"/>
                    </a:lnTo>
                    <a:lnTo>
                      <a:pt x="2573" y="1143"/>
                    </a:lnTo>
                    <a:lnTo>
                      <a:pt x="2575" y="1153"/>
                    </a:lnTo>
                    <a:lnTo>
                      <a:pt x="2578" y="1163"/>
                    </a:lnTo>
                    <a:lnTo>
                      <a:pt x="2580" y="1173"/>
                    </a:lnTo>
                    <a:lnTo>
                      <a:pt x="2583" y="1176"/>
                    </a:lnTo>
                    <a:lnTo>
                      <a:pt x="2585" y="1178"/>
                    </a:lnTo>
                    <a:lnTo>
                      <a:pt x="2588" y="1181"/>
                    </a:lnTo>
                    <a:lnTo>
                      <a:pt x="2591" y="1183"/>
                    </a:lnTo>
                    <a:lnTo>
                      <a:pt x="2594" y="1185"/>
                    </a:lnTo>
                    <a:lnTo>
                      <a:pt x="2596" y="1188"/>
                    </a:lnTo>
                    <a:lnTo>
                      <a:pt x="2599" y="1191"/>
                    </a:lnTo>
                    <a:lnTo>
                      <a:pt x="2601" y="1194"/>
                    </a:lnTo>
                    <a:lnTo>
                      <a:pt x="2601" y="1209"/>
                    </a:lnTo>
                    <a:lnTo>
                      <a:pt x="2602" y="1224"/>
                    </a:lnTo>
                    <a:lnTo>
                      <a:pt x="2603" y="1239"/>
                    </a:lnTo>
                    <a:lnTo>
                      <a:pt x="2605" y="1256"/>
                    </a:lnTo>
                    <a:lnTo>
                      <a:pt x="2607" y="1271"/>
                    </a:lnTo>
                    <a:lnTo>
                      <a:pt x="2609" y="1287"/>
                    </a:lnTo>
                    <a:lnTo>
                      <a:pt x="2612" y="1305"/>
                    </a:lnTo>
                    <a:lnTo>
                      <a:pt x="2614" y="1322"/>
                    </a:lnTo>
                    <a:lnTo>
                      <a:pt x="2619" y="1332"/>
                    </a:lnTo>
                    <a:lnTo>
                      <a:pt x="2624" y="1343"/>
                    </a:lnTo>
                    <a:lnTo>
                      <a:pt x="2629" y="1353"/>
                    </a:lnTo>
                    <a:lnTo>
                      <a:pt x="2635" y="1364"/>
                    </a:lnTo>
                    <a:lnTo>
                      <a:pt x="2642" y="1375"/>
                    </a:lnTo>
                    <a:lnTo>
                      <a:pt x="2648" y="1386"/>
                    </a:lnTo>
                    <a:lnTo>
                      <a:pt x="2654" y="1398"/>
                    </a:lnTo>
                    <a:lnTo>
                      <a:pt x="2661" y="1411"/>
                    </a:lnTo>
                    <a:lnTo>
                      <a:pt x="2661" y="1456"/>
                    </a:lnTo>
                    <a:lnTo>
                      <a:pt x="2661" y="1502"/>
                    </a:lnTo>
                    <a:lnTo>
                      <a:pt x="2661" y="1548"/>
                    </a:lnTo>
                    <a:lnTo>
                      <a:pt x="2661" y="1595"/>
                    </a:lnTo>
                    <a:lnTo>
                      <a:pt x="2661" y="1640"/>
                    </a:lnTo>
                    <a:lnTo>
                      <a:pt x="2661" y="1687"/>
                    </a:lnTo>
                    <a:lnTo>
                      <a:pt x="2661" y="1735"/>
                    </a:lnTo>
                    <a:lnTo>
                      <a:pt x="2661" y="1783"/>
                    </a:lnTo>
                    <a:lnTo>
                      <a:pt x="2650" y="1806"/>
                    </a:lnTo>
                    <a:lnTo>
                      <a:pt x="2642" y="1823"/>
                    </a:lnTo>
                    <a:lnTo>
                      <a:pt x="2635" y="1835"/>
                    </a:lnTo>
                    <a:lnTo>
                      <a:pt x="2630" y="1843"/>
                    </a:lnTo>
                    <a:lnTo>
                      <a:pt x="2626" y="1850"/>
                    </a:lnTo>
                    <a:lnTo>
                      <a:pt x="2622" y="1853"/>
                    </a:lnTo>
                    <a:lnTo>
                      <a:pt x="2619" y="1856"/>
                    </a:lnTo>
                    <a:lnTo>
                      <a:pt x="2614" y="1858"/>
                    </a:lnTo>
                    <a:lnTo>
                      <a:pt x="2614" y="1873"/>
                    </a:lnTo>
                    <a:lnTo>
                      <a:pt x="2613" y="1888"/>
                    </a:lnTo>
                    <a:lnTo>
                      <a:pt x="2612" y="1904"/>
                    </a:lnTo>
                    <a:lnTo>
                      <a:pt x="2610" y="1920"/>
                    </a:lnTo>
                    <a:lnTo>
                      <a:pt x="2608" y="1935"/>
                    </a:lnTo>
                    <a:lnTo>
                      <a:pt x="2606" y="1953"/>
                    </a:lnTo>
                    <a:lnTo>
                      <a:pt x="2603" y="1969"/>
                    </a:lnTo>
                    <a:lnTo>
                      <a:pt x="2601" y="1986"/>
                    </a:lnTo>
                    <a:lnTo>
                      <a:pt x="2610" y="2020"/>
                    </a:lnTo>
                    <a:lnTo>
                      <a:pt x="2616" y="2046"/>
                    </a:lnTo>
                    <a:lnTo>
                      <a:pt x="2621" y="2069"/>
                    </a:lnTo>
                    <a:lnTo>
                      <a:pt x="2625" y="2087"/>
                    </a:lnTo>
                    <a:lnTo>
                      <a:pt x="2628" y="2106"/>
                    </a:lnTo>
                    <a:lnTo>
                      <a:pt x="2630" y="2127"/>
                    </a:lnTo>
                    <a:lnTo>
                      <a:pt x="2632" y="2152"/>
                    </a:lnTo>
                    <a:lnTo>
                      <a:pt x="2634" y="2183"/>
                    </a:lnTo>
                    <a:lnTo>
                      <a:pt x="2634" y="2188"/>
                    </a:lnTo>
                    <a:lnTo>
                      <a:pt x="2634" y="2193"/>
                    </a:lnTo>
                    <a:lnTo>
                      <a:pt x="2634" y="2199"/>
                    </a:lnTo>
                    <a:lnTo>
                      <a:pt x="2633" y="2204"/>
                    </a:lnTo>
                    <a:lnTo>
                      <a:pt x="2632" y="2209"/>
                    </a:lnTo>
                    <a:lnTo>
                      <a:pt x="2631" y="2214"/>
                    </a:lnTo>
                    <a:lnTo>
                      <a:pt x="2630" y="2219"/>
                    </a:lnTo>
                    <a:lnTo>
                      <a:pt x="2627" y="2224"/>
                    </a:lnTo>
                    <a:lnTo>
                      <a:pt x="2612" y="2236"/>
                    </a:lnTo>
                    <a:lnTo>
                      <a:pt x="2597" y="2250"/>
                    </a:lnTo>
                    <a:lnTo>
                      <a:pt x="2579" y="2263"/>
                    </a:lnTo>
                    <a:lnTo>
                      <a:pt x="2563" y="2276"/>
                    </a:lnTo>
                    <a:lnTo>
                      <a:pt x="2546" y="2289"/>
                    </a:lnTo>
                    <a:lnTo>
                      <a:pt x="2528" y="2303"/>
                    </a:lnTo>
                    <a:lnTo>
                      <a:pt x="2511" y="2318"/>
                    </a:lnTo>
                    <a:lnTo>
                      <a:pt x="2494" y="2332"/>
                    </a:lnTo>
                    <a:lnTo>
                      <a:pt x="2493" y="2320"/>
                    </a:lnTo>
                    <a:lnTo>
                      <a:pt x="2493" y="2307"/>
                    </a:lnTo>
                    <a:lnTo>
                      <a:pt x="2491" y="2294"/>
                    </a:lnTo>
                    <a:lnTo>
                      <a:pt x="2490" y="2281"/>
                    </a:lnTo>
                    <a:lnTo>
                      <a:pt x="2487" y="2269"/>
                    </a:lnTo>
                    <a:lnTo>
                      <a:pt x="2484" y="2256"/>
                    </a:lnTo>
                    <a:lnTo>
                      <a:pt x="2482" y="2243"/>
                    </a:lnTo>
                    <a:lnTo>
                      <a:pt x="2479" y="2231"/>
                    </a:lnTo>
                    <a:lnTo>
                      <a:pt x="2474" y="2233"/>
                    </a:lnTo>
                    <a:lnTo>
                      <a:pt x="2470" y="2237"/>
                    </a:lnTo>
                    <a:lnTo>
                      <a:pt x="2465" y="2241"/>
                    </a:lnTo>
                    <a:lnTo>
                      <a:pt x="2460" y="2245"/>
                    </a:lnTo>
                    <a:lnTo>
                      <a:pt x="2455" y="2250"/>
                    </a:lnTo>
                    <a:lnTo>
                      <a:pt x="2450" y="2255"/>
                    </a:lnTo>
                    <a:lnTo>
                      <a:pt x="2445" y="2260"/>
                    </a:lnTo>
                    <a:lnTo>
                      <a:pt x="2440" y="2265"/>
                    </a:lnTo>
                    <a:lnTo>
                      <a:pt x="2442" y="2166"/>
                    </a:lnTo>
                    <a:lnTo>
                      <a:pt x="2444" y="2090"/>
                    </a:lnTo>
                    <a:lnTo>
                      <a:pt x="2445" y="2034"/>
                    </a:lnTo>
                    <a:lnTo>
                      <a:pt x="2445" y="1992"/>
                    </a:lnTo>
                    <a:lnTo>
                      <a:pt x="2445" y="1961"/>
                    </a:lnTo>
                    <a:lnTo>
                      <a:pt x="2444" y="1934"/>
                    </a:lnTo>
                    <a:lnTo>
                      <a:pt x="2442" y="1908"/>
                    </a:lnTo>
                    <a:lnTo>
                      <a:pt x="2440" y="1878"/>
                    </a:lnTo>
                    <a:lnTo>
                      <a:pt x="2434" y="1874"/>
                    </a:lnTo>
                    <a:lnTo>
                      <a:pt x="2427" y="1869"/>
                    </a:lnTo>
                    <a:lnTo>
                      <a:pt x="2419" y="1864"/>
                    </a:lnTo>
                    <a:lnTo>
                      <a:pt x="2409" y="1858"/>
                    </a:lnTo>
                    <a:lnTo>
                      <a:pt x="2383" y="1844"/>
                    </a:lnTo>
                    <a:lnTo>
                      <a:pt x="2354" y="1830"/>
                    </a:lnTo>
                    <a:lnTo>
                      <a:pt x="2321" y="1813"/>
                    </a:lnTo>
                    <a:lnTo>
                      <a:pt x="2286" y="1796"/>
                    </a:lnTo>
                    <a:lnTo>
                      <a:pt x="2252" y="1776"/>
                    </a:lnTo>
                    <a:lnTo>
                      <a:pt x="2218" y="1756"/>
                    </a:lnTo>
                    <a:lnTo>
                      <a:pt x="2208" y="1749"/>
                    </a:lnTo>
                    <a:lnTo>
                      <a:pt x="2198" y="1739"/>
                    </a:lnTo>
                    <a:lnTo>
                      <a:pt x="2188" y="1731"/>
                    </a:lnTo>
                    <a:lnTo>
                      <a:pt x="2176" y="1721"/>
                    </a:lnTo>
                    <a:lnTo>
                      <a:pt x="2166" y="1712"/>
                    </a:lnTo>
                    <a:lnTo>
                      <a:pt x="2154" y="1702"/>
                    </a:lnTo>
                    <a:lnTo>
                      <a:pt x="2143" y="1691"/>
                    </a:lnTo>
                    <a:lnTo>
                      <a:pt x="2130" y="1681"/>
                    </a:lnTo>
                    <a:lnTo>
                      <a:pt x="2110" y="1674"/>
                    </a:lnTo>
                    <a:lnTo>
                      <a:pt x="2090" y="1665"/>
                    </a:lnTo>
                    <a:lnTo>
                      <a:pt x="2070" y="1656"/>
                    </a:lnTo>
                    <a:lnTo>
                      <a:pt x="2050" y="1647"/>
                    </a:lnTo>
                    <a:lnTo>
                      <a:pt x="2029" y="1637"/>
                    </a:lnTo>
                    <a:lnTo>
                      <a:pt x="2009" y="1627"/>
                    </a:lnTo>
                    <a:lnTo>
                      <a:pt x="1990" y="1617"/>
                    </a:lnTo>
                    <a:lnTo>
                      <a:pt x="1969" y="1607"/>
                    </a:lnTo>
                    <a:lnTo>
                      <a:pt x="1969" y="1584"/>
                    </a:lnTo>
                    <a:lnTo>
                      <a:pt x="1969" y="1560"/>
                    </a:lnTo>
                    <a:lnTo>
                      <a:pt x="1968" y="1536"/>
                    </a:lnTo>
                    <a:lnTo>
                      <a:pt x="1968" y="1511"/>
                    </a:lnTo>
                    <a:lnTo>
                      <a:pt x="1967" y="1486"/>
                    </a:lnTo>
                    <a:lnTo>
                      <a:pt x="1966" y="1461"/>
                    </a:lnTo>
                    <a:lnTo>
                      <a:pt x="1964" y="1435"/>
                    </a:lnTo>
                    <a:lnTo>
                      <a:pt x="1962" y="1411"/>
                    </a:lnTo>
                    <a:lnTo>
                      <a:pt x="1965" y="1390"/>
                    </a:lnTo>
                    <a:lnTo>
                      <a:pt x="1968" y="1370"/>
                    </a:lnTo>
                    <a:lnTo>
                      <a:pt x="1972" y="1349"/>
                    </a:lnTo>
                    <a:lnTo>
                      <a:pt x="1976" y="1328"/>
                    </a:lnTo>
                    <a:lnTo>
                      <a:pt x="1981" y="1307"/>
                    </a:lnTo>
                    <a:lnTo>
                      <a:pt x="1985" y="1285"/>
                    </a:lnTo>
                    <a:lnTo>
                      <a:pt x="1991" y="1264"/>
                    </a:lnTo>
                    <a:lnTo>
                      <a:pt x="1996" y="1241"/>
                    </a:lnTo>
                    <a:lnTo>
                      <a:pt x="1999" y="1238"/>
                    </a:lnTo>
                    <a:lnTo>
                      <a:pt x="2001" y="1235"/>
                    </a:lnTo>
                    <a:lnTo>
                      <a:pt x="2004" y="1233"/>
                    </a:lnTo>
                    <a:lnTo>
                      <a:pt x="2006" y="1230"/>
                    </a:lnTo>
                    <a:lnTo>
                      <a:pt x="2008" y="1228"/>
                    </a:lnTo>
                    <a:lnTo>
                      <a:pt x="2011" y="1226"/>
                    </a:lnTo>
                    <a:lnTo>
                      <a:pt x="2013" y="1223"/>
                    </a:lnTo>
                    <a:lnTo>
                      <a:pt x="2016" y="1221"/>
                    </a:lnTo>
                    <a:lnTo>
                      <a:pt x="2035" y="1215"/>
                    </a:lnTo>
                    <a:lnTo>
                      <a:pt x="2053" y="1210"/>
                    </a:lnTo>
                    <a:lnTo>
                      <a:pt x="2070" y="1203"/>
                    </a:lnTo>
                    <a:lnTo>
                      <a:pt x="2088" y="1197"/>
                    </a:lnTo>
                    <a:lnTo>
                      <a:pt x="2105" y="1191"/>
                    </a:lnTo>
                    <a:lnTo>
                      <a:pt x="2123" y="1184"/>
                    </a:lnTo>
                    <a:lnTo>
                      <a:pt x="2143" y="1178"/>
                    </a:lnTo>
                    <a:lnTo>
                      <a:pt x="2164" y="1173"/>
                    </a:lnTo>
                    <a:lnTo>
                      <a:pt x="2166" y="1171"/>
                    </a:lnTo>
                    <a:lnTo>
                      <a:pt x="2169" y="1168"/>
                    </a:lnTo>
                    <a:lnTo>
                      <a:pt x="2171" y="1166"/>
                    </a:lnTo>
                    <a:lnTo>
                      <a:pt x="2174" y="1163"/>
                    </a:lnTo>
                    <a:lnTo>
                      <a:pt x="2176" y="1161"/>
                    </a:lnTo>
                    <a:lnTo>
                      <a:pt x="2179" y="1158"/>
                    </a:lnTo>
                    <a:lnTo>
                      <a:pt x="2181" y="1156"/>
                    </a:lnTo>
                    <a:lnTo>
                      <a:pt x="2184" y="1153"/>
                    </a:lnTo>
                    <a:lnTo>
                      <a:pt x="2190" y="1153"/>
                    </a:lnTo>
                    <a:lnTo>
                      <a:pt x="2195" y="1153"/>
                    </a:lnTo>
                    <a:lnTo>
                      <a:pt x="2200" y="1153"/>
                    </a:lnTo>
                    <a:lnTo>
                      <a:pt x="2205" y="1153"/>
                    </a:lnTo>
                    <a:lnTo>
                      <a:pt x="2211" y="1153"/>
                    </a:lnTo>
                    <a:lnTo>
                      <a:pt x="2217" y="1153"/>
                    </a:lnTo>
                    <a:lnTo>
                      <a:pt x="2224" y="1153"/>
                    </a:lnTo>
                    <a:lnTo>
                      <a:pt x="2231" y="1153"/>
                    </a:lnTo>
                    <a:lnTo>
                      <a:pt x="2236" y="1151"/>
                    </a:lnTo>
                    <a:lnTo>
                      <a:pt x="2242" y="1148"/>
                    </a:lnTo>
                    <a:lnTo>
                      <a:pt x="2247" y="1146"/>
                    </a:lnTo>
                    <a:lnTo>
                      <a:pt x="2251" y="1143"/>
                    </a:lnTo>
                    <a:lnTo>
                      <a:pt x="2256" y="1141"/>
                    </a:lnTo>
                    <a:lnTo>
                      <a:pt x="2261" y="1137"/>
                    </a:lnTo>
                    <a:lnTo>
                      <a:pt x="2266" y="1135"/>
                    </a:lnTo>
                    <a:lnTo>
                      <a:pt x="2271" y="1132"/>
                    </a:lnTo>
                    <a:lnTo>
                      <a:pt x="2279" y="1120"/>
                    </a:lnTo>
                    <a:lnTo>
                      <a:pt x="2286" y="1107"/>
                    </a:lnTo>
                    <a:lnTo>
                      <a:pt x="2295" y="1094"/>
                    </a:lnTo>
                    <a:lnTo>
                      <a:pt x="2303" y="1080"/>
                    </a:lnTo>
                    <a:lnTo>
                      <a:pt x="2311" y="1067"/>
                    </a:lnTo>
                    <a:lnTo>
                      <a:pt x="2319" y="1054"/>
                    </a:lnTo>
                    <a:lnTo>
                      <a:pt x="2329" y="1038"/>
                    </a:lnTo>
                    <a:lnTo>
                      <a:pt x="2339" y="1024"/>
                    </a:lnTo>
                    <a:lnTo>
                      <a:pt x="2339" y="1021"/>
                    </a:lnTo>
                    <a:lnTo>
                      <a:pt x="2339" y="1019"/>
                    </a:lnTo>
                    <a:lnTo>
                      <a:pt x="2339" y="1016"/>
                    </a:lnTo>
                    <a:lnTo>
                      <a:pt x="2337" y="1014"/>
                    </a:lnTo>
                    <a:lnTo>
                      <a:pt x="2336" y="1011"/>
                    </a:lnTo>
                    <a:lnTo>
                      <a:pt x="2335" y="1009"/>
                    </a:lnTo>
                    <a:lnTo>
                      <a:pt x="2334" y="1006"/>
                    </a:lnTo>
                    <a:lnTo>
                      <a:pt x="2332" y="1004"/>
                    </a:lnTo>
                    <a:lnTo>
                      <a:pt x="2324" y="1001"/>
                    </a:lnTo>
                    <a:lnTo>
                      <a:pt x="2317" y="998"/>
                    </a:lnTo>
                    <a:lnTo>
                      <a:pt x="2309" y="994"/>
                    </a:lnTo>
                    <a:lnTo>
                      <a:pt x="2301" y="990"/>
                    </a:lnTo>
                    <a:lnTo>
                      <a:pt x="2293" y="984"/>
                    </a:lnTo>
                    <a:lnTo>
                      <a:pt x="2283" y="980"/>
                    </a:lnTo>
                    <a:lnTo>
                      <a:pt x="2274" y="975"/>
                    </a:lnTo>
                    <a:lnTo>
                      <a:pt x="2265" y="970"/>
                    </a:lnTo>
                    <a:lnTo>
                      <a:pt x="2250" y="952"/>
                    </a:lnTo>
                    <a:lnTo>
                      <a:pt x="2234" y="933"/>
                    </a:lnTo>
                    <a:lnTo>
                      <a:pt x="2219" y="914"/>
                    </a:lnTo>
                    <a:lnTo>
                      <a:pt x="2204" y="895"/>
                    </a:lnTo>
                    <a:lnTo>
                      <a:pt x="2188" y="874"/>
                    </a:lnTo>
                    <a:lnTo>
                      <a:pt x="2171" y="855"/>
                    </a:lnTo>
                    <a:lnTo>
                      <a:pt x="2154" y="834"/>
                    </a:lnTo>
                    <a:lnTo>
                      <a:pt x="2138" y="814"/>
                    </a:lnTo>
                    <a:lnTo>
                      <a:pt x="2117" y="800"/>
                    </a:lnTo>
                    <a:lnTo>
                      <a:pt x="2100" y="789"/>
                    </a:lnTo>
                    <a:lnTo>
                      <a:pt x="2083" y="778"/>
                    </a:lnTo>
                    <a:lnTo>
                      <a:pt x="2069" y="770"/>
                    </a:lnTo>
                    <a:lnTo>
                      <a:pt x="2057" y="763"/>
                    </a:lnTo>
                    <a:lnTo>
                      <a:pt x="2047" y="757"/>
                    </a:lnTo>
                    <a:lnTo>
                      <a:pt x="2041" y="751"/>
                    </a:lnTo>
                    <a:lnTo>
                      <a:pt x="2036" y="746"/>
                    </a:lnTo>
                    <a:lnTo>
                      <a:pt x="2026" y="744"/>
                    </a:lnTo>
                    <a:lnTo>
                      <a:pt x="2016" y="740"/>
                    </a:lnTo>
                    <a:lnTo>
                      <a:pt x="2006" y="735"/>
                    </a:lnTo>
                    <a:lnTo>
                      <a:pt x="1995" y="731"/>
                    </a:lnTo>
                    <a:lnTo>
                      <a:pt x="1984" y="727"/>
                    </a:lnTo>
                    <a:lnTo>
                      <a:pt x="1973" y="722"/>
                    </a:lnTo>
                    <a:lnTo>
                      <a:pt x="1961" y="717"/>
                    </a:lnTo>
                    <a:lnTo>
                      <a:pt x="1949" y="712"/>
                    </a:lnTo>
                    <a:lnTo>
                      <a:pt x="1931" y="700"/>
                    </a:lnTo>
                    <a:lnTo>
                      <a:pt x="1913" y="687"/>
                    </a:lnTo>
                    <a:lnTo>
                      <a:pt x="1896" y="674"/>
                    </a:lnTo>
                    <a:lnTo>
                      <a:pt x="1877" y="661"/>
                    </a:lnTo>
                    <a:lnTo>
                      <a:pt x="1859" y="649"/>
                    </a:lnTo>
                    <a:lnTo>
                      <a:pt x="1841" y="635"/>
                    </a:lnTo>
                    <a:lnTo>
                      <a:pt x="1821" y="623"/>
                    </a:lnTo>
                    <a:lnTo>
                      <a:pt x="1801" y="611"/>
                    </a:lnTo>
                    <a:lnTo>
                      <a:pt x="1794" y="608"/>
                    </a:lnTo>
                    <a:lnTo>
                      <a:pt x="1785" y="606"/>
                    </a:lnTo>
                    <a:lnTo>
                      <a:pt x="1778" y="603"/>
                    </a:lnTo>
                    <a:lnTo>
                      <a:pt x="1770" y="601"/>
                    </a:lnTo>
                    <a:lnTo>
                      <a:pt x="1763" y="598"/>
                    </a:lnTo>
                    <a:lnTo>
                      <a:pt x="1756" y="596"/>
                    </a:lnTo>
                    <a:lnTo>
                      <a:pt x="1748" y="593"/>
                    </a:lnTo>
                    <a:lnTo>
                      <a:pt x="1741" y="591"/>
                    </a:lnTo>
                    <a:lnTo>
                      <a:pt x="1713" y="591"/>
                    </a:lnTo>
                    <a:lnTo>
                      <a:pt x="1684" y="591"/>
                    </a:lnTo>
                    <a:lnTo>
                      <a:pt x="1657" y="591"/>
                    </a:lnTo>
                    <a:lnTo>
                      <a:pt x="1628" y="591"/>
                    </a:lnTo>
                    <a:lnTo>
                      <a:pt x="1600" y="592"/>
                    </a:lnTo>
                    <a:lnTo>
                      <a:pt x="1571" y="593"/>
                    </a:lnTo>
                    <a:lnTo>
                      <a:pt x="1542" y="595"/>
                    </a:lnTo>
                    <a:lnTo>
                      <a:pt x="1512" y="597"/>
                    </a:lnTo>
                    <a:lnTo>
                      <a:pt x="1512" y="595"/>
                    </a:lnTo>
                    <a:lnTo>
                      <a:pt x="1511" y="592"/>
                    </a:lnTo>
                    <a:lnTo>
                      <a:pt x="1509" y="590"/>
                    </a:lnTo>
                    <a:lnTo>
                      <a:pt x="1508" y="587"/>
                    </a:lnTo>
                    <a:lnTo>
                      <a:pt x="1506" y="584"/>
                    </a:lnTo>
                    <a:lnTo>
                      <a:pt x="1504" y="581"/>
                    </a:lnTo>
                    <a:lnTo>
                      <a:pt x="1501" y="579"/>
                    </a:lnTo>
                    <a:lnTo>
                      <a:pt x="1499" y="576"/>
                    </a:lnTo>
                    <a:lnTo>
                      <a:pt x="1491" y="574"/>
                    </a:lnTo>
                    <a:lnTo>
                      <a:pt x="1483" y="571"/>
                    </a:lnTo>
                    <a:lnTo>
                      <a:pt x="1475" y="569"/>
                    </a:lnTo>
                    <a:lnTo>
                      <a:pt x="1467" y="566"/>
                    </a:lnTo>
                    <a:lnTo>
                      <a:pt x="1459" y="564"/>
                    </a:lnTo>
                    <a:lnTo>
                      <a:pt x="1450" y="561"/>
                    </a:lnTo>
                    <a:lnTo>
                      <a:pt x="1441" y="559"/>
                    </a:lnTo>
                    <a:lnTo>
                      <a:pt x="1431" y="556"/>
                    </a:lnTo>
                    <a:lnTo>
                      <a:pt x="1426" y="559"/>
                    </a:lnTo>
                    <a:lnTo>
                      <a:pt x="1420" y="562"/>
                    </a:lnTo>
                    <a:lnTo>
                      <a:pt x="1414" y="566"/>
                    </a:lnTo>
                    <a:lnTo>
                      <a:pt x="1407" y="570"/>
                    </a:lnTo>
                    <a:lnTo>
                      <a:pt x="1400" y="575"/>
                    </a:lnTo>
                    <a:lnTo>
                      <a:pt x="1393" y="580"/>
                    </a:lnTo>
                    <a:lnTo>
                      <a:pt x="1386" y="586"/>
                    </a:lnTo>
                    <a:lnTo>
                      <a:pt x="1377" y="591"/>
                    </a:lnTo>
                    <a:lnTo>
                      <a:pt x="1375" y="596"/>
                    </a:lnTo>
                    <a:lnTo>
                      <a:pt x="1372" y="601"/>
                    </a:lnTo>
                    <a:lnTo>
                      <a:pt x="1370" y="606"/>
                    </a:lnTo>
                    <a:lnTo>
                      <a:pt x="1367" y="611"/>
                    </a:lnTo>
                    <a:lnTo>
                      <a:pt x="1365" y="616"/>
                    </a:lnTo>
                    <a:lnTo>
                      <a:pt x="1362" y="621"/>
                    </a:lnTo>
                    <a:lnTo>
                      <a:pt x="1360" y="625"/>
                    </a:lnTo>
                    <a:lnTo>
                      <a:pt x="1357" y="630"/>
                    </a:lnTo>
                    <a:lnTo>
                      <a:pt x="1358" y="633"/>
                    </a:lnTo>
                    <a:lnTo>
                      <a:pt x="1358" y="637"/>
                    </a:lnTo>
                    <a:lnTo>
                      <a:pt x="1360" y="639"/>
                    </a:lnTo>
                    <a:lnTo>
                      <a:pt x="1361" y="642"/>
                    </a:lnTo>
                    <a:lnTo>
                      <a:pt x="1363" y="646"/>
                    </a:lnTo>
                    <a:lnTo>
                      <a:pt x="1366" y="649"/>
                    </a:lnTo>
                    <a:lnTo>
                      <a:pt x="1368" y="653"/>
                    </a:lnTo>
                    <a:lnTo>
                      <a:pt x="1371" y="658"/>
                    </a:lnTo>
                    <a:lnTo>
                      <a:pt x="1370" y="663"/>
                    </a:lnTo>
                    <a:lnTo>
                      <a:pt x="1369" y="668"/>
                    </a:lnTo>
                    <a:lnTo>
                      <a:pt x="1368" y="673"/>
                    </a:lnTo>
                    <a:lnTo>
                      <a:pt x="1366" y="678"/>
                    </a:lnTo>
                    <a:lnTo>
                      <a:pt x="1364" y="683"/>
                    </a:lnTo>
                    <a:lnTo>
                      <a:pt x="1362" y="689"/>
                    </a:lnTo>
                    <a:lnTo>
                      <a:pt x="1360" y="694"/>
                    </a:lnTo>
                    <a:lnTo>
                      <a:pt x="1357" y="699"/>
                    </a:lnTo>
                    <a:lnTo>
                      <a:pt x="1358" y="714"/>
                    </a:lnTo>
                    <a:lnTo>
                      <a:pt x="1358" y="730"/>
                    </a:lnTo>
                    <a:lnTo>
                      <a:pt x="1360" y="747"/>
                    </a:lnTo>
                    <a:lnTo>
                      <a:pt x="1361" y="764"/>
                    </a:lnTo>
                    <a:lnTo>
                      <a:pt x="1363" y="781"/>
                    </a:lnTo>
                    <a:lnTo>
                      <a:pt x="1366" y="799"/>
                    </a:lnTo>
                    <a:lnTo>
                      <a:pt x="1368" y="816"/>
                    </a:lnTo>
                    <a:lnTo>
                      <a:pt x="1371" y="834"/>
                    </a:lnTo>
                    <a:lnTo>
                      <a:pt x="1373" y="834"/>
                    </a:lnTo>
                    <a:lnTo>
                      <a:pt x="1376" y="835"/>
                    </a:lnTo>
                    <a:lnTo>
                      <a:pt x="1378" y="836"/>
                    </a:lnTo>
                    <a:lnTo>
                      <a:pt x="1381" y="839"/>
                    </a:lnTo>
                    <a:lnTo>
                      <a:pt x="1385" y="841"/>
                    </a:lnTo>
                    <a:lnTo>
                      <a:pt x="1389" y="843"/>
                    </a:lnTo>
                    <a:lnTo>
                      <a:pt x="1393" y="846"/>
                    </a:lnTo>
                    <a:lnTo>
                      <a:pt x="1398" y="848"/>
                    </a:lnTo>
                    <a:lnTo>
                      <a:pt x="1425" y="848"/>
                    </a:lnTo>
                    <a:lnTo>
                      <a:pt x="1454" y="849"/>
                    </a:lnTo>
                    <a:lnTo>
                      <a:pt x="1483" y="851"/>
                    </a:lnTo>
                    <a:lnTo>
                      <a:pt x="1513" y="852"/>
                    </a:lnTo>
                    <a:lnTo>
                      <a:pt x="1543" y="854"/>
                    </a:lnTo>
                    <a:lnTo>
                      <a:pt x="1572" y="856"/>
                    </a:lnTo>
                    <a:lnTo>
                      <a:pt x="1603" y="859"/>
                    </a:lnTo>
                    <a:lnTo>
                      <a:pt x="1632" y="861"/>
                    </a:lnTo>
                    <a:lnTo>
                      <a:pt x="1646" y="864"/>
                    </a:lnTo>
                    <a:lnTo>
                      <a:pt x="1658" y="867"/>
                    </a:lnTo>
                    <a:lnTo>
                      <a:pt x="1671" y="871"/>
                    </a:lnTo>
                    <a:lnTo>
                      <a:pt x="1684" y="875"/>
                    </a:lnTo>
                    <a:lnTo>
                      <a:pt x="1698" y="880"/>
                    </a:lnTo>
                    <a:lnTo>
                      <a:pt x="1711" y="885"/>
                    </a:lnTo>
                    <a:lnTo>
                      <a:pt x="1725" y="891"/>
                    </a:lnTo>
                    <a:lnTo>
                      <a:pt x="1741" y="896"/>
                    </a:lnTo>
                    <a:lnTo>
                      <a:pt x="1774" y="914"/>
                    </a:lnTo>
                    <a:lnTo>
                      <a:pt x="1800" y="929"/>
                    </a:lnTo>
                    <a:lnTo>
                      <a:pt x="1820" y="942"/>
                    </a:lnTo>
                    <a:lnTo>
                      <a:pt x="1837" y="951"/>
                    </a:lnTo>
                    <a:lnTo>
                      <a:pt x="1849" y="959"/>
                    </a:lnTo>
                    <a:lnTo>
                      <a:pt x="1860" y="966"/>
                    </a:lnTo>
                    <a:lnTo>
                      <a:pt x="1870" y="971"/>
                    </a:lnTo>
                    <a:lnTo>
                      <a:pt x="1881" y="976"/>
                    </a:lnTo>
                    <a:lnTo>
                      <a:pt x="1870" y="985"/>
                    </a:lnTo>
                    <a:lnTo>
                      <a:pt x="1862" y="993"/>
                    </a:lnTo>
                    <a:lnTo>
                      <a:pt x="1856" y="998"/>
                    </a:lnTo>
                    <a:lnTo>
                      <a:pt x="1852" y="1003"/>
                    </a:lnTo>
                    <a:lnTo>
                      <a:pt x="1848" y="1007"/>
                    </a:lnTo>
                    <a:lnTo>
                      <a:pt x="1846" y="1012"/>
                    </a:lnTo>
                    <a:lnTo>
                      <a:pt x="1844" y="1017"/>
                    </a:lnTo>
                    <a:lnTo>
                      <a:pt x="1842" y="1024"/>
                    </a:lnTo>
                    <a:lnTo>
                      <a:pt x="1852" y="1031"/>
                    </a:lnTo>
                    <a:lnTo>
                      <a:pt x="1863" y="1040"/>
                    </a:lnTo>
                    <a:lnTo>
                      <a:pt x="1874" y="1048"/>
                    </a:lnTo>
                    <a:lnTo>
                      <a:pt x="1885" y="1056"/>
                    </a:lnTo>
                    <a:lnTo>
                      <a:pt x="1898" y="1064"/>
                    </a:lnTo>
                    <a:lnTo>
                      <a:pt x="1910" y="1072"/>
                    </a:lnTo>
                    <a:lnTo>
                      <a:pt x="1923" y="1082"/>
                    </a:lnTo>
                    <a:lnTo>
                      <a:pt x="1935" y="1092"/>
                    </a:lnTo>
                    <a:lnTo>
                      <a:pt x="1935" y="1100"/>
                    </a:lnTo>
                    <a:lnTo>
                      <a:pt x="1935" y="1107"/>
                    </a:lnTo>
                    <a:lnTo>
                      <a:pt x="1935" y="1115"/>
                    </a:lnTo>
                    <a:lnTo>
                      <a:pt x="1934" y="1122"/>
                    </a:lnTo>
                    <a:lnTo>
                      <a:pt x="1933" y="1130"/>
                    </a:lnTo>
                    <a:lnTo>
                      <a:pt x="1932" y="1137"/>
                    </a:lnTo>
                    <a:lnTo>
                      <a:pt x="1930" y="1146"/>
                    </a:lnTo>
                    <a:lnTo>
                      <a:pt x="1928" y="1153"/>
                    </a:lnTo>
                    <a:lnTo>
                      <a:pt x="1921" y="1166"/>
                    </a:lnTo>
                    <a:lnTo>
                      <a:pt x="1914" y="1181"/>
                    </a:lnTo>
                    <a:lnTo>
                      <a:pt x="1908" y="1198"/>
                    </a:lnTo>
                    <a:lnTo>
                      <a:pt x="1902" y="1214"/>
                    </a:lnTo>
                    <a:lnTo>
                      <a:pt x="1896" y="1230"/>
                    </a:lnTo>
                    <a:lnTo>
                      <a:pt x="1889" y="1247"/>
                    </a:lnTo>
                    <a:lnTo>
                      <a:pt x="1882" y="1261"/>
                    </a:lnTo>
                    <a:lnTo>
                      <a:pt x="1875" y="1275"/>
                    </a:lnTo>
                    <a:lnTo>
                      <a:pt x="1875" y="1282"/>
                    </a:lnTo>
                    <a:lnTo>
                      <a:pt x="1874" y="1290"/>
                    </a:lnTo>
                    <a:lnTo>
                      <a:pt x="1874" y="1298"/>
                    </a:lnTo>
                    <a:lnTo>
                      <a:pt x="1874" y="1306"/>
                    </a:lnTo>
                    <a:lnTo>
                      <a:pt x="1873" y="1315"/>
                    </a:lnTo>
                    <a:lnTo>
                      <a:pt x="1872" y="1323"/>
                    </a:lnTo>
                    <a:lnTo>
                      <a:pt x="1870" y="1332"/>
                    </a:lnTo>
                    <a:lnTo>
                      <a:pt x="1868" y="1343"/>
                    </a:lnTo>
                    <a:lnTo>
                      <a:pt x="1853" y="1354"/>
                    </a:lnTo>
                    <a:lnTo>
                      <a:pt x="1841" y="1363"/>
                    </a:lnTo>
                    <a:lnTo>
                      <a:pt x="1830" y="1370"/>
                    </a:lnTo>
                    <a:lnTo>
                      <a:pt x="1823" y="1377"/>
                    </a:lnTo>
                    <a:lnTo>
                      <a:pt x="1815" y="1384"/>
                    </a:lnTo>
                    <a:lnTo>
                      <a:pt x="1808" y="1394"/>
                    </a:lnTo>
                    <a:lnTo>
                      <a:pt x="1799" y="1404"/>
                    </a:lnTo>
                    <a:lnTo>
                      <a:pt x="1788" y="1417"/>
                    </a:lnTo>
                    <a:lnTo>
                      <a:pt x="1788" y="1422"/>
                    </a:lnTo>
                    <a:lnTo>
                      <a:pt x="1788" y="1427"/>
                    </a:lnTo>
                    <a:lnTo>
                      <a:pt x="1788" y="1433"/>
                    </a:lnTo>
                    <a:lnTo>
                      <a:pt x="1789" y="1438"/>
                    </a:lnTo>
                    <a:lnTo>
                      <a:pt x="1790" y="1445"/>
                    </a:lnTo>
                    <a:lnTo>
                      <a:pt x="1791" y="1451"/>
                    </a:lnTo>
                    <a:lnTo>
                      <a:pt x="1792" y="1458"/>
                    </a:lnTo>
                    <a:lnTo>
                      <a:pt x="1795" y="1465"/>
                    </a:lnTo>
                    <a:lnTo>
                      <a:pt x="1799" y="1468"/>
                    </a:lnTo>
                    <a:lnTo>
                      <a:pt x="1805" y="1471"/>
                    </a:lnTo>
                    <a:lnTo>
                      <a:pt x="1810" y="1475"/>
                    </a:lnTo>
                    <a:lnTo>
                      <a:pt x="1815" y="1479"/>
                    </a:lnTo>
                    <a:lnTo>
                      <a:pt x="1821" y="1483"/>
                    </a:lnTo>
                    <a:lnTo>
                      <a:pt x="1827" y="1488"/>
                    </a:lnTo>
                    <a:lnTo>
                      <a:pt x="1834" y="1494"/>
                    </a:lnTo>
                    <a:lnTo>
                      <a:pt x="1842" y="1499"/>
                    </a:lnTo>
                    <a:lnTo>
                      <a:pt x="1844" y="1509"/>
                    </a:lnTo>
                    <a:lnTo>
                      <a:pt x="1848" y="1519"/>
                    </a:lnTo>
                    <a:lnTo>
                      <a:pt x="1851" y="1529"/>
                    </a:lnTo>
                    <a:lnTo>
                      <a:pt x="1856" y="1540"/>
                    </a:lnTo>
                    <a:lnTo>
                      <a:pt x="1860" y="1551"/>
                    </a:lnTo>
                    <a:lnTo>
                      <a:pt x="1865" y="1563"/>
                    </a:lnTo>
                    <a:lnTo>
                      <a:pt x="1870" y="1574"/>
                    </a:lnTo>
                    <a:lnTo>
                      <a:pt x="1875" y="1586"/>
                    </a:lnTo>
                    <a:lnTo>
                      <a:pt x="1874" y="1597"/>
                    </a:lnTo>
                    <a:lnTo>
                      <a:pt x="1873" y="1607"/>
                    </a:lnTo>
                    <a:lnTo>
                      <a:pt x="1872" y="1618"/>
                    </a:lnTo>
                    <a:lnTo>
                      <a:pt x="1870" y="1628"/>
                    </a:lnTo>
                    <a:lnTo>
                      <a:pt x="1868" y="1639"/>
                    </a:lnTo>
                    <a:lnTo>
                      <a:pt x="1866" y="1651"/>
                    </a:lnTo>
                    <a:lnTo>
                      <a:pt x="1864" y="1663"/>
                    </a:lnTo>
                    <a:lnTo>
                      <a:pt x="1861" y="1675"/>
                    </a:lnTo>
                    <a:lnTo>
                      <a:pt x="1844" y="1685"/>
                    </a:lnTo>
                    <a:lnTo>
                      <a:pt x="1825" y="1697"/>
                    </a:lnTo>
                    <a:lnTo>
                      <a:pt x="1806" y="1708"/>
                    </a:lnTo>
                    <a:lnTo>
                      <a:pt x="1787" y="1720"/>
                    </a:lnTo>
                    <a:lnTo>
                      <a:pt x="1767" y="1732"/>
                    </a:lnTo>
                    <a:lnTo>
                      <a:pt x="1747" y="1745"/>
                    </a:lnTo>
                    <a:lnTo>
                      <a:pt x="1727" y="1757"/>
                    </a:lnTo>
                    <a:lnTo>
                      <a:pt x="1707" y="1770"/>
                    </a:lnTo>
                    <a:lnTo>
                      <a:pt x="1692" y="1770"/>
                    </a:lnTo>
                    <a:lnTo>
                      <a:pt x="1676" y="1770"/>
                    </a:lnTo>
                    <a:lnTo>
                      <a:pt x="1661" y="1770"/>
                    </a:lnTo>
                    <a:lnTo>
                      <a:pt x="1646" y="1770"/>
                    </a:lnTo>
                    <a:lnTo>
                      <a:pt x="1629" y="1770"/>
                    </a:lnTo>
                    <a:lnTo>
                      <a:pt x="1613" y="1770"/>
                    </a:lnTo>
                    <a:lnTo>
                      <a:pt x="1597" y="1770"/>
                    </a:lnTo>
                    <a:lnTo>
                      <a:pt x="1579" y="1770"/>
                    </a:lnTo>
                    <a:lnTo>
                      <a:pt x="1572" y="1765"/>
                    </a:lnTo>
                    <a:lnTo>
                      <a:pt x="1567" y="1762"/>
                    </a:lnTo>
                    <a:lnTo>
                      <a:pt x="1562" y="1760"/>
                    </a:lnTo>
                    <a:lnTo>
                      <a:pt x="1558" y="1758"/>
                    </a:lnTo>
                    <a:lnTo>
                      <a:pt x="1554" y="1757"/>
                    </a:lnTo>
                    <a:lnTo>
                      <a:pt x="1548" y="1757"/>
                    </a:lnTo>
                    <a:lnTo>
                      <a:pt x="1541" y="1756"/>
                    </a:lnTo>
                    <a:lnTo>
                      <a:pt x="1532" y="1756"/>
                    </a:lnTo>
                    <a:lnTo>
                      <a:pt x="1524" y="1764"/>
                    </a:lnTo>
                    <a:lnTo>
                      <a:pt x="1517" y="1771"/>
                    </a:lnTo>
                    <a:lnTo>
                      <a:pt x="1509" y="1779"/>
                    </a:lnTo>
                    <a:lnTo>
                      <a:pt x="1501" y="1786"/>
                    </a:lnTo>
                    <a:lnTo>
                      <a:pt x="1493" y="1794"/>
                    </a:lnTo>
                    <a:lnTo>
                      <a:pt x="1483" y="1802"/>
                    </a:lnTo>
                    <a:lnTo>
                      <a:pt x="1474" y="1810"/>
                    </a:lnTo>
                    <a:lnTo>
                      <a:pt x="1465" y="1817"/>
                    </a:lnTo>
                    <a:lnTo>
                      <a:pt x="1457" y="1830"/>
                    </a:lnTo>
                    <a:lnTo>
                      <a:pt x="1450" y="1842"/>
                    </a:lnTo>
                    <a:lnTo>
                      <a:pt x="1442" y="1856"/>
                    </a:lnTo>
                    <a:lnTo>
                      <a:pt x="1433" y="1869"/>
                    </a:lnTo>
                    <a:lnTo>
                      <a:pt x="1425" y="1882"/>
                    </a:lnTo>
                    <a:lnTo>
                      <a:pt x="1416" y="1897"/>
                    </a:lnTo>
                    <a:lnTo>
                      <a:pt x="1407" y="1911"/>
                    </a:lnTo>
                    <a:lnTo>
                      <a:pt x="1398" y="1926"/>
                    </a:lnTo>
                    <a:lnTo>
                      <a:pt x="1395" y="1941"/>
                    </a:lnTo>
                    <a:lnTo>
                      <a:pt x="1393" y="1957"/>
                    </a:lnTo>
                    <a:lnTo>
                      <a:pt x="1390" y="1972"/>
                    </a:lnTo>
                    <a:lnTo>
                      <a:pt x="1387" y="1987"/>
                    </a:lnTo>
                    <a:lnTo>
                      <a:pt x="1383" y="2004"/>
                    </a:lnTo>
                    <a:lnTo>
                      <a:pt x="1379" y="2020"/>
                    </a:lnTo>
                    <a:lnTo>
                      <a:pt x="1375" y="2037"/>
                    </a:lnTo>
                    <a:lnTo>
                      <a:pt x="1371" y="2055"/>
                    </a:lnTo>
                    <a:lnTo>
                      <a:pt x="1381" y="2077"/>
                    </a:lnTo>
                    <a:lnTo>
                      <a:pt x="1391" y="2093"/>
                    </a:lnTo>
                    <a:lnTo>
                      <a:pt x="1397" y="2106"/>
                    </a:lnTo>
                    <a:lnTo>
                      <a:pt x="1402" y="2115"/>
                    </a:lnTo>
                    <a:lnTo>
                      <a:pt x="1406" y="2120"/>
                    </a:lnTo>
                    <a:lnTo>
                      <a:pt x="1409" y="2124"/>
                    </a:lnTo>
                    <a:lnTo>
                      <a:pt x="1413" y="2127"/>
                    </a:lnTo>
                    <a:lnTo>
                      <a:pt x="1418" y="2129"/>
                    </a:lnTo>
                    <a:lnTo>
                      <a:pt x="1398" y="2196"/>
                    </a:lnTo>
                    <a:lnTo>
                      <a:pt x="1382" y="2247"/>
                    </a:lnTo>
                    <a:lnTo>
                      <a:pt x="1370" y="2286"/>
                    </a:lnTo>
                    <a:lnTo>
                      <a:pt x="1361" y="2316"/>
                    </a:lnTo>
                    <a:lnTo>
                      <a:pt x="1352" y="2340"/>
                    </a:lnTo>
                    <a:lnTo>
                      <a:pt x="1344" y="2361"/>
                    </a:lnTo>
                    <a:lnTo>
                      <a:pt x="1335" y="2382"/>
                    </a:lnTo>
                    <a:lnTo>
                      <a:pt x="1323" y="2407"/>
                    </a:lnTo>
                    <a:lnTo>
                      <a:pt x="1310" y="2423"/>
                    </a:lnTo>
                    <a:lnTo>
                      <a:pt x="1300" y="2435"/>
                    </a:lnTo>
                    <a:lnTo>
                      <a:pt x="1291" y="2447"/>
                    </a:lnTo>
                    <a:lnTo>
                      <a:pt x="1283" y="2459"/>
                    </a:lnTo>
                    <a:lnTo>
                      <a:pt x="1275" y="2472"/>
                    </a:lnTo>
                    <a:lnTo>
                      <a:pt x="1267" y="2488"/>
                    </a:lnTo>
                    <a:lnTo>
                      <a:pt x="1256" y="2509"/>
                    </a:lnTo>
                    <a:lnTo>
                      <a:pt x="1243" y="2536"/>
                    </a:lnTo>
                    <a:lnTo>
                      <a:pt x="1243" y="2536"/>
                    </a:lnTo>
                    <a:lnTo>
                      <a:pt x="1242" y="2535"/>
                    </a:lnTo>
                    <a:lnTo>
                      <a:pt x="1241" y="2535"/>
                    </a:lnTo>
                    <a:lnTo>
                      <a:pt x="1239" y="2535"/>
                    </a:lnTo>
                    <a:lnTo>
                      <a:pt x="1237" y="2534"/>
                    </a:lnTo>
                    <a:lnTo>
                      <a:pt x="1235" y="2533"/>
                    </a:lnTo>
                    <a:lnTo>
                      <a:pt x="1232" y="2531"/>
                    </a:lnTo>
                    <a:lnTo>
                      <a:pt x="1229" y="2529"/>
                    </a:lnTo>
                    <a:close/>
                    <a:moveTo>
                      <a:pt x="2138" y="2455"/>
                    </a:moveTo>
                    <a:lnTo>
                      <a:pt x="2127" y="2452"/>
                    </a:lnTo>
                    <a:lnTo>
                      <a:pt x="2117" y="2448"/>
                    </a:lnTo>
                    <a:lnTo>
                      <a:pt x="2106" y="2444"/>
                    </a:lnTo>
                    <a:lnTo>
                      <a:pt x="2096" y="2440"/>
                    </a:lnTo>
                    <a:lnTo>
                      <a:pt x="2084" y="2435"/>
                    </a:lnTo>
                    <a:lnTo>
                      <a:pt x="2073" y="2430"/>
                    </a:lnTo>
                    <a:lnTo>
                      <a:pt x="2062" y="2426"/>
                    </a:lnTo>
                    <a:lnTo>
                      <a:pt x="2050" y="2421"/>
                    </a:lnTo>
                    <a:lnTo>
                      <a:pt x="2045" y="2416"/>
                    </a:lnTo>
                    <a:lnTo>
                      <a:pt x="2040" y="2411"/>
                    </a:lnTo>
                    <a:lnTo>
                      <a:pt x="2034" y="2406"/>
                    </a:lnTo>
                    <a:lnTo>
                      <a:pt x="2028" y="2401"/>
                    </a:lnTo>
                    <a:lnTo>
                      <a:pt x="2023" y="2395"/>
                    </a:lnTo>
                    <a:lnTo>
                      <a:pt x="2016" y="2390"/>
                    </a:lnTo>
                    <a:lnTo>
                      <a:pt x="2010" y="2385"/>
                    </a:lnTo>
                    <a:lnTo>
                      <a:pt x="2003" y="2380"/>
                    </a:lnTo>
                    <a:lnTo>
                      <a:pt x="2003" y="2377"/>
                    </a:lnTo>
                    <a:lnTo>
                      <a:pt x="2003" y="2375"/>
                    </a:lnTo>
                    <a:lnTo>
                      <a:pt x="2002" y="2372"/>
                    </a:lnTo>
                    <a:lnTo>
                      <a:pt x="2002" y="2369"/>
                    </a:lnTo>
                    <a:lnTo>
                      <a:pt x="2001" y="2366"/>
                    </a:lnTo>
                    <a:lnTo>
                      <a:pt x="2000" y="2362"/>
                    </a:lnTo>
                    <a:lnTo>
                      <a:pt x="1998" y="2358"/>
                    </a:lnTo>
                    <a:lnTo>
                      <a:pt x="1996" y="2353"/>
                    </a:lnTo>
                    <a:lnTo>
                      <a:pt x="1999" y="2351"/>
                    </a:lnTo>
                    <a:lnTo>
                      <a:pt x="2001" y="2347"/>
                    </a:lnTo>
                    <a:lnTo>
                      <a:pt x="2004" y="2344"/>
                    </a:lnTo>
                    <a:lnTo>
                      <a:pt x="2006" y="2341"/>
                    </a:lnTo>
                    <a:lnTo>
                      <a:pt x="2008" y="2338"/>
                    </a:lnTo>
                    <a:lnTo>
                      <a:pt x="2011" y="2334"/>
                    </a:lnTo>
                    <a:lnTo>
                      <a:pt x="2013" y="2330"/>
                    </a:lnTo>
                    <a:lnTo>
                      <a:pt x="2016" y="2326"/>
                    </a:lnTo>
                    <a:lnTo>
                      <a:pt x="2039" y="2315"/>
                    </a:lnTo>
                    <a:lnTo>
                      <a:pt x="2057" y="2306"/>
                    </a:lnTo>
                    <a:lnTo>
                      <a:pt x="2073" y="2299"/>
                    </a:lnTo>
                    <a:lnTo>
                      <a:pt x="2090" y="2291"/>
                    </a:lnTo>
                    <a:lnTo>
                      <a:pt x="2108" y="2285"/>
                    </a:lnTo>
                    <a:lnTo>
                      <a:pt x="2130" y="2278"/>
                    </a:lnTo>
                    <a:lnTo>
                      <a:pt x="2160" y="2269"/>
                    </a:lnTo>
                    <a:lnTo>
                      <a:pt x="2198" y="2258"/>
                    </a:lnTo>
                    <a:lnTo>
                      <a:pt x="2208" y="2258"/>
                    </a:lnTo>
                    <a:lnTo>
                      <a:pt x="2218" y="2258"/>
                    </a:lnTo>
                    <a:lnTo>
                      <a:pt x="2228" y="2258"/>
                    </a:lnTo>
                    <a:lnTo>
                      <a:pt x="2239" y="2258"/>
                    </a:lnTo>
                    <a:lnTo>
                      <a:pt x="2250" y="2258"/>
                    </a:lnTo>
                    <a:lnTo>
                      <a:pt x="2261" y="2258"/>
                    </a:lnTo>
                    <a:lnTo>
                      <a:pt x="2272" y="2258"/>
                    </a:lnTo>
                    <a:lnTo>
                      <a:pt x="2284" y="2258"/>
                    </a:lnTo>
                    <a:lnTo>
                      <a:pt x="2290" y="2263"/>
                    </a:lnTo>
                    <a:lnTo>
                      <a:pt x="2295" y="2268"/>
                    </a:lnTo>
                    <a:lnTo>
                      <a:pt x="2301" y="2273"/>
                    </a:lnTo>
                    <a:lnTo>
                      <a:pt x="2306" y="2279"/>
                    </a:lnTo>
                    <a:lnTo>
                      <a:pt x="2312" y="2285"/>
                    </a:lnTo>
                    <a:lnTo>
                      <a:pt x="2318" y="2291"/>
                    </a:lnTo>
                    <a:lnTo>
                      <a:pt x="2324" y="2297"/>
                    </a:lnTo>
                    <a:lnTo>
                      <a:pt x="2332" y="2306"/>
                    </a:lnTo>
                    <a:lnTo>
                      <a:pt x="2334" y="2323"/>
                    </a:lnTo>
                    <a:lnTo>
                      <a:pt x="2335" y="2337"/>
                    </a:lnTo>
                    <a:lnTo>
                      <a:pt x="2336" y="2350"/>
                    </a:lnTo>
                    <a:lnTo>
                      <a:pt x="2336" y="2361"/>
                    </a:lnTo>
                    <a:lnTo>
                      <a:pt x="2336" y="2372"/>
                    </a:lnTo>
                    <a:lnTo>
                      <a:pt x="2335" y="2384"/>
                    </a:lnTo>
                    <a:lnTo>
                      <a:pt x="2334" y="2401"/>
                    </a:lnTo>
                    <a:lnTo>
                      <a:pt x="2332" y="2421"/>
                    </a:lnTo>
                    <a:lnTo>
                      <a:pt x="2325" y="2427"/>
                    </a:lnTo>
                    <a:lnTo>
                      <a:pt x="2319" y="2432"/>
                    </a:lnTo>
                    <a:lnTo>
                      <a:pt x="2314" y="2436"/>
                    </a:lnTo>
                    <a:lnTo>
                      <a:pt x="2308" y="2440"/>
                    </a:lnTo>
                    <a:lnTo>
                      <a:pt x="2302" y="2443"/>
                    </a:lnTo>
                    <a:lnTo>
                      <a:pt x="2293" y="2446"/>
                    </a:lnTo>
                    <a:lnTo>
                      <a:pt x="2280" y="2449"/>
                    </a:lnTo>
                    <a:lnTo>
                      <a:pt x="2265" y="2455"/>
                    </a:lnTo>
                    <a:lnTo>
                      <a:pt x="2250" y="2455"/>
                    </a:lnTo>
                    <a:lnTo>
                      <a:pt x="2234" y="2455"/>
                    </a:lnTo>
                    <a:lnTo>
                      <a:pt x="2219" y="2455"/>
                    </a:lnTo>
                    <a:lnTo>
                      <a:pt x="2204" y="2455"/>
                    </a:lnTo>
                    <a:lnTo>
                      <a:pt x="2188" y="2455"/>
                    </a:lnTo>
                    <a:lnTo>
                      <a:pt x="2171" y="2455"/>
                    </a:lnTo>
                    <a:lnTo>
                      <a:pt x="2154" y="2455"/>
                    </a:lnTo>
                    <a:lnTo>
                      <a:pt x="2138" y="2455"/>
                    </a:lnTo>
                    <a:close/>
                    <a:moveTo>
                      <a:pt x="1982" y="2258"/>
                    </a:moveTo>
                    <a:lnTo>
                      <a:pt x="1984" y="2247"/>
                    </a:lnTo>
                    <a:lnTo>
                      <a:pt x="1988" y="2236"/>
                    </a:lnTo>
                    <a:lnTo>
                      <a:pt x="1991" y="2225"/>
                    </a:lnTo>
                    <a:lnTo>
                      <a:pt x="1994" y="2213"/>
                    </a:lnTo>
                    <a:lnTo>
                      <a:pt x="1997" y="2201"/>
                    </a:lnTo>
                    <a:lnTo>
                      <a:pt x="2001" y="2188"/>
                    </a:lnTo>
                    <a:lnTo>
                      <a:pt x="2005" y="2176"/>
                    </a:lnTo>
                    <a:lnTo>
                      <a:pt x="2009" y="2163"/>
                    </a:lnTo>
                    <a:lnTo>
                      <a:pt x="2015" y="2160"/>
                    </a:lnTo>
                    <a:lnTo>
                      <a:pt x="2020" y="2157"/>
                    </a:lnTo>
                    <a:lnTo>
                      <a:pt x="2027" y="2153"/>
                    </a:lnTo>
                    <a:lnTo>
                      <a:pt x="2033" y="2149"/>
                    </a:lnTo>
                    <a:lnTo>
                      <a:pt x="2041" y="2143"/>
                    </a:lnTo>
                    <a:lnTo>
                      <a:pt x="2048" y="2139"/>
                    </a:lnTo>
                    <a:lnTo>
                      <a:pt x="2056" y="2134"/>
                    </a:lnTo>
                    <a:lnTo>
                      <a:pt x="2063" y="2129"/>
                    </a:lnTo>
                    <a:lnTo>
                      <a:pt x="2083" y="2124"/>
                    </a:lnTo>
                    <a:lnTo>
                      <a:pt x="2105" y="2119"/>
                    </a:lnTo>
                    <a:lnTo>
                      <a:pt x="2126" y="2114"/>
                    </a:lnTo>
                    <a:lnTo>
                      <a:pt x="2148" y="2108"/>
                    </a:lnTo>
                    <a:lnTo>
                      <a:pt x="2170" y="2102"/>
                    </a:lnTo>
                    <a:lnTo>
                      <a:pt x="2193" y="2095"/>
                    </a:lnTo>
                    <a:lnTo>
                      <a:pt x="2215" y="2089"/>
                    </a:lnTo>
                    <a:lnTo>
                      <a:pt x="2238" y="2081"/>
                    </a:lnTo>
                    <a:lnTo>
                      <a:pt x="2246" y="2084"/>
                    </a:lnTo>
                    <a:lnTo>
                      <a:pt x="2253" y="2086"/>
                    </a:lnTo>
                    <a:lnTo>
                      <a:pt x="2261" y="2089"/>
                    </a:lnTo>
                    <a:lnTo>
                      <a:pt x="2268" y="2091"/>
                    </a:lnTo>
                    <a:lnTo>
                      <a:pt x="2275" y="2094"/>
                    </a:lnTo>
                    <a:lnTo>
                      <a:pt x="2283" y="2096"/>
                    </a:lnTo>
                    <a:lnTo>
                      <a:pt x="2291" y="2100"/>
                    </a:lnTo>
                    <a:lnTo>
                      <a:pt x="2299" y="2102"/>
                    </a:lnTo>
                    <a:lnTo>
                      <a:pt x="2299" y="2110"/>
                    </a:lnTo>
                    <a:lnTo>
                      <a:pt x="2299" y="2117"/>
                    </a:lnTo>
                    <a:lnTo>
                      <a:pt x="2299" y="2125"/>
                    </a:lnTo>
                    <a:lnTo>
                      <a:pt x="2299" y="2133"/>
                    </a:lnTo>
                    <a:lnTo>
                      <a:pt x="2299" y="2141"/>
                    </a:lnTo>
                    <a:lnTo>
                      <a:pt x="2299" y="2151"/>
                    </a:lnTo>
                    <a:lnTo>
                      <a:pt x="2299" y="2160"/>
                    </a:lnTo>
                    <a:lnTo>
                      <a:pt x="2299" y="2170"/>
                    </a:lnTo>
                    <a:lnTo>
                      <a:pt x="2216" y="2190"/>
                    </a:lnTo>
                    <a:lnTo>
                      <a:pt x="2154" y="2206"/>
                    </a:lnTo>
                    <a:lnTo>
                      <a:pt x="2107" y="2217"/>
                    </a:lnTo>
                    <a:lnTo>
                      <a:pt x="2072" y="2226"/>
                    </a:lnTo>
                    <a:lnTo>
                      <a:pt x="2047" y="2234"/>
                    </a:lnTo>
                    <a:lnTo>
                      <a:pt x="2025" y="2241"/>
                    </a:lnTo>
                    <a:lnTo>
                      <a:pt x="2005" y="2249"/>
                    </a:lnTo>
                    <a:lnTo>
                      <a:pt x="1982" y="2258"/>
                    </a:lnTo>
                    <a:close/>
                    <a:moveTo>
                      <a:pt x="2009" y="2075"/>
                    </a:moveTo>
                    <a:lnTo>
                      <a:pt x="2007" y="2072"/>
                    </a:lnTo>
                    <a:lnTo>
                      <a:pt x="2003" y="2069"/>
                    </a:lnTo>
                    <a:lnTo>
                      <a:pt x="1999" y="2065"/>
                    </a:lnTo>
                    <a:lnTo>
                      <a:pt x="1995" y="2061"/>
                    </a:lnTo>
                    <a:lnTo>
                      <a:pt x="1991" y="2056"/>
                    </a:lnTo>
                    <a:lnTo>
                      <a:pt x="1985" y="2051"/>
                    </a:lnTo>
                    <a:lnTo>
                      <a:pt x="1980" y="2045"/>
                    </a:lnTo>
                    <a:lnTo>
                      <a:pt x="1975" y="2041"/>
                    </a:lnTo>
                    <a:lnTo>
                      <a:pt x="1975" y="2038"/>
                    </a:lnTo>
                    <a:lnTo>
                      <a:pt x="1975" y="2036"/>
                    </a:lnTo>
                    <a:lnTo>
                      <a:pt x="1976" y="2033"/>
                    </a:lnTo>
                    <a:lnTo>
                      <a:pt x="1976" y="2031"/>
                    </a:lnTo>
                    <a:lnTo>
                      <a:pt x="1977" y="2028"/>
                    </a:lnTo>
                    <a:lnTo>
                      <a:pt x="1978" y="2026"/>
                    </a:lnTo>
                    <a:lnTo>
                      <a:pt x="1980" y="2023"/>
                    </a:lnTo>
                    <a:lnTo>
                      <a:pt x="1982" y="2021"/>
                    </a:lnTo>
                    <a:lnTo>
                      <a:pt x="1988" y="2020"/>
                    </a:lnTo>
                    <a:lnTo>
                      <a:pt x="1993" y="2019"/>
                    </a:lnTo>
                    <a:lnTo>
                      <a:pt x="1998" y="2018"/>
                    </a:lnTo>
                    <a:lnTo>
                      <a:pt x="2004" y="2016"/>
                    </a:lnTo>
                    <a:lnTo>
                      <a:pt x="2009" y="2014"/>
                    </a:lnTo>
                    <a:lnTo>
                      <a:pt x="2015" y="2012"/>
                    </a:lnTo>
                    <a:lnTo>
                      <a:pt x="2022" y="2010"/>
                    </a:lnTo>
                    <a:lnTo>
                      <a:pt x="2029" y="2007"/>
                    </a:lnTo>
                    <a:lnTo>
                      <a:pt x="2043" y="1994"/>
                    </a:lnTo>
                    <a:lnTo>
                      <a:pt x="2056" y="1980"/>
                    </a:lnTo>
                    <a:lnTo>
                      <a:pt x="2070" y="1966"/>
                    </a:lnTo>
                    <a:lnTo>
                      <a:pt x="2084" y="1952"/>
                    </a:lnTo>
                    <a:lnTo>
                      <a:pt x="2099" y="1937"/>
                    </a:lnTo>
                    <a:lnTo>
                      <a:pt x="2114" y="1922"/>
                    </a:lnTo>
                    <a:lnTo>
                      <a:pt x="2128" y="1907"/>
                    </a:lnTo>
                    <a:lnTo>
                      <a:pt x="2144" y="1891"/>
                    </a:lnTo>
                    <a:lnTo>
                      <a:pt x="2149" y="1889"/>
                    </a:lnTo>
                    <a:lnTo>
                      <a:pt x="2155" y="1885"/>
                    </a:lnTo>
                    <a:lnTo>
                      <a:pt x="2161" y="1881"/>
                    </a:lnTo>
                    <a:lnTo>
                      <a:pt x="2168" y="1877"/>
                    </a:lnTo>
                    <a:lnTo>
                      <a:pt x="2175" y="1873"/>
                    </a:lnTo>
                    <a:lnTo>
                      <a:pt x="2182" y="1868"/>
                    </a:lnTo>
                    <a:lnTo>
                      <a:pt x="2190" y="1863"/>
                    </a:lnTo>
                    <a:lnTo>
                      <a:pt x="2198" y="1858"/>
                    </a:lnTo>
                    <a:lnTo>
                      <a:pt x="2201" y="1858"/>
                    </a:lnTo>
                    <a:lnTo>
                      <a:pt x="2204" y="1858"/>
                    </a:lnTo>
                    <a:lnTo>
                      <a:pt x="2208" y="1858"/>
                    </a:lnTo>
                    <a:lnTo>
                      <a:pt x="2212" y="1858"/>
                    </a:lnTo>
                    <a:lnTo>
                      <a:pt x="2216" y="1858"/>
                    </a:lnTo>
                    <a:lnTo>
                      <a:pt x="2221" y="1858"/>
                    </a:lnTo>
                    <a:lnTo>
                      <a:pt x="2226" y="1858"/>
                    </a:lnTo>
                    <a:lnTo>
                      <a:pt x="2231" y="1858"/>
                    </a:lnTo>
                    <a:lnTo>
                      <a:pt x="2236" y="1866"/>
                    </a:lnTo>
                    <a:lnTo>
                      <a:pt x="2242" y="1873"/>
                    </a:lnTo>
                    <a:lnTo>
                      <a:pt x="2247" y="1881"/>
                    </a:lnTo>
                    <a:lnTo>
                      <a:pt x="2251" y="1888"/>
                    </a:lnTo>
                    <a:lnTo>
                      <a:pt x="2256" y="1897"/>
                    </a:lnTo>
                    <a:lnTo>
                      <a:pt x="2261" y="1904"/>
                    </a:lnTo>
                    <a:lnTo>
                      <a:pt x="2266" y="1911"/>
                    </a:lnTo>
                    <a:lnTo>
                      <a:pt x="2271" y="1919"/>
                    </a:lnTo>
                    <a:lnTo>
                      <a:pt x="2271" y="1926"/>
                    </a:lnTo>
                    <a:lnTo>
                      <a:pt x="2271" y="1934"/>
                    </a:lnTo>
                    <a:lnTo>
                      <a:pt x="2271" y="1941"/>
                    </a:lnTo>
                    <a:lnTo>
                      <a:pt x="2270" y="1950"/>
                    </a:lnTo>
                    <a:lnTo>
                      <a:pt x="2270" y="1957"/>
                    </a:lnTo>
                    <a:lnTo>
                      <a:pt x="2268" y="1965"/>
                    </a:lnTo>
                    <a:lnTo>
                      <a:pt x="2267" y="1972"/>
                    </a:lnTo>
                    <a:lnTo>
                      <a:pt x="2265" y="1980"/>
                    </a:lnTo>
                    <a:lnTo>
                      <a:pt x="2257" y="1983"/>
                    </a:lnTo>
                    <a:lnTo>
                      <a:pt x="2250" y="1986"/>
                    </a:lnTo>
                    <a:lnTo>
                      <a:pt x="2242" y="1990"/>
                    </a:lnTo>
                    <a:lnTo>
                      <a:pt x="2234" y="1994"/>
                    </a:lnTo>
                    <a:lnTo>
                      <a:pt x="2227" y="1999"/>
                    </a:lnTo>
                    <a:lnTo>
                      <a:pt x="2219" y="2004"/>
                    </a:lnTo>
                    <a:lnTo>
                      <a:pt x="2212" y="2009"/>
                    </a:lnTo>
                    <a:lnTo>
                      <a:pt x="2204" y="2014"/>
                    </a:lnTo>
                    <a:lnTo>
                      <a:pt x="2197" y="2014"/>
                    </a:lnTo>
                    <a:lnTo>
                      <a:pt x="2188" y="2015"/>
                    </a:lnTo>
                    <a:lnTo>
                      <a:pt x="2179" y="2016"/>
                    </a:lnTo>
                    <a:lnTo>
                      <a:pt x="2170" y="2018"/>
                    </a:lnTo>
                    <a:lnTo>
                      <a:pt x="2160" y="2020"/>
                    </a:lnTo>
                    <a:lnTo>
                      <a:pt x="2151" y="2022"/>
                    </a:lnTo>
                    <a:lnTo>
                      <a:pt x="2141" y="2025"/>
                    </a:lnTo>
                    <a:lnTo>
                      <a:pt x="2130" y="2027"/>
                    </a:lnTo>
                    <a:lnTo>
                      <a:pt x="2097" y="2043"/>
                    </a:lnTo>
                    <a:lnTo>
                      <a:pt x="2071" y="2055"/>
                    </a:lnTo>
                    <a:lnTo>
                      <a:pt x="2053" y="2063"/>
                    </a:lnTo>
                    <a:lnTo>
                      <a:pt x="2040" y="2069"/>
                    </a:lnTo>
                    <a:lnTo>
                      <a:pt x="2029" y="2072"/>
                    </a:lnTo>
                    <a:lnTo>
                      <a:pt x="2022" y="2074"/>
                    </a:lnTo>
                    <a:lnTo>
                      <a:pt x="2016" y="2075"/>
                    </a:lnTo>
                    <a:lnTo>
                      <a:pt x="2009" y="2075"/>
                    </a:lnTo>
                    <a:close/>
                    <a:moveTo>
                      <a:pt x="1566" y="2041"/>
                    </a:moveTo>
                    <a:lnTo>
                      <a:pt x="1560" y="2036"/>
                    </a:lnTo>
                    <a:lnTo>
                      <a:pt x="1555" y="2031"/>
                    </a:lnTo>
                    <a:lnTo>
                      <a:pt x="1548" y="2026"/>
                    </a:lnTo>
                    <a:lnTo>
                      <a:pt x="1542" y="2021"/>
                    </a:lnTo>
                    <a:lnTo>
                      <a:pt x="1534" y="2016"/>
                    </a:lnTo>
                    <a:lnTo>
                      <a:pt x="1527" y="2011"/>
                    </a:lnTo>
                    <a:lnTo>
                      <a:pt x="1519" y="2006"/>
                    </a:lnTo>
                    <a:lnTo>
                      <a:pt x="1512" y="2001"/>
                    </a:lnTo>
                    <a:lnTo>
                      <a:pt x="1509" y="1994"/>
                    </a:lnTo>
                    <a:lnTo>
                      <a:pt x="1506" y="1989"/>
                    </a:lnTo>
                    <a:lnTo>
                      <a:pt x="1502" y="1982"/>
                    </a:lnTo>
                    <a:lnTo>
                      <a:pt x="1498" y="1976"/>
                    </a:lnTo>
                    <a:lnTo>
                      <a:pt x="1493" y="1969"/>
                    </a:lnTo>
                    <a:lnTo>
                      <a:pt x="1489" y="1961"/>
                    </a:lnTo>
                    <a:lnTo>
                      <a:pt x="1483" y="1954"/>
                    </a:lnTo>
                    <a:lnTo>
                      <a:pt x="1478" y="1945"/>
                    </a:lnTo>
                    <a:lnTo>
                      <a:pt x="1478" y="1938"/>
                    </a:lnTo>
                    <a:lnTo>
                      <a:pt x="1478" y="1930"/>
                    </a:lnTo>
                    <a:lnTo>
                      <a:pt x="1478" y="1923"/>
                    </a:lnTo>
                    <a:lnTo>
                      <a:pt x="1477" y="1915"/>
                    </a:lnTo>
                    <a:lnTo>
                      <a:pt x="1476" y="1907"/>
                    </a:lnTo>
                    <a:lnTo>
                      <a:pt x="1475" y="1898"/>
                    </a:lnTo>
                    <a:lnTo>
                      <a:pt x="1474" y="1888"/>
                    </a:lnTo>
                    <a:lnTo>
                      <a:pt x="1471" y="1878"/>
                    </a:lnTo>
                    <a:lnTo>
                      <a:pt x="1481" y="1871"/>
                    </a:lnTo>
                    <a:lnTo>
                      <a:pt x="1492" y="1863"/>
                    </a:lnTo>
                    <a:lnTo>
                      <a:pt x="1502" y="1856"/>
                    </a:lnTo>
                    <a:lnTo>
                      <a:pt x="1512" y="1848"/>
                    </a:lnTo>
                    <a:lnTo>
                      <a:pt x="1522" y="1840"/>
                    </a:lnTo>
                    <a:lnTo>
                      <a:pt x="1532" y="1832"/>
                    </a:lnTo>
                    <a:lnTo>
                      <a:pt x="1543" y="1825"/>
                    </a:lnTo>
                    <a:lnTo>
                      <a:pt x="1552" y="1817"/>
                    </a:lnTo>
                    <a:lnTo>
                      <a:pt x="1570" y="1819"/>
                    </a:lnTo>
                    <a:lnTo>
                      <a:pt x="1586" y="1821"/>
                    </a:lnTo>
                    <a:lnTo>
                      <a:pt x="1599" y="1822"/>
                    </a:lnTo>
                    <a:lnTo>
                      <a:pt x="1613" y="1822"/>
                    </a:lnTo>
                    <a:lnTo>
                      <a:pt x="1629" y="1822"/>
                    </a:lnTo>
                    <a:lnTo>
                      <a:pt x="1651" y="1821"/>
                    </a:lnTo>
                    <a:lnTo>
                      <a:pt x="1678" y="1819"/>
                    </a:lnTo>
                    <a:lnTo>
                      <a:pt x="1713" y="1817"/>
                    </a:lnTo>
                    <a:lnTo>
                      <a:pt x="1737" y="1802"/>
                    </a:lnTo>
                    <a:lnTo>
                      <a:pt x="1760" y="1786"/>
                    </a:lnTo>
                    <a:lnTo>
                      <a:pt x="1784" y="1771"/>
                    </a:lnTo>
                    <a:lnTo>
                      <a:pt x="1809" y="1756"/>
                    </a:lnTo>
                    <a:lnTo>
                      <a:pt x="1833" y="1739"/>
                    </a:lnTo>
                    <a:lnTo>
                      <a:pt x="1858" y="1723"/>
                    </a:lnTo>
                    <a:lnTo>
                      <a:pt x="1883" y="1706"/>
                    </a:lnTo>
                    <a:lnTo>
                      <a:pt x="1909" y="1688"/>
                    </a:lnTo>
                    <a:lnTo>
                      <a:pt x="1918" y="1688"/>
                    </a:lnTo>
                    <a:lnTo>
                      <a:pt x="1926" y="1689"/>
                    </a:lnTo>
                    <a:lnTo>
                      <a:pt x="1938" y="1692"/>
                    </a:lnTo>
                    <a:lnTo>
                      <a:pt x="1953" y="1697"/>
                    </a:lnTo>
                    <a:lnTo>
                      <a:pt x="1975" y="1705"/>
                    </a:lnTo>
                    <a:lnTo>
                      <a:pt x="2006" y="1717"/>
                    </a:lnTo>
                    <a:lnTo>
                      <a:pt x="2048" y="1734"/>
                    </a:lnTo>
                    <a:lnTo>
                      <a:pt x="2104" y="1756"/>
                    </a:lnTo>
                    <a:lnTo>
                      <a:pt x="2106" y="1763"/>
                    </a:lnTo>
                    <a:lnTo>
                      <a:pt x="2107" y="1768"/>
                    </a:lnTo>
                    <a:lnTo>
                      <a:pt x="2108" y="1773"/>
                    </a:lnTo>
                    <a:lnTo>
                      <a:pt x="2108" y="1778"/>
                    </a:lnTo>
                    <a:lnTo>
                      <a:pt x="2107" y="1783"/>
                    </a:lnTo>
                    <a:lnTo>
                      <a:pt x="2104" y="1790"/>
                    </a:lnTo>
                    <a:lnTo>
                      <a:pt x="2101" y="1800"/>
                    </a:lnTo>
                    <a:lnTo>
                      <a:pt x="2097" y="1811"/>
                    </a:lnTo>
                    <a:lnTo>
                      <a:pt x="2085" y="1822"/>
                    </a:lnTo>
                    <a:lnTo>
                      <a:pt x="2077" y="1830"/>
                    </a:lnTo>
                    <a:lnTo>
                      <a:pt x="2070" y="1836"/>
                    </a:lnTo>
                    <a:lnTo>
                      <a:pt x="2065" y="1841"/>
                    </a:lnTo>
                    <a:lnTo>
                      <a:pt x="2060" y="1844"/>
                    </a:lnTo>
                    <a:lnTo>
                      <a:pt x="2055" y="1847"/>
                    </a:lnTo>
                    <a:lnTo>
                      <a:pt x="2050" y="1849"/>
                    </a:lnTo>
                    <a:lnTo>
                      <a:pt x="2043" y="1851"/>
                    </a:lnTo>
                    <a:lnTo>
                      <a:pt x="2041" y="1857"/>
                    </a:lnTo>
                    <a:lnTo>
                      <a:pt x="2038" y="1863"/>
                    </a:lnTo>
                    <a:lnTo>
                      <a:pt x="2035" y="1869"/>
                    </a:lnTo>
                    <a:lnTo>
                      <a:pt x="2032" y="1876"/>
                    </a:lnTo>
                    <a:lnTo>
                      <a:pt x="2028" y="1883"/>
                    </a:lnTo>
                    <a:lnTo>
                      <a:pt x="2025" y="1890"/>
                    </a:lnTo>
                    <a:lnTo>
                      <a:pt x="2021" y="1898"/>
                    </a:lnTo>
                    <a:lnTo>
                      <a:pt x="2016" y="1906"/>
                    </a:lnTo>
                    <a:lnTo>
                      <a:pt x="2016" y="1908"/>
                    </a:lnTo>
                    <a:lnTo>
                      <a:pt x="2017" y="1911"/>
                    </a:lnTo>
                    <a:lnTo>
                      <a:pt x="2018" y="1913"/>
                    </a:lnTo>
                    <a:lnTo>
                      <a:pt x="2020" y="1916"/>
                    </a:lnTo>
                    <a:lnTo>
                      <a:pt x="2022" y="1920"/>
                    </a:lnTo>
                    <a:lnTo>
                      <a:pt x="2024" y="1923"/>
                    </a:lnTo>
                    <a:lnTo>
                      <a:pt x="2027" y="1928"/>
                    </a:lnTo>
                    <a:lnTo>
                      <a:pt x="2029" y="1932"/>
                    </a:lnTo>
                    <a:lnTo>
                      <a:pt x="2019" y="1940"/>
                    </a:lnTo>
                    <a:lnTo>
                      <a:pt x="2009" y="1949"/>
                    </a:lnTo>
                    <a:lnTo>
                      <a:pt x="1999" y="1958"/>
                    </a:lnTo>
                    <a:lnTo>
                      <a:pt x="1989" y="1967"/>
                    </a:lnTo>
                    <a:lnTo>
                      <a:pt x="1977" y="1977"/>
                    </a:lnTo>
                    <a:lnTo>
                      <a:pt x="1966" y="1986"/>
                    </a:lnTo>
                    <a:lnTo>
                      <a:pt x="1955" y="1997"/>
                    </a:lnTo>
                    <a:lnTo>
                      <a:pt x="1942" y="2007"/>
                    </a:lnTo>
                    <a:lnTo>
                      <a:pt x="1929" y="2012"/>
                    </a:lnTo>
                    <a:lnTo>
                      <a:pt x="1917" y="2017"/>
                    </a:lnTo>
                    <a:lnTo>
                      <a:pt x="1904" y="2022"/>
                    </a:lnTo>
                    <a:lnTo>
                      <a:pt x="1891" y="2027"/>
                    </a:lnTo>
                    <a:lnTo>
                      <a:pt x="1877" y="2032"/>
                    </a:lnTo>
                    <a:lnTo>
                      <a:pt x="1864" y="2037"/>
                    </a:lnTo>
                    <a:lnTo>
                      <a:pt x="1850" y="2042"/>
                    </a:lnTo>
                    <a:lnTo>
                      <a:pt x="1834" y="2048"/>
                    </a:lnTo>
                    <a:lnTo>
                      <a:pt x="1834" y="2042"/>
                    </a:lnTo>
                    <a:lnTo>
                      <a:pt x="1833" y="2037"/>
                    </a:lnTo>
                    <a:lnTo>
                      <a:pt x="1832" y="2032"/>
                    </a:lnTo>
                    <a:lnTo>
                      <a:pt x="1830" y="2026"/>
                    </a:lnTo>
                    <a:lnTo>
                      <a:pt x="1828" y="2021"/>
                    </a:lnTo>
                    <a:lnTo>
                      <a:pt x="1826" y="2014"/>
                    </a:lnTo>
                    <a:lnTo>
                      <a:pt x="1823" y="2008"/>
                    </a:lnTo>
                    <a:lnTo>
                      <a:pt x="1821" y="2001"/>
                    </a:lnTo>
                    <a:lnTo>
                      <a:pt x="1818" y="2001"/>
                    </a:lnTo>
                    <a:lnTo>
                      <a:pt x="1816" y="2001"/>
                    </a:lnTo>
                    <a:lnTo>
                      <a:pt x="1813" y="2000"/>
                    </a:lnTo>
                    <a:lnTo>
                      <a:pt x="1811" y="2000"/>
                    </a:lnTo>
                    <a:lnTo>
                      <a:pt x="1809" y="1999"/>
                    </a:lnTo>
                    <a:lnTo>
                      <a:pt x="1806" y="1998"/>
                    </a:lnTo>
                    <a:lnTo>
                      <a:pt x="1804" y="1995"/>
                    </a:lnTo>
                    <a:lnTo>
                      <a:pt x="1801" y="1993"/>
                    </a:lnTo>
                    <a:lnTo>
                      <a:pt x="1783" y="1999"/>
                    </a:lnTo>
                    <a:lnTo>
                      <a:pt x="1766" y="2004"/>
                    </a:lnTo>
                    <a:lnTo>
                      <a:pt x="1748" y="2009"/>
                    </a:lnTo>
                    <a:lnTo>
                      <a:pt x="1730" y="2015"/>
                    </a:lnTo>
                    <a:lnTo>
                      <a:pt x="1713" y="2021"/>
                    </a:lnTo>
                    <a:lnTo>
                      <a:pt x="1695" y="2027"/>
                    </a:lnTo>
                    <a:lnTo>
                      <a:pt x="1677" y="2033"/>
                    </a:lnTo>
                    <a:lnTo>
                      <a:pt x="1660" y="2041"/>
                    </a:lnTo>
                    <a:lnTo>
                      <a:pt x="1650" y="2041"/>
                    </a:lnTo>
                    <a:lnTo>
                      <a:pt x="1639" y="2041"/>
                    </a:lnTo>
                    <a:lnTo>
                      <a:pt x="1627" y="2041"/>
                    </a:lnTo>
                    <a:lnTo>
                      <a:pt x="1615" y="2041"/>
                    </a:lnTo>
                    <a:lnTo>
                      <a:pt x="1603" y="2041"/>
                    </a:lnTo>
                    <a:lnTo>
                      <a:pt x="1591" y="2041"/>
                    </a:lnTo>
                    <a:lnTo>
                      <a:pt x="1578" y="2041"/>
                    </a:lnTo>
                    <a:lnTo>
                      <a:pt x="1566" y="2041"/>
                    </a:lnTo>
                    <a:close/>
                    <a:moveTo>
                      <a:pt x="1572" y="1681"/>
                    </a:moveTo>
                    <a:lnTo>
                      <a:pt x="1570" y="1679"/>
                    </a:lnTo>
                    <a:lnTo>
                      <a:pt x="1567" y="1676"/>
                    </a:lnTo>
                    <a:lnTo>
                      <a:pt x="1564" y="1674"/>
                    </a:lnTo>
                    <a:lnTo>
                      <a:pt x="1561" y="1671"/>
                    </a:lnTo>
                    <a:lnTo>
                      <a:pt x="1558" y="1669"/>
                    </a:lnTo>
                    <a:lnTo>
                      <a:pt x="1555" y="1666"/>
                    </a:lnTo>
                    <a:lnTo>
                      <a:pt x="1550" y="1664"/>
                    </a:lnTo>
                    <a:lnTo>
                      <a:pt x="1546" y="1661"/>
                    </a:lnTo>
                    <a:lnTo>
                      <a:pt x="1543" y="1649"/>
                    </a:lnTo>
                    <a:lnTo>
                      <a:pt x="1540" y="1635"/>
                    </a:lnTo>
                    <a:lnTo>
                      <a:pt x="1536" y="1623"/>
                    </a:lnTo>
                    <a:lnTo>
                      <a:pt x="1531" y="1610"/>
                    </a:lnTo>
                    <a:lnTo>
                      <a:pt x="1526" y="1597"/>
                    </a:lnTo>
                    <a:lnTo>
                      <a:pt x="1522" y="1582"/>
                    </a:lnTo>
                    <a:lnTo>
                      <a:pt x="1517" y="1568"/>
                    </a:lnTo>
                    <a:lnTo>
                      <a:pt x="1512" y="1553"/>
                    </a:lnTo>
                    <a:lnTo>
                      <a:pt x="1494" y="1532"/>
                    </a:lnTo>
                    <a:lnTo>
                      <a:pt x="1480" y="1518"/>
                    </a:lnTo>
                    <a:lnTo>
                      <a:pt x="1470" y="1507"/>
                    </a:lnTo>
                    <a:lnTo>
                      <a:pt x="1463" y="1500"/>
                    </a:lnTo>
                    <a:lnTo>
                      <a:pt x="1458" y="1495"/>
                    </a:lnTo>
                    <a:lnTo>
                      <a:pt x="1453" y="1493"/>
                    </a:lnTo>
                    <a:lnTo>
                      <a:pt x="1449" y="1491"/>
                    </a:lnTo>
                    <a:lnTo>
                      <a:pt x="1445" y="1491"/>
                    </a:lnTo>
                    <a:lnTo>
                      <a:pt x="1445" y="1484"/>
                    </a:lnTo>
                    <a:lnTo>
                      <a:pt x="1445" y="1476"/>
                    </a:lnTo>
                    <a:lnTo>
                      <a:pt x="1445" y="1469"/>
                    </a:lnTo>
                    <a:lnTo>
                      <a:pt x="1444" y="1461"/>
                    </a:lnTo>
                    <a:lnTo>
                      <a:pt x="1443" y="1454"/>
                    </a:lnTo>
                    <a:lnTo>
                      <a:pt x="1442" y="1446"/>
                    </a:lnTo>
                    <a:lnTo>
                      <a:pt x="1441" y="1438"/>
                    </a:lnTo>
                    <a:lnTo>
                      <a:pt x="1438" y="1431"/>
                    </a:lnTo>
                    <a:lnTo>
                      <a:pt x="1441" y="1430"/>
                    </a:lnTo>
                    <a:lnTo>
                      <a:pt x="1443" y="1430"/>
                    </a:lnTo>
                    <a:lnTo>
                      <a:pt x="1446" y="1430"/>
                    </a:lnTo>
                    <a:lnTo>
                      <a:pt x="1448" y="1430"/>
                    </a:lnTo>
                    <a:lnTo>
                      <a:pt x="1451" y="1429"/>
                    </a:lnTo>
                    <a:lnTo>
                      <a:pt x="1453" y="1428"/>
                    </a:lnTo>
                    <a:lnTo>
                      <a:pt x="1456" y="1426"/>
                    </a:lnTo>
                    <a:lnTo>
                      <a:pt x="1458" y="1424"/>
                    </a:lnTo>
                    <a:lnTo>
                      <a:pt x="1461" y="1426"/>
                    </a:lnTo>
                    <a:lnTo>
                      <a:pt x="1463" y="1429"/>
                    </a:lnTo>
                    <a:lnTo>
                      <a:pt x="1466" y="1431"/>
                    </a:lnTo>
                    <a:lnTo>
                      <a:pt x="1469" y="1434"/>
                    </a:lnTo>
                    <a:lnTo>
                      <a:pt x="1472" y="1436"/>
                    </a:lnTo>
                    <a:lnTo>
                      <a:pt x="1476" y="1439"/>
                    </a:lnTo>
                    <a:lnTo>
                      <a:pt x="1480" y="1441"/>
                    </a:lnTo>
                    <a:lnTo>
                      <a:pt x="1486" y="1445"/>
                    </a:lnTo>
                    <a:lnTo>
                      <a:pt x="1491" y="1445"/>
                    </a:lnTo>
                    <a:lnTo>
                      <a:pt x="1497" y="1445"/>
                    </a:lnTo>
                    <a:lnTo>
                      <a:pt x="1503" y="1445"/>
                    </a:lnTo>
                    <a:lnTo>
                      <a:pt x="1509" y="1446"/>
                    </a:lnTo>
                    <a:lnTo>
                      <a:pt x="1516" y="1446"/>
                    </a:lnTo>
                    <a:lnTo>
                      <a:pt x="1523" y="1448"/>
                    </a:lnTo>
                    <a:lnTo>
                      <a:pt x="1531" y="1449"/>
                    </a:lnTo>
                    <a:lnTo>
                      <a:pt x="1539" y="1451"/>
                    </a:lnTo>
                    <a:lnTo>
                      <a:pt x="1542" y="1454"/>
                    </a:lnTo>
                    <a:lnTo>
                      <a:pt x="1544" y="1458"/>
                    </a:lnTo>
                    <a:lnTo>
                      <a:pt x="1547" y="1461"/>
                    </a:lnTo>
                    <a:lnTo>
                      <a:pt x="1550" y="1466"/>
                    </a:lnTo>
                    <a:lnTo>
                      <a:pt x="1553" y="1470"/>
                    </a:lnTo>
                    <a:lnTo>
                      <a:pt x="1557" y="1475"/>
                    </a:lnTo>
                    <a:lnTo>
                      <a:pt x="1561" y="1480"/>
                    </a:lnTo>
                    <a:lnTo>
                      <a:pt x="1566" y="1485"/>
                    </a:lnTo>
                    <a:lnTo>
                      <a:pt x="1578" y="1484"/>
                    </a:lnTo>
                    <a:lnTo>
                      <a:pt x="1591" y="1484"/>
                    </a:lnTo>
                    <a:lnTo>
                      <a:pt x="1604" y="1482"/>
                    </a:lnTo>
                    <a:lnTo>
                      <a:pt x="1616" y="1481"/>
                    </a:lnTo>
                    <a:lnTo>
                      <a:pt x="1628" y="1479"/>
                    </a:lnTo>
                    <a:lnTo>
                      <a:pt x="1642" y="1476"/>
                    </a:lnTo>
                    <a:lnTo>
                      <a:pt x="1654" y="1474"/>
                    </a:lnTo>
                    <a:lnTo>
                      <a:pt x="1666" y="1471"/>
                    </a:lnTo>
                    <a:lnTo>
                      <a:pt x="1667" y="1469"/>
                    </a:lnTo>
                    <a:lnTo>
                      <a:pt x="1668" y="1466"/>
                    </a:lnTo>
                    <a:lnTo>
                      <a:pt x="1669" y="1464"/>
                    </a:lnTo>
                    <a:lnTo>
                      <a:pt x="1670" y="1461"/>
                    </a:lnTo>
                    <a:lnTo>
                      <a:pt x="1672" y="1459"/>
                    </a:lnTo>
                    <a:lnTo>
                      <a:pt x="1675" y="1456"/>
                    </a:lnTo>
                    <a:lnTo>
                      <a:pt x="1677" y="1454"/>
                    </a:lnTo>
                    <a:lnTo>
                      <a:pt x="1680" y="1451"/>
                    </a:lnTo>
                    <a:lnTo>
                      <a:pt x="1682" y="1451"/>
                    </a:lnTo>
                    <a:lnTo>
                      <a:pt x="1684" y="1451"/>
                    </a:lnTo>
                    <a:lnTo>
                      <a:pt x="1688" y="1451"/>
                    </a:lnTo>
                    <a:lnTo>
                      <a:pt x="1690" y="1451"/>
                    </a:lnTo>
                    <a:lnTo>
                      <a:pt x="1693" y="1451"/>
                    </a:lnTo>
                    <a:lnTo>
                      <a:pt x="1695" y="1451"/>
                    </a:lnTo>
                    <a:lnTo>
                      <a:pt x="1698" y="1451"/>
                    </a:lnTo>
                    <a:lnTo>
                      <a:pt x="1700" y="1451"/>
                    </a:lnTo>
                    <a:lnTo>
                      <a:pt x="1701" y="1454"/>
                    </a:lnTo>
                    <a:lnTo>
                      <a:pt x="1701" y="1456"/>
                    </a:lnTo>
                    <a:lnTo>
                      <a:pt x="1703" y="1459"/>
                    </a:lnTo>
                    <a:lnTo>
                      <a:pt x="1704" y="1461"/>
                    </a:lnTo>
                    <a:lnTo>
                      <a:pt x="1706" y="1464"/>
                    </a:lnTo>
                    <a:lnTo>
                      <a:pt x="1709" y="1466"/>
                    </a:lnTo>
                    <a:lnTo>
                      <a:pt x="1711" y="1469"/>
                    </a:lnTo>
                    <a:lnTo>
                      <a:pt x="1713" y="1471"/>
                    </a:lnTo>
                    <a:lnTo>
                      <a:pt x="1709" y="1476"/>
                    </a:lnTo>
                    <a:lnTo>
                      <a:pt x="1704" y="1481"/>
                    </a:lnTo>
                    <a:lnTo>
                      <a:pt x="1699" y="1486"/>
                    </a:lnTo>
                    <a:lnTo>
                      <a:pt x="1694" y="1491"/>
                    </a:lnTo>
                    <a:lnTo>
                      <a:pt x="1689" y="1497"/>
                    </a:lnTo>
                    <a:lnTo>
                      <a:pt x="1683" y="1502"/>
                    </a:lnTo>
                    <a:lnTo>
                      <a:pt x="1678" y="1507"/>
                    </a:lnTo>
                    <a:lnTo>
                      <a:pt x="1673" y="1512"/>
                    </a:lnTo>
                    <a:lnTo>
                      <a:pt x="1668" y="1513"/>
                    </a:lnTo>
                    <a:lnTo>
                      <a:pt x="1662" y="1513"/>
                    </a:lnTo>
                    <a:lnTo>
                      <a:pt x="1656" y="1515"/>
                    </a:lnTo>
                    <a:lnTo>
                      <a:pt x="1649" y="1516"/>
                    </a:lnTo>
                    <a:lnTo>
                      <a:pt x="1642" y="1518"/>
                    </a:lnTo>
                    <a:lnTo>
                      <a:pt x="1634" y="1521"/>
                    </a:lnTo>
                    <a:lnTo>
                      <a:pt x="1627" y="1523"/>
                    </a:lnTo>
                    <a:lnTo>
                      <a:pt x="1619" y="1526"/>
                    </a:lnTo>
                    <a:lnTo>
                      <a:pt x="1617" y="1544"/>
                    </a:lnTo>
                    <a:lnTo>
                      <a:pt x="1614" y="1563"/>
                    </a:lnTo>
                    <a:lnTo>
                      <a:pt x="1611" y="1581"/>
                    </a:lnTo>
                    <a:lnTo>
                      <a:pt x="1609" y="1601"/>
                    </a:lnTo>
                    <a:lnTo>
                      <a:pt x="1605" y="1621"/>
                    </a:lnTo>
                    <a:lnTo>
                      <a:pt x="1602" y="1641"/>
                    </a:lnTo>
                    <a:lnTo>
                      <a:pt x="1598" y="1661"/>
                    </a:lnTo>
                    <a:lnTo>
                      <a:pt x="1593" y="1681"/>
                    </a:lnTo>
                    <a:lnTo>
                      <a:pt x="1589" y="1684"/>
                    </a:lnTo>
                    <a:lnTo>
                      <a:pt x="1584" y="1685"/>
                    </a:lnTo>
                    <a:lnTo>
                      <a:pt x="1582" y="1686"/>
                    </a:lnTo>
                    <a:lnTo>
                      <a:pt x="1580" y="1686"/>
                    </a:lnTo>
                    <a:lnTo>
                      <a:pt x="1578" y="1686"/>
                    </a:lnTo>
                    <a:lnTo>
                      <a:pt x="1576" y="1685"/>
                    </a:lnTo>
                    <a:lnTo>
                      <a:pt x="1574" y="1684"/>
                    </a:lnTo>
                    <a:lnTo>
                      <a:pt x="1572" y="1681"/>
                    </a:lnTo>
                    <a:close/>
                    <a:moveTo>
                      <a:pt x="3253" y="1621"/>
                    </a:moveTo>
                    <a:lnTo>
                      <a:pt x="3251" y="1618"/>
                    </a:lnTo>
                    <a:lnTo>
                      <a:pt x="3248" y="1616"/>
                    </a:lnTo>
                    <a:lnTo>
                      <a:pt x="3245" y="1613"/>
                    </a:lnTo>
                    <a:lnTo>
                      <a:pt x="3242" y="1611"/>
                    </a:lnTo>
                    <a:lnTo>
                      <a:pt x="3238" y="1608"/>
                    </a:lnTo>
                    <a:lnTo>
                      <a:pt x="3234" y="1606"/>
                    </a:lnTo>
                    <a:lnTo>
                      <a:pt x="3230" y="1603"/>
                    </a:lnTo>
                    <a:lnTo>
                      <a:pt x="3226" y="1601"/>
                    </a:lnTo>
                    <a:lnTo>
                      <a:pt x="3226" y="1595"/>
                    </a:lnTo>
                    <a:lnTo>
                      <a:pt x="3226" y="1589"/>
                    </a:lnTo>
                    <a:lnTo>
                      <a:pt x="3225" y="1582"/>
                    </a:lnTo>
                    <a:lnTo>
                      <a:pt x="3225" y="1576"/>
                    </a:lnTo>
                    <a:lnTo>
                      <a:pt x="3224" y="1569"/>
                    </a:lnTo>
                    <a:lnTo>
                      <a:pt x="3223" y="1561"/>
                    </a:lnTo>
                    <a:lnTo>
                      <a:pt x="3221" y="1554"/>
                    </a:lnTo>
                    <a:lnTo>
                      <a:pt x="3219" y="1546"/>
                    </a:lnTo>
                    <a:lnTo>
                      <a:pt x="3222" y="1544"/>
                    </a:lnTo>
                    <a:lnTo>
                      <a:pt x="3224" y="1540"/>
                    </a:lnTo>
                    <a:lnTo>
                      <a:pt x="3227" y="1538"/>
                    </a:lnTo>
                    <a:lnTo>
                      <a:pt x="3230" y="1535"/>
                    </a:lnTo>
                    <a:lnTo>
                      <a:pt x="3233" y="1531"/>
                    </a:lnTo>
                    <a:lnTo>
                      <a:pt x="3237" y="1528"/>
                    </a:lnTo>
                    <a:lnTo>
                      <a:pt x="3242" y="1524"/>
                    </a:lnTo>
                    <a:lnTo>
                      <a:pt x="3246" y="1519"/>
                    </a:lnTo>
                    <a:lnTo>
                      <a:pt x="3251" y="1519"/>
                    </a:lnTo>
                    <a:lnTo>
                      <a:pt x="3256" y="1519"/>
                    </a:lnTo>
                    <a:lnTo>
                      <a:pt x="3262" y="1519"/>
                    </a:lnTo>
                    <a:lnTo>
                      <a:pt x="3267" y="1518"/>
                    </a:lnTo>
                    <a:lnTo>
                      <a:pt x="3273" y="1517"/>
                    </a:lnTo>
                    <a:lnTo>
                      <a:pt x="3279" y="1516"/>
                    </a:lnTo>
                    <a:lnTo>
                      <a:pt x="3285" y="1514"/>
                    </a:lnTo>
                    <a:lnTo>
                      <a:pt x="3294" y="1512"/>
                    </a:lnTo>
                    <a:lnTo>
                      <a:pt x="3294" y="1525"/>
                    </a:lnTo>
                    <a:lnTo>
                      <a:pt x="3295" y="1537"/>
                    </a:lnTo>
                    <a:lnTo>
                      <a:pt x="3296" y="1551"/>
                    </a:lnTo>
                    <a:lnTo>
                      <a:pt x="3298" y="1563"/>
                    </a:lnTo>
                    <a:lnTo>
                      <a:pt x="3300" y="1576"/>
                    </a:lnTo>
                    <a:lnTo>
                      <a:pt x="3302" y="1588"/>
                    </a:lnTo>
                    <a:lnTo>
                      <a:pt x="3304" y="1601"/>
                    </a:lnTo>
                    <a:lnTo>
                      <a:pt x="3307" y="1614"/>
                    </a:lnTo>
                    <a:lnTo>
                      <a:pt x="3301" y="1614"/>
                    </a:lnTo>
                    <a:lnTo>
                      <a:pt x="3296" y="1614"/>
                    </a:lnTo>
                    <a:lnTo>
                      <a:pt x="3288" y="1614"/>
                    </a:lnTo>
                    <a:lnTo>
                      <a:pt x="3282" y="1615"/>
                    </a:lnTo>
                    <a:lnTo>
                      <a:pt x="3275" y="1616"/>
                    </a:lnTo>
                    <a:lnTo>
                      <a:pt x="3268" y="1617"/>
                    </a:lnTo>
                    <a:lnTo>
                      <a:pt x="3260" y="1618"/>
                    </a:lnTo>
                    <a:lnTo>
                      <a:pt x="3253" y="1621"/>
                    </a:lnTo>
                    <a:close/>
                    <a:moveTo>
                      <a:pt x="1492" y="1288"/>
                    </a:moveTo>
                    <a:lnTo>
                      <a:pt x="1485" y="1288"/>
                    </a:lnTo>
                    <a:lnTo>
                      <a:pt x="1476" y="1287"/>
                    </a:lnTo>
                    <a:lnTo>
                      <a:pt x="1469" y="1286"/>
                    </a:lnTo>
                    <a:lnTo>
                      <a:pt x="1461" y="1284"/>
                    </a:lnTo>
                    <a:lnTo>
                      <a:pt x="1454" y="1282"/>
                    </a:lnTo>
                    <a:lnTo>
                      <a:pt x="1447" y="1280"/>
                    </a:lnTo>
                    <a:lnTo>
                      <a:pt x="1439" y="1277"/>
                    </a:lnTo>
                    <a:lnTo>
                      <a:pt x="1431" y="1275"/>
                    </a:lnTo>
                    <a:lnTo>
                      <a:pt x="1428" y="1272"/>
                    </a:lnTo>
                    <a:lnTo>
                      <a:pt x="1426" y="1270"/>
                    </a:lnTo>
                    <a:lnTo>
                      <a:pt x="1423" y="1267"/>
                    </a:lnTo>
                    <a:lnTo>
                      <a:pt x="1421" y="1264"/>
                    </a:lnTo>
                    <a:lnTo>
                      <a:pt x="1418" y="1261"/>
                    </a:lnTo>
                    <a:lnTo>
                      <a:pt x="1416" y="1257"/>
                    </a:lnTo>
                    <a:lnTo>
                      <a:pt x="1414" y="1253"/>
                    </a:lnTo>
                    <a:lnTo>
                      <a:pt x="1411" y="1248"/>
                    </a:lnTo>
                    <a:lnTo>
                      <a:pt x="1411" y="1246"/>
                    </a:lnTo>
                    <a:lnTo>
                      <a:pt x="1412" y="1243"/>
                    </a:lnTo>
                    <a:lnTo>
                      <a:pt x="1413" y="1241"/>
                    </a:lnTo>
                    <a:lnTo>
                      <a:pt x="1415" y="1237"/>
                    </a:lnTo>
                    <a:lnTo>
                      <a:pt x="1417" y="1235"/>
                    </a:lnTo>
                    <a:lnTo>
                      <a:pt x="1419" y="1232"/>
                    </a:lnTo>
                    <a:lnTo>
                      <a:pt x="1422" y="1230"/>
                    </a:lnTo>
                    <a:lnTo>
                      <a:pt x="1424" y="1227"/>
                    </a:lnTo>
                    <a:lnTo>
                      <a:pt x="1419" y="1227"/>
                    </a:lnTo>
                    <a:lnTo>
                      <a:pt x="1414" y="1226"/>
                    </a:lnTo>
                    <a:lnTo>
                      <a:pt x="1409" y="1225"/>
                    </a:lnTo>
                    <a:lnTo>
                      <a:pt x="1404" y="1223"/>
                    </a:lnTo>
                    <a:lnTo>
                      <a:pt x="1398" y="1221"/>
                    </a:lnTo>
                    <a:lnTo>
                      <a:pt x="1392" y="1219"/>
                    </a:lnTo>
                    <a:lnTo>
                      <a:pt x="1385" y="1216"/>
                    </a:lnTo>
                    <a:lnTo>
                      <a:pt x="1377" y="1214"/>
                    </a:lnTo>
                    <a:lnTo>
                      <a:pt x="1380" y="1206"/>
                    </a:lnTo>
                    <a:lnTo>
                      <a:pt x="1382" y="1199"/>
                    </a:lnTo>
                    <a:lnTo>
                      <a:pt x="1386" y="1191"/>
                    </a:lnTo>
                    <a:lnTo>
                      <a:pt x="1388" y="1182"/>
                    </a:lnTo>
                    <a:lnTo>
                      <a:pt x="1390" y="1174"/>
                    </a:lnTo>
                    <a:lnTo>
                      <a:pt x="1393" y="1165"/>
                    </a:lnTo>
                    <a:lnTo>
                      <a:pt x="1395" y="1156"/>
                    </a:lnTo>
                    <a:lnTo>
                      <a:pt x="1398" y="1146"/>
                    </a:lnTo>
                    <a:lnTo>
                      <a:pt x="1408" y="1151"/>
                    </a:lnTo>
                    <a:lnTo>
                      <a:pt x="1418" y="1156"/>
                    </a:lnTo>
                    <a:lnTo>
                      <a:pt x="1428" y="1161"/>
                    </a:lnTo>
                    <a:lnTo>
                      <a:pt x="1438" y="1166"/>
                    </a:lnTo>
                    <a:lnTo>
                      <a:pt x="1448" y="1171"/>
                    </a:lnTo>
                    <a:lnTo>
                      <a:pt x="1458" y="1176"/>
                    </a:lnTo>
                    <a:lnTo>
                      <a:pt x="1468" y="1181"/>
                    </a:lnTo>
                    <a:lnTo>
                      <a:pt x="1478" y="1186"/>
                    </a:lnTo>
                    <a:lnTo>
                      <a:pt x="1487" y="1199"/>
                    </a:lnTo>
                    <a:lnTo>
                      <a:pt x="1495" y="1210"/>
                    </a:lnTo>
                    <a:lnTo>
                      <a:pt x="1503" y="1220"/>
                    </a:lnTo>
                    <a:lnTo>
                      <a:pt x="1511" y="1230"/>
                    </a:lnTo>
                    <a:lnTo>
                      <a:pt x="1519" y="1239"/>
                    </a:lnTo>
                    <a:lnTo>
                      <a:pt x="1526" y="1249"/>
                    </a:lnTo>
                    <a:lnTo>
                      <a:pt x="1533" y="1258"/>
                    </a:lnTo>
                    <a:lnTo>
                      <a:pt x="1539" y="1268"/>
                    </a:lnTo>
                    <a:lnTo>
                      <a:pt x="1539" y="1271"/>
                    </a:lnTo>
                    <a:lnTo>
                      <a:pt x="1538" y="1273"/>
                    </a:lnTo>
                    <a:lnTo>
                      <a:pt x="1537" y="1276"/>
                    </a:lnTo>
                    <a:lnTo>
                      <a:pt x="1534" y="1278"/>
                    </a:lnTo>
                    <a:lnTo>
                      <a:pt x="1532" y="1281"/>
                    </a:lnTo>
                    <a:lnTo>
                      <a:pt x="1530" y="1283"/>
                    </a:lnTo>
                    <a:lnTo>
                      <a:pt x="1527" y="1285"/>
                    </a:lnTo>
                    <a:lnTo>
                      <a:pt x="1525" y="1288"/>
                    </a:lnTo>
                    <a:lnTo>
                      <a:pt x="1522" y="1288"/>
                    </a:lnTo>
                    <a:lnTo>
                      <a:pt x="1519" y="1288"/>
                    </a:lnTo>
                    <a:lnTo>
                      <a:pt x="1515" y="1288"/>
                    </a:lnTo>
                    <a:lnTo>
                      <a:pt x="1511" y="1288"/>
                    </a:lnTo>
                    <a:lnTo>
                      <a:pt x="1507" y="1288"/>
                    </a:lnTo>
                    <a:lnTo>
                      <a:pt x="1502" y="1288"/>
                    </a:lnTo>
                    <a:lnTo>
                      <a:pt x="1497" y="1288"/>
                    </a:lnTo>
                    <a:lnTo>
                      <a:pt x="1492" y="1288"/>
                    </a:lnTo>
                    <a:close/>
                    <a:moveTo>
                      <a:pt x="1842" y="1186"/>
                    </a:moveTo>
                    <a:lnTo>
                      <a:pt x="1841" y="1184"/>
                    </a:lnTo>
                    <a:lnTo>
                      <a:pt x="1841" y="1181"/>
                    </a:lnTo>
                    <a:lnTo>
                      <a:pt x="1839" y="1179"/>
                    </a:lnTo>
                    <a:lnTo>
                      <a:pt x="1838" y="1176"/>
                    </a:lnTo>
                    <a:lnTo>
                      <a:pt x="1835" y="1174"/>
                    </a:lnTo>
                    <a:lnTo>
                      <a:pt x="1832" y="1171"/>
                    </a:lnTo>
                    <a:lnTo>
                      <a:pt x="1830" y="1169"/>
                    </a:lnTo>
                    <a:lnTo>
                      <a:pt x="1827" y="1166"/>
                    </a:lnTo>
                    <a:lnTo>
                      <a:pt x="1832" y="1155"/>
                    </a:lnTo>
                    <a:lnTo>
                      <a:pt x="1835" y="1147"/>
                    </a:lnTo>
                    <a:lnTo>
                      <a:pt x="1840" y="1139"/>
                    </a:lnTo>
                    <a:lnTo>
                      <a:pt x="1843" y="1133"/>
                    </a:lnTo>
                    <a:lnTo>
                      <a:pt x="1847" y="1127"/>
                    </a:lnTo>
                    <a:lnTo>
                      <a:pt x="1853" y="1121"/>
                    </a:lnTo>
                    <a:lnTo>
                      <a:pt x="1859" y="1114"/>
                    </a:lnTo>
                    <a:lnTo>
                      <a:pt x="1868" y="1106"/>
                    </a:lnTo>
                    <a:lnTo>
                      <a:pt x="1877" y="1108"/>
                    </a:lnTo>
                    <a:lnTo>
                      <a:pt x="1883" y="1110"/>
                    </a:lnTo>
                    <a:lnTo>
                      <a:pt x="1889" y="1111"/>
                    </a:lnTo>
                    <a:lnTo>
                      <a:pt x="1893" y="1113"/>
                    </a:lnTo>
                    <a:lnTo>
                      <a:pt x="1896" y="1115"/>
                    </a:lnTo>
                    <a:lnTo>
                      <a:pt x="1898" y="1118"/>
                    </a:lnTo>
                    <a:lnTo>
                      <a:pt x="1900" y="1121"/>
                    </a:lnTo>
                    <a:lnTo>
                      <a:pt x="1902" y="1125"/>
                    </a:lnTo>
                    <a:lnTo>
                      <a:pt x="1899" y="1132"/>
                    </a:lnTo>
                    <a:lnTo>
                      <a:pt x="1896" y="1139"/>
                    </a:lnTo>
                    <a:lnTo>
                      <a:pt x="1892" y="1145"/>
                    </a:lnTo>
                    <a:lnTo>
                      <a:pt x="1888" y="1151"/>
                    </a:lnTo>
                    <a:lnTo>
                      <a:pt x="1882" y="1158"/>
                    </a:lnTo>
                    <a:lnTo>
                      <a:pt x="1878" y="1166"/>
                    </a:lnTo>
                    <a:lnTo>
                      <a:pt x="1873" y="1175"/>
                    </a:lnTo>
                    <a:lnTo>
                      <a:pt x="1868" y="1186"/>
                    </a:lnTo>
                    <a:lnTo>
                      <a:pt x="1866" y="1186"/>
                    </a:lnTo>
                    <a:lnTo>
                      <a:pt x="1863" y="1186"/>
                    </a:lnTo>
                    <a:lnTo>
                      <a:pt x="1860" y="1186"/>
                    </a:lnTo>
                    <a:lnTo>
                      <a:pt x="1857" y="1186"/>
                    </a:lnTo>
                    <a:lnTo>
                      <a:pt x="1854" y="1186"/>
                    </a:lnTo>
                    <a:lnTo>
                      <a:pt x="1850" y="1186"/>
                    </a:lnTo>
                    <a:lnTo>
                      <a:pt x="1846" y="1186"/>
                    </a:lnTo>
                    <a:lnTo>
                      <a:pt x="1842" y="1186"/>
                    </a:lnTo>
                    <a:close/>
                    <a:moveTo>
                      <a:pt x="2238" y="1106"/>
                    </a:moveTo>
                    <a:lnTo>
                      <a:pt x="2229" y="1099"/>
                    </a:lnTo>
                    <a:lnTo>
                      <a:pt x="2222" y="1094"/>
                    </a:lnTo>
                    <a:lnTo>
                      <a:pt x="2217" y="1088"/>
                    </a:lnTo>
                    <a:lnTo>
                      <a:pt x="2213" y="1083"/>
                    </a:lnTo>
                    <a:lnTo>
                      <a:pt x="2209" y="1078"/>
                    </a:lnTo>
                    <a:lnTo>
                      <a:pt x="2206" y="1071"/>
                    </a:lnTo>
                    <a:lnTo>
                      <a:pt x="2202" y="1062"/>
                    </a:lnTo>
                    <a:lnTo>
                      <a:pt x="2198" y="1051"/>
                    </a:lnTo>
                    <a:lnTo>
                      <a:pt x="2179" y="1051"/>
                    </a:lnTo>
                    <a:lnTo>
                      <a:pt x="2166" y="1052"/>
                    </a:lnTo>
                    <a:lnTo>
                      <a:pt x="2155" y="1052"/>
                    </a:lnTo>
                    <a:lnTo>
                      <a:pt x="2147" y="1053"/>
                    </a:lnTo>
                    <a:lnTo>
                      <a:pt x="2139" y="1055"/>
                    </a:lnTo>
                    <a:lnTo>
                      <a:pt x="2130" y="1057"/>
                    </a:lnTo>
                    <a:lnTo>
                      <a:pt x="2121" y="1060"/>
                    </a:lnTo>
                    <a:lnTo>
                      <a:pt x="2110" y="1065"/>
                    </a:lnTo>
                    <a:lnTo>
                      <a:pt x="2098" y="1065"/>
                    </a:lnTo>
                    <a:lnTo>
                      <a:pt x="2084" y="1065"/>
                    </a:lnTo>
                    <a:lnTo>
                      <a:pt x="2072" y="1064"/>
                    </a:lnTo>
                    <a:lnTo>
                      <a:pt x="2059" y="1064"/>
                    </a:lnTo>
                    <a:lnTo>
                      <a:pt x="2046" y="1063"/>
                    </a:lnTo>
                    <a:lnTo>
                      <a:pt x="2031" y="1062"/>
                    </a:lnTo>
                    <a:lnTo>
                      <a:pt x="2017" y="1060"/>
                    </a:lnTo>
                    <a:lnTo>
                      <a:pt x="2003" y="1058"/>
                    </a:lnTo>
                    <a:lnTo>
                      <a:pt x="2000" y="1053"/>
                    </a:lnTo>
                    <a:lnTo>
                      <a:pt x="1997" y="1047"/>
                    </a:lnTo>
                    <a:lnTo>
                      <a:pt x="1993" y="1041"/>
                    </a:lnTo>
                    <a:lnTo>
                      <a:pt x="1989" y="1033"/>
                    </a:lnTo>
                    <a:lnTo>
                      <a:pt x="1983" y="1026"/>
                    </a:lnTo>
                    <a:lnTo>
                      <a:pt x="1979" y="1019"/>
                    </a:lnTo>
                    <a:lnTo>
                      <a:pt x="1974" y="1011"/>
                    </a:lnTo>
                    <a:lnTo>
                      <a:pt x="1969" y="1004"/>
                    </a:lnTo>
                    <a:lnTo>
                      <a:pt x="1959" y="994"/>
                    </a:lnTo>
                    <a:lnTo>
                      <a:pt x="1948" y="982"/>
                    </a:lnTo>
                    <a:lnTo>
                      <a:pt x="1937" y="971"/>
                    </a:lnTo>
                    <a:lnTo>
                      <a:pt x="1924" y="959"/>
                    </a:lnTo>
                    <a:lnTo>
                      <a:pt x="1912" y="947"/>
                    </a:lnTo>
                    <a:lnTo>
                      <a:pt x="1900" y="934"/>
                    </a:lnTo>
                    <a:lnTo>
                      <a:pt x="1888" y="921"/>
                    </a:lnTo>
                    <a:lnTo>
                      <a:pt x="1875" y="909"/>
                    </a:lnTo>
                    <a:lnTo>
                      <a:pt x="1861" y="904"/>
                    </a:lnTo>
                    <a:lnTo>
                      <a:pt x="1851" y="900"/>
                    </a:lnTo>
                    <a:lnTo>
                      <a:pt x="1841" y="896"/>
                    </a:lnTo>
                    <a:lnTo>
                      <a:pt x="1830" y="891"/>
                    </a:lnTo>
                    <a:lnTo>
                      <a:pt x="1818" y="882"/>
                    </a:lnTo>
                    <a:lnTo>
                      <a:pt x="1804" y="872"/>
                    </a:lnTo>
                    <a:lnTo>
                      <a:pt x="1785" y="859"/>
                    </a:lnTo>
                    <a:lnTo>
                      <a:pt x="1761" y="841"/>
                    </a:lnTo>
                    <a:lnTo>
                      <a:pt x="1743" y="836"/>
                    </a:lnTo>
                    <a:lnTo>
                      <a:pt x="1729" y="833"/>
                    </a:lnTo>
                    <a:lnTo>
                      <a:pt x="1719" y="830"/>
                    </a:lnTo>
                    <a:lnTo>
                      <a:pt x="1712" y="827"/>
                    </a:lnTo>
                    <a:lnTo>
                      <a:pt x="1706" y="825"/>
                    </a:lnTo>
                    <a:lnTo>
                      <a:pt x="1702" y="822"/>
                    </a:lnTo>
                    <a:lnTo>
                      <a:pt x="1698" y="818"/>
                    </a:lnTo>
                    <a:lnTo>
                      <a:pt x="1694" y="814"/>
                    </a:lnTo>
                    <a:lnTo>
                      <a:pt x="1666" y="814"/>
                    </a:lnTo>
                    <a:lnTo>
                      <a:pt x="1638" y="814"/>
                    </a:lnTo>
                    <a:lnTo>
                      <a:pt x="1610" y="814"/>
                    </a:lnTo>
                    <a:lnTo>
                      <a:pt x="1582" y="814"/>
                    </a:lnTo>
                    <a:lnTo>
                      <a:pt x="1555" y="814"/>
                    </a:lnTo>
                    <a:lnTo>
                      <a:pt x="1527" y="814"/>
                    </a:lnTo>
                    <a:lnTo>
                      <a:pt x="1500" y="814"/>
                    </a:lnTo>
                    <a:lnTo>
                      <a:pt x="1471" y="814"/>
                    </a:lnTo>
                    <a:lnTo>
                      <a:pt x="1471" y="814"/>
                    </a:lnTo>
                    <a:lnTo>
                      <a:pt x="1470" y="813"/>
                    </a:lnTo>
                    <a:lnTo>
                      <a:pt x="1469" y="811"/>
                    </a:lnTo>
                    <a:lnTo>
                      <a:pt x="1467" y="810"/>
                    </a:lnTo>
                    <a:lnTo>
                      <a:pt x="1465" y="808"/>
                    </a:lnTo>
                    <a:lnTo>
                      <a:pt x="1463" y="805"/>
                    </a:lnTo>
                    <a:lnTo>
                      <a:pt x="1461" y="803"/>
                    </a:lnTo>
                    <a:lnTo>
                      <a:pt x="1458" y="801"/>
                    </a:lnTo>
                    <a:lnTo>
                      <a:pt x="1461" y="791"/>
                    </a:lnTo>
                    <a:lnTo>
                      <a:pt x="1464" y="780"/>
                    </a:lnTo>
                    <a:lnTo>
                      <a:pt x="1468" y="770"/>
                    </a:lnTo>
                    <a:lnTo>
                      <a:pt x="1472" y="760"/>
                    </a:lnTo>
                    <a:lnTo>
                      <a:pt x="1477" y="750"/>
                    </a:lnTo>
                    <a:lnTo>
                      <a:pt x="1481" y="740"/>
                    </a:lnTo>
                    <a:lnTo>
                      <a:pt x="1487" y="729"/>
                    </a:lnTo>
                    <a:lnTo>
                      <a:pt x="1492" y="719"/>
                    </a:lnTo>
                    <a:lnTo>
                      <a:pt x="1497" y="714"/>
                    </a:lnTo>
                    <a:lnTo>
                      <a:pt x="1502" y="709"/>
                    </a:lnTo>
                    <a:lnTo>
                      <a:pt x="1507" y="704"/>
                    </a:lnTo>
                    <a:lnTo>
                      <a:pt x="1513" y="699"/>
                    </a:lnTo>
                    <a:lnTo>
                      <a:pt x="1518" y="694"/>
                    </a:lnTo>
                    <a:lnTo>
                      <a:pt x="1525" y="689"/>
                    </a:lnTo>
                    <a:lnTo>
                      <a:pt x="1531" y="683"/>
                    </a:lnTo>
                    <a:lnTo>
                      <a:pt x="1539" y="678"/>
                    </a:lnTo>
                    <a:lnTo>
                      <a:pt x="1562" y="673"/>
                    </a:lnTo>
                    <a:lnTo>
                      <a:pt x="1586" y="668"/>
                    </a:lnTo>
                    <a:lnTo>
                      <a:pt x="1609" y="663"/>
                    </a:lnTo>
                    <a:lnTo>
                      <a:pt x="1633" y="658"/>
                    </a:lnTo>
                    <a:lnTo>
                      <a:pt x="1658" y="653"/>
                    </a:lnTo>
                    <a:lnTo>
                      <a:pt x="1683" y="648"/>
                    </a:lnTo>
                    <a:lnTo>
                      <a:pt x="1709" y="643"/>
                    </a:lnTo>
                    <a:lnTo>
                      <a:pt x="1733" y="638"/>
                    </a:lnTo>
                    <a:lnTo>
                      <a:pt x="1739" y="638"/>
                    </a:lnTo>
                    <a:lnTo>
                      <a:pt x="1744" y="638"/>
                    </a:lnTo>
                    <a:lnTo>
                      <a:pt x="1749" y="638"/>
                    </a:lnTo>
                    <a:lnTo>
                      <a:pt x="1754" y="639"/>
                    </a:lnTo>
                    <a:lnTo>
                      <a:pt x="1759" y="640"/>
                    </a:lnTo>
                    <a:lnTo>
                      <a:pt x="1764" y="641"/>
                    </a:lnTo>
                    <a:lnTo>
                      <a:pt x="1769" y="643"/>
                    </a:lnTo>
                    <a:lnTo>
                      <a:pt x="1774" y="645"/>
                    </a:lnTo>
                    <a:lnTo>
                      <a:pt x="1790" y="655"/>
                    </a:lnTo>
                    <a:lnTo>
                      <a:pt x="1805" y="666"/>
                    </a:lnTo>
                    <a:lnTo>
                      <a:pt x="1820" y="677"/>
                    </a:lnTo>
                    <a:lnTo>
                      <a:pt x="1835" y="690"/>
                    </a:lnTo>
                    <a:lnTo>
                      <a:pt x="1851" y="702"/>
                    </a:lnTo>
                    <a:lnTo>
                      <a:pt x="1867" y="714"/>
                    </a:lnTo>
                    <a:lnTo>
                      <a:pt x="1884" y="726"/>
                    </a:lnTo>
                    <a:lnTo>
                      <a:pt x="1902" y="740"/>
                    </a:lnTo>
                    <a:lnTo>
                      <a:pt x="1909" y="748"/>
                    </a:lnTo>
                    <a:lnTo>
                      <a:pt x="1917" y="756"/>
                    </a:lnTo>
                    <a:lnTo>
                      <a:pt x="1925" y="765"/>
                    </a:lnTo>
                    <a:lnTo>
                      <a:pt x="1932" y="774"/>
                    </a:lnTo>
                    <a:lnTo>
                      <a:pt x="1942" y="783"/>
                    </a:lnTo>
                    <a:lnTo>
                      <a:pt x="1950" y="794"/>
                    </a:lnTo>
                    <a:lnTo>
                      <a:pt x="1959" y="804"/>
                    </a:lnTo>
                    <a:lnTo>
                      <a:pt x="1969" y="814"/>
                    </a:lnTo>
                    <a:lnTo>
                      <a:pt x="1984" y="817"/>
                    </a:lnTo>
                    <a:lnTo>
                      <a:pt x="2001" y="820"/>
                    </a:lnTo>
                    <a:lnTo>
                      <a:pt x="2017" y="824"/>
                    </a:lnTo>
                    <a:lnTo>
                      <a:pt x="2033" y="828"/>
                    </a:lnTo>
                    <a:lnTo>
                      <a:pt x="2051" y="832"/>
                    </a:lnTo>
                    <a:lnTo>
                      <a:pt x="2068" y="838"/>
                    </a:lnTo>
                    <a:lnTo>
                      <a:pt x="2085" y="843"/>
                    </a:lnTo>
                    <a:lnTo>
                      <a:pt x="2104" y="848"/>
                    </a:lnTo>
                    <a:lnTo>
                      <a:pt x="2108" y="856"/>
                    </a:lnTo>
                    <a:lnTo>
                      <a:pt x="2113" y="863"/>
                    </a:lnTo>
                    <a:lnTo>
                      <a:pt x="2118" y="871"/>
                    </a:lnTo>
                    <a:lnTo>
                      <a:pt x="2123" y="879"/>
                    </a:lnTo>
                    <a:lnTo>
                      <a:pt x="2128" y="887"/>
                    </a:lnTo>
                    <a:lnTo>
                      <a:pt x="2133" y="897"/>
                    </a:lnTo>
                    <a:lnTo>
                      <a:pt x="2139" y="906"/>
                    </a:lnTo>
                    <a:lnTo>
                      <a:pt x="2144" y="916"/>
                    </a:lnTo>
                    <a:lnTo>
                      <a:pt x="2142" y="928"/>
                    </a:lnTo>
                    <a:lnTo>
                      <a:pt x="2139" y="942"/>
                    </a:lnTo>
                    <a:lnTo>
                      <a:pt x="2136" y="954"/>
                    </a:lnTo>
                    <a:lnTo>
                      <a:pt x="2133" y="967"/>
                    </a:lnTo>
                    <a:lnTo>
                      <a:pt x="2131" y="980"/>
                    </a:lnTo>
                    <a:lnTo>
                      <a:pt x="2128" y="995"/>
                    </a:lnTo>
                    <a:lnTo>
                      <a:pt x="2126" y="1009"/>
                    </a:lnTo>
                    <a:lnTo>
                      <a:pt x="2123" y="1024"/>
                    </a:lnTo>
                    <a:lnTo>
                      <a:pt x="2124" y="1024"/>
                    </a:lnTo>
                    <a:lnTo>
                      <a:pt x="2124" y="1025"/>
                    </a:lnTo>
                    <a:lnTo>
                      <a:pt x="2126" y="1026"/>
                    </a:lnTo>
                    <a:lnTo>
                      <a:pt x="2127" y="1028"/>
                    </a:lnTo>
                    <a:lnTo>
                      <a:pt x="2129" y="1030"/>
                    </a:lnTo>
                    <a:lnTo>
                      <a:pt x="2132" y="1032"/>
                    </a:lnTo>
                    <a:lnTo>
                      <a:pt x="2134" y="1035"/>
                    </a:lnTo>
                    <a:lnTo>
                      <a:pt x="2138" y="1037"/>
                    </a:lnTo>
                    <a:lnTo>
                      <a:pt x="2142" y="1032"/>
                    </a:lnTo>
                    <a:lnTo>
                      <a:pt x="2147" y="1027"/>
                    </a:lnTo>
                    <a:lnTo>
                      <a:pt x="2153" y="1022"/>
                    </a:lnTo>
                    <a:lnTo>
                      <a:pt x="2158" y="1016"/>
                    </a:lnTo>
                    <a:lnTo>
                      <a:pt x="2164" y="1011"/>
                    </a:lnTo>
                    <a:lnTo>
                      <a:pt x="2170" y="1004"/>
                    </a:lnTo>
                    <a:lnTo>
                      <a:pt x="2176" y="998"/>
                    </a:lnTo>
                    <a:lnTo>
                      <a:pt x="2184" y="991"/>
                    </a:lnTo>
                    <a:lnTo>
                      <a:pt x="2202" y="995"/>
                    </a:lnTo>
                    <a:lnTo>
                      <a:pt x="2215" y="999"/>
                    </a:lnTo>
                    <a:lnTo>
                      <a:pt x="2225" y="1001"/>
                    </a:lnTo>
                    <a:lnTo>
                      <a:pt x="2232" y="1004"/>
                    </a:lnTo>
                    <a:lnTo>
                      <a:pt x="2239" y="1006"/>
                    </a:lnTo>
                    <a:lnTo>
                      <a:pt x="2243" y="1009"/>
                    </a:lnTo>
                    <a:lnTo>
                      <a:pt x="2247" y="1013"/>
                    </a:lnTo>
                    <a:lnTo>
                      <a:pt x="2251" y="1017"/>
                    </a:lnTo>
                    <a:lnTo>
                      <a:pt x="2252" y="1025"/>
                    </a:lnTo>
                    <a:lnTo>
                      <a:pt x="2253" y="1033"/>
                    </a:lnTo>
                    <a:lnTo>
                      <a:pt x="2254" y="1043"/>
                    </a:lnTo>
                    <a:lnTo>
                      <a:pt x="2256" y="1052"/>
                    </a:lnTo>
                    <a:lnTo>
                      <a:pt x="2258" y="1062"/>
                    </a:lnTo>
                    <a:lnTo>
                      <a:pt x="2260" y="1071"/>
                    </a:lnTo>
                    <a:lnTo>
                      <a:pt x="2262" y="1081"/>
                    </a:lnTo>
                    <a:lnTo>
                      <a:pt x="2265" y="1092"/>
                    </a:lnTo>
                    <a:lnTo>
                      <a:pt x="2262" y="1093"/>
                    </a:lnTo>
                    <a:lnTo>
                      <a:pt x="2260" y="1093"/>
                    </a:lnTo>
                    <a:lnTo>
                      <a:pt x="2257" y="1095"/>
                    </a:lnTo>
                    <a:lnTo>
                      <a:pt x="2254" y="1096"/>
                    </a:lnTo>
                    <a:lnTo>
                      <a:pt x="2251" y="1098"/>
                    </a:lnTo>
                    <a:lnTo>
                      <a:pt x="2247" y="1101"/>
                    </a:lnTo>
                    <a:lnTo>
                      <a:pt x="2243" y="1103"/>
                    </a:lnTo>
                    <a:lnTo>
                      <a:pt x="2238" y="1106"/>
                    </a:lnTo>
                    <a:close/>
                    <a:moveTo>
                      <a:pt x="1660" y="1078"/>
                    </a:moveTo>
                    <a:lnTo>
                      <a:pt x="1655" y="1078"/>
                    </a:lnTo>
                    <a:lnTo>
                      <a:pt x="1650" y="1077"/>
                    </a:lnTo>
                    <a:lnTo>
                      <a:pt x="1645" y="1076"/>
                    </a:lnTo>
                    <a:lnTo>
                      <a:pt x="1639" y="1074"/>
                    </a:lnTo>
                    <a:lnTo>
                      <a:pt x="1632" y="1072"/>
                    </a:lnTo>
                    <a:lnTo>
                      <a:pt x="1626" y="1070"/>
                    </a:lnTo>
                    <a:lnTo>
                      <a:pt x="1620" y="1067"/>
                    </a:lnTo>
                    <a:lnTo>
                      <a:pt x="1613" y="1065"/>
                    </a:lnTo>
                    <a:lnTo>
                      <a:pt x="1613" y="1057"/>
                    </a:lnTo>
                    <a:lnTo>
                      <a:pt x="1613" y="1050"/>
                    </a:lnTo>
                    <a:lnTo>
                      <a:pt x="1612" y="1042"/>
                    </a:lnTo>
                    <a:lnTo>
                      <a:pt x="1612" y="1034"/>
                    </a:lnTo>
                    <a:lnTo>
                      <a:pt x="1611" y="1026"/>
                    </a:lnTo>
                    <a:lnTo>
                      <a:pt x="1610" y="1019"/>
                    </a:lnTo>
                    <a:lnTo>
                      <a:pt x="1608" y="1011"/>
                    </a:lnTo>
                    <a:lnTo>
                      <a:pt x="1606" y="1004"/>
                    </a:lnTo>
                    <a:lnTo>
                      <a:pt x="1609" y="1004"/>
                    </a:lnTo>
                    <a:lnTo>
                      <a:pt x="1611" y="1003"/>
                    </a:lnTo>
                    <a:lnTo>
                      <a:pt x="1613" y="1001"/>
                    </a:lnTo>
                    <a:lnTo>
                      <a:pt x="1616" y="1000"/>
                    </a:lnTo>
                    <a:lnTo>
                      <a:pt x="1618" y="998"/>
                    </a:lnTo>
                    <a:lnTo>
                      <a:pt x="1621" y="995"/>
                    </a:lnTo>
                    <a:lnTo>
                      <a:pt x="1623" y="993"/>
                    </a:lnTo>
                    <a:lnTo>
                      <a:pt x="1626" y="991"/>
                    </a:lnTo>
                    <a:lnTo>
                      <a:pt x="1633" y="993"/>
                    </a:lnTo>
                    <a:lnTo>
                      <a:pt x="1642" y="997"/>
                    </a:lnTo>
                    <a:lnTo>
                      <a:pt x="1649" y="1001"/>
                    </a:lnTo>
                    <a:lnTo>
                      <a:pt x="1656" y="1005"/>
                    </a:lnTo>
                    <a:lnTo>
                      <a:pt x="1664" y="1009"/>
                    </a:lnTo>
                    <a:lnTo>
                      <a:pt x="1671" y="1014"/>
                    </a:lnTo>
                    <a:lnTo>
                      <a:pt x="1679" y="1019"/>
                    </a:lnTo>
                    <a:lnTo>
                      <a:pt x="1687" y="1024"/>
                    </a:lnTo>
                    <a:lnTo>
                      <a:pt x="1687" y="1029"/>
                    </a:lnTo>
                    <a:lnTo>
                      <a:pt x="1687" y="1034"/>
                    </a:lnTo>
                    <a:lnTo>
                      <a:pt x="1687" y="1040"/>
                    </a:lnTo>
                    <a:lnTo>
                      <a:pt x="1688" y="1046"/>
                    </a:lnTo>
                    <a:lnTo>
                      <a:pt x="1689" y="1051"/>
                    </a:lnTo>
                    <a:lnTo>
                      <a:pt x="1690" y="1058"/>
                    </a:lnTo>
                    <a:lnTo>
                      <a:pt x="1692" y="1064"/>
                    </a:lnTo>
                    <a:lnTo>
                      <a:pt x="1694" y="1071"/>
                    </a:lnTo>
                    <a:lnTo>
                      <a:pt x="1684" y="1076"/>
                    </a:lnTo>
                    <a:lnTo>
                      <a:pt x="1677" y="1079"/>
                    </a:lnTo>
                    <a:lnTo>
                      <a:pt x="1672" y="1081"/>
                    </a:lnTo>
                    <a:lnTo>
                      <a:pt x="1669" y="1082"/>
                    </a:lnTo>
                    <a:lnTo>
                      <a:pt x="1666" y="1082"/>
                    </a:lnTo>
                    <a:lnTo>
                      <a:pt x="1664" y="1082"/>
                    </a:lnTo>
                    <a:lnTo>
                      <a:pt x="1662" y="1080"/>
                    </a:lnTo>
                    <a:lnTo>
                      <a:pt x="1660" y="1078"/>
                    </a:lnTo>
                    <a:close/>
                    <a:moveTo>
                      <a:pt x="1471" y="1051"/>
                    </a:moveTo>
                    <a:lnTo>
                      <a:pt x="1464" y="1049"/>
                    </a:lnTo>
                    <a:lnTo>
                      <a:pt x="1456" y="1046"/>
                    </a:lnTo>
                    <a:lnTo>
                      <a:pt x="1449" y="1044"/>
                    </a:lnTo>
                    <a:lnTo>
                      <a:pt x="1441" y="1041"/>
                    </a:lnTo>
                    <a:lnTo>
                      <a:pt x="1432" y="1038"/>
                    </a:lnTo>
                    <a:lnTo>
                      <a:pt x="1423" y="1035"/>
                    </a:lnTo>
                    <a:lnTo>
                      <a:pt x="1414" y="1033"/>
                    </a:lnTo>
                    <a:lnTo>
                      <a:pt x="1404" y="1030"/>
                    </a:lnTo>
                    <a:lnTo>
                      <a:pt x="1404" y="1028"/>
                    </a:lnTo>
                    <a:lnTo>
                      <a:pt x="1403" y="1025"/>
                    </a:lnTo>
                    <a:lnTo>
                      <a:pt x="1402" y="1023"/>
                    </a:lnTo>
                    <a:lnTo>
                      <a:pt x="1400" y="1021"/>
                    </a:lnTo>
                    <a:lnTo>
                      <a:pt x="1398" y="1018"/>
                    </a:lnTo>
                    <a:lnTo>
                      <a:pt x="1396" y="1016"/>
                    </a:lnTo>
                    <a:lnTo>
                      <a:pt x="1394" y="1013"/>
                    </a:lnTo>
                    <a:lnTo>
                      <a:pt x="1391" y="1011"/>
                    </a:lnTo>
                    <a:lnTo>
                      <a:pt x="1392" y="1008"/>
                    </a:lnTo>
                    <a:lnTo>
                      <a:pt x="1392" y="1004"/>
                    </a:lnTo>
                    <a:lnTo>
                      <a:pt x="1394" y="1001"/>
                    </a:lnTo>
                    <a:lnTo>
                      <a:pt x="1395" y="996"/>
                    </a:lnTo>
                    <a:lnTo>
                      <a:pt x="1397" y="992"/>
                    </a:lnTo>
                    <a:lnTo>
                      <a:pt x="1400" y="986"/>
                    </a:lnTo>
                    <a:lnTo>
                      <a:pt x="1402" y="981"/>
                    </a:lnTo>
                    <a:lnTo>
                      <a:pt x="1404" y="976"/>
                    </a:lnTo>
                    <a:lnTo>
                      <a:pt x="1420" y="977"/>
                    </a:lnTo>
                    <a:lnTo>
                      <a:pt x="1436" y="977"/>
                    </a:lnTo>
                    <a:lnTo>
                      <a:pt x="1452" y="979"/>
                    </a:lnTo>
                    <a:lnTo>
                      <a:pt x="1469" y="980"/>
                    </a:lnTo>
                    <a:lnTo>
                      <a:pt x="1487" y="982"/>
                    </a:lnTo>
                    <a:lnTo>
                      <a:pt x="1504" y="985"/>
                    </a:lnTo>
                    <a:lnTo>
                      <a:pt x="1521" y="987"/>
                    </a:lnTo>
                    <a:lnTo>
                      <a:pt x="1539" y="991"/>
                    </a:lnTo>
                    <a:lnTo>
                      <a:pt x="1536" y="996"/>
                    </a:lnTo>
                    <a:lnTo>
                      <a:pt x="1532" y="1002"/>
                    </a:lnTo>
                    <a:lnTo>
                      <a:pt x="1528" y="1008"/>
                    </a:lnTo>
                    <a:lnTo>
                      <a:pt x="1524" y="1015"/>
                    </a:lnTo>
                    <a:lnTo>
                      <a:pt x="1520" y="1022"/>
                    </a:lnTo>
                    <a:lnTo>
                      <a:pt x="1515" y="1029"/>
                    </a:lnTo>
                    <a:lnTo>
                      <a:pt x="1510" y="1036"/>
                    </a:lnTo>
                    <a:lnTo>
                      <a:pt x="1505" y="1045"/>
                    </a:lnTo>
                    <a:lnTo>
                      <a:pt x="1502" y="1045"/>
                    </a:lnTo>
                    <a:lnTo>
                      <a:pt x="1499" y="1045"/>
                    </a:lnTo>
                    <a:lnTo>
                      <a:pt x="1495" y="1045"/>
                    </a:lnTo>
                    <a:lnTo>
                      <a:pt x="1491" y="1046"/>
                    </a:lnTo>
                    <a:lnTo>
                      <a:pt x="1487" y="1046"/>
                    </a:lnTo>
                    <a:lnTo>
                      <a:pt x="1481" y="1048"/>
                    </a:lnTo>
                    <a:lnTo>
                      <a:pt x="1476" y="1049"/>
                    </a:lnTo>
                    <a:lnTo>
                      <a:pt x="1471" y="1051"/>
                    </a:lnTo>
                    <a:close/>
                    <a:moveTo>
                      <a:pt x="1606" y="550"/>
                    </a:moveTo>
                    <a:lnTo>
                      <a:pt x="1614" y="542"/>
                    </a:lnTo>
                    <a:lnTo>
                      <a:pt x="1622" y="533"/>
                    </a:lnTo>
                    <a:lnTo>
                      <a:pt x="1631" y="524"/>
                    </a:lnTo>
                    <a:lnTo>
                      <a:pt x="1641" y="515"/>
                    </a:lnTo>
                    <a:lnTo>
                      <a:pt x="1650" y="505"/>
                    </a:lnTo>
                    <a:lnTo>
                      <a:pt x="1660" y="495"/>
                    </a:lnTo>
                    <a:lnTo>
                      <a:pt x="1670" y="486"/>
                    </a:lnTo>
                    <a:lnTo>
                      <a:pt x="1680" y="475"/>
                    </a:lnTo>
                    <a:lnTo>
                      <a:pt x="1688" y="475"/>
                    </a:lnTo>
                    <a:lnTo>
                      <a:pt x="1695" y="475"/>
                    </a:lnTo>
                    <a:lnTo>
                      <a:pt x="1703" y="474"/>
                    </a:lnTo>
                    <a:lnTo>
                      <a:pt x="1711" y="474"/>
                    </a:lnTo>
                    <a:lnTo>
                      <a:pt x="1719" y="473"/>
                    </a:lnTo>
                    <a:lnTo>
                      <a:pt x="1728" y="472"/>
                    </a:lnTo>
                    <a:lnTo>
                      <a:pt x="1738" y="470"/>
                    </a:lnTo>
                    <a:lnTo>
                      <a:pt x="1747" y="468"/>
                    </a:lnTo>
                    <a:lnTo>
                      <a:pt x="1748" y="468"/>
                    </a:lnTo>
                    <a:lnTo>
                      <a:pt x="1749" y="469"/>
                    </a:lnTo>
                    <a:lnTo>
                      <a:pt x="1750" y="470"/>
                    </a:lnTo>
                    <a:lnTo>
                      <a:pt x="1752" y="472"/>
                    </a:lnTo>
                    <a:lnTo>
                      <a:pt x="1754" y="474"/>
                    </a:lnTo>
                    <a:lnTo>
                      <a:pt x="1756" y="476"/>
                    </a:lnTo>
                    <a:lnTo>
                      <a:pt x="1758" y="479"/>
                    </a:lnTo>
                    <a:lnTo>
                      <a:pt x="1761" y="481"/>
                    </a:lnTo>
                    <a:lnTo>
                      <a:pt x="1758" y="487"/>
                    </a:lnTo>
                    <a:lnTo>
                      <a:pt x="1756" y="492"/>
                    </a:lnTo>
                    <a:lnTo>
                      <a:pt x="1753" y="497"/>
                    </a:lnTo>
                    <a:lnTo>
                      <a:pt x="1751" y="502"/>
                    </a:lnTo>
                    <a:lnTo>
                      <a:pt x="1748" y="507"/>
                    </a:lnTo>
                    <a:lnTo>
                      <a:pt x="1746" y="512"/>
                    </a:lnTo>
                    <a:lnTo>
                      <a:pt x="1743" y="517"/>
                    </a:lnTo>
                    <a:lnTo>
                      <a:pt x="1741" y="522"/>
                    </a:lnTo>
                    <a:lnTo>
                      <a:pt x="1727" y="525"/>
                    </a:lnTo>
                    <a:lnTo>
                      <a:pt x="1715" y="527"/>
                    </a:lnTo>
                    <a:lnTo>
                      <a:pt x="1703" y="530"/>
                    </a:lnTo>
                    <a:lnTo>
                      <a:pt x="1690" y="532"/>
                    </a:lnTo>
                    <a:lnTo>
                      <a:pt x="1677" y="536"/>
                    </a:lnTo>
                    <a:lnTo>
                      <a:pt x="1665" y="538"/>
                    </a:lnTo>
                    <a:lnTo>
                      <a:pt x="1652" y="541"/>
                    </a:lnTo>
                    <a:lnTo>
                      <a:pt x="1640" y="543"/>
                    </a:lnTo>
                    <a:lnTo>
                      <a:pt x="1640" y="543"/>
                    </a:lnTo>
                    <a:lnTo>
                      <a:pt x="1640" y="544"/>
                    </a:lnTo>
                    <a:lnTo>
                      <a:pt x="1640" y="546"/>
                    </a:lnTo>
                    <a:lnTo>
                      <a:pt x="1639" y="547"/>
                    </a:lnTo>
                    <a:lnTo>
                      <a:pt x="1638" y="549"/>
                    </a:lnTo>
                    <a:lnTo>
                      <a:pt x="1637" y="551"/>
                    </a:lnTo>
                    <a:lnTo>
                      <a:pt x="1636" y="554"/>
                    </a:lnTo>
                    <a:lnTo>
                      <a:pt x="1632" y="556"/>
                    </a:lnTo>
                    <a:lnTo>
                      <a:pt x="1630" y="556"/>
                    </a:lnTo>
                    <a:lnTo>
                      <a:pt x="1627" y="556"/>
                    </a:lnTo>
                    <a:lnTo>
                      <a:pt x="1625" y="556"/>
                    </a:lnTo>
                    <a:lnTo>
                      <a:pt x="1622" y="556"/>
                    </a:lnTo>
                    <a:lnTo>
                      <a:pt x="1618" y="555"/>
                    </a:lnTo>
                    <a:lnTo>
                      <a:pt x="1615" y="554"/>
                    </a:lnTo>
                    <a:lnTo>
                      <a:pt x="1611" y="552"/>
                    </a:lnTo>
                    <a:lnTo>
                      <a:pt x="1606" y="550"/>
                    </a:lnTo>
                    <a:close/>
                    <a:moveTo>
                      <a:pt x="1552" y="2688"/>
                    </a:moveTo>
                    <a:lnTo>
                      <a:pt x="1628" y="2690"/>
                    </a:lnTo>
                    <a:lnTo>
                      <a:pt x="1705" y="2691"/>
                    </a:lnTo>
                    <a:lnTo>
                      <a:pt x="1782" y="2691"/>
                    </a:lnTo>
                    <a:lnTo>
                      <a:pt x="1859" y="2690"/>
                    </a:lnTo>
                    <a:lnTo>
                      <a:pt x="1935" y="2689"/>
                    </a:lnTo>
                    <a:lnTo>
                      <a:pt x="2011" y="2687"/>
                    </a:lnTo>
                    <a:lnTo>
                      <a:pt x="2085" y="2684"/>
                    </a:lnTo>
                    <a:lnTo>
                      <a:pt x="2159" y="2680"/>
                    </a:lnTo>
                    <a:lnTo>
                      <a:pt x="2231" y="2675"/>
                    </a:lnTo>
                    <a:lnTo>
                      <a:pt x="2302" y="2669"/>
                    </a:lnTo>
                    <a:lnTo>
                      <a:pt x="2371" y="2661"/>
                    </a:lnTo>
                    <a:lnTo>
                      <a:pt x="2439" y="2652"/>
                    </a:lnTo>
                    <a:lnTo>
                      <a:pt x="2503" y="2641"/>
                    </a:lnTo>
                    <a:lnTo>
                      <a:pt x="2566" y="2629"/>
                    </a:lnTo>
                    <a:lnTo>
                      <a:pt x="2597" y="2623"/>
                    </a:lnTo>
                    <a:lnTo>
                      <a:pt x="2626" y="2616"/>
                    </a:lnTo>
                    <a:lnTo>
                      <a:pt x="2655" y="2609"/>
                    </a:lnTo>
                    <a:lnTo>
                      <a:pt x="2683" y="2600"/>
                    </a:lnTo>
                    <a:lnTo>
                      <a:pt x="2696" y="2589"/>
                    </a:lnTo>
                    <a:lnTo>
                      <a:pt x="2722" y="2567"/>
                    </a:lnTo>
                    <a:lnTo>
                      <a:pt x="2759" y="2535"/>
                    </a:lnTo>
                    <a:lnTo>
                      <a:pt x="2802" y="2495"/>
                    </a:lnTo>
                    <a:lnTo>
                      <a:pt x="2824" y="2473"/>
                    </a:lnTo>
                    <a:lnTo>
                      <a:pt x="2848" y="2451"/>
                    </a:lnTo>
                    <a:lnTo>
                      <a:pt x="2871" y="2426"/>
                    </a:lnTo>
                    <a:lnTo>
                      <a:pt x="2894" y="2401"/>
                    </a:lnTo>
                    <a:lnTo>
                      <a:pt x="2915" y="2375"/>
                    </a:lnTo>
                    <a:lnTo>
                      <a:pt x="2935" y="2350"/>
                    </a:lnTo>
                    <a:lnTo>
                      <a:pt x="2954" y="2324"/>
                    </a:lnTo>
                    <a:lnTo>
                      <a:pt x="2970" y="2299"/>
                    </a:lnTo>
                    <a:lnTo>
                      <a:pt x="2971" y="2293"/>
                    </a:lnTo>
                    <a:lnTo>
                      <a:pt x="2971" y="2288"/>
                    </a:lnTo>
                    <a:lnTo>
                      <a:pt x="2973" y="2283"/>
                    </a:lnTo>
                    <a:lnTo>
                      <a:pt x="2974" y="2277"/>
                    </a:lnTo>
                    <a:lnTo>
                      <a:pt x="2976" y="2271"/>
                    </a:lnTo>
                    <a:lnTo>
                      <a:pt x="2979" y="2265"/>
                    </a:lnTo>
                    <a:lnTo>
                      <a:pt x="2981" y="2259"/>
                    </a:lnTo>
                    <a:lnTo>
                      <a:pt x="2984" y="2251"/>
                    </a:lnTo>
                    <a:lnTo>
                      <a:pt x="2995" y="2236"/>
                    </a:lnTo>
                    <a:lnTo>
                      <a:pt x="3005" y="2221"/>
                    </a:lnTo>
                    <a:lnTo>
                      <a:pt x="3017" y="2206"/>
                    </a:lnTo>
                    <a:lnTo>
                      <a:pt x="3028" y="2190"/>
                    </a:lnTo>
                    <a:lnTo>
                      <a:pt x="3040" y="2175"/>
                    </a:lnTo>
                    <a:lnTo>
                      <a:pt x="3053" y="2160"/>
                    </a:lnTo>
                    <a:lnTo>
                      <a:pt x="3065" y="2144"/>
                    </a:lnTo>
                    <a:lnTo>
                      <a:pt x="3078" y="2129"/>
                    </a:lnTo>
                    <a:lnTo>
                      <a:pt x="3078" y="2121"/>
                    </a:lnTo>
                    <a:lnTo>
                      <a:pt x="3078" y="2114"/>
                    </a:lnTo>
                    <a:lnTo>
                      <a:pt x="3078" y="2106"/>
                    </a:lnTo>
                    <a:lnTo>
                      <a:pt x="3079" y="2099"/>
                    </a:lnTo>
                    <a:lnTo>
                      <a:pt x="3079" y="2091"/>
                    </a:lnTo>
                    <a:lnTo>
                      <a:pt x="3081" y="2083"/>
                    </a:lnTo>
                    <a:lnTo>
                      <a:pt x="3082" y="2076"/>
                    </a:lnTo>
                    <a:lnTo>
                      <a:pt x="3084" y="2068"/>
                    </a:lnTo>
                    <a:lnTo>
                      <a:pt x="3093" y="2051"/>
                    </a:lnTo>
                    <a:lnTo>
                      <a:pt x="3100" y="2032"/>
                    </a:lnTo>
                    <a:lnTo>
                      <a:pt x="3108" y="2014"/>
                    </a:lnTo>
                    <a:lnTo>
                      <a:pt x="3116" y="1995"/>
                    </a:lnTo>
                    <a:lnTo>
                      <a:pt x="3124" y="1977"/>
                    </a:lnTo>
                    <a:lnTo>
                      <a:pt x="3133" y="1959"/>
                    </a:lnTo>
                    <a:lnTo>
                      <a:pt x="3143" y="1939"/>
                    </a:lnTo>
                    <a:lnTo>
                      <a:pt x="3152" y="1919"/>
                    </a:lnTo>
                    <a:lnTo>
                      <a:pt x="3160" y="1919"/>
                    </a:lnTo>
                    <a:lnTo>
                      <a:pt x="3168" y="1918"/>
                    </a:lnTo>
                    <a:lnTo>
                      <a:pt x="3177" y="1916"/>
                    </a:lnTo>
                    <a:lnTo>
                      <a:pt x="3186" y="1915"/>
                    </a:lnTo>
                    <a:lnTo>
                      <a:pt x="3196" y="1913"/>
                    </a:lnTo>
                    <a:lnTo>
                      <a:pt x="3206" y="1911"/>
                    </a:lnTo>
                    <a:lnTo>
                      <a:pt x="3216" y="1908"/>
                    </a:lnTo>
                    <a:lnTo>
                      <a:pt x="3226" y="1906"/>
                    </a:lnTo>
                    <a:lnTo>
                      <a:pt x="3231" y="1900"/>
                    </a:lnTo>
                    <a:lnTo>
                      <a:pt x="3236" y="1894"/>
                    </a:lnTo>
                    <a:lnTo>
                      <a:pt x="3242" y="1887"/>
                    </a:lnTo>
                    <a:lnTo>
                      <a:pt x="3247" y="1881"/>
                    </a:lnTo>
                    <a:lnTo>
                      <a:pt x="3253" y="1874"/>
                    </a:lnTo>
                    <a:lnTo>
                      <a:pt x="3259" y="1866"/>
                    </a:lnTo>
                    <a:lnTo>
                      <a:pt x="3266" y="1859"/>
                    </a:lnTo>
                    <a:lnTo>
                      <a:pt x="3273" y="1851"/>
                    </a:lnTo>
                    <a:lnTo>
                      <a:pt x="3273" y="1840"/>
                    </a:lnTo>
                    <a:lnTo>
                      <a:pt x="3274" y="1830"/>
                    </a:lnTo>
                    <a:lnTo>
                      <a:pt x="3275" y="1820"/>
                    </a:lnTo>
                    <a:lnTo>
                      <a:pt x="3277" y="1810"/>
                    </a:lnTo>
                    <a:lnTo>
                      <a:pt x="3279" y="1799"/>
                    </a:lnTo>
                    <a:lnTo>
                      <a:pt x="3281" y="1787"/>
                    </a:lnTo>
                    <a:lnTo>
                      <a:pt x="3283" y="1775"/>
                    </a:lnTo>
                    <a:lnTo>
                      <a:pt x="3286" y="1763"/>
                    </a:lnTo>
                    <a:lnTo>
                      <a:pt x="3300" y="1758"/>
                    </a:lnTo>
                    <a:lnTo>
                      <a:pt x="3313" y="1752"/>
                    </a:lnTo>
                    <a:lnTo>
                      <a:pt x="3326" y="1746"/>
                    </a:lnTo>
                    <a:lnTo>
                      <a:pt x="3340" y="1738"/>
                    </a:lnTo>
                    <a:lnTo>
                      <a:pt x="3356" y="1731"/>
                    </a:lnTo>
                    <a:lnTo>
                      <a:pt x="3370" y="1724"/>
                    </a:lnTo>
                    <a:lnTo>
                      <a:pt x="3385" y="1716"/>
                    </a:lnTo>
                    <a:lnTo>
                      <a:pt x="3401" y="1709"/>
                    </a:lnTo>
                    <a:lnTo>
                      <a:pt x="3401" y="1706"/>
                    </a:lnTo>
                    <a:lnTo>
                      <a:pt x="3402" y="1703"/>
                    </a:lnTo>
                    <a:lnTo>
                      <a:pt x="3403" y="1699"/>
                    </a:lnTo>
                    <a:lnTo>
                      <a:pt x="3405" y="1695"/>
                    </a:lnTo>
                    <a:lnTo>
                      <a:pt x="3407" y="1689"/>
                    </a:lnTo>
                    <a:lnTo>
                      <a:pt x="3409" y="1685"/>
                    </a:lnTo>
                    <a:lnTo>
                      <a:pt x="3412" y="1680"/>
                    </a:lnTo>
                    <a:lnTo>
                      <a:pt x="3414" y="1675"/>
                    </a:lnTo>
                    <a:lnTo>
                      <a:pt x="3414" y="1657"/>
                    </a:lnTo>
                    <a:lnTo>
                      <a:pt x="3414" y="1639"/>
                    </a:lnTo>
                    <a:lnTo>
                      <a:pt x="3414" y="1621"/>
                    </a:lnTo>
                    <a:lnTo>
                      <a:pt x="3413" y="1603"/>
                    </a:lnTo>
                    <a:lnTo>
                      <a:pt x="3412" y="1584"/>
                    </a:lnTo>
                    <a:lnTo>
                      <a:pt x="3411" y="1565"/>
                    </a:lnTo>
                    <a:lnTo>
                      <a:pt x="3410" y="1546"/>
                    </a:lnTo>
                    <a:lnTo>
                      <a:pt x="3408" y="1526"/>
                    </a:lnTo>
                    <a:lnTo>
                      <a:pt x="3400" y="1518"/>
                    </a:lnTo>
                    <a:lnTo>
                      <a:pt x="3393" y="1511"/>
                    </a:lnTo>
                    <a:lnTo>
                      <a:pt x="3384" y="1503"/>
                    </a:lnTo>
                    <a:lnTo>
                      <a:pt x="3376" y="1496"/>
                    </a:lnTo>
                    <a:lnTo>
                      <a:pt x="3368" y="1487"/>
                    </a:lnTo>
                    <a:lnTo>
                      <a:pt x="3359" y="1480"/>
                    </a:lnTo>
                    <a:lnTo>
                      <a:pt x="3350" y="1472"/>
                    </a:lnTo>
                    <a:lnTo>
                      <a:pt x="3340" y="1465"/>
                    </a:lnTo>
                    <a:lnTo>
                      <a:pt x="3335" y="1464"/>
                    </a:lnTo>
                    <a:lnTo>
                      <a:pt x="3330" y="1464"/>
                    </a:lnTo>
                    <a:lnTo>
                      <a:pt x="3324" y="1462"/>
                    </a:lnTo>
                    <a:lnTo>
                      <a:pt x="3319" y="1461"/>
                    </a:lnTo>
                    <a:lnTo>
                      <a:pt x="3313" y="1459"/>
                    </a:lnTo>
                    <a:lnTo>
                      <a:pt x="3307" y="1456"/>
                    </a:lnTo>
                    <a:lnTo>
                      <a:pt x="3301" y="1454"/>
                    </a:lnTo>
                    <a:lnTo>
                      <a:pt x="3294" y="1451"/>
                    </a:lnTo>
                    <a:lnTo>
                      <a:pt x="3285" y="1429"/>
                    </a:lnTo>
                    <a:lnTo>
                      <a:pt x="3278" y="1411"/>
                    </a:lnTo>
                    <a:lnTo>
                      <a:pt x="3271" y="1394"/>
                    </a:lnTo>
                    <a:lnTo>
                      <a:pt x="3265" y="1378"/>
                    </a:lnTo>
                    <a:lnTo>
                      <a:pt x="3259" y="1363"/>
                    </a:lnTo>
                    <a:lnTo>
                      <a:pt x="3254" y="1349"/>
                    </a:lnTo>
                    <a:lnTo>
                      <a:pt x="3249" y="1332"/>
                    </a:lnTo>
                    <a:lnTo>
                      <a:pt x="3246" y="1316"/>
                    </a:lnTo>
                    <a:lnTo>
                      <a:pt x="3236" y="1308"/>
                    </a:lnTo>
                    <a:lnTo>
                      <a:pt x="3226" y="1301"/>
                    </a:lnTo>
                    <a:lnTo>
                      <a:pt x="3216" y="1293"/>
                    </a:lnTo>
                    <a:lnTo>
                      <a:pt x="3206" y="1285"/>
                    </a:lnTo>
                    <a:lnTo>
                      <a:pt x="3196" y="1277"/>
                    </a:lnTo>
                    <a:lnTo>
                      <a:pt x="3185" y="1270"/>
                    </a:lnTo>
                    <a:lnTo>
                      <a:pt x="3175" y="1262"/>
                    </a:lnTo>
                    <a:lnTo>
                      <a:pt x="3165" y="1255"/>
                    </a:lnTo>
                    <a:lnTo>
                      <a:pt x="3163" y="1257"/>
                    </a:lnTo>
                    <a:lnTo>
                      <a:pt x="3160" y="1260"/>
                    </a:lnTo>
                    <a:lnTo>
                      <a:pt x="3158" y="1262"/>
                    </a:lnTo>
                    <a:lnTo>
                      <a:pt x="3155" y="1265"/>
                    </a:lnTo>
                    <a:lnTo>
                      <a:pt x="3153" y="1267"/>
                    </a:lnTo>
                    <a:lnTo>
                      <a:pt x="3151" y="1270"/>
                    </a:lnTo>
                    <a:lnTo>
                      <a:pt x="3148" y="1272"/>
                    </a:lnTo>
                    <a:lnTo>
                      <a:pt x="3146" y="1275"/>
                    </a:lnTo>
                    <a:lnTo>
                      <a:pt x="3134" y="1275"/>
                    </a:lnTo>
                    <a:lnTo>
                      <a:pt x="3124" y="1275"/>
                    </a:lnTo>
                    <a:lnTo>
                      <a:pt x="3113" y="1275"/>
                    </a:lnTo>
                    <a:lnTo>
                      <a:pt x="3101" y="1275"/>
                    </a:lnTo>
                    <a:lnTo>
                      <a:pt x="3088" y="1275"/>
                    </a:lnTo>
                    <a:lnTo>
                      <a:pt x="3076" y="1275"/>
                    </a:lnTo>
                    <a:lnTo>
                      <a:pt x="3064" y="1275"/>
                    </a:lnTo>
                    <a:lnTo>
                      <a:pt x="3051" y="1275"/>
                    </a:lnTo>
                    <a:lnTo>
                      <a:pt x="3049" y="1270"/>
                    </a:lnTo>
                    <a:lnTo>
                      <a:pt x="3045" y="1265"/>
                    </a:lnTo>
                    <a:lnTo>
                      <a:pt x="3042" y="1260"/>
                    </a:lnTo>
                    <a:lnTo>
                      <a:pt x="3036" y="1255"/>
                    </a:lnTo>
                    <a:lnTo>
                      <a:pt x="3032" y="1250"/>
                    </a:lnTo>
                    <a:lnTo>
                      <a:pt x="3027" y="1245"/>
                    </a:lnTo>
                    <a:lnTo>
                      <a:pt x="3022" y="1239"/>
                    </a:lnTo>
                    <a:lnTo>
                      <a:pt x="3017" y="1234"/>
                    </a:lnTo>
                    <a:lnTo>
                      <a:pt x="3017" y="1216"/>
                    </a:lnTo>
                    <a:lnTo>
                      <a:pt x="3016" y="1199"/>
                    </a:lnTo>
                    <a:lnTo>
                      <a:pt x="3015" y="1180"/>
                    </a:lnTo>
                    <a:lnTo>
                      <a:pt x="3013" y="1163"/>
                    </a:lnTo>
                    <a:lnTo>
                      <a:pt x="3011" y="1146"/>
                    </a:lnTo>
                    <a:lnTo>
                      <a:pt x="3009" y="1127"/>
                    </a:lnTo>
                    <a:lnTo>
                      <a:pt x="3007" y="1110"/>
                    </a:lnTo>
                    <a:lnTo>
                      <a:pt x="3004" y="1092"/>
                    </a:lnTo>
                    <a:lnTo>
                      <a:pt x="2999" y="1076"/>
                    </a:lnTo>
                    <a:lnTo>
                      <a:pt x="2994" y="1060"/>
                    </a:lnTo>
                    <a:lnTo>
                      <a:pt x="2988" y="1044"/>
                    </a:lnTo>
                    <a:lnTo>
                      <a:pt x="2984" y="1026"/>
                    </a:lnTo>
                    <a:lnTo>
                      <a:pt x="2979" y="1009"/>
                    </a:lnTo>
                    <a:lnTo>
                      <a:pt x="2974" y="992"/>
                    </a:lnTo>
                    <a:lnTo>
                      <a:pt x="2969" y="974"/>
                    </a:lnTo>
                    <a:lnTo>
                      <a:pt x="2964" y="956"/>
                    </a:lnTo>
                    <a:lnTo>
                      <a:pt x="2959" y="949"/>
                    </a:lnTo>
                    <a:lnTo>
                      <a:pt x="2953" y="941"/>
                    </a:lnTo>
                    <a:lnTo>
                      <a:pt x="2946" y="933"/>
                    </a:lnTo>
                    <a:lnTo>
                      <a:pt x="2939" y="925"/>
                    </a:lnTo>
                    <a:lnTo>
                      <a:pt x="2932" y="916"/>
                    </a:lnTo>
                    <a:lnTo>
                      <a:pt x="2925" y="908"/>
                    </a:lnTo>
                    <a:lnTo>
                      <a:pt x="2917" y="899"/>
                    </a:lnTo>
                    <a:lnTo>
                      <a:pt x="2910" y="889"/>
                    </a:lnTo>
                    <a:lnTo>
                      <a:pt x="2907" y="880"/>
                    </a:lnTo>
                    <a:lnTo>
                      <a:pt x="2904" y="872"/>
                    </a:lnTo>
                    <a:lnTo>
                      <a:pt x="2900" y="863"/>
                    </a:lnTo>
                    <a:lnTo>
                      <a:pt x="2896" y="854"/>
                    </a:lnTo>
                    <a:lnTo>
                      <a:pt x="2892" y="844"/>
                    </a:lnTo>
                    <a:lnTo>
                      <a:pt x="2886" y="834"/>
                    </a:lnTo>
                    <a:lnTo>
                      <a:pt x="2881" y="824"/>
                    </a:lnTo>
                    <a:lnTo>
                      <a:pt x="2876" y="814"/>
                    </a:lnTo>
                    <a:lnTo>
                      <a:pt x="2869" y="806"/>
                    </a:lnTo>
                    <a:lnTo>
                      <a:pt x="2861" y="798"/>
                    </a:lnTo>
                    <a:lnTo>
                      <a:pt x="2854" y="789"/>
                    </a:lnTo>
                    <a:lnTo>
                      <a:pt x="2846" y="779"/>
                    </a:lnTo>
                    <a:lnTo>
                      <a:pt x="2838" y="769"/>
                    </a:lnTo>
                    <a:lnTo>
                      <a:pt x="2831" y="760"/>
                    </a:lnTo>
                    <a:lnTo>
                      <a:pt x="2823" y="750"/>
                    </a:lnTo>
                    <a:lnTo>
                      <a:pt x="2816" y="740"/>
                    </a:lnTo>
                    <a:lnTo>
                      <a:pt x="2806" y="719"/>
                    </a:lnTo>
                    <a:lnTo>
                      <a:pt x="2796" y="699"/>
                    </a:lnTo>
                    <a:lnTo>
                      <a:pt x="2785" y="678"/>
                    </a:lnTo>
                    <a:lnTo>
                      <a:pt x="2774" y="658"/>
                    </a:lnTo>
                    <a:lnTo>
                      <a:pt x="2764" y="638"/>
                    </a:lnTo>
                    <a:lnTo>
                      <a:pt x="2753" y="617"/>
                    </a:lnTo>
                    <a:lnTo>
                      <a:pt x="2741" y="597"/>
                    </a:lnTo>
                    <a:lnTo>
                      <a:pt x="2728" y="576"/>
                    </a:lnTo>
                    <a:lnTo>
                      <a:pt x="2723" y="571"/>
                    </a:lnTo>
                    <a:lnTo>
                      <a:pt x="2718" y="566"/>
                    </a:lnTo>
                    <a:lnTo>
                      <a:pt x="2713" y="561"/>
                    </a:lnTo>
                    <a:lnTo>
                      <a:pt x="2708" y="556"/>
                    </a:lnTo>
                    <a:lnTo>
                      <a:pt x="2702" y="550"/>
                    </a:lnTo>
                    <a:lnTo>
                      <a:pt x="2696" y="544"/>
                    </a:lnTo>
                    <a:lnTo>
                      <a:pt x="2688" y="537"/>
                    </a:lnTo>
                    <a:lnTo>
                      <a:pt x="2681" y="529"/>
                    </a:lnTo>
                    <a:lnTo>
                      <a:pt x="2676" y="519"/>
                    </a:lnTo>
                    <a:lnTo>
                      <a:pt x="2671" y="508"/>
                    </a:lnTo>
                    <a:lnTo>
                      <a:pt x="2666" y="496"/>
                    </a:lnTo>
                    <a:lnTo>
                      <a:pt x="2660" y="484"/>
                    </a:lnTo>
                    <a:lnTo>
                      <a:pt x="2655" y="472"/>
                    </a:lnTo>
                    <a:lnTo>
                      <a:pt x="2649" y="460"/>
                    </a:lnTo>
                    <a:lnTo>
                      <a:pt x="2642" y="447"/>
                    </a:lnTo>
                    <a:lnTo>
                      <a:pt x="2634" y="435"/>
                    </a:lnTo>
                    <a:lnTo>
                      <a:pt x="2631" y="431"/>
                    </a:lnTo>
                    <a:lnTo>
                      <a:pt x="2628" y="428"/>
                    </a:lnTo>
                    <a:lnTo>
                      <a:pt x="2624" y="424"/>
                    </a:lnTo>
                    <a:lnTo>
                      <a:pt x="2620" y="420"/>
                    </a:lnTo>
                    <a:lnTo>
                      <a:pt x="2615" y="415"/>
                    </a:lnTo>
                    <a:lnTo>
                      <a:pt x="2611" y="410"/>
                    </a:lnTo>
                    <a:lnTo>
                      <a:pt x="2606" y="406"/>
                    </a:lnTo>
                    <a:lnTo>
                      <a:pt x="2601" y="401"/>
                    </a:lnTo>
                    <a:lnTo>
                      <a:pt x="2580" y="383"/>
                    </a:lnTo>
                    <a:lnTo>
                      <a:pt x="2558" y="366"/>
                    </a:lnTo>
                    <a:lnTo>
                      <a:pt x="2533" y="348"/>
                    </a:lnTo>
                    <a:lnTo>
                      <a:pt x="2508" y="329"/>
                    </a:lnTo>
                    <a:lnTo>
                      <a:pt x="2454" y="294"/>
                    </a:lnTo>
                    <a:lnTo>
                      <a:pt x="2399" y="258"/>
                    </a:lnTo>
                    <a:lnTo>
                      <a:pt x="2346" y="225"/>
                    </a:lnTo>
                    <a:lnTo>
                      <a:pt x="2298" y="196"/>
                    </a:lnTo>
                    <a:lnTo>
                      <a:pt x="2259" y="170"/>
                    </a:lnTo>
                    <a:lnTo>
                      <a:pt x="2231" y="151"/>
                    </a:lnTo>
                    <a:lnTo>
                      <a:pt x="2222" y="143"/>
                    </a:lnTo>
                    <a:lnTo>
                      <a:pt x="2217" y="137"/>
                    </a:lnTo>
                    <a:lnTo>
                      <a:pt x="2216" y="134"/>
                    </a:lnTo>
                    <a:lnTo>
                      <a:pt x="2215" y="130"/>
                    </a:lnTo>
                    <a:lnTo>
                      <a:pt x="2214" y="128"/>
                    </a:lnTo>
                    <a:lnTo>
                      <a:pt x="2215" y="125"/>
                    </a:lnTo>
                    <a:lnTo>
                      <a:pt x="2217" y="121"/>
                    </a:lnTo>
                    <a:lnTo>
                      <a:pt x="2220" y="117"/>
                    </a:lnTo>
                    <a:lnTo>
                      <a:pt x="2224" y="113"/>
                    </a:lnTo>
                    <a:lnTo>
                      <a:pt x="2228" y="110"/>
                    </a:lnTo>
                    <a:lnTo>
                      <a:pt x="2233" y="106"/>
                    </a:lnTo>
                    <a:lnTo>
                      <a:pt x="2236" y="103"/>
                    </a:lnTo>
                    <a:lnTo>
                      <a:pt x="2240" y="99"/>
                    </a:lnTo>
                    <a:lnTo>
                      <a:pt x="2241" y="95"/>
                    </a:lnTo>
                    <a:lnTo>
                      <a:pt x="2240" y="92"/>
                    </a:lnTo>
                    <a:lnTo>
                      <a:pt x="2240" y="90"/>
                    </a:lnTo>
                    <a:lnTo>
                      <a:pt x="2238" y="87"/>
                    </a:lnTo>
                    <a:lnTo>
                      <a:pt x="2235" y="84"/>
                    </a:lnTo>
                    <a:lnTo>
                      <a:pt x="2228" y="77"/>
                    </a:lnTo>
                    <a:lnTo>
                      <a:pt x="2218" y="69"/>
                    </a:lnTo>
                    <a:lnTo>
                      <a:pt x="1528" y="0"/>
                    </a:lnTo>
                    <a:lnTo>
                      <a:pt x="1519" y="54"/>
                    </a:lnTo>
                    <a:lnTo>
                      <a:pt x="1498" y="59"/>
                    </a:lnTo>
                    <a:lnTo>
                      <a:pt x="1470" y="65"/>
                    </a:lnTo>
                    <a:lnTo>
                      <a:pt x="1439" y="71"/>
                    </a:lnTo>
                    <a:lnTo>
                      <a:pt x="1405" y="77"/>
                    </a:lnTo>
                    <a:lnTo>
                      <a:pt x="1370" y="85"/>
                    </a:lnTo>
                    <a:lnTo>
                      <a:pt x="1339" y="91"/>
                    </a:lnTo>
                    <a:lnTo>
                      <a:pt x="1311" y="97"/>
                    </a:lnTo>
                    <a:lnTo>
                      <a:pt x="1290" y="102"/>
                    </a:lnTo>
                    <a:lnTo>
                      <a:pt x="1279" y="109"/>
                    </a:lnTo>
                    <a:lnTo>
                      <a:pt x="1268" y="114"/>
                    </a:lnTo>
                    <a:lnTo>
                      <a:pt x="1257" y="120"/>
                    </a:lnTo>
                    <a:lnTo>
                      <a:pt x="1245" y="125"/>
                    </a:lnTo>
                    <a:lnTo>
                      <a:pt x="1220" y="135"/>
                    </a:lnTo>
                    <a:lnTo>
                      <a:pt x="1196" y="142"/>
                    </a:lnTo>
                    <a:lnTo>
                      <a:pt x="1170" y="147"/>
                    </a:lnTo>
                    <a:lnTo>
                      <a:pt x="1144" y="151"/>
                    </a:lnTo>
                    <a:lnTo>
                      <a:pt x="1118" y="153"/>
                    </a:lnTo>
                    <a:lnTo>
                      <a:pt x="1093" y="154"/>
                    </a:lnTo>
                    <a:lnTo>
                      <a:pt x="1067" y="168"/>
                    </a:lnTo>
                    <a:lnTo>
                      <a:pt x="1046" y="181"/>
                    </a:lnTo>
                    <a:lnTo>
                      <a:pt x="1027" y="195"/>
                    </a:lnTo>
                    <a:lnTo>
                      <a:pt x="1009" y="207"/>
                    </a:lnTo>
                    <a:lnTo>
                      <a:pt x="990" y="220"/>
                    </a:lnTo>
                    <a:lnTo>
                      <a:pt x="967" y="232"/>
                    </a:lnTo>
                    <a:lnTo>
                      <a:pt x="955" y="240"/>
                    </a:lnTo>
                    <a:lnTo>
                      <a:pt x="941" y="246"/>
                    </a:lnTo>
                    <a:lnTo>
                      <a:pt x="924" y="252"/>
                    </a:lnTo>
                    <a:lnTo>
                      <a:pt x="907" y="258"/>
                    </a:lnTo>
                    <a:lnTo>
                      <a:pt x="888" y="270"/>
                    </a:lnTo>
                    <a:lnTo>
                      <a:pt x="865" y="284"/>
                    </a:lnTo>
                    <a:lnTo>
                      <a:pt x="842" y="296"/>
                    </a:lnTo>
                    <a:lnTo>
                      <a:pt x="817" y="309"/>
                    </a:lnTo>
                    <a:lnTo>
                      <a:pt x="793" y="321"/>
                    </a:lnTo>
                    <a:lnTo>
                      <a:pt x="770" y="335"/>
                    </a:lnTo>
                    <a:lnTo>
                      <a:pt x="750" y="347"/>
                    </a:lnTo>
                    <a:lnTo>
                      <a:pt x="733" y="360"/>
                    </a:lnTo>
                    <a:lnTo>
                      <a:pt x="729" y="365"/>
                    </a:lnTo>
                    <a:lnTo>
                      <a:pt x="726" y="371"/>
                    </a:lnTo>
                    <a:lnTo>
                      <a:pt x="722" y="377"/>
                    </a:lnTo>
                    <a:lnTo>
                      <a:pt x="718" y="385"/>
                    </a:lnTo>
                    <a:lnTo>
                      <a:pt x="713" y="392"/>
                    </a:lnTo>
                    <a:lnTo>
                      <a:pt x="709" y="399"/>
                    </a:lnTo>
                    <a:lnTo>
                      <a:pt x="704" y="406"/>
                    </a:lnTo>
                    <a:lnTo>
                      <a:pt x="699" y="414"/>
                    </a:lnTo>
                    <a:lnTo>
                      <a:pt x="691" y="419"/>
                    </a:lnTo>
                    <a:lnTo>
                      <a:pt x="683" y="425"/>
                    </a:lnTo>
                    <a:lnTo>
                      <a:pt x="673" y="431"/>
                    </a:lnTo>
                    <a:lnTo>
                      <a:pt x="664" y="439"/>
                    </a:lnTo>
                    <a:lnTo>
                      <a:pt x="655" y="446"/>
                    </a:lnTo>
                    <a:lnTo>
                      <a:pt x="645" y="453"/>
                    </a:lnTo>
                    <a:lnTo>
                      <a:pt x="635" y="461"/>
                    </a:lnTo>
                    <a:lnTo>
                      <a:pt x="624" y="468"/>
                    </a:lnTo>
                    <a:lnTo>
                      <a:pt x="602" y="500"/>
                    </a:lnTo>
                    <a:lnTo>
                      <a:pt x="585" y="525"/>
                    </a:lnTo>
                    <a:lnTo>
                      <a:pt x="570" y="547"/>
                    </a:lnTo>
                    <a:lnTo>
                      <a:pt x="557" y="567"/>
                    </a:lnTo>
                    <a:lnTo>
                      <a:pt x="545" y="590"/>
                    </a:lnTo>
                    <a:lnTo>
                      <a:pt x="530" y="616"/>
                    </a:lnTo>
                    <a:lnTo>
                      <a:pt x="512" y="649"/>
                    </a:lnTo>
                    <a:lnTo>
                      <a:pt x="491" y="692"/>
                    </a:lnTo>
                    <a:lnTo>
                      <a:pt x="483" y="702"/>
                    </a:lnTo>
                    <a:lnTo>
                      <a:pt x="475" y="712"/>
                    </a:lnTo>
                    <a:lnTo>
                      <a:pt x="467" y="722"/>
                    </a:lnTo>
                    <a:lnTo>
                      <a:pt x="459" y="732"/>
                    </a:lnTo>
                    <a:lnTo>
                      <a:pt x="451" y="743"/>
                    </a:lnTo>
                    <a:lnTo>
                      <a:pt x="442" y="753"/>
                    </a:lnTo>
                    <a:lnTo>
                      <a:pt x="433" y="763"/>
                    </a:lnTo>
                    <a:lnTo>
                      <a:pt x="423" y="773"/>
                    </a:lnTo>
                    <a:lnTo>
                      <a:pt x="420" y="778"/>
                    </a:lnTo>
                    <a:lnTo>
                      <a:pt x="418" y="783"/>
                    </a:lnTo>
                    <a:lnTo>
                      <a:pt x="415" y="789"/>
                    </a:lnTo>
                    <a:lnTo>
                      <a:pt x="413" y="795"/>
                    </a:lnTo>
                    <a:lnTo>
                      <a:pt x="410" y="801"/>
                    </a:lnTo>
                    <a:lnTo>
                      <a:pt x="408" y="807"/>
                    </a:lnTo>
                    <a:lnTo>
                      <a:pt x="405" y="813"/>
                    </a:lnTo>
                    <a:lnTo>
                      <a:pt x="403" y="820"/>
                    </a:lnTo>
                    <a:lnTo>
                      <a:pt x="403" y="839"/>
                    </a:lnTo>
                    <a:lnTo>
                      <a:pt x="403" y="856"/>
                    </a:lnTo>
                    <a:lnTo>
                      <a:pt x="403" y="874"/>
                    </a:lnTo>
                    <a:lnTo>
                      <a:pt x="402" y="893"/>
                    </a:lnTo>
                    <a:lnTo>
                      <a:pt x="401" y="911"/>
                    </a:lnTo>
                    <a:lnTo>
                      <a:pt x="400" y="930"/>
                    </a:lnTo>
                    <a:lnTo>
                      <a:pt x="399" y="950"/>
                    </a:lnTo>
                    <a:lnTo>
                      <a:pt x="396" y="970"/>
                    </a:lnTo>
                    <a:lnTo>
                      <a:pt x="399" y="980"/>
                    </a:lnTo>
                    <a:lnTo>
                      <a:pt x="401" y="991"/>
                    </a:lnTo>
                    <a:lnTo>
                      <a:pt x="404" y="1001"/>
                    </a:lnTo>
                    <a:lnTo>
                      <a:pt x="406" y="1011"/>
                    </a:lnTo>
                    <a:lnTo>
                      <a:pt x="409" y="1022"/>
                    </a:lnTo>
                    <a:lnTo>
                      <a:pt x="411" y="1033"/>
                    </a:lnTo>
                    <a:lnTo>
                      <a:pt x="414" y="1046"/>
                    </a:lnTo>
                    <a:lnTo>
                      <a:pt x="416" y="1058"/>
                    </a:lnTo>
                    <a:lnTo>
                      <a:pt x="424" y="1066"/>
                    </a:lnTo>
                    <a:lnTo>
                      <a:pt x="433" y="1073"/>
                    </a:lnTo>
                    <a:lnTo>
                      <a:pt x="442" y="1081"/>
                    </a:lnTo>
                    <a:lnTo>
                      <a:pt x="451" y="1090"/>
                    </a:lnTo>
                    <a:lnTo>
                      <a:pt x="460" y="1098"/>
                    </a:lnTo>
                    <a:lnTo>
                      <a:pt x="470" y="1107"/>
                    </a:lnTo>
                    <a:lnTo>
                      <a:pt x="481" y="1116"/>
                    </a:lnTo>
                    <a:lnTo>
                      <a:pt x="491" y="1125"/>
                    </a:lnTo>
                    <a:lnTo>
                      <a:pt x="490" y="1165"/>
                    </a:lnTo>
                    <a:lnTo>
                      <a:pt x="489" y="1199"/>
                    </a:lnTo>
                    <a:lnTo>
                      <a:pt x="488" y="1214"/>
                    </a:lnTo>
                    <a:lnTo>
                      <a:pt x="486" y="1229"/>
                    </a:lnTo>
                    <a:lnTo>
                      <a:pt x="484" y="1244"/>
                    </a:lnTo>
                    <a:lnTo>
                      <a:pt x="481" y="1258"/>
                    </a:lnTo>
                    <a:lnTo>
                      <a:pt x="477" y="1272"/>
                    </a:lnTo>
                    <a:lnTo>
                      <a:pt x="474" y="1286"/>
                    </a:lnTo>
                    <a:lnTo>
                      <a:pt x="469" y="1301"/>
                    </a:lnTo>
                    <a:lnTo>
                      <a:pt x="464" y="1315"/>
                    </a:lnTo>
                    <a:lnTo>
                      <a:pt x="452" y="1346"/>
                    </a:lnTo>
                    <a:lnTo>
                      <a:pt x="436" y="1380"/>
                    </a:lnTo>
                    <a:lnTo>
                      <a:pt x="431" y="1380"/>
                    </a:lnTo>
                    <a:lnTo>
                      <a:pt x="423" y="1381"/>
                    </a:lnTo>
                    <a:lnTo>
                      <a:pt x="416" y="1382"/>
                    </a:lnTo>
                    <a:lnTo>
                      <a:pt x="408" y="1383"/>
                    </a:lnTo>
                    <a:lnTo>
                      <a:pt x="400" y="1384"/>
                    </a:lnTo>
                    <a:lnTo>
                      <a:pt x="392" y="1385"/>
                    </a:lnTo>
                    <a:lnTo>
                      <a:pt x="384" y="1386"/>
                    </a:lnTo>
                    <a:lnTo>
                      <a:pt x="376" y="1386"/>
                    </a:lnTo>
                    <a:lnTo>
                      <a:pt x="370" y="1378"/>
                    </a:lnTo>
                    <a:lnTo>
                      <a:pt x="365" y="1368"/>
                    </a:lnTo>
                    <a:lnTo>
                      <a:pt x="361" y="1358"/>
                    </a:lnTo>
                    <a:lnTo>
                      <a:pt x="357" y="1348"/>
                    </a:lnTo>
                    <a:lnTo>
                      <a:pt x="355" y="1336"/>
                    </a:lnTo>
                    <a:lnTo>
                      <a:pt x="355" y="1326"/>
                    </a:lnTo>
                    <a:lnTo>
                      <a:pt x="355" y="1321"/>
                    </a:lnTo>
                    <a:lnTo>
                      <a:pt x="357" y="1317"/>
                    </a:lnTo>
                    <a:lnTo>
                      <a:pt x="359" y="1313"/>
                    </a:lnTo>
                    <a:lnTo>
                      <a:pt x="362" y="1309"/>
                    </a:lnTo>
                    <a:lnTo>
                      <a:pt x="341" y="1271"/>
                    </a:lnTo>
                    <a:lnTo>
                      <a:pt x="323" y="1242"/>
                    </a:lnTo>
                    <a:lnTo>
                      <a:pt x="310" y="1220"/>
                    </a:lnTo>
                    <a:lnTo>
                      <a:pt x="300" y="1205"/>
                    </a:lnTo>
                    <a:lnTo>
                      <a:pt x="293" y="1193"/>
                    </a:lnTo>
                    <a:lnTo>
                      <a:pt x="285" y="1184"/>
                    </a:lnTo>
                    <a:lnTo>
                      <a:pt x="277" y="1175"/>
                    </a:lnTo>
                    <a:lnTo>
                      <a:pt x="268" y="1166"/>
                    </a:lnTo>
                    <a:lnTo>
                      <a:pt x="261" y="1166"/>
                    </a:lnTo>
                    <a:lnTo>
                      <a:pt x="253" y="1166"/>
                    </a:lnTo>
                    <a:lnTo>
                      <a:pt x="246" y="1167"/>
                    </a:lnTo>
                    <a:lnTo>
                      <a:pt x="239" y="1167"/>
                    </a:lnTo>
                    <a:lnTo>
                      <a:pt x="231" y="1168"/>
                    </a:lnTo>
                    <a:lnTo>
                      <a:pt x="223" y="1169"/>
                    </a:lnTo>
                    <a:lnTo>
                      <a:pt x="215" y="1171"/>
                    </a:lnTo>
                    <a:lnTo>
                      <a:pt x="208" y="1173"/>
                    </a:lnTo>
                    <a:lnTo>
                      <a:pt x="204" y="1180"/>
                    </a:lnTo>
                    <a:lnTo>
                      <a:pt x="199" y="1187"/>
                    </a:lnTo>
                    <a:lnTo>
                      <a:pt x="193" y="1194"/>
                    </a:lnTo>
                    <a:lnTo>
                      <a:pt x="187" y="1199"/>
                    </a:lnTo>
                    <a:lnTo>
                      <a:pt x="171" y="1209"/>
                    </a:lnTo>
                    <a:lnTo>
                      <a:pt x="156" y="1219"/>
                    </a:lnTo>
                    <a:lnTo>
                      <a:pt x="140" y="1228"/>
                    </a:lnTo>
                    <a:lnTo>
                      <a:pt x="124" y="1239"/>
                    </a:lnTo>
                    <a:lnTo>
                      <a:pt x="117" y="1245"/>
                    </a:lnTo>
                    <a:lnTo>
                      <a:pt x="110" y="1251"/>
                    </a:lnTo>
                    <a:lnTo>
                      <a:pt x="104" y="1258"/>
                    </a:lnTo>
                    <a:lnTo>
                      <a:pt x="99" y="1265"/>
                    </a:lnTo>
                    <a:lnTo>
                      <a:pt x="98" y="1281"/>
                    </a:lnTo>
                    <a:lnTo>
                      <a:pt x="97" y="1299"/>
                    </a:lnTo>
                    <a:lnTo>
                      <a:pt x="95" y="1318"/>
                    </a:lnTo>
                    <a:lnTo>
                      <a:pt x="93" y="1337"/>
                    </a:lnTo>
                    <a:lnTo>
                      <a:pt x="89" y="1357"/>
                    </a:lnTo>
                    <a:lnTo>
                      <a:pt x="85" y="1376"/>
                    </a:lnTo>
                    <a:lnTo>
                      <a:pt x="81" y="1395"/>
                    </a:lnTo>
                    <a:lnTo>
                      <a:pt x="75" y="1412"/>
                    </a:lnTo>
                    <a:lnTo>
                      <a:pt x="55" y="1432"/>
                    </a:lnTo>
                    <a:lnTo>
                      <a:pt x="42" y="1450"/>
                    </a:lnTo>
                    <a:lnTo>
                      <a:pt x="32" y="1463"/>
                    </a:lnTo>
                    <a:lnTo>
                      <a:pt x="24" y="1473"/>
                    </a:lnTo>
                    <a:lnTo>
                      <a:pt x="19" y="1481"/>
                    </a:lnTo>
                    <a:lnTo>
                      <a:pt x="14" y="1487"/>
                    </a:lnTo>
                    <a:lnTo>
                      <a:pt x="8" y="1494"/>
                    </a:lnTo>
                    <a:lnTo>
                      <a:pt x="0" y="1499"/>
                    </a:lnTo>
                    <a:lnTo>
                      <a:pt x="0" y="1507"/>
                    </a:lnTo>
                    <a:lnTo>
                      <a:pt x="0" y="1515"/>
                    </a:lnTo>
                    <a:lnTo>
                      <a:pt x="0" y="1524"/>
                    </a:lnTo>
                    <a:lnTo>
                      <a:pt x="0" y="1533"/>
                    </a:lnTo>
                    <a:lnTo>
                      <a:pt x="0" y="1544"/>
                    </a:lnTo>
                    <a:lnTo>
                      <a:pt x="0" y="1553"/>
                    </a:lnTo>
                    <a:lnTo>
                      <a:pt x="0" y="1563"/>
                    </a:lnTo>
                    <a:lnTo>
                      <a:pt x="0" y="1573"/>
                    </a:lnTo>
                    <a:lnTo>
                      <a:pt x="11" y="1591"/>
                    </a:lnTo>
                    <a:lnTo>
                      <a:pt x="20" y="1606"/>
                    </a:lnTo>
                    <a:lnTo>
                      <a:pt x="27" y="1617"/>
                    </a:lnTo>
                    <a:lnTo>
                      <a:pt x="36" y="1627"/>
                    </a:lnTo>
                    <a:lnTo>
                      <a:pt x="45" y="1637"/>
                    </a:lnTo>
                    <a:lnTo>
                      <a:pt x="55" y="1650"/>
                    </a:lnTo>
                    <a:lnTo>
                      <a:pt x="69" y="1664"/>
                    </a:lnTo>
                    <a:lnTo>
                      <a:pt x="87" y="1681"/>
                    </a:lnTo>
                    <a:lnTo>
                      <a:pt x="88" y="1698"/>
                    </a:lnTo>
                    <a:lnTo>
                      <a:pt x="88" y="1713"/>
                    </a:lnTo>
                    <a:lnTo>
                      <a:pt x="90" y="1730"/>
                    </a:lnTo>
                    <a:lnTo>
                      <a:pt x="91" y="1747"/>
                    </a:lnTo>
                    <a:lnTo>
                      <a:pt x="93" y="1764"/>
                    </a:lnTo>
                    <a:lnTo>
                      <a:pt x="96" y="1781"/>
                    </a:lnTo>
                    <a:lnTo>
                      <a:pt x="98" y="1800"/>
                    </a:lnTo>
                    <a:lnTo>
                      <a:pt x="101" y="1817"/>
                    </a:lnTo>
                    <a:lnTo>
                      <a:pt x="107" y="1822"/>
                    </a:lnTo>
                    <a:lnTo>
                      <a:pt x="113" y="1825"/>
                    </a:lnTo>
                    <a:lnTo>
                      <a:pt x="119" y="1828"/>
                    </a:lnTo>
                    <a:lnTo>
                      <a:pt x="126" y="1831"/>
                    </a:lnTo>
                    <a:lnTo>
                      <a:pt x="136" y="1833"/>
                    </a:lnTo>
                    <a:lnTo>
                      <a:pt x="149" y="1836"/>
                    </a:lnTo>
                    <a:lnTo>
                      <a:pt x="165" y="1839"/>
                    </a:lnTo>
                    <a:lnTo>
                      <a:pt x="188" y="1844"/>
                    </a:lnTo>
                    <a:lnTo>
                      <a:pt x="191" y="1847"/>
                    </a:lnTo>
                    <a:lnTo>
                      <a:pt x="194" y="1850"/>
                    </a:lnTo>
                    <a:lnTo>
                      <a:pt x="198" y="1853"/>
                    </a:lnTo>
                    <a:lnTo>
                      <a:pt x="202" y="1856"/>
                    </a:lnTo>
                    <a:lnTo>
                      <a:pt x="207" y="1859"/>
                    </a:lnTo>
                    <a:lnTo>
                      <a:pt x="211" y="1863"/>
                    </a:lnTo>
                    <a:lnTo>
                      <a:pt x="216" y="1867"/>
                    </a:lnTo>
                    <a:lnTo>
                      <a:pt x="221" y="1871"/>
                    </a:lnTo>
                    <a:lnTo>
                      <a:pt x="230" y="1871"/>
                    </a:lnTo>
                    <a:lnTo>
                      <a:pt x="238" y="1871"/>
                    </a:lnTo>
                    <a:lnTo>
                      <a:pt x="247" y="1871"/>
                    </a:lnTo>
                    <a:lnTo>
                      <a:pt x="256" y="1871"/>
                    </a:lnTo>
                    <a:lnTo>
                      <a:pt x="265" y="1871"/>
                    </a:lnTo>
                    <a:lnTo>
                      <a:pt x="275" y="1871"/>
                    </a:lnTo>
                    <a:lnTo>
                      <a:pt x="286" y="1871"/>
                    </a:lnTo>
                    <a:lnTo>
                      <a:pt x="296" y="1871"/>
                    </a:lnTo>
                    <a:lnTo>
                      <a:pt x="303" y="1859"/>
                    </a:lnTo>
                    <a:lnTo>
                      <a:pt x="310" y="1844"/>
                    </a:lnTo>
                    <a:lnTo>
                      <a:pt x="318" y="1831"/>
                    </a:lnTo>
                    <a:lnTo>
                      <a:pt x="326" y="1816"/>
                    </a:lnTo>
                    <a:lnTo>
                      <a:pt x="335" y="1802"/>
                    </a:lnTo>
                    <a:lnTo>
                      <a:pt x="344" y="1786"/>
                    </a:lnTo>
                    <a:lnTo>
                      <a:pt x="353" y="1771"/>
                    </a:lnTo>
                    <a:lnTo>
                      <a:pt x="362" y="1756"/>
                    </a:lnTo>
                    <a:lnTo>
                      <a:pt x="370" y="1756"/>
                    </a:lnTo>
                    <a:lnTo>
                      <a:pt x="377" y="1757"/>
                    </a:lnTo>
                    <a:lnTo>
                      <a:pt x="386" y="1757"/>
                    </a:lnTo>
                    <a:lnTo>
                      <a:pt x="393" y="1757"/>
                    </a:lnTo>
                    <a:lnTo>
                      <a:pt x="400" y="1758"/>
                    </a:lnTo>
                    <a:lnTo>
                      <a:pt x="408" y="1759"/>
                    </a:lnTo>
                    <a:lnTo>
                      <a:pt x="415" y="1761"/>
                    </a:lnTo>
                    <a:lnTo>
                      <a:pt x="423" y="1763"/>
                    </a:lnTo>
                    <a:lnTo>
                      <a:pt x="423" y="1773"/>
                    </a:lnTo>
                    <a:lnTo>
                      <a:pt x="423" y="1783"/>
                    </a:lnTo>
                    <a:lnTo>
                      <a:pt x="423" y="1793"/>
                    </a:lnTo>
                    <a:lnTo>
                      <a:pt x="423" y="1805"/>
                    </a:lnTo>
                    <a:lnTo>
                      <a:pt x="423" y="1816"/>
                    </a:lnTo>
                    <a:lnTo>
                      <a:pt x="423" y="1827"/>
                    </a:lnTo>
                    <a:lnTo>
                      <a:pt x="423" y="1838"/>
                    </a:lnTo>
                    <a:lnTo>
                      <a:pt x="423" y="1851"/>
                    </a:lnTo>
                    <a:lnTo>
                      <a:pt x="410" y="1864"/>
                    </a:lnTo>
                    <a:lnTo>
                      <a:pt x="398" y="1876"/>
                    </a:lnTo>
                    <a:lnTo>
                      <a:pt x="386" y="1889"/>
                    </a:lnTo>
                    <a:lnTo>
                      <a:pt x="372" y="1903"/>
                    </a:lnTo>
                    <a:lnTo>
                      <a:pt x="360" y="1916"/>
                    </a:lnTo>
                    <a:lnTo>
                      <a:pt x="348" y="1930"/>
                    </a:lnTo>
                    <a:lnTo>
                      <a:pt x="335" y="1944"/>
                    </a:lnTo>
                    <a:lnTo>
                      <a:pt x="322" y="1960"/>
                    </a:lnTo>
                    <a:lnTo>
                      <a:pt x="322" y="1968"/>
                    </a:lnTo>
                    <a:lnTo>
                      <a:pt x="322" y="1976"/>
                    </a:lnTo>
                    <a:lnTo>
                      <a:pt x="322" y="1985"/>
                    </a:lnTo>
                    <a:lnTo>
                      <a:pt x="321" y="1994"/>
                    </a:lnTo>
                    <a:lnTo>
                      <a:pt x="320" y="2004"/>
                    </a:lnTo>
                    <a:lnTo>
                      <a:pt x="319" y="2014"/>
                    </a:lnTo>
                    <a:lnTo>
                      <a:pt x="317" y="2024"/>
                    </a:lnTo>
                    <a:lnTo>
                      <a:pt x="315" y="2034"/>
                    </a:lnTo>
                    <a:lnTo>
                      <a:pt x="316" y="2044"/>
                    </a:lnTo>
                    <a:lnTo>
                      <a:pt x="316" y="2055"/>
                    </a:lnTo>
                    <a:lnTo>
                      <a:pt x="318" y="2065"/>
                    </a:lnTo>
                    <a:lnTo>
                      <a:pt x="319" y="2076"/>
                    </a:lnTo>
                    <a:lnTo>
                      <a:pt x="321" y="2086"/>
                    </a:lnTo>
                    <a:lnTo>
                      <a:pt x="324" y="2098"/>
                    </a:lnTo>
                    <a:lnTo>
                      <a:pt x="326" y="2110"/>
                    </a:lnTo>
                    <a:lnTo>
                      <a:pt x="328" y="2122"/>
                    </a:lnTo>
                    <a:lnTo>
                      <a:pt x="341" y="2145"/>
                    </a:lnTo>
                    <a:lnTo>
                      <a:pt x="352" y="2164"/>
                    </a:lnTo>
                    <a:lnTo>
                      <a:pt x="361" y="2179"/>
                    </a:lnTo>
                    <a:lnTo>
                      <a:pt x="369" y="2191"/>
                    </a:lnTo>
                    <a:lnTo>
                      <a:pt x="376" y="2201"/>
                    </a:lnTo>
                    <a:lnTo>
                      <a:pt x="382" y="2209"/>
                    </a:lnTo>
                    <a:lnTo>
                      <a:pt x="387" y="2217"/>
                    </a:lnTo>
                    <a:lnTo>
                      <a:pt x="390" y="2224"/>
                    </a:lnTo>
                    <a:lnTo>
                      <a:pt x="393" y="2226"/>
                    </a:lnTo>
                    <a:lnTo>
                      <a:pt x="396" y="2230"/>
                    </a:lnTo>
                    <a:lnTo>
                      <a:pt x="399" y="2235"/>
                    </a:lnTo>
                    <a:lnTo>
                      <a:pt x="402" y="2242"/>
                    </a:lnTo>
                    <a:lnTo>
                      <a:pt x="406" y="2259"/>
                    </a:lnTo>
                    <a:lnTo>
                      <a:pt x="411" y="2278"/>
                    </a:lnTo>
                    <a:lnTo>
                      <a:pt x="415" y="2296"/>
                    </a:lnTo>
                    <a:lnTo>
                      <a:pt x="419" y="2314"/>
                    </a:lnTo>
                    <a:lnTo>
                      <a:pt x="422" y="2322"/>
                    </a:lnTo>
                    <a:lnTo>
                      <a:pt x="425" y="2328"/>
                    </a:lnTo>
                    <a:lnTo>
                      <a:pt x="428" y="2333"/>
                    </a:lnTo>
                    <a:lnTo>
                      <a:pt x="432" y="2336"/>
                    </a:lnTo>
                    <a:lnTo>
                      <a:pt x="445" y="2356"/>
                    </a:lnTo>
                    <a:lnTo>
                      <a:pt x="459" y="2376"/>
                    </a:lnTo>
                    <a:lnTo>
                      <a:pt x="473" y="2398"/>
                    </a:lnTo>
                    <a:lnTo>
                      <a:pt x="488" y="2422"/>
                    </a:lnTo>
                    <a:lnTo>
                      <a:pt x="503" y="2444"/>
                    </a:lnTo>
                    <a:lnTo>
                      <a:pt x="517" y="2468"/>
                    </a:lnTo>
                    <a:lnTo>
                      <a:pt x="532" y="2489"/>
                    </a:lnTo>
                    <a:lnTo>
                      <a:pt x="546" y="2509"/>
                    </a:lnTo>
                    <a:lnTo>
                      <a:pt x="577" y="2518"/>
                    </a:lnTo>
                    <a:lnTo>
                      <a:pt x="661" y="2539"/>
                    </a:lnTo>
                    <a:lnTo>
                      <a:pt x="719" y="2553"/>
                    </a:lnTo>
                    <a:lnTo>
                      <a:pt x="785" y="2568"/>
                    </a:lnTo>
                    <a:lnTo>
                      <a:pt x="857" y="2583"/>
                    </a:lnTo>
                    <a:lnTo>
                      <a:pt x="936" y="2599"/>
                    </a:lnTo>
                    <a:lnTo>
                      <a:pt x="1016" y="2616"/>
                    </a:lnTo>
                    <a:lnTo>
                      <a:pt x="1100" y="2632"/>
                    </a:lnTo>
                    <a:lnTo>
                      <a:pt x="1184" y="2646"/>
                    </a:lnTo>
                    <a:lnTo>
                      <a:pt x="1265" y="2660"/>
                    </a:lnTo>
                    <a:lnTo>
                      <a:pt x="1346" y="2671"/>
                    </a:lnTo>
                    <a:lnTo>
                      <a:pt x="1420" y="2680"/>
                    </a:lnTo>
                    <a:lnTo>
                      <a:pt x="1456" y="2683"/>
                    </a:lnTo>
                    <a:lnTo>
                      <a:pt x="1490" y="2686"/>
                    </a:lnTo>
                    <a:lnTo>
                      <a:pt x="1521" y="2688"/>
                    </a:lnTo>
                    <a:lnTo>
                      <a:pt x="1552" y="2688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5" name="Freeform 74"/>
              <p:cNvSpPr>
                <a:spLocks noEditPoints="1"/>
              </p:cNvSpPr>
              <p:nvPr/>
            </p:nvSpPr>
            <p:spPr bwMode="auto">
              <a:xfrm>
                <a:off x="1260" y="3468"/>
                <a:ext cx="1727" cy="655"/>
              </a:xfrm>
              <a:custGeom>
                <a:avLst/>
                <a:gdLst/>
                <a:ahLst/>
                <a:cxnLst>
                  <a:cxn ang="0">
                    <a:pos x="5401" y="1999"/>
                  </a:cxn>
                  <a:cxn ang="0">
                    <a:pos x="6175" y="1308"/>
                  </a:cxn>
                  <a:cxn ang="0">
                    <a:pos x="6891" y="30"/>
                  </a:cxn>
                  <a:cxn ang="0">
                    <a:pos x="6210" y="29"/>
                  </a:cxn>
                  <a:cxn ang="0">
                    <a:pos x="5846" y="182"/>
                  </a:cxn>
                  <a:cxn ang="0">
                    <a:pos x="5145" y="1018"/>
                  </a:cxn>
                  <a:cxn ang="0">
                    <a:pos x="3941" y="1618"/>
                  </a:cxn>
                  <a:cxn ang="0">
                    <a:pos x="2954" y="1594"/>
                  </a:cxn>
                  <a:cxn ang="0">
                    <a:pos x="1760" y="1001"/>
                  </a:cxn>
                  <a:cxn ang="0">
                    <a:pos x="987" y="0"/>
                  </a:cxn>
                  <a:cxn ang="0">
                    <a:pos x="635" y="0"/>
                  </a:cxn>
                  <a:cxn ang="0">
                    <a:pos x="571" y="597"/>
                  </a:cxn>
                  <a:cxn ang="0">
                    <a:pos x="198" y="7"/>
                  </a:cxn>
                  <a:cxn ang="0">
                    <a:pos x="477" y="870"/>
                  </a:cxn>
                  <a:cxn ang="0">
                    <a:pos x="1286" y="1771"/>
                  </a:cxn>
                  <a:cxn ang="0">
                    <a:pos x="2300" y="2358"/>
                  </a:cxn>
                  <a:cxn ang="0">
                    <a:pos x="3708" y="2292"/>
                  </a:cxn>
                  <a:cxn ang="0">
                    <a:pos x="4475" y="2500"/>
                  </a:cxn>
                  <a:cxn ang="0">
                    <a:pos x="3088" y="2288"/>
                  </a:cxn>
                  <a:cxn ang="0">
                    <a:pos x="3203" y="2001"/>
                  </a:cxn>
                  <a:cxn ang="0">
                    <a:pos x="2429" y="2283"/>
                  </a:cxn>
                  <a:cxn ang="0">
                    <a:pos x="2238" y="1995"/>
                  </a:cxn>
                  <a:cxn ang="0">
                    <a:pos x="3952" y="2095"/>
                  </a:cxn>
                  <a:cxn ang="0">
                    <a:pos x="4365" y="2259"/>
                  </a:cxn>
                  <a:cxn ang="0">
                    <a:pos x="4870" y="2150"/>
                  </a:cxn>
                  <a:cxn ang="0">
                    <a:pos x="4929" y="2250"/>
                  </a:cxn>
                  <a:cxn ang="0">
                    <a:pos x="3315" y="1848"/>
                  </a:cxn>
                  <a:cxn ang="0">
                    <a:pos x="3831" y="1963"/>
                  </a:cxn>
                  <a:cxn ang="0">
                    <a:pos x="2890" y="1803"/>
                  </a:cxn>
                  <a:cxn ang="0">
                    <a:pos x="3189" y="2169"/>
                  </a:cxn>
                  <a:cxn ang="0">
                    <a:pos x="2745" y="2083"/>
                  </a:cxn>
                  <a:cxn ang="0">
                    <a:pos x="5095" y="1911"/>
                  </a:cxn>
                  <a:cxn ang="0">
                    <a:pos x="1615" y="1293"/>
                  </a:cxn>
                  <a:cxn ang="0">
                    <a:pos x="1983" y="1839"/>
                  </a:cxn>
                  <a:cxn ang="0">
                    <a:pos x="4277" y="1621"/>
                  </a:cxn>
                  <a:cxn ang="0">
                    <a:pos x="3966" y="1873"/>
                  </a:cxn>
                  <a:cxn ang="0">
                    <a:pos x="2030" y="1295"/>
                  </a:cxn>
                  <a:cxn ang="0">
                    <a:pos x="5057" y="1615"/>
                  </a:cxn>
                  <a:cxn ang="0">
                    <a:pos x="5710" y="1615"/>
                  </a:cxn>
                  <a:cxn ang="0">
                    <a:pos x="2098" y="1621"/>
                  </a:cxn>
                  <a:cxn ang="0">
                    <a:pos x="5453" y="1358"/>
                  </a:cxn>
                  <a:cxn ang="0">
                    <a:pos x="5154" y="1498"/>
                  </a:cxn>
                  <a:cxn ang="0">
                    <a:pos x="4621" y="1609"/>
                  </a:cxn>
                  <a:cxn ang="0">
                    <a:pos x="1575" y="1026"/>
                  </a:cxn>
                  <a:cxn ang="0">
                    <a:pos x="1066" y="1311"/>
                  </a:cxn>
                  <a:cxn ang="0">
                    <a:pos x="1218" y="1408"/>
                  </a:cxn>
                  <a:cxn ang="0">
                    <a:pos x="1348" y="1263"/>
                  </a:cxn>
                  <a:cxn ang="0">
                    <a:pos x="5468" y="1242"/>
                  </a:cxn>
                  <a:cxn ang="0">
                    <a:pos x="6342" y="933"/>
                  </a:cxn>
                  <a:cxn ang="0">
                    <a:pos x="5304" y="1040"/>
                  </a:cxn>
                  <a:cxn ang="0">
                    <a:pos x="1320" y="1171"/>
                  </a:cxn>
                  <a:cxn ang="0">
                    <a:pos x="1112" y="555"/>
                  </a:cxn>
                  <a:cxn ang="0">
                    <a:pos x="648" y="899"/>
                  </a:cxn>
                  <a:cxn ang="0">
                    <a:pos x="953" y="1132"/>
                  </a:cxn>
                  <a:cxn ang="0">
                    <a:pos x="5730" y="679"/>
                  </a:cxn>
                  <a:cxn ang="0">
                    <a:pos x="947" y="737"/>
                  </a:cxn>
                  <a:cxn ang="0">
                    <a:pos x="5556" y="636"/>
                  </a:cxn>
                  <a:cxn ang="0">
                    <a:pos x="5870" y="557"/>
                  </a:cxn>
                  <a:cxn ang="0">
                    <a:pos x="6152" y="733"/>
                  </a:cxn>
                  <a:cxn ang="0">
                    <a:pos x="897" y="693"/>
                  </a:cxn>
                  <a:cxn ang="0">
                    <a:pos x="1003" y="228"/>
                  </a:cxn>
                  <a:cxn ang="0">
                    <a:pos x="6173" y="169"/>
                  </a:cxn>
                  <a:cxn ang="0">
                    <a:pos x="717" y="327"/>
                  </a:cxn>
                </a:cxnLst>
                <a:rect l="0" t="0" r="r" b="b"/>
                <a:pathLst>
                  <a:path w="6908" h="2619">
                    <a:moveTo>
                      <a:pt x="3606" y="2555"/>
                    </a:moveTo>
                    <a:lnTo>
                      <a:pt x="3614" y="2555"/>
                    </a:lnTo>
                    <a:lnTo>
                      <a:pt x="3623" y="2553"/>
                    </a:lnTo>
                    <a:lnTo>
                      <a:pt x="3633" y="2552"/>
                    </a:lnTo>
                    <a:lnTo>
                      <a:pt x="3644" y="2549"/>
                    </a:lnTo>
                    <a:lnTo>
                      <a:pt x="3668" y="2543"/>
                    </a:lnTo>
                    <a:lnTo>
                      <a:pt x="3693" y="2537"/>
                    </a:lnTo>
                    <a:lnTo>
                      <a:pt x="3718" y="2531"/>
                    </a:lnTo>
                    <a:lnTo>
                      <a:pt x="3741" y="2526"/>
                    </a:lnTo>
                    <a:lnTo>
                      <a:pt x="3753" y="2524"/>
                    </a:lnTo>
                    <a:lnTo>
                      <a:pt x="3763" y="2523"/>
                    </a:lnTo>
                    <a:lnTo>
                      <a:pt x="3772" y="2523"/>
                    </a:lnTo>
                    <a:lnTo>
                      <a:pt x="3780" y="2524"/>
                    </a:lnTo>
                    <a:lnTo>
                      <a:pt x="3788" y="2526"/>
                    </a:lnTo>
                    <a:lnTo>
                      <a:pt x="3795" y="2530"/>
                    </a:lnTo>
                    <a:lnTo>
                      <a:pt x="3804" y="2533"/>
                    </a:lnTo>
                    <a:lnTo>
                      <a:pt x="3812" y="2538"/>
                    </a:lnTo>
                    <a:lnTo>
                      <a:pt x="3820" y="2542"/>
                    </a:lnTo>
                    <a:lnTo>
                      <a:pt x="3829" y="2547"/>
                    </a:lnTo>
                    <a:lnTo>
                      <a:pt x="3838" y="2552"/>
                    </a:lnTo>
                    <a:lnTo>
                      <a:pt x="3847" y="2557"/>
                    </a:lnTo>
                    <a:lnTo>
                      <a:pt x="3867" y="2561"/>
                    </a:lnTo>
                    <a:lnTo>
                      <a:pt x="3887" y="2565"/>
                    </a:lnTo>
                    <a:lnTo>
                      <a:pt x="3909" y="2571"/>
                    </a:lnTo>
                    <a:lnTo>
                      <a:pt x="3933" y="2578"/>
                    </a:lnTo>
                    <a:lnTo>
                      <a:pt x="3964" y="2586"/>
                    </a:lnTo>
                    <a:lnTo>
                      <a:pt x="4003" y="2595"/>
                    </a:lnTo>
                    <a:lnTo>
                      <a:pt x="4050" y="2606"/>
                    </a:lnTo>
                    <a:lnTo>
                      <a:pt x="4110" y="2619"/>
                    </a:lnTo>
                    <a:lnTo>
                      <a:pt x="4130" y="2619"/>
                    </a:lnTo>
                    <a:lnTo>
                      <a:pt x="4150" y="2618"/>
                    </a:lnTo>
                    <a:lnTo>
                      <a:pt x="4171" y="2618"/>
                    </a:lnTo>
                    <a:lnTo>
                      <a:pt x="4191" y="2618"/>
                    </a:lnTo>
                    <a:lnTo>
                      <a:pt x="4213" y="2617"/>
                    </a:lnTo>
                    <a:lnTo>
                      <a:pt x="4233" y="2616"/>
                    </a:lnTo>
                    <a:lnTo>
                      <a:pt x="4256" y="2614"/>
                    </a:lnTo>
                    <a:lnTo>
                      <a:pt x="4278" y="2612"/>
                    </a:lnTo>
                    <a:lnTo>
                      <a:pt x="4303" y="2600"/>
                    </a:lnTo>
                    <a:lnTo>
                      <a:pt x="4324" y="2591"/>
                    </a:lnTo>
                    <a:lnTo>
                      <a:pt x="4346" y="2582"/>
                    </a:lnTo>
                    <a:lnTo>
                      <a:pt x="4372" y="2574"/>
                    </a:lnTo>
                    <a:lnTo>
                      <a:pt x="4406" y="2563"/>
                    </a:lnTo>
                    <a:lnTo>
                      <a:pt x="4449" y="2549"/>
                    </a:lnTo>
                    <a:lnTo>
                      <a:pt x="4510" y="2532"/>
                    </a:lnTo>
                    <a:lnTo>
                      <a:pt x="4587" y="2509"/>
                    </a:lnTo>
                    <a:lnTo>
                      <a:pt x="4617" y="2480"/>
                    </a:lnTo>
                    <a:lnTo>
                      <a:pt x="4640" y="2454"/>
                    </a:lnTo>
                    <a:lnTo>
                      <a:pt x="4659" y="2434"/>
                    </a:lnTo>
                    <a:lnTo>
                      <a:pt x="4673" y="2418"/>
                    </a:lnTo>
                    <a:lnTo>
                      <a:pt x="4684" y="2404"/>
                    </a:lnTo>
                    <a:lnTo>
                      <a:pt x="4693" y="2394"/>
                    </a:lnTo>
                    <a:lnTo>
                      <a:pt x="4700" y="2387"/>
                    </a:lnTo>
                    <a:lnTo>
                      <a:pt x="4708" y="2381"/>
                    </a:lnTo>
                    <a:lnTo>
                      <a:pt x="4735" y="2378"/>
                    </a:lnTo>
                    <a:lnTo>
                      <a:pt x="4764" y="2374"/>
                    </a:lnTo>
                    <a:lnTo>
                      <a:pt x="4796" y="2368"/>
                    </a:lnTo>
                    <a:lnTo>
                      <a:pt x="4835" y="2361"/>
                    </a:lnTo>
                    <a:lnTo>
                      <a:pt x="4882" y="2352"/>
                    </a:lnTo>
                    <a:lnTo>
                      <a:pt x="4939" y="2343"/>
                    </a:lnTo>
                    <a:lnTo>
                      <a:pt x="5011" y="2332"/>
                    </a:lnTo>
                    <a:lnTo>
                      <a:pt x="5098" y="2320"/>
                    </a:lnTo>
                    <a:lnTo>
                      <a:pt x="5111" y="2315"/>
                    </a:lnTo>
                    <a:lnTo>
                      <a:pt x="5123" y="2310"/>
                    </a:lnTo>
                    <a:lnTo>
                      <a:pt x="5136" y="2304"/>
                    </a:lnTo>
                    <a:lnTo>
                      <a:pt x="5149" y="2298"/>
                    </a:lnTo>
                    <a:lnTo>
                      <a:pt x="5163" y="2293"/>
                    </a:lnTo>
                    <a:lnTo>
                      <a:pt x="5176" y="2287"/>
                    </a:lnTo>
                    <a:lnTo>
                      <a:pt x="5190" y="2280"/>
                    </a:lnTo>
                    <a:lnTo>
                      <a:pt x="5206" y="2273"/>
                    </a:lnTo>
                    <a:lnTo>
                      <a:pt x="5226" y="2253"/>
                    </a:lnTo>
                    <a:lnTo>
                      <a:pt x="5244" y="2236"/>
                    </a:lnTo>
                    <a:lnTo>
                      <a:pt x="5259" y="2220"/>
                    </a:lnTo>
                    <a:lnTo>
                      <a:pt x="5272" y="2206"/>
                    </a:lnTo>
                    <a:lnTo>
                      <a:pt x="5283" y="2194"/>
                    </a:lnTo>
                    <a:lnTo>
                      <a:pt x="5293" y="2185"/>
                    </a:lnTo>
                    <a:lnTo>
                      <a:pt x="5303" y="2177"/>
                    </a:lnTo>
                    <a:lnTo>
                      <a:pt x="5313" y="2171"/>
                    </a:lnTo>
                    <a:lnTo>
                      <a:pt x="5326" y="2147"/>
                    </a:lnTo>
                    <a:lnTo>
                      <a:pt x="5338" y="2124"/>
                    </a:lnTo>
                    <a:lnTo>
                      <a:pt x="5350" y="2099"/>
                    </a:lnTo>
                    <a:lnTo>
                      <a:pt x="5364" y="2075"/>
                    </a:lnTo>
                    <a:lnTo>
                      <a:pt x="5376" y="2050"/>
                    </a:lnTo>
                    <a:lnTo>
                      <a:pt x="5388" y="2025"/>
                    </a:lnTo>
                    <a:lnTo>
                      <a:pt x="5401" y="1999"/>
                    </a:lnTo>
                    <a:lnTo>
                      <a:pt x="5414" y="1974"/>
                    </a:lnTo>
                    <a:lnTo>
                      <a:pt x="5417" y="1964"/>
                    </a:lnTo>
                    <a:lnTo>
                      <a:pt x="5419" y="1953"/>
                    </a:lnTo>
                    <a:lnTo>
                      <a:pt x="5421" y="1943"/>
                    </a:lnTo>
                    <a:lnTo>
                      <a:pt x="5424" y="1933"/>
                    </a:lnTo>
                    <a:lnTo>
                      <a:pt x="5426" y="1922"/>
                    </a:lnTo>
                    <a:lnTo>
                      <a:pt x="5429" y="1911"/>
                    </a:lnTo>
                    <a:lnTo>
                      <a:pt x="5431" y="1898"/>
                    </a:lnTo>
                    <a:lnTo>
                      <a:pt x="5434" y="1886"/>
                    </a:lnTo>
                    <a:lnTo>
                      <a:pt x="5449" y="1878"/>
                    </a:lnTo>
                    <a:lnTo>
                      <a:pt x="5466" y="1871"/>
                    </a:lnTo>
                    <a:lnTo>
                      <a:pt x="5482" y="1863"/>
                    </a:lnTo>
                    <a:lnTo>
                      <a:pt x="5498" y="1854"/>
                    </a:lnTo>
                    <a:lnTo>
                      <a:pt x="5516" y="1846"/>
                    </a:lnTo>
                    <a:lnTo>
                      <a:pt x="5533" y="1837"/>
                    </a:lnTo>
                    <a:lnTo>
                      <a:pt x="5550" y="1828"/>
                    </a:lnTo>
                    <a:lnTo>
                      <a:pt x="5569" y="1819"/>
                    </a:lnTo>
                    <a:lnTo>
                      <a:pt x="5578" y="1818"/>
                    </a:lnTo>
                    <a:lnTo>
                      <a:pt x="5588" y="1817"/>
                    </a:lnTo>
                    <a:lnTo>
                      <a:pt x="5598" y="1816"/>
                    </a:lnTo>
                    <a:lnTo>
                      <a:pt x="5609" y="1814"/>
                    </a:lnTo>
                    <a:lnTo>
                      <a:pt x="5619" y="1812"/>
                    </a:lnTo>
                    <a:lnTo>
                      <a:pt x="5629" y="1810"/>
                    </a:lnTo>
                    <a:lnTo>
                      <a:pt x="5639" y="1808"/>
                    </a:lnTo>
                    <a:lnTo>
                      <a:pt x="5649" y="1805"/>
                    </a:lnTo>
                    <a:lnTo>
                      <a:pt x="5656" y="1797"/>
                    </a:lnTo>
                    <a:lnTo>
                      <a:pt x="5665" y="1789"/>
                    </a:lnTo>
                    <a:lnTo>
                      <a:pt x="5672" y="1781"/>
                    </a:lnTo>
                    <a:lnTo>
                      <a:pt x="5680" y="1773"/>
                    </a:lnTo>
                    <a:lnTo>
                      <a:pt x="5688" y="1765"/>
                    </a:lnTo>
                    <a:lnTo>
                      <a:pt x="5697" y="1757"/>
                    </a:lnTo>
                    <a:lnTo>
                      <a:pt x="5706" y="1746"/>
                    </a:lnTo>
                    <a:lnTo>
                      <a:pt x="5717" y="1737"/>
                    </a:lnTo>
                    <a:lnTo>
                      <a:pt x="5729" y="1717"/>
                    </a:lnTo>
                    <a:lnTo>
                      <a:pt x="5741" y="1696"/>
                    </a:lnTo>
                    <a:lnTo>
                      <a:pt x="5754" y="1676"/>
                    </a:lnTo>
                    <a:lnTo>
                      <a:pt x="5768" y="1656"/>
                    </a:lnTo>
                    <a:lnTo>
                      <a:pt x="5781" y="1635"/>
                    </a:lnTo>
                    <a:lnTo>
                      <a:pt x="5794" y="1615"/>
                    </a:lnTo>
                    <a:lnTo>
                      <a:pt x="5809" y="1594"/>
                    </a:lnTo>
                    <a:lnTo>
                      <a:pt x="5824" y="1574"/>
                    </a:lnTo>
                    <a:lnTo>
                      <a:pt x="5826" y="1559"/>
                    </a:lnTo>
                    <a:lnTo>
                      <a:pt x="5829" y="1543"/>
                    </a:lnTo>
                    <a:lnTo>
                      <a:pt x="5831" y="1528"/>
                    </a:lnTo>
                    <a:lnTo>
                      <a:pt x="5834" y="1514"/>
                    </a:lnTo>
                    <a:lnTo>
                      <a:pt x="5836" y="1498"/>
                    </a:lnTo>
                    <a:lnTo>
                      <a:pt x="5839" y="1483"/>
                    </a:lnTo>
                    <a:lnTo>
                      <a:pt x="5841" y="1468"/>
                    </a:lnTo>
                    <a:lnTo>
                      <a:pt x="5844" y="1453"/>
                    </a:lnTo>
                    <a:lnTo>
                      <a:pt x="5846" y="1449"/>
                    </a:lnTo>
                    <a:lnTo>
                      <a:pt x="5849" y="1447"/>
                    </a:lnTo>
                    <a:lnTo>
                      <a:pt x="5851" y="1444"/>
                    </a:lnTo>
                    <a:lnTo>
                      <a:pt x="5854" y="1442"/>
                    </a:lnTo>
                    <a:lnTo>
                      <a:pt x="5859" y="1439"/>
                    </a:lnTo>
                    <a:lnTo>
                      <a:pt x="5862" y="1437"/>
                    </a:lnTo>
                    <a:lnTo>
                      <a:pt x="5866" y="1434"/>
                    </a:lnTo>
                    <a:lnTo>
                      <a:pt x="5871" y="1432"/>
                    </a:lnTo>
                    <a:lnTo>
                      <a:pt x="5881" y="1432"/>
                    </a:lnTo>
                    <a:lnTo>
                      <a:pt x="5891" y="1432"/>
                    </a:lnTo>
                    <a:lnTo>
                      <a:pt x="5901" y="1431"/>
                    </a:lnTo>
                    <a:lnTo>
                      <a:pt x="5912" y="1431"/>
                    </a:lnTo>
                    <a:lnTo>
                      <a:pt x="5923" y="1430"/>
                    </a:lnTo>
                    <a:lnTo>
                      <a:pt x="5934" y="1429"/>
                    </a:lnTo>
                    <a:lnTo>
                      <a:pt x="5946" y="1427"/>
                    </a:lnTo>
                    <a:lnTo>
                      <a:pt x="5959" y="1425"/>
                    </a:lnTo>
                    <a:lnTo>
                      <a:pt x="5976" y="1415"/>
                    </a:lnTo>
                    <a:lnTo>
                      <a:pt x="5993" y="1405"/>
                    </a:lnTo>
                    <a:lnTo>
                      <a:pt x="6012" y="1394"/>
                    </a:lnTo>
                    <a:lnTo>
                      <a:pt x="6030" y="1383"/>
                    </a:lnTo>
                    <a:lnTo>
                      <a:pt x="6048" y="1373"/>
                    </a:lnTo>
                    <a:lnTo>
                      <a:pt x="6067" y="1362"/>
                    </a:lnTo>
                    <a:lnTo>
                      <a:pt x="6086" y="1349"/>
                    </a:lnTo>
                    <a:lnTo>
                      <a:pt x="6106" y="1337"/>
                    </a:lnTo>
                    <a:lnTo>
                      <a:pt x="6112" y="1336"/>
                    </a:lnTo>
                    <a:lnTo>
                      <a:pt x="6118" y="1336"/>
                    </a:lnTo>
                    <a:lnTo>
                      <a:pt x="6124" y="1334"/>
                    </a:lnTo>
                    <a:lnTo>
                      <a:pt x="6130" y="1333"/>
                    </a:lnTo>
                    <a:lnTo>
                      <a:pt x="6137" y="1331"/>
                    </a:lnTo>
                    <a:lnTo>
                      <a:pt x="6145" y="1328"/>
                    </a:lnTo>
                    <a:lnTo>
                      <a:pt x="6152" y="1326"/>
                    </a:lnTo>
                    <a:lnTo>
                      <a:pt x="6160" y="1323"/>
                    </a:lnTo>
                    <a:lnTo>
                      <a:pt x="6165" y="1318"/>
                    </a:lnTo>
                    <a:lnTo>
                      <a:pt x="6170" y="1313"/>
                    </a:lnTo>
                    <a:lnTo>
                      <a:pt x="6175" y="1308"/>
                    </a:lnTo>
                    <a:lnTo>
                      <a:pt x="6181" y="1303"/>
                    </a:lnTo>
                    <a:lnTo>
                      <a:pt x="6187" y="1296"/>
                    </a:lnTo>
                    <a:lnTo>
                      <a:pt x="6193" y="1290"/>
                    </a:lnTo>
                    <a:lnTo>
                      <a:pt x="6199" y="1283"/>
                    </a:lnTo>
                    <a:lnTo>
                      <a:pt x="6206" y="1276"/>
                    </a:lnTo>
                    <a:lnTo>
                      <a:pt x="6215" y="1273"/>
                    </a:lnTo>
                    <a:lnTo>
                      <a:pt x="6222" y="1270"/>
                    </a:lnTo>
                    <a:lnTo>
                      <a:pt x="6230" y="1266"/>
                    </a:lnTo>
                    <a:lnTo>
                      <a:pt x="6238" y="1262"/>
                    </a:lnTo>
                    <a:lnTo>
                      <a:pt x="6246" y="1257"/>
                    </a:lnTo>
                    <a:lnTo>
                      <a:pt x="6255" y="1253"/>
                    </a:lnTo>
                    <a:lnTo>
                      <a:pt x="6265" y="1247"/>
                    </a:lnTo>
                    <a:lnTo>
                      <a:pt x="6274" y="1242"/>
                    </a:lnTo>
                    <a:lnTo>
                      <a:pt x="6282" y="1234"/>
                    </a:lnTo>
                    <a:lnTo>
                      <a:pt x="6289" y="1226"/>
                    </a:lnTo>
                    <a:lnTo>
                      <a:pt x="6297" y="1217"/>
                    </a:lnTo>
                    <a:lnTo>
                      <a:pt x="6305" y="1208"/>
                    </a:lnTo>
                    <a:lnTo>
                      <a:pt x="6314" y="1197"/>
                    </a:lnTo>
                    <a:lnTo>
                      <a:pt x="6323" y="1187"/>
                    </a:lnTo>
                    <a:lnTo>
                      <a:pt x="6332" y="1178"/>
                    </a:lnTo>
                    <a:lnTo>
                      <a:pt x="6341" y="1168"/>
                    </a:lnTo>
                    <a:lnTo>
                      <a:pt x="6349" y="1152"/>
                    </a:lnTo>
                    <a:lnTo>
                      <a:pt x="6356" y="1136"/>
                    </a:lnTo>
                    <a:lnTo>
                      <a:pt x="6364" y="1119"/>
                    </a:lnTo>
                    <a:lnTo>
                      <a:pt x="6372" y="1103"/>
                    </a:lnTo>
                    <a:lnTo>
                      <a:pt x="6379" y="1085"/>
                    </a:lnTo>
                    <a:lnTo>
                      <a:pt x="6387" y="1068"/>
                    </a:lnTo>
                    <a:lnTo>
                      <a:pt x="6394" y="1050"/>
                    </a:lnTo>
                    <a:lnTo>
                      <a:pt x="6401" y="1032"/>
                    </a:lnTo>
                    <a:lnTo>
                      <a:pt x="6402" y="1014"/>
                    </a:lnTo>
                    <a:lnTo>
                      <a:pt x="6403" y="996"/>
                    </a:lnTo>
                    <a:lnTo>
                      <a:pt x="6404" y="978"/>
                    </a:lnTo>
                    <a:lnTo>
                      <a:pt x="6406" y="961"/>
                    </a:lnTo>
                    <a:lnTo>
                      <a:pt x="6408" y="943"/>
                    </a:lnTo>
                    <a:lnTo>
                      <a:pt x="6411" y="925"/>
                    </a:lnTo>
                    <a:lnTo>
                      <a:pt x="6413" y="908"/>
                    </a:lnTo>
                    <a:lnTo>
                      <a:pt x="6416" y="889"/>
                    </a:lnTo>
                    <a:lnTo>
                      <a:pt x="6423" y="886"/>
                    </a:lnTo>
                    <a:lnTo>
                      <a:pt x="6432" y="883"/>
                    </a:lnTo>
                    <a:lnTo>
                      <a:pt x="6440" y="879"/>
                    </a:lnTo>
                    <a:lnTo>
                      <a:pt x="6449" y="875"/>
                    </a:lnTo>
                    <a:lnTo>
                      <a:pt x="6459" y="871"/>
                    </a:lnTo>
                    <a:lnTo>
                      <a:pt x="6469" y="866"/>
                    </a:lnTo>
                    <a:lnTo>
                      <a:pt x="6479" y="861"/>
                    </a:lnTo>
                    <a:lnTo>
                      <a:pt x="6489" y="856"/>
                    </a:lnTo>
                    <a:lnTo>
                      <a:pt x="6507" y="840"/>
                    </a:lnTo>
                    <a:lnTo>
                      <a:pt x="6526" y="824"/>
                    </a:lnTo>
                    <a:lnTo>
                      <a:pt x="6544" y="808"/>
                    </a:lnTo>
                    <a:lnTo>
                      <a:pt x="6564" y="790"/>
                    </a:lnTo>
                    <a:lnTo>
                      <a:pt x="6584" y="773"/>
                    </a:lnTo>
                    <a:lnTo>
                      <a:pt x="6603" y="756"/>
                    </a:lnTo>
                    <a:lnTo>
                      <a:pt x="6624" y="738"/>
                    </a:lnTo>
                    <a:lnTo>
                      <a:pt x="6644" y="720"/>
                    </a:lnTo>
                    <a:lnTo>
                      <a:pt x="6656" y="705"/>
                    </a:lnTo>
                    <a:lnTo>
                      <a:pt x="6669" y="688"/>
                    </a:lnTo>
                    <a:lnTo>
                      <a:pt x="6682" y="672"/>
                    </a:lnTo>
                    <a:lnTo>
                      <a:pt x="6694" y="655"/>
                    </a:lnTo>
                    <a:lnTo>
                      <a:pt x="6706" y="637"/>
                    </a:lnTo>
                    <a:lnTo>
                      <a:pt x="6720" y="620"/>
                    </a:lnTo>
                    <a:lnTo>
                      <a:pt x="6732" y="603"/>
                    </a:lnTo>
                    <a:lnTo>
                      <a:pt x="6744" y="584"/>
                    </a:lnTo>
                    <a:lnTo>
                      <a:pt x="6747" y="572"/>
                    </a:lnTo>
                    <a:lnTo>
                      <a:pt x="6750" y="559"/>
                    </a:lnTo>
                    <a:lnTo>
                      <a:pt x="6754" y="546"/>
                    </a:lnTo>
                    <a:lnTo>
                      <a:pt x="6758" y="533"/>
                    </a:lnTo>
                    <a:lnTo>
                      <a:pt x="6764" y="519"/>
                    </a:lnTo>
                    <a:lnTo>
                      <a:pt x="6769" y="506"/>
                    </a:lnTo>
                    <a:lnTo>
                      <a:pt x="6773" y="491"/>
                    </a:lnTo>
                    <a:lnTo>
                      <a:pt x="6778" y="476"/>
                    </a:lnTo>
                    <a:lnTo>
                      <a:pt x="6778" y="433"/>
                    </a:lnTo>
                    <a:lnTo>
                      <a:pt x="6778" y="389"/>
                    </a:lnTo>
                    <a:lnTo>
                      <a:pt x="6779" y="347"/>
                    </a:lnTo>
                    <a:lnTo>
                      <a:pt x="6779" y="303"/>
                    </a:lnTo>
                    <a:lnTo>
                      <a:pt x="6780" y="260"/>
                    </a:lnTo>
                    <a:lnTo>
                      <a:pt x="6781" y="217"/>
                    </a:lnTo>
                    <a:lnTo>
                      <a:pt x="6783" y="173"/>
                    </a:lnTo>
                    <a:lnTo>
                      <a:pt x="6785" y="130"/>
                    </a:lnTo>
                    <a:lnTo>
                      <a:pt x="6800" y="117"/>
                    </a:lnTo>
                    <a:lnTo>
                      <a:pt x="6816" y="104"/>
                    </a:lnTo>
                    <a:lnTo>
                      <a:pt x="6830" y="89"/>
                    </a:lnTo>
                    <a:lnTo>
                      <a:pt x="6845" y="75"/>
                    </a:lnTo>
                    <a:lnTo>
                      <a:pt x="6860" y="61"/>
                    </a:lnTo>
                    <a:lnTo>
                      <a:pt x="6876" y="46"/>
                    </a:lnTo>
                    <a:lnTo>
                      <a:pt x="6891" y="30"/>
                    </a:lnTo>
                    <a:lnTo>
                      <a:pt x="6906" y="15"/>
                    </a:lnTo>
                    <a:lnTo>
                      <a:pt x="6906" y="13"/>
                    </a:lnTo>
                    <a:lnTo>
                      <a:pt x="6906" y="11"/>
                    </a:lnTo>
                    <a:lnTo>
                      <a:pt x="6906" y="9"/>
                    </a:lnTo>
                    <a:lnTo>
                      <a:pt x="6906" y="8"/>
                    </a:lnTo>
                    <a:lnTo>
                      <a:pt x="6906" y="6"/>
                    </a:lnTo>
                    <a:lnTo>
                      <a:pt x="6907" y="4"/>
                    </a:lnTo>
                    <a:lnTo>
                      <a:pt x="6907" y="2"/>
                    </a:lnTo>
                    <a:lnTo>
                      <a:pt x="6908" y="0"/>
                    </a:lnTo>
                    <a:lnTo>
                      <a:pt x="6827" y="0"/>
                    </a:lnTo>
                    <a:lnTo>
                      <a:pt x="6824" y="4"/>
                    </a:lnTo>
                    <a:lnTo>
                      <a:pt x="6822" y="9"/>
                    </a:lnTo>
                    <a:lnTo>
                      <a:pt x="6819" y="14"/>
                    </a:lnTo>
                    <a:lnTo>
                      <a:pt x="6816" y="20"/>
                    </a:lnTo>
                    <a:lnTo>
                      <a:pt x="6813" y="26"/>
                    </a:lnTo>
                    <a:lnTo>
                      <a:pt x="6810" y="33"/>
                    </a:lnTo>
                    <a:lnTo>
                      <a:pt x="6807" y="40"/>
                    </a:lnTo>
                    <a:lnTo>
                      <a:pt x="6805" y="49"/>
                    </a:lnTo>
                    <a:lnTo>
                      <a:pt x="6783" y="60"/>
                    </a:lnTo>
                    <a:lnTo>
                      <a:pt x="6766" y="69"/>
                    </a:lnTo>
                    <a:lnTo>
                      <a:pt x="6751" y="77"/>
                    </a:lnTo>
                    <a:lnTo>
                      <a:pt x="6740" y="83"/>
                    </a:lnTo>
                    <a:lnTo>
                      <a:pt x="6730" y="90"/>
                    </a:lnTo>
                    <a:lnTo>
                      <a:pt x="6719" y="100"/>
                    </a:lnTo>
                    <a:lnTo>
                      <a:pt x="6706" y="110"/>
                    </a:lnTo>
                    <a:lnTo>
                      <a:pt x="6691" y="123"/>
                    </a:lnTo>
                    <a:lnTo>
                      <a:pt x="6663" y="123"/>
                    </a:lnTo>
                    <a:lnTo>
                      <a:pt x="6634" y="123"/>
                    </a:lnTo>
                    <a:lnTo>
                      <a:pt x="6605" y="123"/>
                    </a:lnTo>
                    <a:lnTo>
                      <a:pt x="6576" y="123"/>
                    </a:lnTo>
                    <a:lnTo>
                      <a:pt x="6546" y="123"/>
                    </a:lnTo>
                    <a:lnTo>
                      <a:pt x="6516" y="123"/>
                    </a:lnTo>
                    <a:lnTo>
                      <a:pt x="6486" y="123"/>
                    </a:lnTo>
                    <a:lnTo>
                      <a:pt x="6455" y="123"/>
                    </a:lnTo>
                    <a:lnTo>
                      <a:pt x="6448" y="123"/>
                    </a:lnTo>
                    <a:lnTo>
                      <a:pt x="6440" y="122"/>
                    </a:lnTo>
                    <a:lnTo>
                      <a:pt x="6433" y="121"/>
                    </a:lnTo>
                    <a:lnTo>
                      <a:pt x="6425" y="119"/>
                    </a:lnTo>
                    <a:lnTo>
                      <a:pt x="6416" y="117"/>
                    </a:lnTo>
                    <a:lnTo>
                      <a:pt x="6407" y="115"/>
                    </a:lnTo>
                    <a:lnTo>
                      <a:pt x="6398" y="113"/>
                    </a:lnTo>
                    <a:lnTo>
                      <a:pt x="6388" y="110"/>
                    </a:lnTo>
                    <a:lnTo>
                      <a:pt x="6386" y="106"/>
                    </a:lnTo>
                    <a:lnTo>
                      <a:pt x="6384" y="102"/>
                    </a:lnTo>
                    <a:lnTo>
                      <a:pt x="6382" y="100"/>
                    </a:lnTo>
                    <a:lnTo>
                      <a:pt x="6379" y="98"/>
                    </a:lnTo>
                    <a:lnTo>
                      <a:pt x="6376" y="96"/>
                    </a:lnTo>
                    <a:lnTo>
                      <a:pt x="6371" y="94"/>
                    </a:lnTo>
                    <a:lnTo>
                      <a:pt x="6364" y="92"/>
                    </a:lnTo>
                    <a:lnTo>
                      <a:pt x="6354" y="89"/>
                    </a:lnTo>
                    <a:lnTo>
                      <a:pt x="6354" y="84"/>
                    </a:lnTo>
                    <a:lnTo>
                      <a:pt x="6354" y="79"/>
                    </a:lnTo>
                    <a:lnTo>
                      <a:pt x="6354" y="74"/>
                    </a:lnTo>
                    <a:lnTo>
                      <a:pt x="6354" y="69"/>
                    </a:lnTo>
                    <a:lnTo>
                      <a:pt x="6354" y="64"/>
                    </a:lnTo>
                    <a:lnTo>
                      <a:pt x="6354" y="59"/>
                    </a:lnTo>
                    <a:lnTo>
                      <a:pt x="6354" y="54"/>
                    </a:lnTo>
                    <a:lnTo>
                      <a:pt x="6354" y="49"/>
                    </a:lnTo>
                    <a:lnTo>
                      <a:pt x="6373" y="38"/>
                    </a:lnTo>
                    <a:lnTo>
                      <a:pt x="6388" y="30"/>
                    </a:lnTo>
                    <a:lnTo>
                      <a:pt x="6398" y="24"/>
                    </a:lnTo>
                    <a:lnTo>
                      <a:pt x="6406" y="18"/>
                    </a:lnTo>
                    <a:lnTo>
                      <a:pt x="6413" y="14"/>
                    </a:lnTo>
                    <a:lnTo>
                      <a:pt x="6418" y="10"/>
                    </a:lnTo>
                    <a:lnTo>
                      <a:pt x="6422" y="5"/>
                    </a:lnTo>
                    <a:lnTo>
                      <a:pt x="6426" y="0"/>
                    </a:lnTo>
                    <a:lnTo>
                      <a:pt x="6287" y="0"/>
                    </a:lnTo>
                    <a:lnTo>
                      <a:pt x="6286" y="1"/>
                    </a:lnTo>
                    <a:lnTo>
                      <a:pt x="6285" y="2"/>
                    </a:lnTo>
                    <a:lnTo>
                      <a:pt x="6285" y="3"/>
                    </a:lnTo>
                    <a:lnTo>
                      <a:pt x="6284" y="4"/>
                    </a:lnTo>
                    <a:lnTo>
                      <a:pt x="6283" y="5"/>
                    </a:lnTo>
                    <a:lnTo>
                      <a:pt x="6282" y="6"/>
                    </a:lnTo>
                    <a:lnTo>
                      <a:pt x="6282" y="7"/>
                    </a:lnTo>
                    <a:lnTo>
                      <a:pt x="6281" y="8"/>
                    </a:lnTo>
                    <a:lnTo>
                      <a:pt x="6273" y="9"/>
                    </a:lnTo>
                    <a:lnTo>
                      <a:pt x="6266" y="10"/>
                    </a:lnTo>
                    <a:lnTo>
                      <a:pt x="6258" y="11"/>
                    </a:lnTo>
                    <a:lnTo>
                      <a:pt x="6250" y="13"/>
                    </a:lnTo>
                    <a:lnTo>
                      <a:pt x="6243" y="15"/>
                    </a:lnTo>
                    <a:lnTo>
                      <a:pt x="6235" y="17"/>
                    </a:lnTo>
                    <a:lnTo>
                      <a:pt x="6228" y="19"/>
                    </a:lnTo>
                    <a:lnTo>
                      <a:pt x="6221" y="22"/>
                    </a:lnTo>
                    <a:lnTo>
                      <a:pt x="6210" y="29"/>
                    </a:lnTo>
                    <a:lnTo>
                      <a:pt x="6199" y="37"/>
                    </a:lnTo>
                    <a:lnTo>
                      <a:pt x="6188" y="45"/>
                    </a:lnTo>
                    <a:lnTo>
                      <a:pt x="6176" y="53"/>
                    </a:lnTo>
                    <a:lnTo>
                      <a:pt x="6164" y="62"/>
                    </a:lnTo>
                    <a:lnTo>
                      <a:pt x="6151" y="70"/>
                    </a:lnTo>
                    <a:lnTo>
                      <a:pt x="6139" y="79"/>
                    </a:lnTo>
                    <a:lnTo>
                      <a:pt x="6126" y="89"/>
                    </a:lnTo>
                    <a:lnTo>
                      <a:pt x="6114" y="105"/>
                    </a:lnTo>
                    <a:lnTo>
                      <a:pt x="6101" y="120"/>
                    </a:lnTo>
                    <a:lnTo>
                      <a:pt x="6088" y="135"/>
                    </a:lnTo>
                    <a:lnTo>
                      <a:pt x="6076" y="152"/>
                    </a:lnTo>
                    <a:lnTo>
                      <a:pt x="6064" y="168"/>
                    </a:lnTo>
                    <a:lnTo>
                      <a:pt x="6050" y="184"/>
                    </a:lnTo>
                    <a:lnTo>
                      <a:pt x="6038" y="201"/>
                    </a:lnTo>
                    <a:lnTo>
                      <a:pt x="6026" y="218"/>
                    </a:lnTo>
                    <a:lnTo>
                      <a:pt x="6023" y="236"/>
                    </a:lnTo>
                    <a:lnTo>
                      <a:pt x="6021" y="254"/>
                    </a:lnTo>
                    <a:lnTo>
                      <a:pt x="6018" y="272"/>
                    </a:lnTo>
                    <a:lnTo>
                      <a:pt x="6015" y="290"/>
                    </a:lnTo>
                    <a:lnTo>
                      <a:pt x="6012" y="309"/>
                    </a:lnTo>
                    <a:lnTo>
                      <a:pt x="6007" y="328"/>
                    </a:lnTo>
                    <a:lnTo>
                      <a:pt x="6003" y="348"/>
                    </a:lnTo>
                    <a:lnTo>
                      <a:pt x="5998" y="368"/>
                    </a:lnTo>
                    <a:lnTo>
                      <a:pt x="5998" y="368"/>
                    </a:lnTo>
                    <a:lnTo>
                      <a:pt x="5997" y="368"/>
                    </a:lnTo>
                    <a:lnTo>
                      <a:pt x="5996" y="368"/>
                    </a:lnTo>
                    <a:lnTo>
                      <a:pt x="5994" y="368"/>
                    </a:lnTo>
                    <a:lnTo>
                      <a:pt x="5992" y="368"/>
                    </a:lnTo>
                    <a:lnTo>
                      <a:pt x="5990" y="368"/>
                    </a:lnTo>
                    <a:lnTo>
                      <a:pt x="5987" y="368"/>
                    </a:lnTo>
                    <a:lnTo>
                      <a:pt x="5985" y="368"/>
                    </a:lnTo>
                    <a:lnTo>
                      <a:pt x="5980" y="367"/>
                    </a:lnTo>
                    <a:lnTo>
                      <a:pt x="5975" y="366"/>
                    </a:lnTo>
                    <a:lnTo>
                      <a:pt x="5970" y="365"/>
                    </a:lnTo>
                    <a:lnTo>
                      <a:pt x="5964" y="363"/>
                    </a:lnTo>
                    <a:lnTo>
                      <a:pt x="5959" y="361"/>
                    </a:lnTo>
                    <a:lnTo>
                      <a:pt x="5952" y="359"/>
                    </a:lnTo>
                    <a:lnTo>
                      <a:pt x="5945" y="357"/>
                    </a:lnTo>
                    <a:lnTo>
                      <a:pt x="5938" y="354"/>
                    </a:lnTo>
                    <a:lnTo>
                      <a:pt x="5935" y="352"/>
                    </a:lnTo>
                    <a:lnTo>
                      <a:pt x="5933" y="349"/>
                    </a:lnTo>
                    <a:lnTo>
                      <a:pt x="5930" y="346"/>
                    </a:lnTo>
                    <a:lnTo>
                      <a:pt x="5927" y="342"/>
                    </a:lnTo>
                    <a:lnTo>
                      <a:pt x="5924" y="339"/>
                    </a:lnTo>
                    <a:lnTo>
                      <a:pt x="5920" y="336"/>
                    </a:lnTo>
                    <a:lnTo>
                      <a:pt x="5916" y="331"/>
                    </a:lnTo>
                    <a:lnTo>
                      <a:pt x="5912" y="327"/>
                    </a:lnTo>
                    <a:lnTo>
                      <a:pt x="5912" y="319"/>
                    </a:lnTo>
                    <a:lnTo>
                      <a:pt x="5911" y="312"/>
                    </a:lnTo>
                    <a:lnTo>
                      <a:pt x="5911" y="304"/>
                    </a:lnTo>
                    <a:lnTo>
                      <a:pt x="5911" y="297"/>
                    </a:lnTo>
                    <a:lnTo>
                      <a:pt x="5910" y="288"/>
                    </a:lnTo>
                    <a:lnTo>
                      <a:pt x="5909" y="281"/>
                    </a:lnTo>
                    <a:lnTo>
                      <a:pt x="5906" y="273"/>
                    </a:lnTo>
                    <a:lnTo>
                      <a:pt x="5904" y="266"/>
                    </a:lnTo>
                    <a:lnTo>
                      <a:pt x="5912" y="246"/>
                    </a:lnTo>
                    <a:lnTo>
                      <a:pt x="5920" y="225"/>
                    </a:lnTo>
                    <a:lnTo>
                      <a:pt x="5928" y="205"/>
                    </a:lnTo>
                    <a:lnTo>
                      <a:pt x="5935" y="184"/>
                    </a:lnTo>
                    <a:lnTo>
                      <a:pt x="5944" y="164"/>
                    </a:lnTo>
                    <a:lnTo>
                      <a:pt x="5952" y="144"/>
                    </a:lnTo>
                    <a:lnTo>
                      <a:pt x="5962" y="123"/>
                    </a:lnTo>
                    <a:lnTo>
                      <a:pt x="5972" y="103"/>
                    </a:lnTo>
                    <a:lnTo>
                      <a:pt x="5988" y="83"/>
                    </a:lnTo>
                    <a:lnTo>
                      <a:pt x="6002" y="67"/>
                    </a:lnTo>
                    <a:lnTo>
                      <a:pt x="6014" y="53"/>
                    </a:lnTo>
                    <a:lnTo>
                      <a:pt x="6024" y="40"/>
                    </a:lnTo>
                    <a:lnTo>
                      <a:pt x="6034" y="30"/>
                    </a:lnTo>
                    <a:lnTo>
                      <a:pt x="6043" y="20"/>
                    </a:lnTo>
                    <a:lnTo>
                      <a:pt x="6053" y="10"/>
                    </a:lnTo>
                    <a:lnTo>
                      <a:pt x="6064" y="0"/>
                    </a:lnTo>
                    <a:lnTo>
                      <a:pt x="5938" y="0"/>
                    </a:lnTo>
                    <a:lnTo>
                      <a:pt x="5928" y="16"/>
                    </a:lnTo>
                    <a:lnTo>
                      <a:pt x="5918" y="32"/>
                    </a:lnTo>
                    <a:lnTo>
                      <a:pt x="5907" y="50"/>
                    </a:lnTo>
                    <a:lnTo>
                      <a:pt x="5896" y="66"/>
                    </a:lnTo>
                    <a:lnTo>
                      <a:pt x="5885" y="83"/>
                    </a:lnTo>
                    <a:lnTo>
                      <a:pt x="5874" y="101"/>
                    </a:lnTo>
                    <a:lnTo>
                      <a:pt x="5863" y="119"/>
                    </a:lnTo>
                    <a:lnTo>
                      <a:pt x="5850" y="137"/>
                    </a:lnTo>
                    <a:lnTo>
                      <a:pt x="5850" y="148"/>
                    </a:lnTo>
                    <a:lnTo>
                      <a:pt x="5849" y="159"/>
                    </a:lnTo>
                    <a:lnTo>
                      <a:pt x="5848" y="170"/>
                    </a:lnTo>
                    <a:lnTo>
                      <a:pt x="5846" y="182"/>
                    </a:lnTo>
                    <a:lnTo>
                      <a:pt x="5844" y="195"/>
                    </a:lnTo>
                    <a:lnTo>
                      <a:pt x="5842" y="207"/>
                    </a:lnTo>
                    <a:lnTo>
                      <a:pt x="5840" y="219"/>
                    </a:lnTo>
                    <a:lnTo>
                      <a:pt x="5837" y="232"/>
                    </a:lnTo>
                    <a:lnTo>
                      <a:pt x="5835" y="234"/>
                    </a:lnTo>
                    <a:lnTo>
                      <a:pt x="5832" y="238"/>
                    </a:lnTo>
                    <a:lnTo>
                      <a:pt x="5830" y="243"/>
                    </a:lnTo>
                    <a:lnTo>
                      <a:pt x="5827" y="247"/>
                    </a:lnTo>
                    <a:lnTo>
                      <a:pt x="5825" y="251"/>
                    </a:lnTo>
                    <a:lnTo>
                      <a:pt x="5822" y="256"/>
                    </a:lnTo>
                    <a:lnTo>
                      <a:pt x="5820" y="261"/>
                    </a:lnTo>
                    <a:lnTo>
                      <a:pt x="5817" y="266"/>
                    </a:lnTo>
                    <a:lnTo>
                      <a:pt x="5817" y="271"/>
                    </a:lnTo>
                    <a:lnTo>
                      <a:pt x="5817" y="277"/>
                    </a:lnTo>
                    <a:lnTo>
                      <a:pt x="5817" y="283"/>
                    </a:lnTo>
                    <a:lnTo>
                      <a:pt x="5817" y="290"/>
                    </a:lnTo>
                    <a:lnTo>
                      <a:pt x="5817" y="298"/>
                    </a:lnTo>
                    <a:lnTo>
                      <a:pt x="5817" y="305"/>
                    </a:lnTo>
                    <a:lnTo>
                      <a:pt x="5817" y="313"/>
                    </a:lnTo>
                    <a:lnTo>
                      <a:pt x="5817" y="320"/>
                    </a:lnTo>
                    <a:lnTo>
                      <a:pt x="5792" y="342"/>
                    </a:lnTo>
                    <a:lnTo>
                      <a:pt x="5774" y="360"/>
                    </a:lnTo>
                    <a:lnTo>
                      <a:pt x="5759" y="372"/>
                    </a:lnTo>
                    <a:lnTo>
                      <a:pt x="5747" y="382"/>
                    </a:lnTo>
                    <a:lnTo>
                      <a:pt x="5737" y="389"/>
                    </a:lnTo>
                    <a:lnTo>
                      <a:pt x="5727" y="396"/>
                    </a:lnTo>
                    <a:lnTo>
                      <a:pt x="5717" y="402"/>
                    </a:lnTo>
                    <a:lnTo>
                      <a:pt x="5702" y="408"/>
                    </a:lnTo>
                    <a:lnTo>
                      <a:pt x="5700" y="413"/>
                    </a:lnTo>
                    <a:lnTo>
                      <a:pt x="5696" y="419"/>
                    </a:lnTo>
                    <a:lnTo>
                      <a:pt x="5693" y="424"/>
                    </a:lnTo>
                    <a:lnTo>
                      <a:pt x="5688" y="429"/>
                    </a:lnTo>
                    <a:lnTo>
                      <a:pt x="5684" y="435"/>
                    </a:lnTo>
                    <a:lnTo>
                      <a:pt x="5679" y="441"/>
                    </a:lnTo>
                    <a:lnTo>
                      <a:pt x="5674" y="449"/>
                    </a:lnTo>
                    <a:lnTo>
                      <a:pt x="5669" y="456"/>
                    </a:lnTo>
                    <a:lnTo>
                      <a:pt x="5660" y="463"/>
                    </a:lnTo>
                    <a:lnTo>
                      <a:pt x="5649" y="471"/>
                    </a:lnTo>
                    <a:lnTo>
                      <a:pt x="5638" y="479"/>
                    </a:lnTo>
                    <a:lnTo>
                      <a:pt x="5628" y="487"/>
                    </a:lnTo>
                    <a:lnTo>
                      <a:pt x="5617" y="496"/>
                    </a:lnTo>
                    <a:lnTo>
                      <a:pt x="5605" y="505"/>
                    </a:lnTo>
                    <a:lnTo>
                      <a:pt x="5594" y="514"/>
                    </a:lnTo>
                    <a:lnTo>
                      <a:pt x="5582" y="523"/>
                    </a:lnTo>
                    <a:lnTo>
                      <a:pt x="5574" y="533"/>
                    </a:lnTo>
                    <a:lnTo>
                      <a:pt x="5567" y="543"/>
                    </a:lnTo>
                    <a:lnTo>
                      <a:pt x="5559" y="555"/>
                    </a:lnTo>
                    <a:lnTo>
                      <a:pt x="5550" y="565"/>
                    </a:lnTo>
                    <a:lnTo>
                      <a:pt x="5542" y="576"/>
                    </a:lnTo>
                    <a:lnTo>
                      <a:pt x="5534" y="587"/>
                    </a:lnTo>
                    <a:lnTo>
                      <a:pt x="5524" y="600"/>
                    </a:lnTo>
                    <a:lnTo>
                      <a:pt x="5515" y="612"/>
                    </a:lnTo>
                    <a:lnTo>
                      <a:pt x="5501" y="639"/>
                    </a:lnTo>
                    <a:lnTo>
                      <a:pt x="5488" y="668"/>
                    </a:lnTo>
                    <a:lnTo>
                      <a:pt x="5474" y="695"/>
                    </a:lnTo>
                    <a:lnTo>
                      <a:pt x="5460" y="723"/>
                    </a:lnTo>
                    <a:lnTo>
                      <a:pt x="5445" y="752"/>
                    </a:lnTo>
                    <a:lnTo>
                      <a:pt x="5430" y="779"/>
                    </a:lnTo>
                    <a:lnTo>
                      <a:pt x="5416" y="808"/>
                    </a:lnTo>
                    <a:lnTo>
                      <a:pt x="5400" y="835"/>
                    </a:lnTo>
                    <a:lnTo>
                      <a:pt x="5398" y="851"/>
                    </a:lnTo>
                    <a:lnTo>
                      <a:pt x="5396" y="863"/>
                    </a:lnTo>
                    <a:lnTo>
                      <a:pt x="5394" y="873"/>
                    </a:lnTo>
                    <a:lnTo>
                      <a:pt x="5392" y="881"/>
                    </a:lnTo>
                    <a:lnTo>
                      <a:pt x="5389" y="888"/>
                    </a:lnTo>
                    <a:lnTo>
                      <a:pt x="5385" y="896"/>
                    </a:lnTo>
                    <a:lnTo>
                      <a:pt x="5380" y="906"/>
                    </a:lnTo>
                    <a:lnTo>
                      <a:pt x="5374" y="917"/>
                    </a:lnTo>
                    <a:lnTo>
                      <a:pt x="5359" y="924"/>
                    </a:lnTo>
                    <a:lnTo>
                      <a:pt x="5343" y="932"/>
                    </a:lnTo>
                    <a:lnTo>
                      <a:pt x="5328" y="940"/>
                    </a:lnTo>
                    <a:lnTo>
                      <a:pt x="5312" y="949"/>
                    </a:lnTo>
                    <a:lnTo>
                      <a:pt x="5296" y="957"/>
                    </a:lnTo>
                    <a:lnTo>
                      <a:pt x="5280" y="965"/>
                    </a:lnTo>
                    <a:lnTo>
                      <a:pt x="5263" y="975"/>
                    </a:lnTo>
                    <a:lnTo>
                      <a:pt x="5245" y="984"/>
                    </a:lnTo>
                    <a:lnTo>
                      <a:pt x="5233" y="987"/>
                    </a:lnTo>
                    <a:lnTo>
                      <a:pt x="5221" y="990"/>
                    </a:lnTo>
                    <a:lnTo>
                      <a:pt x="5208" y="994"/>
                    </a:lnTo>
                    <a:lnTo>
                      <a:pt x="5195" y="999"/>
                    </a:lnTo>
                    <a:lnTo>
                      <a:pt x="5183" y="1004"/>
                    </a:lnTo>
                    <a:lnTo>
                      <a:pt x="5170" y="1009"/>
                    </a:lnTo>
                    <a:lnTo>
                      <a:pt x="5158" y="1013"/>
                    </a:lnTo>
                    <a:lnTo>
                      <a:pt x="5145" y="1018"/>
                    </a:lnTo>
                    <a:lnTo>
                      <a:pt x="5137" y="1026"/>
                    </a:lnTo>
                    <a:lnTo>
                      <a:pt x="5129" y="1034"/>
                    </a:lnTo>
                    <a:lnTo>
                      <a:pt x="5120" y="1041"/>
                    </a:lnTo>
                    <a:lnTo>
                      <a:pt x="5111" y="1050"/>
                    </a:lnTo>
                    <a:lnTo>
                      <a:pt x="5100" y="1058"/>
                    </a:lnTo>
                    <a:lnTo>
                      <a:pt x="5091" y="1067"/>
                    </a:lnTo>
                    <a:lnTo>
                      <a:pt x="5081" y="1076"/>
                    </a:lnTo>
                    <a:lnTo>
                      <a:pt x="5071" y="1086"/>
                    </a:lnTo>
                    <a:lnTo>
                      <a:pt x="5068" y="1093"/>
                    </a:lnTo>
                    <a:lnTo>
                      <a:pt x="5065" y="1102"/>
                    </a:lnTo>
                    <a:lnTo>
                      <a:pt x="5061" y="1110"/>
                    </a:lnTo>
                    <a:lnTo>
                      <a:pt x="5057" y="1118"/>
                    </a:lnTo>
                    <a:lnTo>
                      <a:pt x="5052" y="1126"/>
                    </a:lnTo>
                    <a:lnTo>
                      <a:pt x="5047" y="1135"/>
                    </a:lnTo>
                    <a:lnTo>
                      <a:pt x="5042" y="1144"/>
                    </a:lnTo>
                    <a:lnTo>
                      <a:pt x="5037" y="1154"/>
                    </a:lnTo>
                    <a:lnTo>
                      <a:pt x="5024" y="1166"/>
                    </a:lnTo>
                    <a:lnTo>
                      <a:pt x="5013" y="1175"/>
                    </a:lnTo>
                    <a:lnTo>
                      <a:pt x="5003" y="1184"/>
                    </a:lnTo>
                    <a:lnTo>
                      <a:pt x="4993" y="1195"/>
                    </a:lnTo>
                    <a:lnTo>
                      <a:pt x="4983" y="1210"/>
                    </a:lnTo>
                    <a:lnTo>
                      <a:pt x="4970" y="1227"/>
                    </a:lnTo>
                    <a:lnTo>
                      <a:pt x="4952" y="1252"/>
                    </a:lnTo>
                    <a:lnTo>
                      <a:pt x="4930" y="1283"/>
                    </a:lnTo>
                    <a:lnTo>
                      <a:pt x="4922" y="1288"/>
                    </a:lnTo>
                    <a:lnTo>
                      <a:pt x="4914" y="1294"/>
                    </a:lnTo>
                    <a:lnTo>
                      <a:pt x="4905" y="1301"/>
                    </a:lnTo>
                    <a:lnTo>
                      <a:pt x="4895" y="1308"/>
                    </a:lnTo>
                    <a:lnTo>
                      <a:pt x="4886" y="1315"/>
                    </a:lnTo>
                    <a:lnTo>
                      <a:pt x="4876" y="1322"/>
                    </a:lnTo>
                    <a:lnTo>
                      <a:pt x="4866" y="1329"/>
                    </a:lnTo>
                    <a:lnTo>
                      <a:pt x="4856" y="1337"/>
                    </a:lnTo>
                    <a:lnTo>
                      <a:pt x="4826" y="1337"/>
                    </a:lnTo>
                    <a:lnTo>
                      <a:pt x="4795" y="1337"/>
                    </a:lnTo>
                    <a:lnTo>
                      <a:pt x="4765" y="1337"/>
                    </a:lnTo>
                    <a:lnTo>
                      <a:pt x="4734" y="1338"/>
                    </a:lnTo>
                    <a:lnTo>
                      <a:pt x="4704" y="1338"/>
                    </a:lnTo>
                    <a:lnTo>
                      <a:pt x="4672" y="1340"/>
                    </a:lnTo>
                    <a:lnTo>
                      <a:pt x="4639" y="1341"/>
                    </a:lnTo>
                    <a:lnTo>
                      <a:pt x="4608" y="1343"/>
                    </a:lnTo>
                    <a:lnTo>
                      <a:pt x="4594" y="1346"/>
                    </a:lnTo>
                    <a:lnTo>
                      <a:pt x="4582" y="1350"/>
                    </a:lnTo>
                    <a:lnTo>
                      <a:pt x="4570" y="1354"/>
                    </a:lnTo>
                    <a:lnTo>
                      <a:pt x="4557" y="1359"/>
                    </a:lnTo>
                    <a:lnTo>
                      <a:pt x="4544" y="1363"/>
                    </a:lnTo>
                    <a:lnTo>
                      <a:pt x="4531" y="1368"/>
                    </a:lnTo>
                    <a:lnTo>
                      <a:pt x="4519" y="1373"/>
                    </a:lnTo>
                    <a:lnTo>
                      <a:pt x="4507" y="1378"/>
                    </a:lnTo>
                    <a:lnTo>
                      <a:pt x="4491" y="1388"/>
                    </a:lnTo>
                    <a:lnTo>
                      <a:pt x="4476" y="1398"/>
                    </a:lnTo>
                    <a:lnTo>
                      <a:pt x="4461" y="1409"/>
                    </a:lnTo>
                    <a:lnTo>
                      <a:pt x="4446" y="1419"/>
                    </a:lnTo>
                    <a:lnTo>
                      <a:pt x="4431" y="1430"/>
                    </a:lnTo>
                    <a:lnTo>
                      <a:pt x="4416" y="1441"/>
                    </a:lnTo>
                    <a:lnTo>
                      <a:pt x="4400" y="1454"/>
                    </a:lnTo>
                    <a:lnTo>
                      <a:pt x="4385" y="1466"/>
                    </a:lnTo>
                    <a:lnTo>
                      <a:pt x="4380" y="1473"/>
                    </a:lnTo>
                    <a:lnTo>
                      <a:pt x="4375" y="1481"/>
                    </a:lnTo>
                    <a:lnTo>
                      <a:pt x="4370" y="1489"/>
                    </a:lnTo>
                    <a:lnTo>
                      <a:pt x="4365" y="1497"/>
                    </a:lnTo>
                    <a:lnTo>
                      <a:pt x="4359" y="1506"/>
                    </a:lnTo>
                    <a:lnTo>
                      <a:pt x="4353" y="1515"/>
                    </a:lnTo>
                    <a:lnTo>
                      <a:pt x="4345" y="1524"/>
                    </a:lnTo>
                    <a:lnTo>
                      <a:pt x="4338" y="1533"/>
                    </a:lnTo>
                    <a:lnTo>
                      <a:pt x="4321" y="1533"/>
                    </a:lnTo>
                    <a:lnTo>
                      <a:pt x="4301" y="1533"/>
                    </a:lnTo>
                    <a:lnTo>
                      <a:pt x="4283" y="1533"/>
                    </a:lnTo>
                    <a:lnTo>
                      <a:pt x="4264" y="1533"/>
                    </a:lnTo>
                    <a:lnTo>
                      <a:pt x="4244" y="1533"/>
                    </a:lnTo>
                    <a:lnTo>
                      <a:pt x="4224" y="1533"/>
                    </a:lnTo>
                    <a:lnTo>
                      <a:pt x="4204" y="1533"/>
                    </a:lnTo>
                    <a:lnTo>
                      <a:pt x="4184" y="1533"/>
                    </a:lnTo>
                    <a:lnTo>
                      <a:pt x="4166" y="1536"/>
                    </a:lnTo>
                    <a:lnTo>
                      <a:pt x="4148" y="1540"/>
                    </a:lnTo>
                    <a:lnTo>
                      <a:pt x="4130" y="1543"/>
                    </a:lnTo>
                    <a:lnTo>
                      <a:pt x="4113" y="1548"/>
                    </a:lnTo>
                    <a:lnTo>
                      <a:pt x="4094" y="1553"/>
                    </a:lnTo>
                    <a:lnTo>
                      <a:pt x="4075" y="1558"/>
                    </a:lnTo>
                    <a:lnTo>
                      <a:pt x="4056" y="1563"/>
                    </a:lnTo>
                    <a:lnTo>
                      <a:pt x="4036" y="1568"/>
                    </a:lnTo>
                    <a:lnTo>
                      <a:pt x="4013" y="1580"/>
                    </a:lnTo>
                    <a:lnTo>
                      <a:pt x="3989" y="1593"/>
                    </a:lnTo>
                    <a:lnTo>
                      <a:pt x="3966" y="1606"/>
                    </a:lnTo>
                    <a:lnTo>
                      <a:pt x="3941" y="1618"/>
                    </a:lnTo>
                    <a:lnTo>
                      <a:pt x="3916" y="1631"/>
                    </a:lnTo>
                    <a:lnTo>
                      <a:pt x="3891" y="1643"/>
                    </a:lnTo>
                    <a:lnTo>
                      <a:pt x="3866" y="1657"/>
                    </a:lnTo>
                    <a:lnTo>
                      <a:pt x="3841" y="1669"/>
                    </a:lnTo>
                    <a:lnTo>
                      <a:pt x="3833" y="1677"/>
                    </a:lnTo>
                    <a:lnTo>
                      <a:pt x="3826" y="1685"/>
                    </a:lnTo>
                    <a:lnTo>
                      <a:pt x="3818" y="1694"/>
                    </a:lnTo>
                    <a:lnTo>
                      <a:pt x="3810" y="1703"/>
                    </a:lnTo>
                    <a:lnTo>
                      <a:pt x="3802" y="1714"/>
                    </a:lnTo>
                    <a:lnTo>
                      <a:pt x="3792" y="1724"/>
                    </a:lnTo>
                    <a:lnTo>
                      <a:pt x="3783" y="1733"/>
                    </a:lnTo>
                    <a:lnTo>
                      <a:pt x="3774" y="1743"/>
                    </a:lnTo>
                    <a:lnTo>
                      <a:pt x="3771" y="1743"/>
                    </a:lnTo>
                    <a:lnTo>
                      <a:pt x="3768" y="1743"/>
                    </a:lnTo>
                    <a:lnTo>
                      <a:pt x="3764" y="1743"/>
                    </a:lnTo>
                    <a:lnTo>
                      <a:pt x="3760" y="1743"/>
                    </a:lnTo>
                    <a:lnTo>
                      <a:pt x="3755" y="1743"/>
                    </a:lnTo>
                    <a:lnTo>
                      <a:pt x="3751" y="1743"/>
                    </a:lnTo>
                    <a:lnTo>
                      <a:pt x="3745" y="1743"/>
                    </a:lnTo>
                    <a:lnTo>
                      <a:pt x="3740" y="1743"/>
                    </a:lnTo>
                    <a:lnTo>
                      <a:pt x="3718" y="1731"/>
                    </a:lnTo>
                    <a:lnTo>
                      <a:pt x="3694" y="1719"/>
                    </a:lnTo>
                    <a:lnTo>
                      <a:pt x="3672" y="1706"/>
                    </a:lnTo>
                    <a:lnTo>
                      <a:pt x="3650" y="1693"/>
                    </a:lnTo>
                    <a:lnTo>
                      <a:pt x="3627" y="1680"/>
                    </a:lnTo>
                    <a:lnTo>
                      <a:pt x="3604" y="1668"/>
                    </a:lnTo>
                    <a:lnTo>
                      <a:pt x="3581" y="1655"/>
                    </a:lnTo>
                    <a:lnTo>
                      <a:pt x="3559" y="1642"/>
                    </a:lnTo>
                    <a:lnTo>
                      <a:pt x="3545" y="1641"/>
                    </a:lnTo>
                    <a:lnTo>
                      <a:pt x="3532" y="1641"/>
                    </a:lnTo>
                    <a:lnTo>
                      <a:pt x="3518" y="1639"/>
                    </a:lnTo>
                    <a:lnTo>
                      <a:pt x="3504" y="1638"/>
                    </a:lnTo>
                    <a:lnTo>
                      <a:pt x="3489" y="1636"/>
                    </a:lnTo>
                    <a:lnTo>
                      <a:pt x="3475" y="1633"/>
                    </a:lnTo>
                    <a:lnTo>
                      <a:pt x="3460" y="1631"/>
                    </a:lnTo>
                    <a:lnTo>
                      <a:pt x="3444" y="1628"/>
                    </a:lnTo>
                    <a:lnTo>
                      <a:pt x="3439" y="1626"/>
                    </a:lnTo>
                    <a:lnTo>
                      <a:pt x="3433" y="1622"/>
                    </a:lnTo>
                    <a:lnTo>
                      <a:pt x="3427" y="1619"/>
                    </a:lnTo>
                    <a:lnTo>
                      <a:pt x="3420" y="1614"/>
                    </a:lnTo>
                    <a:lnTo>
                      <a:pt x="3413" y="1610"/>
                    </a:lnTo>
                    <a:lnTo>
                      <a:pt x="3406" y="1605"/>
                    </a:lnTo>
                    <a:lnTo>
                      <a:pt x="3399" y="1599"/>
                    </a:lnTo>
                    <a:lnTo>
                      <a:pt x="3390" y="1594"/>
                    </a:lnTo>
                    <a:lnTo>
                      <a:pt x="3363" y="1594"/>
                    </a:lnTo>
                    <a:lnTo>
                      <a:pt x="3334" y="1594"/>
                    </a:lnTo>
                    <a:lnTo>
                      <a:pt x="3305" y="1595"/>
                    </a:lnTo>
                    <a:lnTo>
                      <a:pt x="3275" y="1595"/>
                    </a:lnTo>
                    <a:lnTo>
                      <a:pt x="3245" y="1596"/>
                    </a:lnTo>
                    <a:lnTo>
                      <a:pt x="3216" y="1597"/>
                    </a:lnTo>
                    <a:lnTo>
                      <a:pt x="3185" y="1599"/>
                    </a:lnTo>
                    <a:lnTo>
                      <a:pt x="3156" y="1601"/>
                    </a:lnTo>
                    <a:lnTo>
                      <a:pt x="3153" y="1605"/>
                    </a:lnTo>
                    <a:lnTo>
                      <a:pt x="3150" y="1608"/>
                    </a:lnTo>
                    <a:lnTo>
                      <a:pt x="3145" y="1612"/>
                    </a:lnTo>
                    <a:lnTo>
                      <a:pt x="3141" y="1616"/>
                    </a:lnTo>
                    <a:lnTo>
                      <a:pt x="3136" y="1621"/>
                    </a:lnTo>
                    <a:lnTo>
                      <a:pt x="3132" y="1625"/>
                    </a:lnTo>
                    <a:lnTo>
                      <a:pt x="3127" y="1630"/>
                    </a:lnTo>
                    <a:lnTo>
                      <a:pt x="3122" y="1635"/>
                    </a:lnTo>
                    <a:lnTo>
                      <a:pt x="3117" y="1635"/>
                    </a:lnTo>
                    <a:lnTo>
                      <a:pt x="3112" y="1636"/>
                    </a:lnTo>
                    <a:lnTo>
                      <a:pt x="3107" y="1638"/>
                    </a:lnTo>
                    <a:lnTo>
                      <a:pt x="3101" y="1639"/>
                    </a:lnTo>
                    <a:lnTo>
                      <a:pt x="3094" y="1641"/>
                    </a:lnTo>
                    <a:lnTo>
                      <a:pt x="3088" y="1644"/>
                    </a:lnTo>
                    <a:lnTo>
                      <a:pt x="3082" y="1646"/>
                    </a:lnTo>
                    <a:lnTo>
                      <a:pt x="3075" y="1648"/>
                    </a:lnTo>
                    <a:lnTo>
                      <a:pt x="3067" y="1646"/>
                    </a:lnTo>
                    <a:lnTo>
                      <a:pt x="3059" y="1643"/>
                    </a:lnTo>
                    <a:lnTo>
                      <a:pt x="3050" y="1641"/>
                    </a:lnTo>
                    <a:lnTo>
                      <a:pt x="3040" y="1638"/>
                    </a:lnTo>
                    <a:lnTo>
                      <a:pt x="3031" y="1636"/>
                    </a:lnTo>
                    <a:lnTo>
                      <a:pt x="3021" y="1633"/>
                    </a:lnTo>
                    <a:lnTo>
                      <a:pt x="3011" y="1631"/>
                    </a:lnTo>
                    <a:lnTo>
                      <a:pt x="3001" y="1628"/>
                    </a:lnTo>
                    <a:lnTo>
                      <a:pt x="2995" y="1626"/>
                    </a:lnTo>
                    <a:lnTo>
                      <a:pt x="2990" y="1622"/>
                    </a:lnTo>
                    <a:lnTo>
                      <a:pt x="2985" y="1619"/>
                    </a:lnTo>
                    <a:lnTo>
                      <a:pt x="2980" y="1614"/>
                    </a:lnTo>
                    <a:lnTo>
                      <a:pt x="2974" y="1610"/>
                    </a:lnTo>
                    <a:lnTo>
                      <a:pt x="2968" y="1605"/>
                    </a:lnTo>
                    <a:lnTo>
                      <a:pt x="2961" y="1599"/>
                    </a:lnTo>
                    <a:lnTo>
                      <a:pt x="2954" y="1594"/>
                    </a:lnTo>
                    <a:lnTo>
                      <a:pt x="2942" y="1574"/>
                    </a:lnTo>
                    <a:lnTo>
                      <a:pt x="2932" y="1558"/>
                    </a:lnTo>
                    <a:lnTo>
                      <a:pt x="2923" y="1544"/>
                    </a:lnTo>
                    <a:lnTo>
                      <a:pt x="2916" y="1533"/>
                    </a:lnTo>
                    <a:lnTo>
                      <a:pt x="2910" y="1522"/>
                    </a:lnTo>
                    <a:lnTo>
                      <a:pt x="2904" y="1512"/>
                    </a:lnTo>
                    <a:lnTo>
                      <a:pt x="2899" y="1499"/>
                    </a:lnTo>
                    <a:lnTo>
                      <a:pt x="2893" y="1486"/>
                    </a:lnTo>
                    <a:lnTo>
                      <a:pt x="2890" y="1483"/>
                    </a:lnTo>
                    <a:lnTo>
                      <a:pt x="2887" y="1481"/>
                    </a:lnTo>
                    <a:lnTo>
                      <a:pt x="2883" y="1478"/>
                    </a:lnTo>
                    <a:lnTo>
                      <a:pt x="2879" y="1475"/>
                    </a:lnTo>
                    <a:lnTo>
                      <a:pt x="2874" y="1472"/>
                    </a:lnTo>
                    <a:lnTo>
                      <a:pt x="2870" y="1468"/>
                    </a:lnTo>
                    <a:lnTo>
                      <a:pt x="2865" y="1464"/>
                    </a:lnTo>
                    <a:lnTo>
                      <a:pt x="2860" y="1459"/>
                    </a:lnTo>
                    <a:lnTo>
                      <a:pt x="2832" y="1454"/>
                    </a:lnTo>
                    <a:lnTo>
                      <a:pt x="2805" y="1447"/>
                    </a:lnTo>
                    <a:lnTo>
                      <a:pt x="2776" y="1441"/>
                    </a:lnTo>
                    <a:lnTo>
                      <a:pt x="2749" y="1434"/>
                    </a:lnTo>
                    <a:lnTo>
                      <a:pt x="2721" y="1427"/>
                    </a:lnTo>
                    <a:lnTo>
                      <a:pt x="2693" y="1420"/>
                    </a:lnTo>
                    <a:lnTo>
                      <a:pt x="2666" y="1413"/>
                    </a:lnTo>
                    <a:lnTo>
                      <a:pt x="2637" y="1405"/>
                    </a:lnTo>
                    <a:lnTo>
                      <a:pt x="2615" y="1405"/>
                    </a:lnTo>
                    <a:lnTo>
                      <a:pt x="2592" y="1405"/>
                    </a:lnTo>
                    <a:lnTo>
                      <a:pt x="2569" y="1406"/>
                    </a:lnTo>
                    <a:lnTo>
                      <a:pt x="2547" y="1406"/>
                    </a:lnTo>
                    <a:lnTo>
                      <a:pt x="2523" y="1407"/>
                    </a:lnTo>
                    <a:lnTo>
                      <a:pt x="2499" y="1408"/>
                    </a:lnTo>
                    <a:lnTo>
                      <a:pt x="2474" y="1410"/>
                    </a:lnTo>
                    <a:lnTo>
                      <a:pt x="2450" y="1412"/>
                    </a:lnTo>
                    <a:lnTo>
                      <a:pt x="2437" y="1414"/>
                    </a:lnTo>
                    <a:lnTo>
                      <a:pt x="2424" y="1417"/>
                    </a:lnTo>
                    <a:lnTo>
                      <a:pt x="2412" y="1420"/>
                    </a:lnTo>
                    <a:lnTo>
                      <a:pt x="2400" y="1423"/>
                    </a:lnTo>
                    <a:lnTo>
                      <a:pt x="2386" y="1426"/>
                    </a:lnTo>
                    <a:lnTo>
                      <a:pt x="2374" y="1430"/>
                    </a:lnTo>
                    <a:lnTo>
                      <a:pt x="2362" y="1434"/>
                    </a:lnTo>
                    <a:lnTo>
                      <a:pt x="2349" y="1438"/>
                    </a:lnTo>
                    <a:lnTo>
                      <a:pt x="2346" y="1433"/>
                    </a:lnTo>
                    <a:lnTo>
                      <a:pt x="2342" y="1428"/>
                    </a:lnTo>
                    <a:lnTo>
                      <a:pt x="2338" y="1423"/>
                    </a:lnTo>
                    <a:lnTo>
                      <a:pt x="2334" y="1418"/>
                    </a:lnTo>
                    <a:lnTo>
                      <a:pt x="2330" y="1413"/>
                    </a:lnTo>
                    <a:lnTo>
                      <a:pt x="2325" y="1409"/>
                    </a:lnTo>
                    <a:lnTo>
                      <a:pt x="2320" y="1404"/>
                    </a:lnTo>
                    <a:lnTo>
                      <a:pt x="2315" y="1398"/>
                    </a:lnTo>
                    <a:lnTo>
                      <a:pt x="2305" y="1395"/>
                    </a:lnTo>
                    <a:lnTo>
                      <a:pt x="2296" y="1391"/>
                    </a:lnTo>
                    <a:lnTo>
                      <a:pt x="2285" y="1388"/>
                    </a:lnTo>
                    <a:lnTo>
                      <a:pt x="2275" y="1383"/>
                    </a:lnTo>
                    <a:lnTo>
                      <a:pt x="2265" y="1379"/>
                    </a:lnTo>
                    <a:lnTo>
                      <a:pt x="2255" y="1374"/>
                    </a:lnTo>
                    <a:lnTo>
                      <a:pt x="2245" y="1369"/>
                    </a:lnTo>
                    <a:lnTo>
                      <a:pt x="2234" y="1364"/>
                    </a:lnTo>
                    <a:lnTo>
                      <a:pt x="2185" y="1317"/>
                    </a:lnTo>
                    <a:lnTo>
                      <a:pt x="2147" y="1280"/>
                    </a:lnTo>
                    <a:lnTo>
                      <a:pt x="2116" y="1251"/>
                    </a:lnTo>
                    <a:lnTo>
                      <a:pt x="2088" y="1226"/>
                    </a:lnTo>
                    <a:lnTo>
                      <a:pt x="2062" y="1203"/>
                    </a:lnTo>
                    <a:lnTo>
                      <a:pt x="2032" y="1178"/>
                    </a:lnTo>
                    <a:lnTo>
                      <a:pt x="1997" y="1150"/>
                    </a:lnTo>
                    <a:lnTo>
                      <a:pt x="1953" y="1113"/>
                    </a:lnTo>
                    <a:lnTo>
                      <a:pt x="1939" y="1111"/>
                    </a:lnTo>
                    <a:lnTo>
                      <a:pt x="1927" y="1109"/>
                    </a:lnTo>
                    <a:lnTo>
                      <a:pt x="1915" y="1106"/>
                    </a:lnTo>
                    <a:lnTo>
                      <a:pt x="1902" y="1104"/>
                    </a:lnTo>
                    <a:lnTo>
                      <a:pt x="1889" y="1101"/>
                    </a:lnTo>
                    <a:lnTo>
                      <a:pt x="1876" y="1098"/>
                    </a:lnTo>
                    <a:lnTo>
                      <a:pt x="1864" y="1095"/>
                    </a:lnTo>
                    <a:lnTo>
                      <a:pt x="1852" y="1093"/>
                    </a:lnTo>
                    <a:lnTo>
                      <a:pt x="1844" y="1083"/>
                    </a:lnTo>
                    <a:lnTo>
                      <a:pt x="1836" y="1073"/>
                    </a:lnTo>
                    <a:lnTo>
                      <a:pt x="1828" y="1062"/>
                    </a:lnTo>
                    <a:lnTo>
                      <a:pt x="1820" y="1052"/>
                    </a:lnTo>
                    <a:lnTo>
                      <a:pt x="1812" y="1040"/>
                    </a:lnTo>
                    <a:lnTo>
                      <a:pt x="1804" y="1029"/>
                    </a:lnTo>
                    <a:lnTo>
                      <a:pt x="1794" y="1017"/>
                    </a:lnTo>
                    <a:lnTo>
                      <a:pt x="1784" y="1005"/>
                    </a:lnTo>
                    <a:lnTo>
                      <a:pt x="1779" y="1005"/>
                    </a:lnTo>
                    <a:lnTo>
                      <a:pt x="1773" y="1004"/>
                    </a:lnTo>
                    <a:lnTo>
                      <a:pt x="1767" y="1003"/>
                    </a:lnTo>
                    <a:lnTo>
                      <a:pt x="1760" y="1001"/>
                    </a:lnTo>
                    <a:lnTo>
                      <a:pt x="1753" y="999"/>
                    </a:lnTo>
                    <a:lnTo>
                      <a:pt x="1746" y="996"/>
                    </a:lnTo>
                    <a:lnTo>
                      <a:pt x="1738" y="993"/>
                    </a:lnTo>
                    <a:lnTo>
                      <a:pt x="1730" y="991"/>
                    </a:lnTo>
                    <a:lnTo>
                      <a:pt x="1723" y="983"/>
                    </a:lnTo>
                    <a:lnTo>
                      <a:pt x="1715" y="976"/>
                    </a:lnTo>
                    <a:lnTo>
                      <a:pt x="1708" y="968"/>
                    </a:lnTo>
                    <a:lnTo>
                      <a:pt x="1701" y="961"/>
                    </a:lnTo>
                    <a:lnTo>
                      <a:pt x="1693" y="954"/>
                    </a:lnTo>
                    <a:lnTo>
                      <a:pt x="1685" y="945"/>
                    </a:lnTo>
                    <a:lnTo>
                      <a:pt x="1677" y="938"/>
                    </a:lnTo>
                    <a:lnTo>
                      <a:pt x="1670" y="930"/>
                    </a:lnTo>
                    <a:lnTo>
                      <a:pt x="1653" y="927"/>
                    </a:lnTo>
                    <a:lnTo>
                      <a:pt x="1634" y="924"/>
                    </a:lnTo>
                    <a:lnTo>
                      <a:pt x="1617" y="920"/>
                    </a:lnTo>
                    <a:lnTo>
                      <a:pt x="1599" y="916"/>
                    </a:lnTo>
                    <a:lnTo>
                      <a:pt x="1580" y="911"/>
                    </a:lnTo>
                    <a:lnTo>
                      <a:pt x="1561" y="907"/>
                    </a:lnTo>
                    <a:lnTo>
                      <a:pt x="1542" y="902"/>
                    </a:lnTo>
                    <a:lnTo>
                      <a:pt x="1522" y="896"/>
                    </a:lnTo>
                    <a:lnTo>
                      <a:pt x="1519" y="871"/>
                    </a:lnTo>
                    <a:lnTo>
                      <a:pt x="1517" y="844"/>
                    </a:lnTo>
                    <a:lnTo>
                      <a:pt x="1514" y="818"/>
                    </a:lnTo>
                    <a:lnTo>
                      <a:pt x="1511" y="790"/>
                    </a:lnTo>
                    <a:lnTo>
                      <a:pt x="1508" y="763"/>
                    </a:lnTo>
                    <a:lnTo>
                      <a:pt x="1504" y="735"/>
                    </a:lnTo>
                    <a:lnTo>
                      <a:pt x="1500" y="708"/>
                    </a:lnTo>
                    <a:lnTo>
                      <a:pt x="1496" y="679"/>
                    </a:lnTo>
                    <a:lnTo>
                      <a:pt x="1487" y="667"/>
                    </a:lnTo>
                    <a:lnTo>
                      <a:pt x="1479" y="654"/>
                    </a:lnTo>
                    <a:lnTo>
                      <a:pt x="1470" y="641"/>
                    </a:lnTo>
                    <a:lnTo>
                      <a:pt x="1461" y="628"/>
                    </a:lnTo>
                    <a:lnTo>
                      <a:pt x="1451" y="616"/>
                    </a:lnTo>
                    <a:lnTo>
                      <a:pt x="1442" y="603"/>
                    </a:lnTo>
                    <a:lnTo>
                      <a:pt x="1431" y="590"/>
                    </a:lnTo>
                    <a:lnTo>
                      <a:pt x="1421" y="578"/>
                    </a:lnTo>
                    <a:lnTo>
                      <a:pt x="1409" y="568"/>
                    </a:lnTo>
                    <a:lnTo>
                      <a:pt x="1396" y="558"/>
                    </a:lnTo>
                    <a:lnTo>
                      <a:pt x="1383" y="548"/>
                    </a:lnTo>
                    <a:lnTo>
                      <a:pt x="1371" y="537"/>
                    </a:lnTo>
                    <a:lnTo>
                      <a:pt x="1358" y="527"/>
                    </a:lnTo>
                    <a:lnTo>
                      <a:pt x="1346" y="517"/>
                    </a:lnTo>
                    <a:lnTo>
                      <a:pt x="1333" y="507"/>
                    </a:lnTo>
                    <a:lnTo>
                      <a:pt x="1320" y="497"/>
                    </a:lnTo>
                    <a:lnTo>
                      <a:pt x="1298" y="483"/>
                    </a:lnTo>
                    <a:lnTo>
                      <a:pt x="1275" y="471"/>
                    </a:lnTo>
                    <a:lnTo>
                      <a:pt x="1253" y="458"/>
                    </a:lnTo>
                    <a:lnTo>
                      <a:pt x="1229" y="446"/>
                    </a:lnTo>
                    <a:lnTo>
                      <a:pt x="1207" y="433"/>
                    </a:lnTo>
                    <a:lnTo>
                      <a:pt x="1184" y="420"/>
                    </a:lnTo>
                    <a:lnTo>
                      <a:pt x="1162" y="408"/>
                    </a:lnTo>
                    <a:lnTo>
                      <a:pt x="1138" y="395"/>
                    </a:lnTo>
                    <a:lnTo>
                      <a:pt x="1136" y="384"/>
                    </a:lnTo>
                    <a:lnTo>
                      <a:pt x="1132" y="373"/>
                    </a:lnTo>
                    <a:lnTo>
                      <a:pt x="1129" y="362"/>
                    </a:lnTo>
                    <a:lnTo>
                      <a:pt x="1124" y="350"/>
                    </a:lnTo>
                    <a:lnTo>
                      <a:pt x="1120" y="337"/>
                    </a:lnTo>
                    <a:lnTo>
                      <a:pt x="1115" y="325"/>
                    </a:lnTo>
                    <a:lnTo>
                      <a:pt x="1110" y="313"/>
                    </a:lnTo>
                    <a:lnTo>
                      <a:pt x="1106" y="300"/>
                    </a:lnTo>
                    <a:lnTo>
                      <a:pt x="1103" y="277"/>
                    </a:lnTo>
                    <a:lnTo>
                      <a:pt x="1101" y="254"/>
                    </a:lnTo>
                    <a:lnTo>
                      <a:pt x="1098" y="231"/>
                    </a:lnTo>
                    <a:lnTo>
                      <a:pt x="1096" y="208"/>
                    </a:lnTo>
                    <a:lnTo>
                      <a:pt x="1093" y="185"/>
                    </a:lnTo>
                    <a:lnTo>
                      <a:pt x="1091" y="163"/>
                    </a:lnTo>
                    <a:lnTo>
                      <a:pt x="1087" y="139"/>
                    </a:lnTo>
                    <a:lnTo>
                      <a:pt x="1085" y="117"/>
                    </a:lnTo>
                    <a:lnTo>
                      <a:pt x="1074" y="99"/>
                    </a:lnTo>
                    <a:lnTo>
                      <a:pt x="1065" y="84"/>
                    </a:lnTo>
                    <a:lnTo>
                      <a:pt x="1057" y="72"/>
                    </a:lnTo>
                    <a:lnTo>
                      <a:pt x="1049" y="62"/>
                    </a:lnTo>
                    <a:lnTo>
                      <a:pt x="1038" y="51"/>
                    </a:lnTo>
                    <a:lnTo>
                      <a:pt x="1026" y="37"/>
                    </a:lnTo>
                    <a:lnTo>
                      <a:pt x="1011" y="22"/>
                    </a:lnTo>
                    <a:lnTo>
                      <a:pt x="992" y="2"/>
                    </a:lnTo>
                    <a:lnTo>
                      <a:pt x="991" y="2"/>
                    </a:lnTo>
                    <a:lnTo>
                      <a:pt x="991" y="1"/>
                    </a:lnTo>
                    <a:lnTo>
                      <a:pt x="990" y="1"/>
                    </a:lnTo>
                    <a:lnTo>
                      <a:pt x="990" y="1"/>
                    </a:lnTo>
                    <a:lnTo>
                      <a:pt x="988" y="1"/>
                    </a:lnTo>
                    <a:lnTo>
                      <a:pt x="988" y="0"/>
                    </a:lnTo>
                    <a:lnTo>
                      <a:pt x="987" y="0"/>
                    </a:lnTo>
                    <a:lnTo>
                      <a:pt x="987" y="0"/>
                    </a:lnTo>
                    <a:lnTo>
                      <a:pt x="806" y="0"/>
                    </a:lnTo>
                    <a:lnTo>
                      <a:pt x="804" y="11"/>
                    </a:lnTo>
                    <a:lnTo>
                      <a:pt x="802" y="22"/>
                    </a:lnTo>
                    <a:lnTo>
                      <a:pt x="800" y="34"/>
                    </a:lnTo>
                    <a:lnTo>
                      <a:pt x="798" y="47"/>
                    </a:lnTo>
                    <a:lnTo>
                      <a:pt x="796" y="59"/>
                    </a:lnTo>
                    <a:lnTo>
                      <a:pt x="794" y="71"/>
                    </a:lnTo>
                    <a:lnTo>
                      <a:pt x="792" y="83"/>
                    </a:lnTo>
                    <a:lnTo>
                      <a:pt x="790" y="97"/>
                    </a:lnTo>
                    <a:lnTo>
                      <a:pt x="784" y="104"/>
                    </a:lnTo>
                    <a:lnTo>
                      <a:pt x="779" y="112"/>
                    </a:lnTo>
                    <a:lnTo>
                      <a:pt x="774" y="119"/>
                    </a:lnTo>
                    <a:lnTo>
                      <a:pt x="768" y="127"/>
                    </a:lnTo>
                    <a:lnTo>
                      <a:pt x="763" y="134"/>
                    </a:lnTo>
                    <a:lnTo>
                      <a:pt x="757" y="143"/>
                    </a:lnTo>
                    <a:lnTo>
                      <a:pt x="750" y="150"/>
                    </a:lnTo>
                    <a:lnTo>
                      <a:pt x="743" y="158"/>
                    </a:lnTo>
                    <a:lnTo>
                      <a:pt x="729" y="168"/>
                    </a:lnTo>
                    <a:lnTo>
                      <a:pt x="717" y="178"/>
                    </a:lnTo>
                    <a:lnTo>
                      <a:pt x="705" y="188"/>
                    </a:lnTo>
                    <a:lnTo>
                      <a:pt x="692" y="198"/>
                    </a:lnTo>
                    <a:lnTo>
                      <a:pt x="679" y="208"/>
                    </a:lnTo>
                    <a:lnTo>
                      <a:pt x="667" y="218"/>
                    </a:lnTo>
                    <a:lnTo>
                      <a:pt x="654" y="228"/>
                    </a:lnTo>
                    <a:lnTo>
                      <a:pt x="642" y="238"/>
                    </a:lnTo>
                    <a:lnTo>
                      <a:pt x="640" y="246"/>
                    </a:lnTo>
                    <a:lnTo>
                      <a:pt x="638" y="251"/>
                    </a:lnTo>
                    <a:lnTo>
                      <a:pt x="635" y="255"/>
                    </a:lnTo>
                    <a:lnTo>
                      <a:pt x="633" y="258"/>
                    </a:lnTo>
                    <a:lnTo>
                      <a:pt x="630" y="261"/>
                    </a:lnTo>
                    <a:lnTo>
                      <a:pt x="626" y="265"/>
                    </a:lnTo>
                    <a:lnTo>
                      <a:pt x="621" y="268"/>
                    </a:lnTo>
                    <a:lnTo>
                      <a:pt x="615" y="273"/>
                    </a:lnTo>
                    <a:lnTo>
                      <a:pt x="579" y="277"/>
                    </a:lnTo>
                    <a:lnTo>
                      <a:pt x="552" y="280"/>
                    </a:lnTo>
                    <a:lnTo>
                      <a:pt x="530" y="282"/>
                    </a:lnTo>
                    <a:lnTo>
                      <a:pt x="514" y="283"/>
                    </a:lnTo>
                    <a:lnTo>
                      <a:pt x="500" y="284"/>
                    </a:lnTo>
                    <a:lnTo>
                      <a:pt x="486" y="283"/>
                    </a:lnTo>
                    <a:lnTo>
                      <a:pt x="471" y="281"/>
                    </a:lnTo>
                    <a:lnTo>
                      <a:pt x="454" y="279"/>
                    </a:lnTo>
                    <a:lnTo>
                      <a:pt x="451" y="272"/>
                    </a:lnTo>
                    <a:lnTo>
                      <a:pt x="449" y="264"/>
                    </a:lnTo>
                    <a:lnTo>
                      <a:pt x="446" y="257"/>
                    </a:lnTo>
                    <a:lnTo>
                      <a:pt x="443" y="249"/>
                    </a:lnTo>
                    <a:lnTo>
                      <a:pt x="440" y="241"/>
                    </a:lnTo>
                    <a:lnTo>
                      <a:pt x="435" y="233"/>
                    </a:lnTo>
                    <a:lnTo>
                      <a:pt x="431" y="226"/>
                    </a:lnTo>
                    <a:lnTo>
                      <a:pt x="426" y="218"/>
                    </a:lnTo>
                    <a:lnTo>
                      <a:pt x="429" y="213"/>
                    </a:lnTo>
                    <a:lnTo>
                      <a:pt x="431" y="208"/>
                    </a:lnTo>
                    <a:lnTo>
                      <a:pt x="434" y="203"/>
                    </a:lnTo>
                    <a:lnTo>
                      <a:pt x="438" y="198"/>
                    </a:lnTo>
                    <a:lnTo>
                      <a:pt x="441" y="191"/>
                    </a:lnTo>
                    <a:lnTo>
                      <a:pt x="445" y="185"/>
                    </a:lnTo>
                    <a:lnTo>
                      <a:pt x="449" y="178"/>
                    </a:lnTo>
                    <a:lnTo>
                      <a:pt x="454" y="171"/>
                    </a:lnTo>
                    <a:lnTo>
                      <a:pt x="474" y="166"/>
                    </a:lnTo>
                    <a:lnTo>
                      <a:pt x="495" y="161"/>
                    </a:lnTo>
                    <a:lnTo>
                      <a:pt x="516" y="156"/>
                    </a:lnTo>
                    <a:lnTo>
                      <a:pt x="539" y="150"/>
                    </a:lnTo>
                    <a:lnTo>
                      <a:pt x="560" y="144"/>
                    </a:lnTo>
                    <a:lnTo>
                      <a:pt x="582" y="137"/>
                    </a:lnTo>
                    <a:lnTo>
                      <a:pt x="606" y="131"/>
                    </a:lnTo>
                    <a:lnTo>
                      <a:pt x="628" y="123"/>
                    </a:lnTo>
                    <a:lnTo>
                      <a:pt x="630" y="108"/>
                    </a:lnTo>
                    <a:lnTo>
                      <a:pt x="633" y="93"/>
                    </a:lnTo>
                    <a:lnTo>
                      <a:pt x="636" y="78"/>
                    </a:lnTo>
                    <a:lnTo>
                      <a:pt x="640" y="63"/>
                    </a:lnTo>
                    <a:lnTo>
                      <a:pt x="643" y="48"/>
                    </a:lnTo>
                    <a:lnTo>
                      <a:pt x="646" y="32"/>
                    </a:lnTo>
                    <a:lnTo>
                      <a:pt x="651" y="17"/>
                    </a:lnTo>
                    <a:lnTo>
                      <a:pt x="655" y="2"/>
                    </a:lnTo>
                    <a:lnTo>
                      <a:pt x="655" y="2"/>
                    </a:lnTo>
                    <a:lnTo>
                      <a:pt x="656" y="1"/>
                    </a:lnTo>
                    <a:lnTo>
                      <a:pt x="656" y="1"/>
                    </a:lnTo>
                    <a:lnTo>
                      <a:pt x="656" y="1"/>
                    </a:lnTo>
                    <a:lnTo>
                      <a:pt x="656" y="1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57" y="0"/>
                    </a:lnTo>
                    <a:lnTo>
                      <a:pt x="635" y="0"/>
                    </a:lnTo>
                    <a:lnTo>
                      <a:pt x="635" y="0"/>
                    </a:lnTo>
                    <a:lnTo>
                      <a:pt x="635" y="0"/>
                    </a:lnTo>
                    <a:lnTo>
                      <a:pt x="635" y="1"/>
                    </a:lnTo>
                    <a:lnTo>
                      <a:pt x="635" y="1"/>
                    </a:lnTo>
                    <a:lnTo>
                      <a:pt x="635" y="1"/>
                    </a:lnTo>
                    <a:lnTo>
                      <a:pt x="635" y="1"/>
                    </a:lnTo>
                    <a:lnTo>
                      <a:pt x="635" y="2"/>
                    </a:lnTo>
                    <a:lnTo>
                      <a:pt x="634" y="2"/>
                    </a:lnTo>
                    <a:lnTo>
                      <a:pt x="632" y="4"/>
                    </a:lnTo>
                    <a:lnTo>
                      <a:pt x="628" y="7"/>
                    </a:lnTo>
                    <a:lnTo>
                      <a:pt x="625" y="9"/>
                    </a:lnTo>
                    <a:lnTo>
                      <a:pt x="620" y="12"/>
                    </a:lnTo>
                    <a:lnTo>
                      <a:pt x="616" y="14"/>
                    </a:lnTo>
                    <a:lnTo>
                      <a:pt x="611" y="17"/>
                    </a:lnTo>
                    <a:lnTo>
                      <a:pt x="606" y="19"/>
                    </a:lnTo>
                    <a:lnTo>
                      <a:pt x="601" y="22"/>
                    </a:lnTo>
                    <a:lnTo>
                      <a:pt x="599" y="21"/>
                    </a:lnTo>
                    <a:lnTo>
                      <a:pt x="597" y="21"/>
                    </a:lnTo>
                    <a:lnTo>
                      <a:pt x="594" y="19"/>
                    </a:lnTo>
                    <a:lnTo>
                      <a:pt x="592" y="18"/>
                    </a:lnTo>
                    <a:lnTo>
                      <a:pt x="589" y="16"/>
                    </a:lnTo>
                    <a:lnTo>
                      <a:pt x="586" y="13"/>
                    </a:lnTo>
                    <a:lnTo>
                      <a:pt x="583" y="11"/>
                    </a:lnTo>
                    <a:lnTo>
                      <a:pt x="581" y="8"/>
                    </a:lnTo>
                    <a:lnTo>
                      <a:pt x="566" y="8"/>
                    </a:lnTo>
                    <a:lnTo>
                      <a:pt x="551" y="9"/>
                    </a:lnTo>
                    <a:lnTo>
                      <a:pt x="535" y="9"/>
                    </a:lnTo>
                    <a:lnTo>
                      <a:pt x="520" y="9"/>
                    </a:lnTo>
                    <a:lnTo>
                      <a:pt x="506" y="10"/>
                    </a:lnTo>
                    <a:lnTo>
                      <a:pt x="491" y="11"/>
                    </a:lnTo>
                    <a:lnTo>
                      <a:pt x="475" y="13"/>
                    </a:lnTo>
                    <a:lnTo>
                      <a:pt x="460" y="15"/>
                    </a:lnTo>
                    <a:lnTo>
                      <a:pt x="453" y="18"/>
                    </a:lnTo>
                    <a:lnTo>
                      <a:pt x="445" y="21"/>
                    </a:lnTo>
                    <a:lnTo>
                      <a:pt x="438" y="25"/>
                    </a:lnTo>
                    <a:lnTo>
                      <a:pt x="429" y="29"/>
                    </a:lnTo>
                    <a:lnTo>
                      <a:pt x="420" y="34"/>
                    </a:lnTo>
                    <a:lnTo>
                      <a:pt x="412" y="38"/>
                    </a:lnTo>
                    <a:lnTo>
                      <a:pt x="403" y="44"/>
                    </a:lnTo>
                    <a:lnTo>
                      <a:pt x="393" y="49"/>
                    </a:lnTo>
                    <a:lnTo>
                      <a:pt x="388" y="62"/>
                    </a:lnTo>
                    <a:lnTo>
                      <a:pt x="382" y="74"/>
                    </a:lnTo>
                    <a:lnTo>
                      <a:pt x="377" y="87"/>
                    </a:lnTo>
                    <a:lnTo>
                      <a:pt x="373" y="101"/>
                    </a:lnTo>
                    <a:lnTo>
                      <a:pt x="368" y="114"/>
                    </a:lnTo>
                    <a:lnTo>
                      <a:pt x="363" y="128"/>
                    </a:lnTo>
                    <a:lnTo>
                      <a:pt x="358" y="143"/>
                    </a:lnTo>
                    <a:lnTo>
                      <a:pt x="353" y="158"/>
                    </a:lnTo>
                    <a:lnTo>
                      <a:pt x="351" y="205"/>
                    </a:lnTo>
                    <a:lnTo>
                      <a:pt x="349" y="240"/>
                    </a:lnTo>
                    <a:lnTo>
                      <a:pt x="348" y="268"/>
                    </a:lnTo>
                    <a:lnTo>
                      <a:pt x="348" y="289"/>
                    </a:lnTo>
                    <a:lnTo>
                      <a:pt x="348" y="307"/>
                    </a:lnTo>
                    <a:lnTo>
                      <a:pt x="349" y="323"/>
                    </a:lnTo>
                    <a:lnTo>
                      <a:pt x="351" y="340"/>
                    </a:lnTo>
                    <a:lnTo>
                      <a:pt x="353" y="361"/>
                    </a:lnTo>
                    <a:lnTo>
                      <a:pt x="360" y="376"/>
                    </a:lnTo>
                    <a:lnTo>
                      <a:pt x="368" y="392"/>
                    </a:lnTo>
                    <a:lnTo>
                      <a:pt x="375" y="409"/>
                    </a:lnTo>
                    <a:lnTo>
                      <a:pt x="383" y="426"/>
                    </a:lnTo>
                    <a:lnTo>
                      <a:pt x="392" y="443"/>
                    </a:lnTo>
                    <a:lnTo>
                      <a:pt x="401" y="461"/>
                    </a:lnTo>
                    <a:lnTo>
                      <a:pt x="410" y="478"/>
                    </a:lnTo>
                    <a:lnTo>
                      <a:pt x="420" y="497"/>
                    </a:lnTo>
                    <a:lnTo>
                      <a:pt x="422" y="497"/>
                    </a:lnTo>
                    <a:lnTo>
                      <a:pt x="425" y="498"/>
                    </a:lnTo>
                    <a:lnTo>
                      <a:pt x="427" y="499"/>
                    </a:lnTo>
                    <a:lnTo>
                      <a:pt x="430" y="501"/>
                    </a:lnTo>
                    <a:lnTo>
                      <a:pt x="434" y="503"/>
                    </a:lnTo>
                    <a:lnTo>
                      <a:pt x="438" y="505"/>
                    </a:lnTo>
                    <a:lnTo>
                      <a:pt x="442" y="508"/>
                    </a:lnTo>
                    <a:lnTo>
                      <a:pt x="447" y="510"/>
                    </a:lnTo>
                    <a:lnTo>
                      <a:pt x="450" y="515"/>
                    </a:lnTo>
                    <a:lnTo>
                      <a:pt x="453" y="520"/>
                    </a:lnTo>
                    <a:lnTo>
                      <a:pt x="457" y="525"/>
                    </a:lnTo>
                    <a:lnTo>
                      <a:pt x="461" y="531"/>
                    </a:lnTo>
                    <a:lnTo>
                      <a:pt x="465" y="537"/>
                    </a:lnTo>
                    <a:lnTo>
                      <a:pt x="470" y="543"/>
                    </a:lnTo>
                    <a:lnTo>
                      <a:pt x="475" y="550"/>
                    </a:lnTo>
                    <a:lnTo>
                      <a:pt x="480" y="558"/>
                    </a:lnTo>
                    <a:lnTo>
                      <a:pt x="496" y="563"/>
                    </a:lnTo>
                    <a:lnTo>
                      <a:pt x="511" y="569"/>
                    </a:lnTo>
                    <a:lnTo>
                      <a:pt x="525" y="575"/>
                    </a:lnTo>
                    <a:lnTo>
                      <a:pt x="541" y="582"/>
                    </a:lnTo>
                    <a:lnTo>
                      <a:pt x="556" y="589"/>
                    </a:lnTo>
                    <a:lnTo>
                      <a:pt x="571" y="597"/>
                    </a:lnTo>
                    <a:lnTo>
                      <a:pt x="586" y="604"/>
                    </a:lnTo>
                    <a:lnTo>
                      <a:pt x="601" y="612"/>
                    </a:lnTo>
                    <a:lnTo>
                      <a:pt x="604" y="615"/>
                    </a:lnTo>
                    <a:lnTo>
                      <a:pt x="606" y="618"/>
                    </a:lnTo>
                    <a:lnTo>
                      <a:pt x="609" y="622"/>
                    </a:lnTo>
                    <a:lnTo>
                      <a:pt x="611" y="626"/>
                    </a:lnTo>
                    <a:lnTo>
                      <a:pt x="614" y="630"/>
                    </a:lnTo>
                    <a:lnTo>
                      <a:pt x="616" y="635"/>
                    </a:lnTo>
                    <a:lnTo>
                      <a:pt x="619" y="640"/>
                    </a:lnTo>
                    <a:lnTo>
                      <a:pt x="621" y="646"/>
                    </a:lnTo>
                    <a:lnTo>
                      <a:pt x="621" y="653"/>
                    </a:lnTo>
                    <a:lnTo>
                      <a:pt x="620" y="661"/>
                    </a:lnTo>
                    <a:lnTo>
                      <a:pt x="619" y="668"/>
                    </a:lnTo>
                    <a:lnTo>
                      <a:pt x="617" y="676"/>
                    </a:lnTo>
                    <a:lnTo>
                      <a:pt x="615" y="683"/>
                    </a:lnTo>
                    <a:lnTo>
                      <a:pt x="613" y="691"/>
                    </a:lnTo>
                    <a:lnTo>
                      <a:pt x="611" y="699"/>
                    </a:lnTo>
                    <a:lnTo>
                      <a:pt x="608" y="707"/>
                    </a:lnTo>
                    <a:lnTo>
                      <a:pt x="603" y="710"/>
                    </a:lnTo>
                    <a:lnTo>
                      <a:pt x="598" y="713"/>
                    </a:lnTo>
                    <a:lnTo>
                      <a:pt x="593" y="717"/>
                    </a:lnTo>
                    <a:lnTo>
                      <a:pt x="586" y="721"/>
                    </a:lnTo>
                    <a:lnTo>
                      <a:pt x="581" y="725"/>
                    </a:lnTo>
                    <a:lnTo>
                      <a:pt x="575" y="730"/>
                    </a:lnTo>
                    <a:lnTo>
                      <a:pt x="568" y="735"/>
                    </a:lnTo>
                    <a:lnTo>
                      <a:pt x="561" y="740"/>
                    </a:lnTo>
                    <a:lnTo>
                      <a:pt x="561" y="740"/>
                    </a:lnTo>
                    <a:lnTo>
                      <a:pt x="560" y="740"/>
                    </a:lnTo>
                    <a:lnTo>
                      <a:pt x="559" y="740"/>
                    </a:lnTo>
                    <a:lnTo>
                      <a:pt x="557" y="739"/>
                    </a:lnTo>
                    <a:lnTo>
                      <a:pt x="555" y="738"/>
                    </a:lnTo>
                    <a:lnTo>
                      <a:pt x="553" y="737"/>
                    </a:lnTo>
                    <a:lnTo>
                      <a:pt x="550" y="736"/>
                    </a:lnTo>
                    <a:lnTo>
                      <a:pt x="548" y="733"/>
                    </a:lnTo>
                    <a:lnTo>
                      <a:pt x="532" y="726"/>
                    </a:lnTo>
                    <a:lnTo>
                      <a:pt x="517" y="718"/>
                    </a:lnTo>
                    <a:lnTo>
                      <a:pt x="502" y="711"/>
                    </a:lnTo>
                    <a:lnTo>
                      <a:pt x="488" y="703"/>
                    </a:lnTo>
                    <a:lnTo>
                      <a:pt x="472" y="693"/>
                    </a:lnTo>
                    <a:lnTo>
                      <a:pt x="457" y="685"/>
                    </a:lnTo>
                    <a:lnTo>
                      <a:pt x="442" y="676"/>
                    </a:lnTo>
                    <a:lnTo>
                      <a:pt x="426" y="666"/>
                    </a:lnTo>
                    <a:lnTo>
                      <a:pt x="411" y="646"/>
                    </a:lnTo>
                    <a:lnTo>
                      <a:pt x="395" y="625"/>
                    </a:lnTo>
                    <a:lnTo>
                      <a:pt x="378" y="605"/>
                    </a:lnTo>
                    <a:lnTo>
                      <a:pt x="362" y="584"/>
                    </a:lnTo>
                    <a:lnTo>
                      <a:pt x="345" y="564"/>
                    </a:lnTo>
                    <a:lnTo>
                      <a:pt x="327" y="543"/>
                    </a:lnTo>
                    <a:lnTo>
                      <a:pt x="310" y="523"/>
                    </a:lnTo>
                    <a:lnTo>
                      <a:pt x="292" y="503"/>
                    </a:lnTo>
                    <a:lnTo>
                      <a:pt x="290" y="490"/>
                    </a:lnTo>
                    <a:lnTo>
                      <a:pt x="287" y="477"/>
                    </a:lnTo>
                    <a:lnTo>
                      <a:pt x="284" y="465"/>
                    </a:lnTo>
                    <a:lnTo>
                      <a:pt x="281" y="452"/>
                    </a:lnTo>
                    <a:lnTo>
                      <a:pt x="277" y="438"/>
                    </a:lnTo>
                    <a:lnTo>
                      <a:pt x="274" y="424"/>
                    </a:lnTo>
                    <a:lnTo>
                      <a:pt x="270" y="410"/>
                    </a:lnTo>
                    <a:lnTo>
                      <a:pt x="265" y="395"/>
                    </a:lnTo>
                    <a:lnTo>
                      <a:pt x="265" y="395"/>
                    </a:lnTo>
                    <a:lnTo>
                      <a:pt x="264" y="395"/>
                    </a:lnTo>
                    <a:lnTo>
                      <a:pt x="263" y="395"/>
                    </a:lnTo>
                    <a:lnTo>
                      <a:pt x="261" y="393"/>
                    </a:lnTo>
                    <a:lnTo>
                      <a:pt x="259" y="393"/>
                    </a:lnTo>
                    <a:lnTo>
                      <a:pt x="257" y="391"/>
                    </a:lnTo>
                    <a:lnTo>
                      <a:pt x="254" y="390"/>
                    </a:lnTo>
                    <a:lnTo>
                      <a:pt x="252" y="388"/>
                    </a:lnTo>
                    <a:lnTo>
                      <a:pt x="249" y="362"/>
                    </a:lnTo>
                    <a:lnTo>
                      <a:pt x="247" y="336"/>
                    </a:lnTo>
                    <a:lnTo>
                      <a:pt x="245" y="309"/>
                    </a:lnTo>
                    <a:lnTo>
                      <a:pt x="242" y="282"/>
                    </a:lnTo>
                    <a:lnTo>
                      <a:pt x="240" y="255"/>
                    </a:lnTo>
                    <a:lnTo>
                      <a:pt x="237" y="227"/>
                    </a:lnTo>
                    <a:lnTo>
                      <a:pt x="234" y="199"/>
                    </a:lnTo>
                    <a:lnTo>
                      <a:pt x="231" y="171"/>
                    </a:lnTo>
                    <a:lnTo>
                      <a:pt x="237" y="155"/>
                    </a:lnTo>
                    <a:lnTo>
                      <a:pt x="243" y="139"/>
                    </a:lnTo>
                    <a:lnTo>
                      <a:pt x="250" y="124"/>
                    </a:lnTo>
                    <a:lnTo>
                      <a:pt x="259" y="107"/>
                    </a:lnTo>
                    <a:lnTo>
                      <a:pt x="269" y="87"/>
                    </a:lnTo>
                    <a:lnTo>
                      <a:pt x="280" y="64"/>
                    </a:lnTo>
                    <a:lnTo>
                      <a:pt x="295" y="34"/>
                    </a:lnTo>
                    <a:lnTo>
                      <a:pt x="310" y="0"/>
                    </a:lnTo>
                    <a:lnTo>
                      <a:pt x="198" y="0"/>
                    </a:lnTo>
                    <a:lnTo>
                      <a:pt x="198" y="7"/>
                    </a:lnTo>
                    <a:lnTo>
                      <a:pt x="198" y="14"/>
                    </a:lnTo>
                    <a:lnTo>
                      <a:pt x="198" y="22"/>
                    </a:lnTo>
                    <a:lnTo>
                      <a:pt x="198" y="29"/>
                    </a:lnTo>
                    <a:lnTo>
                      <a:pt x="198" y="37"/>
                    </a:lnTo>
                    <a:lnTo>
                      <a:pt x="198" y="46"/>
                    </a:lnTo>
                    <a:lnTo>
                      <a:pt x="198" y="54"/>
                    </a:lnTo>
                    <a:lnTo>
                      <a:pt x="198" y="63"/>
                    </a:lnTo>
                    <a:lnTo>
                      <a:pt x="198" y="63"/>
                    </a:lnTo>
                    <a:lnTo>
                      <a:pt x="197" y="64"/>
                    </a:lnTo>
                    <a:lnTo>
                      <a:pt x="196" y="65"/>
                    </a:lnTo>
                    <a:lnTo>
                      <a:pt x="194" y="67"/>
                    </a:lnTo>
                    <a:lnTo>
                      <a:pt x="192" y="69"/>
                    </a:lnTo>
                    <a:lnTo>
                      <a:pt x="190" y="71"/>
                    </a:lnTo>
                    <a:lnTo>
                      <a:pt x="188" y="73"/>
                    </a:lnTo>
                    <a:lnTo>
                      <a:pt x="184" y="76"/>
                    </a:lnTo>
                    <a:lnTo>
                      <a:pt x="177" y="76"/>
                    </a:lnTo>
                    <a:lnTo>
                      <a:pt x="169" y="76"/>
                    </a:lnTo>
                    <a:lnTo>
                      <a:pt x="162" y="76"/>
                    </a:lnTo>
                    <a:lnTo>
                      <a:pt x="154" y="76"/>
                    </a:lnTo>
                    <a:lnTo>
                      <a:pt x="147" y="76"/>
                    </a:lnTo>
                    <a:lnTo>
                      <a:pt x="140" y="76"/>
                    </a:lnTo>
                    <a:lnTo>
                      <a:pt x="131" y="76"/>
                    </a:lnTo>
                    <a:lnTo>
                      <a:pt x="124" y="76"/>
                    </a:lnTo>
                    <a:lnTo>
                      <a:pt x="120" y="67"/>
                    </a:lnTo>
                    <a:lnTo>
                      <a:pt x="117" y="58"/>
                    </a:lnTo>
                    <a:lnTo>
                      <a:pt x="114" y="49"/>
                    </a:lnTo>
                    <a:lnTo>
                      <a:pt x="110" y="39"/>
                    </a:lnTo>
                    <a:lnTo>
                      <a:pt x="107" y="29"/>
                    </a:lnTo>
                    <a:lnTo>
                      <a:pt x="104" y="20"/>
                    </a:lnTo>
                    <a:lnTo>
                      <a:pt x="100" y="10"/>
                    </a:lnTo>
                    <a:lnTo>
                      <a:pt x="97" y="0"/>
                    </a:lnTo>
                    <a:lnTo>
                      <a:pt x="0" y="0"/>
                    </a:lnTo>
                    <a:lnTo>
                      <a:pt x="6" y="14"/>
                    </a:lnTo>
                    <a:lnTo>
                      <a:pt x="11" y="28"/>
                    </a:lnTo>
                    <a:lnTo>
                      <a:pt x="17" y="44"/>
                    </a:lnTo>
                    <a:lnTo>
                      <a:pt x="23" y="58"/>
                    </a:lnTo>
                    <a:lnTo>
                      <a:pt x="29" y="73"/>
                    </a:lnTo>
                    <a:lnTo>
                      <a:pt x="37" y="87"/>
                    </a:lnTo>
                    <a:lnTo>
                      <a:pt x="43" y="102"/>
                    </a:lnTo>
                    <a:lnTo>
                      <a:pt x="50" y="117"/>
                    </a:lnTo>
                    <a:lnTo>
                      <a:pt x="63" y="134"/>
                    </a:lnTo>
                    <a:lnTo>
                      <a:pt x="75" y="153"/>
                    </a:lnTo>
                    <a:lnTo>
                      <a:pt x="88" y="170"/>
                    </a:lnTo>
                    <a:lnTo>
                      <a:pt x="101" y="188"/>
                    </a:lnTo>
                    <a:lnTo>
                      <a:pt x="113" y="206"/>
                    </a:lnTo>
                    <a:lnTo>
                      <a:pt x="125" y="223"/>
                    </a:lnTo>
                    <a:lnTo>
                      <a:pt x="139" y="241"/>
                    </a:lnTo>
                    <a:lnTo>
                      <a:pt x="151" y="259"/>
                    </a:lnTo>
                    <a:lnTo>
                      <a:pt x="154" y="280"/>
                    </a:lnTo>
                    <a:lnTo>
                      <a:pt x="157" y="301"/>
                    </a:lnTo>
                    <a:lnTo>
                      <a:pt x="161" y="323"/>
                    </a:lnTo>
                    <a:lnTo>
                      <a:pt x="165" y="345"/>
                    </a:lnTo>
                    <a:lnTo>
                      <a:pt x="170" y="367"/>
                    </a:lnTo>
                    <a:lnTo>
                      <a:pt x="174" y="389"/>
                    </a:lnTo>
                    <a:lnTo>
                      <a:pt x="179" y="413"/>
                    </a:lnTo>
                    <a:lnTo>
                      <a:pt x="184" y="435"/>
                    </a:lnTo>
                    <a:lnTo>
                      <a:pt x="203" y="480"/>
                    </a:lnTo>
                    <a:lnTo>
                      <a:pt x="217" y="516"/>
                    </a:lnTo>
                    <a:lnTo>
                      <a:pt x="228" y="544"/>
                    </a:lnTo>
                    <a:lnTo>
                      <a:pt x="240" y="569"/>
                    </a:lnTo>
                    <a:lnTo>
                      <a:pt x="252" y="593"/>
                    </a:lnTo>
                    <a:lnTo>
                      <a:pt x="266" y="620"/>
                    </a:lnTo>
                    <a:lnTo>
                      <a:pt x="283" y="653"/>
                    </a:lnTo>
                    <a:lnTo>
                      <a:pt x="306" y="693"/>
                    </a:lnTo>
                    <a:lnTo>
                      <a:pt x="313" y="701"/>
                    </a:lnTo>
                    <a:lnTo>
                      <a:pt x="322" y="710"/>
                    </a:lnTo>
                    <a:lnTo>
                      <a:pt x="330" y="718"/>
                    </a:lnTo>
                    <a:lnTo>
                      <a:pt x="340" y="728"/>
                    </a:lnTo>
                    <a:lnTo>
                      <a:pt x="350" y="737"/>
                    </a:lnTo>
                    <a:lnTo>
                      <a:pt x="359" y="748"/>
                    </a:lnTo>
                    <a:lnTo>
                      <a:pt x="369" y="758"/>
                    </a:lnTo>
                    <a:lnTo>
                      <a:pt x="379" y="768"/>
                    </a:lnTo>
                    <a:lnTo>
                      <a:pt x="390" y="773"/>
                    </a:lnTo>
                    <a:lnTo>
                      <a:pt x="400" y="778"/>
                    </a:lnTo>
                    <a:lnTo>
                      <a:pt x="410" y="783"/>
                    </a:lnTo>
                    <a:lnTo>
                      <a:pt x="420" y="788"/>
                    </a:lnTo>
                    <a:lnTo>
                      <a:pt x="431" y="793"/>
                    </a:lnTo>
                    <a:lnTo>
                      <a:pt x="443" y="799"/>
                    </a:lnTo>
                    <a:lnTo>
                      <a:pt x="455" y="804"/>
                    </a:lnTo>
                    <a:lnTo>
                      <a:pt x="467" y="808"/>
                    </a:lnTo>
                    <a:lnTo>
                      <a:pt x="469" y="823"/>
                    </a:lnTo>
                    <a:lnTo>
                      <a:pt x="472" y="838"/>
                    </a:lnTo>
                    <a:lnTo>
                      <a:pt x="474" y="855"/>
                    </a:lnTo>
                    <a:lnTo>
                      <a:pt x="477" y="870"/>
                    </a:lnTo>
                    <a:lnTo>
                      <a:pt x="479" y="886"/>
                    </a:lnTo>
                    <a:lnTo>
                      <a:pt x="482" y="903"/>
                    </a:lnTo>
                    <a:lnTo>
                      <a:pt x="484" y="920"/>
                    </a:lnTo>
                    <a:lnTo>
                      <a:pt x="488" y="937"/>
                    </a:lnTo>
                    <a:lnTo>
                      <a:pt x="490" y="940"/>
                    </a:lnTo>
                    <a:lnTo>
                      <a:pt x="493" y="943"/>
                    </a:lnTo>
                    <a:lnTo>
                      <a:pt x="495" y="947"/>
                    </a:lnTo>
                    <a:lnTo>
                      <a:pt x="498" y="952"/>
                    </a:lnTo>
                    <a:lnTo>
                      <a:pt x="501" y="956"/>
                    </a:lnTo>
                    <a:lnTo>
                      <a:pt x="505" y="961"/>
                    </a:lnTo>
                    <a:lnTo>
                      <a:pt x="509" y="966"/>
                    </a:lnTo>
                    <a:lnTo>
                      <a:pt x="514" y="971"/>
                    </a:lnTo>
                    <a:lnTo>
                      <a:pt x="514" y="976"/>
                    </a:lnTo>
                    <a:lnTo>
                      <a:pt x="514" y="981"/>
                    </a:lnTo>
                    <a:lnTo>
                      <a:pt x="514" y="986"/>
                    </a:lnTo>
                    <a:lnTo>
                      <a:pt x="515" y="992"/>
                    </a:lnTo>
                    <a:lnTo>
                      <a:pt x="515" y="997"/>
                    </a:lnTo>
                    <a:lnTo>
                      <a:pt x="517" y="1005"/>
                    </a:lnTo>
                    <a:lnTo>
                      <a:pt x="518" y="1011"/>
                    </a:lnTo>
                    <a:lnTo>
                      <a:pt x="520" y="1018"/>
                    </a:lnTo>
                    <a:lnTo>
                      <a:pt x="554" y="1070"/>
                    </a:lnTo>
                    <a:lnTo>
                      <a:pt x="579" y="1109"/>
                    </a:lnTo>
                    <a:lnTo>
                      <a:pt x="599" y="1138"/>
                    </a:lnTo>
                    <a:lnTo>
                      <a:pt x="613" y="1159"/>
                    </a:lnTo>
                    <a:lnTo>
                      <a:pt x="624" y="1174"/>
                    </a:lnTo>
                    <a:lnTo>
                      <a:pt x="634" y="1186"/>
                    </a:lnTo>
                    <a:lnTo>
                      <a:pt x="644" y="1196"/>
                    </a:lnTo>
                    <a:lnTo>
                      <a:pt x="655" y="1208"/>
                    </a:lnTo>
                    <a:lnTo>
                      <a:pt x="663" y="1211"/>
                    </a:lnTo>
                    <a:lnTo>
                      <a:pt x="670" y="1215"/>
                    </a:lnTo>
                    <a:lnTo>
                      <a:pt x="677" y="1218"/>
                    </a:lnTo>
                    <a:lnTo>
                      <a:pt x="685" y="1223"/>
                    </a:lnTo>
                    <a:lnTo>
                      <a:pt x="693" y="1227"/>
                    </a:lnTo>
                    <a:lnTo>
                      <a:pt x="701" y="1232"/>
                    </a:lnTo>
                    <a:lnTo>
                      <a:pt x="708" y="1237"/>
                    </a:lnTo>
                    <a:lnTo>
                      <a:pt x="715" y="1242"/>
                    </a:lnTo>
                    <a:lnTo>
                      <a:pt x="731" y="1245"/>
                    </a:lnTo>
                    <a:lnTo>
                      <a:pt x="747" y="1248"/>
                    </a:lnTo>
                    <a:lnTo>
                      <a:pt x="763" y="1253"/>
                    </a:lnTo>
                    <a:lnTo>
                      <a:pt x="780" y="1257"/>
                    </a:lnTo>
                    <a:lnTo>
                      <a:pt x="798" y="1261"/>
                    </a:lnTo>
                    <a:lnTo>
                      <a:pt x="815" y="1266"/>
                    </a:lnTo>
                    <a:lnTo>
                      <a:pt x="832" y="1271"/>
                    </a:lnTo>
                    <a:lnTo>
                      <a:pt x="850" y="1276"/>
                    </a:lnTo>
                    <a:lnTo>
                      <a:pt x="858" y="1281"/>
                    </a:lnTo>
                    <a:lnTo>
                      <a:pt x="865" y="1286"/>
                    </a:lnTo>
                    <a:lnTo>
                      <a:pt x="872" y="1291"/>
                    </a:lnTo>
                    <a:lnTo>
                      <a:pt x="880" y="1297"/>
                    </a:lnTo>
                    <a:lnTo>
                      <a:pt x="887" y="1303"/>
                    </a:lnTo>
                    <a:lnTo>
                      <a:pt x="896" y="1310"/>
                    </a:lnTo>
                    <a:lnTo>
                      <a:pt x="903" y="1316"/>
                    </a:lnTo>
                    <a:lnTo>
                      <a:pt x="911" y="1323"/>
                    </a:lnTo>
                    <a:lnTo>
                      <a:pt x="915" y="1338"/>
                    </a:lnTo>
                    <a:lnTo>
                      <a:pt x="920" y="1354"/>
                    </a:lnTo>
                    <a:lnTo>
                      <a:pt x="926" y="1370"/>
                    </a:lnTo>
                    <a:lnTo>
                      <a:pt x="931" y="1385"/>
                    </a:lnTo>
                    <a:lnTo>
                      <a:pt x="937" y="1402"/>
                    </a:lnTo>
                    <a:lnTo>
                      <a:pt x="944" y="1418"/>
                    </a:lnTo>
                    <a:lnTo>
                      <a:pt x="951" y="1435"/>
                    </a:lnTo>
                    <a:lnTo>
                      <a:pt x="958" y="1453"/>
                    </a:lnTo>
                    <a:lnTo>
                      <a:pt x="964" y="1459"/>
                    </a:lnTo>
                    <a:lnTo>
                      <a:pt x="970" y="1466"/>
                    </a:lnTo>
                    <a:lnTo>
                      <a:pt x="975" y="1473"/>
                    </a:lnTo>
                    <a:lnTo>
                      <a:pt x="980" y="1482"/>
                    </a:lnTo>
                    <a:lnTo>
                      <a:pt x="986" y="1494"/>
                    </a:lnTo>
                    <a:lnTo>
                      <a:pt x="995" y="1513"/>
                    </a:lnTo>
                    <a:lnTo>
                      <a:pt x="1005" y="1536"/>
                    </a:lnTo>
                    <a:lnTo>
                      <a:pt x="1018" y="1568"/>
                    </a:lnTo>
                    <a:lnTo>
                      <a:pt x="1038" y="1585"/>
                    </a:lnTo>
                    <a:lnTo>
                      <a:pt x="1059" y="1604"/>
                    </a:lnTo>
                    <a:lnTo>
                      <a:pt x="1079" y="1621"/>
                    </a:lnTo>
                    <a:lnTo>
                      <a:pt x="1100" y="1638"/>
                    </a:lnTo>
                    <a:lnTo>
                      <a:pt x="1120" y="1657"/>
                    </a:lnTo>
                    <a:lnTo>
                      <a:pt x="1142" y="1674"/>
                    </a:lnTo>
                    <a:lnTo>
                      <a:pt x="1164" y="1692"/>
                    </a:lnTo>
                    <a:lnTo>
                      <a:pt x="1186" y="1710"/>
                    </a:lnTo>
                    <a:lnTo>
                      <a:pt x="1199" y="1718"/>
                    </a:lnTo>
                    <a:lnTo>
                      <a:pt x="1211" y="1725"/>
                    </a:lnTo>
                    <a:lnTo>
                      <a:pt x="1224" y="1733"/>
                    </a:lnTo>
                    <a:lnTo>
                      <a:pt x="1236" y="1740"/>
                    </a:lnTo>
                    <a:lnTo>
                      <a:pt x="1249" y="1748"/>
                    </a:lnTo>
                    <a:lnTo>
                      <a:pt x="1262" y="1756"/>
                    </a:lnTo>
                    <a:lnTo>
                      <a:pt x="1274" y="1764"/>
                    </a:lnTo>
                    <a:lnTo>
                      <a:pt x="1286" y="1771"/>
                    </a:lnTo>
                    <a:lnTo>
                      <a:pt x="1309" y="1775"/>
                    </a:lnTo>
                    <a:lnTo>
                      <a:pt x="1327" y="1779"/>
                    </a:lnTo>
                    <a:lnTo>
                      <a:pt x="1342" y="1781"/>
                    </a:lnTo>
                    <a:lnTo>
                      <a:pt x="1356" y="1783"/>
                    </a:lnTo>
                    <a:lnTo>
                      <a:pt x="1370" y="1784"/>
                    </a:lnTo>
                    <a:lnTo>
                      <a:pt x="1387" y="1784"/>
                    </a:lnTo>
                    <a:lnTo>
                      <a:pt x="1408" y="1784"/>
                    </a:lnTo>
                    <a:lnTo>
                      <a:pt x="1434" y="1784"/>
                    </a:lnTo>
                    <a:lnTo>
                      <a:pt x="1437" y="1794"/>
                    </a:lnTo>
                    <a:lnTo>
                      <a:pt x="1439" y="1805"/>
                    </a:lnTo>
                    <a:lnTo>
                      <a:pt x="1443" y="1816"/>
                    </a:lnTo>
                    <a:lnTo>
                      <a:pt x="1446" y="1826"/>
                    </a:lnTo>
                    <a:lnTo>
                      <a:pt x="1449" y="1837"/>
                    </a:lnTo>
                    <a:lnTo>
                      <a:pt x="1453" y="1848"/>
                    </a:lnTo>
                    <a:lnTo>
                      <a:pt x="1457" y="1861"/>
                    </a:lnTo>
                    <a:lnTo>
                      <a:pt x="1462" y="1873"/>
                    </a:lnTo>
                    <a:lnTo>
                      <a:pt x="1484" y="1897"/>
                    </a:lnTo>
                    <a:lnTo>
                      <a:pt x="1502" y="1917"/>
                    </a:lnTo>
                    <a:lnTo>
                      <a:pt x="1516" y="1934"/>
                    </a:lnTo>
                    <a:lnTo>
                      <a:pt x="1529" y="1950"/>
                    </a:lnTo>
                    <a:lnTo>
                      <a:pt x="1542" y="1968"/>
                    </a:lnTo>
                    <a:lnTo>
                      <a:pt x="1556" y="1989"/>
                    </a:lnTo>
                    <a:lnTo>
                      <a:pt x="1574" y="2015"/>
                    </a:lnTo>
                    <a:lnTo>
                      <a:pt x="1596" y="2048"/>
                    </a:lnTo>
                    <a:lnTo>
                      <a:pt x="1607" y="2057"/>
                    </a:lnTo>
                    <a:lnTo>
                      <a:pt x="1617" y="2064"/>
                    </a:lnTo>
                    <a:lnTo>
                      <a:pt x="1628" y="2072"/>
                    </a:lnTo>
                    <a:lnTo>
                      <a:pt x="1640" y="2080"/>
                    </a:lnTo>
                    <a:lnTo>
                      <a:pt x="1653" y="2088"/>
                    </a:lnTo>
                    <a:lnTo>
                      <a:pt x="1665" y="2097"/>
                    </a:lnTo>
                    <a:lnTo>
                      <a:pt x="1677" y="2106"/>
                    </a:lnTo>
                    <a:lnTo>
                      <a:pt x="1690" y="2117"/>
                    </a:lnTo>
                    <a:lnTo>
                      <a:pt x="1701" y="2119"/>
                    </a:lnTo>
                    <a:lnTo>
                      <a:pt x="1710" y="2122"/>
                    </a:lnTo>
                    <a:lnTo>
                      <a:pt x="1720" y="2124"/>
                    </a:lnTo>
                    <a:lnTo>
                      <a:pt x="1730" y="2127"/>
                    </a:lnTo>
                    <a:lnTo>
                      <a:pt x="1740" y="2129"/>
                    </a:lnTo>
                    <a:lnTo>
                      <a:pt x="1751" y="2132"/>
                    </a:lnTo>
                    <a:lnTo>
                      <a:pt x="1761" y="2134"/>
                    </a:lnTo>
                    <a:lnTo>
                      <a:pt x="1771" y="2137"/>
                    </a:lnTo>
                    <a:lnTo>
                      <a:pt x="1801" y="2137"/>
                    </a:lnTo>
                    <a:lnTo>
                      <a:pt x="1831" y="2138"/>
                    </a:lnTo>
                    <a:lnTo>
                      <a:pt x="1862" y="2139"/>
                    </a:lnTo>
                    <a:lnTo>
                      <a:pt x="1893" y="2141"/>
                    </a:lnTo>
                    <a:lnTo>
                      <a:pt x="1924" y="2143"/>
                    </a:lnTo>
                    <a:lnTo>
                      <a:pt x="1955" y="2145"/>
                    </a:lnTo>
                    <a:lnTo>
                      <a:pt x="1987" y="2148"/>
                    </a:lnTo>
                    <a:lnTo>
                      <a:pt x="2019" y="2150"/>
                    </a:lnTo>
                    <a:lnTo>
                      <a:pt x="2020" y="2155"/>
                    </a:lnTo>
                    <a:lnTo>
                      <a:pt x="2021" y="2162"/>
                    </a:lnTo>
                    <a:lnTo>
                      <a:pt x="2022" y="2168"/>
                    </a:lnTo>
                    <a:lnTo>
                      <a:pt x="2024" y="2175"/>
                    </a:lnTo>
                    <a:lnTo>
                      <a:pt x="2026" y="2182"/>
                    </a:lnTo>
                    <a:lnTo>
                      <a:pt x="2028" y="2189"/>
                    </a:lnTo>
                    <a:lnTo>
                      <a:pt x="2030" y="2197"/>
                    </a:lnTo>
                    <a:lnTo>
                      <a:pt x="2033" y="2204"/>
                    </a:lnTo>
                    <a:lnTo>
                      <a:pt x="2035" y="2208"/>
                    </a:lnTo>
                    <a:lnTo>
                      <a:pt x="2038" y="2210"/>
                    </a:lnTo>
                    <a:lnTo>
                      <a:pt x="2040" y="2213"/>
                    </a:lnTo>
                    <a:lnTo>
                      <a:pt x="2042" y="2215"/>
                    </a:lnTo>
                    <a:lnTo>
                      <a:pt x="2046" y="2218"/>
                    </a:lnTo>
                    <a:lnTo>
                      <a:pt x="2048" y="2220"/>
                    </a:lnTo>
                    <a:lnTo>
                      <a:pt x="2051" y="2223"/>
                    </a:lnTo>
                    <a:lnTo>
                      <a:pt x="2053" y="2225"/>
                    </a:lnTo>
                    <a:lnTo>
                      <a:pt x="2068" y="2228"/>
                    </a:lnTo>
                    <a:lnTo>
                      <a:pt x="2084" y="2231"/>
                    </a:lnTo>
                    <a:lnTo>
                      <a:pt x="2101" y="2235"/>
                    </a:lnTo>
                    <a:lnTo>
                      <a:pt x="2118" y="2239"/>
                    </a:lnTo>
                    <a:lnTo>
                      <a:pt x="2135" y="2244"/>
                    </a:lnTo>
                    <a:lnTo>
                      <a:pt x="2153" y="2249"/>
                    </a:lnTo>
                    <a:lnTo>
                      <a:pt x="2170" y="2253"/>
                    </a:lnTo>
                    <a:lnTo>
                      <a:pt x="2187" y="2259"/>
                    </a:lnTo>
                    <a:lnTo>
                      <a:pt x="2199" y="2275"/>
                    </a:lnTo>
                    <a:lnTo>
                      <a:pt x="2208" y="2287"/>
                    </a:lnTo>
                    <a:lnTo>
                      <a:pt x="2215" y="2297"/>
                    </a:lnTo>
                    <a:lnTo>
                      <a:pt x="2223" y="2305"/>
                    </a:lnTo>
                    <a:lnTo>
                      <a:pt x="2231" y="2314"/>
                    </a:lnTo>
                    <a:lnTo>
                      <a:pt x="2240" y="2323"/>
                    </a:lnTo>
                    <a:lnTo>
                      <a:pt x="2253" y="2334"/>
                    </a:lnTo>
                    <a:lnTo>
                      <a:pt x="2268" y="2347"/>
                    </a:lnTo>
                    <a:lnTo>
                      <a:pt x="2276" y="2349"/>
                    </a:lnTo>
                    <a:lnTo>
                      <a:pt x="2283" y="2352"/>
                    </a:lnTo>
                    <a:lnTo>
                      <a:pt x="2291" y="2355"/>
                    </a:lnTo>
                    <a:lnTo>
                      <a:pt x="2300" y="2358"/>
                    </a:lnTo>
                    <a:lnTo>
                      <a:pt x="2308" y="2362"/>
                    </a:lnTo>
                    <a:lnTo>
                      <a:pt x="2316" y="2366"/>
                    </a:lnTo>
                    <a:lnTo>
                      <a:pt x="2325" y="2370"/>
                    </a:lnTo>
                    <a:lnTo>
                      <a:pt x="2335" y="2374"/>
                    </a:lnTo>
                    <a:lnTo>
                      <a:pt x="2383" y="2377"/>
                    </a:lnTo>
                    <a:lnTo>
                      <a:pt x="2431" y="2379"/>
                    </a:lnTo>
                    <a:lnTo>
                      <a:pt x="2479" y="2382"/>
                    </a:lnTo>
                    <a:lnTo>
                      <a:pt x="2527" y="2384"/>
                    </a:lnTo>
                    <a:lnTo>
                      <a:pt x="2575" y="2387"/>
                    </a:lnTo>
                    <a:lnTo>
                      <a:pt x="2623" y="2389"/>
                    </a:lnTo>
                    <a:lnTo>
                      <a:pt x="2671" y="2392"/>
                    </a:lnTo>
                    <a:lnTo>
                      <a:pt x="2719" y="2394"/>
                    </a:lnTo>
                    <a:lnTo>
                      <a:pt x="2743" y="2392"/>
                    </a:lnTo>
                    <a:lnTo>
                      <a:pt x="2769" y="2389"/>
                    </a:lnTo>
                    <a:lnTo>
                      <a:pt x="2794" y="2387"/>
                    </a:lnTo>
                    <a:lnTo>
                      <a:pt x="2819" y="2384"/>
                    </a:lnTo>
                    <a:lnTo>
                      <a:pt x="2844" y="2382"/>
                    </a:lnTo>
                    <a:lnTo>
                      <a:pt x="2870" y="2379"/>
                    </a:lnTo>
                    <a:lnTo>
                      <a:pt x="2894" y="2377"/>
                    </a:lnTo>
                    <a:lnTo>
                      <a:pt x="2920" y="2374"/>
                    </a:lnTo>
                    <a:lnTo>
                      <a:pt x="3014" y="2476"/>
                    </a:lnTo>
                    <a:lnTo>
                      <a:pt x="3606" y="2555"/>
                    </a:lnTo>
                    <a:close/>
                    <a:moveTo>
                      <a:pt x="6567" y="0"/>
                    </a:moveTo>
                    <a:lnTo>
                      <a:pt x="6686" y="0"/>
                    </a:lnTo>
                    <a:lnTo>
                      <a:pt x="6685" y="1"/>
                    </a:lnTo>
                    <a:lnTo>
                      <a:pt x="6684" y="2"/>
                    </a:lnTo>
                    <a:lnTo>
                      <a:pt x="6683" y="3"/>
                    </a:lnTo>
                    <a:lnTo>
                      <a:pt x="6682" y="4"/>
                    </a:lnTo>
                    <a:lnTo>
                      <a:pt x="6681" y="5"/>
                    </a:lnTo>
                    <a:lnTo>
                      <a:pt x="6680" y="6"/>
                    </a:lnTo>
                    <a:lnTo>
                      <a:pt x="6679" y="7"/>
                    </a:lnTo>
                    <a:lnTo>
                      <a:pt x="6678" y="8"/>
                    </a:lnTo>
                    <a:lnTo>
                      <a:pt x="6670" y="11"/>
                    </a:lnTo>
                    <a:lnTo>
                      <a:pt x="6663" y="12"/>
                    </a:lnTo>
                    <a:lnTo>
                      <a:pt x="6655" y="13"/>
                    </a:lnTo>
                    <a:lnTo>
                      <a:pt x="6648" y="14"/>
                    </a:lnTo>
                    <a:lnTo>
                      <a:pt x="6641" y="15"/>
                    </a:lnTo>
                    <a:lnTo>
                      <a:pt x="6635" y="15"/>
                    </a:lnTo>
                    <a:lnTo>
                      <a:pt x="6629" y="15"/>
                    </a:lnTo>
                    <a:lnTo>
                      <a:pt x="6624" y="15"/>
                    </a:lnTo>
                    <a:lnTo>
                      <a:pt x="6617" y="13"/>
                    </a:lnTo>
                    <a:lnTo>
                      <a:pt x="6609" y="11"/>
                    </a:lnTo>
                    <a:lnTo>
                      <a:pt x="6602" y="8"/>
                    </a:lnTo>
                    <a:lnTo>
                      <a:pt x="6594" y="7"/>
                    </a:lnTo>
                    <a:lnTo>
                      <a:pt x="6587" y="5"/>
                    </a:lnTo>
                    <a:lnTo>
                      <a:pt x="6580" y="3"/>
                    </a:lnTo>
                    <a:lnTo>
                      <a:pt x="6573" y="1"/>
                    </a:lnTo>
                    <a:lnTo>
                      <a:pt x="6567" y="0"/>
                    </a:lnTo>
                    <a:close/>
                    <a:moveTo>
                      <a:pt x="4042" y="2530"/>
                    </a:moveTo>
                    <a:lnTo>
                      <a:pt x="4030" y="2530"/>
                    </a:lnTo>
                    <a:lnTo>
                      <a:pt x="4016" y="2529"/>
                    </a:lnTo>
                    <a:lnTo>
                      <a:pt x="4003" y="2528"/>
                    </a:lnTo>
                    <a:lnTo>
                      <a:pt x="3988" y="2526"/>
                    </a:lnTo>
                    <a:lnTo>
                      <a:pt x="3973" y="2524"/>
                    </a:lnTo>
                    <a:lnTo>
                      <a:pt x="3959" y="2522"/>
                    </a:lnTo>
                    <a:lnTo>
                      <a:pt x="3943" y="2519"/>
                    </a:lnTo>
                    <a:lnTo>
                      <a:pt x="3928" y="2517"/>
                    </a:lnTo>
                    <a:lnTo>
                      <a:pt x="3918" y="2514"/>
                    </a:lnTo>
                    <a:lnTo>
                      <a:pt x="3907" y="2511"/>
                    </a:lnTo>
                    <a:lnTo>
                      <a:pt x="3895" y="2506"/>
                    </a:lnTo>
                    <a:lnTo>
                      <a:pt x="3884" y="2502"/>
                    </a:lnTo>
                    <a:lnTo>
                      <a:pt x="3872" y="2497"/>
                    </a:lnTo>
                    <a:lnTo>
                      <a:pt x="3860" y="2493"/>
                    </a:lnTo>
                    <a:lnTo>
                      <a:pt x="3846" y="2488"/>
                    </a:lnTo>
                    <a:lnTo>
                      <a:pt x="3834" y="2483"/>
                    </a:lnTo>
                    <a:lnTo>
                      <a:pt x="3801" y="2461"/>
                    </a:lnTo>
                    <a:lnTo>
                      <a:pt x="3775" y="2443"/>
                    </a:lnTo>
                    <a:lnTo>
                      <a:pt x="3757" y="2430"/>
                    </a:lnTo>
                    <a:lnTo>
                      <a:pt x="3741" y="2419"/>
                    </a:lnTo>
                    <a:lnTo>
                      <a:pt x="3730" y="2411"/>
                    </a:lnTo>
                    <a:lnTo>
                      <a:pt x="3721" y="2401"/>
                    </a:lnTo>
                    <a:lnTo>
                      <a:pt x="3711" y="2392"/>
                    </a:lnTo>
                    <a:lnTo>
                      <a:pt x="3700" y="2381"/>
                    </a:lnTo>
                    <a:lnTo>
                      <a:pt x="3700" y="2371"/>
                    </a:lnTo>
                    <a:lnTo>
                      <a:pt x="3700" y="2361"/>
                    </a:lnTo>
                    <a:lnTo>
                      <a:pt x="3700" y="2350"/>
                    </a:lnTo>
                    <a:lnTo>
                      <a:pt x="3700" y="2339"/>
                    </a:lnTo>
                    <a:lnTo>
                      <a:pt x="3700" y="2329"/>
                    </a:lnTo>
                    <a:lnTo>
                      <a:pt x="3700" y="2317"/>
                    </a:lnTo>
                    <a:lnTo>
                      <a:pt x="3700" y="2305"/>
                    </a:lnTo>
                    <a:lnTo>
                      <a:pt x="3700" y="2293"/>
                    </a:lnTo>
                    <a:lnTo>
                      <a:pt x="3703" y="2293"/>
                    </a:lnTo>
                    <a:lnTo>
                      <a:pt x="3705" y="2293"/>
                    </a:lnTo>
                    <a:lnTo>
                      <a:pt x="3708" y="2292"/>
                    </a:lnTo>
                    <a:lnTo>
                      <a:pt x="3710" y="2292"/>
                    </a:lnTo>
                    <a:lnTo>
                      <a:pt x="3713" y="2291"/>
                    </a:lnTo>
                    <a:lnTo>
                      <a:pt x="3715" y="2290"/>
                    </a:lnTo>
                    <a:lnTo>
                      <a:pt x="3718" y="2288"/>
                    </a:lnTo>
                    <a:lnTo>
                      <a:pt x="3720" y="2286"/>
                    </a:lnTo>
                    <a:lnTo>
                      <a:pt x="3727" y="2289"/>
                    </a:lnTo>
                    <a:lnTo>
                      <a:pt x="3735" y="2292"/>
                    </a:lnTo>
                    <a:lnTo>
                      <a:pt x="3743" y="2296"/>
                    </a:lnTo>
                    <a:lnTo>
                      <a:pt x="3752" y="2300"/>
                    </a:lnTo>
                    <a:lnTo>
                      <a:pt x="3760" y="2305"/>
                    </a:lnTo>
                    <a:lnTo>
                      <a:pt x="3768" y="2310"/>
                    </a:lnTo>
                    <a:lnTo>
                      <a:pt x="3777" y="2315"/>
                    </a:lnTo>
                    <a:lnTo>
                      <a:pt x="3787" y="2320"/>
                    </a:lnTo>
                    <a:lnTo>
                      <a:pt x="3792" y="2320"/>
                    </a:lnTo>
                    <a:lnTo>
                      <a:pt x="3798" y="2320"/>
                    </a:lnTo>
                    <a:lnTo>
                      <a:pt x="3805" y="2321"/>
                    </a:lnTo>
                    <a:lnTo>
                      <a:pt x="3812" y="2321"/>
                    </a:lnTo>
                    <a:lnTo>
                      <a:pt x="3819" y="2322"/>
                    </a:lnTo>
                    <a:lnTo>
                      <a:pt x="3826" y="2323"/>
                    </a:lnTo>
                    <a:lnTo>
                      <a:pt x="3833" y="2325"/>
                    </a:lnTo>
                    <a:lnTo>
                      <a:pt x="3841" y="2327"/>
                    </a:lnTo>
                    <a:lnTo>
                      <a:pt x="3852" y="2332"/>
                    </a:lnTo>
                    <a:lnTo>
                      <a:pt x="3863" y="2338"/>
                    </a:lnTo>
                    <a:lnTo>
                      <a:pt x="3874" y="2344"/>
                    </a:lnTo>
                    <a:lnTo>
                      <a:pt x="3885" y="2351"/>
                    </a:lnTo>
                    <a:lnTo>
                      <a:pt x="3897" y="2358"/>
                    </a:lnTo>
                    <a:lnTo>
                      <a:pt x="3910" y="2366"/>
                    </a:lnTo>
                    <a:lnTo>
                      <a:pt x="3923" y="2374"/>
                    </a:lnTo>
                    <a:lnTo>
                      <a:pt x="3935" y="2381"/>
                    </a:lnTo>
                    <a:lnTo>
                      <a:pt x="3968" y="2381"/>
                    </a:lnTo>
                    <a:lnTo>
                      <a:pt x="4000" y="2381"/>
                    </a:lnTo>
                    <a:lnTo>
                      <a:pt x="4033" y="2381"/>
                    </a:lnTo>
                    <a:lnTo>
                      <a:pt x="4066" y="2382"/>
                    </a:lnTo>
                    <a:lnTo>
                      <a:pt x="4098" y="2383"/>
                    </a:lnTo>
                    <a:lnTo>
                      <a:pt x="4132" y="2384"/>
                    </a:lnTo>
                    <a:lnTo>
                      <a:pt x="4165" y="2385"/>
                    </a:lnTo>
                    <a:lnTo>
                      <a:pt x="4197" y="2388"/>
                    </a:lnTo>
                    <a:lnTo>
                      <a:pt x="4213" y="2387"/>
                    </a:lnTo>
                    <a:lnTo>
                      <a:pt x="4229" y="2387"/>
                    </a:lnTo>
                    <a:lnTo>
                      <a:pt x="4245" y="2385"/>
                    </a:lnTo>
                    <a:lnTo>
                      <a:pt x="4262" y="2383"/>
                    </a:lnTo>
                    <a:lnTo>
                      <a:pt x="4279" y="2381"/>
                    </a:lnTo>
                    <a:lnTo>
                      <a:pt x="4296" y="2379"/>
                    </a:lnTo>
                    <a:lnTo>
                      <a:pt x="4314" y="2377"/>
                    </a:lnTo>
                    <a:lnTo>
                      <a:pt x="4332" y="2374"/>
                    </a:lnTo>
                    <a:lnTo>
                      <a:pt x="4334" y="2374"/>
                    </a:lnTo>
                    <a:lnTo>
                      <a:pt x="4336" y="2373"/>
                    </a:lnTo>
                    <a:lnTo>
                      <a:pt x="4339" y="2372"/>
                    </a:lnTo>
                    <a:lnTo>
                      <a:pt x="4341" y="2370"/>
                    </a:lnTo>
                    <a:lnTo>
                      <a:pt x="4344" y="2368"/>
                    </a:lnTo>
                    <a:lnTo>
                      <a:pt x="4346" y="2366"/>
                    </a:lnTo>
                    <a:lnTo>
                      <a:pt x="4349" y="2364"/>
                    </a:lnTo>
                    <a:lnTo>
                      <a:pt x="4351" y="2361"/>
                    </a:lnTo>
                    <a:lnTo>
                      <a:pt x="4360" y="2361"/>
                    </a:lnTo>
                    <a:lnTo>
                      <a:pt x="4367" y="2361"/>
                    </a:lnTo>
                    <a:lnTo>
                      <a:pt x="4375" y="2361"/>
                    </a:lnTo>
                    <a:lnTo>
                      <a:pt x="4382" y="2361"/>
                    </a:lnTo>
                    <a:lnTo>
                      <a:pt x="4389" y="2361"/>
                    </a:lnTo>
                    <a:lnTo>
                      <a:pt x="4397" y="2361"/>
                    </a:lnTo>
                    <a:lnTo>
                      <a:pt x="4405" y="2361"/>
                    </a:lnTo>
                    <a:lnTo>
                      <a:pt x="4413" y="2361"/>
                    </a:lnTo>
                    <a:lnTo>
                      <a:pt x="4434" y="2372"/>
                    </a:lnTo>
                    <a:lnTo>
                      <a:pt x="4451" y="2381"/>
                    </a:lnTo>
                    <a:lnTo>
                      <a:pt x="4465" y="2388"/>
                    </a:lnTo>
                    <a:lnTo>
                      <a:pt x="4475" y="2393"/>
                    </a:lnTo>
                    <a:lnTo>
                      <a:pt x="4482" y="2399"/>
                    </a:lnTo>
                    <a:lnTo>
                      <a:pt x="4490" y="2405"/>
                    </a:lnTo>
                    <a:lnTo>
                      <a:pt x="4497" y="2413"/>
                    </a:lnTo>
                    <a:lnTo>
                      <a:pt x="4507" y="2422"/>
                    </a:lnTo>
                    <a:lnTo>
                      <a:pt x="4506" y="2429"/>
                    </a:lnTo>
                    <a:lnTo>
                      <a:pt x="4506" y="2437"/>
                    </a:lnTo>
                    <a:lnTo>
                      <a:pt x="4504" y="2445"/>
                    </a:lnTo>
                    <a:lnTo>
                      <a:pt x="4502" y="2453"/>
                    </a:lnTo>
                    <a:lnTo>
                      <a:pt x="4500" y="2462"/>
                    </a:lnTo>
                    <a:lnTo>
                      <a:pt x="4497" y="2471"/>
                    </a:lnTo>
                    <a:lnTo>
                      <a:pt x="4495" y="2480"/>
                    </a:lnTo>
                    <a:lnTo>
                      <a:pt x="4493" y="2489"/>
                    </a:lnTo>
                    <a:lnTo>
                      <a:pt x="4490" y="2490"/>
                    </a:lnTo>
                    <a:lnTo>
                      <a:pt x="4488" y="2490"/>
                    </a:lnTo>
                    <a:lnTo>
                      <a:pt x="4485" y="2492"/>
                    </a:lnTo>
                    <a:lnTo>
                      <a:pt x="4483" y="2493"/>
                    </a:lnTo>
                    <a:lnTo>
                      <a:pt x="4480" y="2495"/>
                    </a:lnTo>
                    <a:lnTo>
                      <a:pt x="4478" y="2498"/>
                    </a:lnTo>
                    <a:lnTo>
                      <a:pt x="4475" y="2500"/>
                    </a:lnTo>
                    <a:lnTo>
                      <a:pt x="4473" y="2503"/>
                    </a:lnTo>
                    <a:lnTo>
                      <a:pt x="4373" y="2512"/>
                    </a:lnTo>
                    <a:lnTo>
                      <a:pt x="4296" y="2519"/>
                    </a:lnTo>
                    <a:lnTo>
                      <a:pt x="4237" y="2524"/>
                    </a:lnTo>
                    <a:lnTo>
                      <a:pt x="4192" y="2527"/>
                    </a:lnTo>
                    <a:lnTo>
                      <a:pt x="4155" y="2529"/>
                    </a:lnTo>
                    <a:lnTo>
                      <a:pt x="4121" y="2530"/>
                    </a:lnTo>
                    <a:lnTo>
                      <a:pt x="4085" y="2530"/>
                    </a:lnTo>
                    <a:lnTo>
                      <a:pt x="4042" y="2530"/>
                    </a:lnTo>
                    <a:close/>
                    <a:moveTo>
                      <a:pt x="3543" y="2465"/>
                    </a:moveTo>
                    <a:lnTo>
                      <a:pt x="3507" y="2457"/>
                    </a:lnTo>
                    <a:lnTo>
                      <a:pt x="3480" y="2452"/>
                    </a:lnTo>
                    <a:lnTo>
                      <a:pt x="3463" y="2448"/>
                    </a:lnTo>
                    <a:lnTo>
                      <a:pt x="3451" y="2445"/>
                    </a:lnTo>
                    <a:lnTo>
                      <a:pt x="3444" y="2442"/>
                    </a:lnTo>
                    <a:lnTo>
                      <a:pt x="3439" y="2439"/>
                    </a:lnTo>
                    <a:lnTo>
                      <a:pt x="3435" y="2435"/>
                    </a:lnTo>
                    <a:lnTo>
                      <a:pt x="3429" y="2431"/>
                    </a:lnTo>
                    <a:lnTo>
                      <a:pt x="3429" y="2425"/>
                    </a:lnTo>
                    <a:lnTo>
                      <a:pt x="3427" y="2417"/>
                    </a:lnTo>
                    <a:lnTo>
                      <a:pt x="3425" y="2407"/>
                    </a:lnTo>
                    <a:lnTo>
                      <a:pt x="3422" y="2398"/>
                    </a:lnTo>
                    <a:lnTo>
                      <a:pt x="3419" y="2388"/>
                    </a:lnTo>
                    <a:lnTo>
                      <a:pt x="3416" y="2378"/>
                    </a:lnTo>
                    <a:lnTo>
                      <a:pt x="3413" y="2369"/>
                    </a:lnTo>
                    <a:lnTo>
                      <a:pt x="3410" y="2361"/>
                    </a:lnTo>
                    <a:lnTo>
                      <a:pt x="3426" y="2362"/>
                    </a:lnTo>
                    <a:lnTo>
                      <a:pt x="3445" y="2363"/>
                    </a:lnTo>
                    <a:lnTo>
                      <a:pt x="3469" y="2365"/>
                    </a:lnTo>
                    <a:lnTo>
                      <a:pt x="3494" y="2366"/>
                    </a:lnTo>
                    <a:lnTo>
                      <a:pt x="3520" y="2368"/>
                    </a:lnTo>
                    <a:lnTo>
                      <a:pt x="3544" y="2368"/>
                    </a:lnTo>
                    <a:lnTo>
                      <a:pt x="3566" y="2368"/>
                    </a:lnTo>
                    <a:lnTo>
                      <a:pt x="3584" y="2367"/>
                    </a:lnTo>
                    <a:lnTo>
                      <a:pt x="3586" y="2375"/>
                    </a:lnTo>
                    <a:lnTo>
                      <a:pt x="3588" y="2383"/>
                    </a:lnTo>
                    <a:lnTo>
                      <a:pt x="3590" y="2392"/>
                    </a:lnTo>
                    <a:lnTo>
                      <a:pt x="3592" y="2401"/>
                    </a:lnTo>
                    <a:lnTo>
                      <a:pt x="3594" y="2412"/>
                    </a:lnTo>
                    <a:lnTo>
                      <a:pt x="3597" y="2422"/>
                    </a:lnTo>
                    <a:lnTo>
                      <a:pt x="3602" y="2432"/>
                    </a:lnTo>
                    <a:lnTo>
                      <a:pt x="3606" y="2442"/>
                    </a:lnTo>
                    <a:lnTo>
                      <a:pt x="3606" y="2449"/>
                    </a:lnTo>
                    <a:lnTo>
                      <a:pt x="3605" y="2455"/>
                    </a:lnTo>
                    <a:lnTo>
                      <a:pt x="3603" y="2460"/>
                    </a:lnTo>
                    <a:lnTo>
                      <a:pt x="3601" y="2464"/>
                    </a:lnTo>
                    <a:lnTo>
                      <a:pt x="3597" y="2466"/>
                    </a:lnTo>
                    <a:lnTo>
                      <a:pt x="3594" y="2468"/>
                    </a:lnTo>
                    <a:lnTo>
                      <a:pt x="3590" y="2469"/>
                    </a:lnTo>
                    <a:lnTo>
                      <a:pt x="3586" y="2469"/>
                    </a:lnTo>
                    <a:lnTo>
                      <a:pt x="3577" y="2469"/>
                    </a:lnTo>
                    <a:lnTo>
                      <a:pt x="3566" y="2467"/>
                    </a:lnTo>
                    <a:lnTo>
                      <a:pt x="3555" y="2466"/>
                    </a:lnTo>
                    <a:lnTo>
                      <a:pt x="3543" y="2465"/>
                    </a:lnTo>
                    <a:close/>
                    <a:moveTo>
                      <a:pt x="2893" y="2164"/>
                    </a:moveTo>
                    <a:lnTo>
                      <a:pt x="2891" y="2156"/>
                    </a:lnTo>
                    <a:lnTo>
                      <a:pt x="2889" y="2148"/>
                    </a:lnTo>
                    <a:lnTo>
                      <a:pt x="2888" y="2139"/>
                    </a:lnTo>
                    <a:lnTo>
                      <a:pt x="2887" y="2131"/>
                    </a:lnTo>
                    <a:lnTo>
                      <a:pt x="2888" y="2122"/>
                    </a:lnTo>
                    <a:lnTo>
                      <a:pt x="2890" y="2113"/>
                    </a:lnTo>
                    <a:lnTo>
                      <a:pt x="2894" y="2104"/>
                    </a:lnTo>
                    <a:lnTo>
                      <a:pt x="2900" y="2096"/>
                    </a:lnTo>
                    <a:lnTo>
                      <a:pt x="2906" y="2090"/>
                    </a:lnTo>
                    <a:lnTo>
                      <a:pt x="2910" y="2086"/>
                    </a:lnTo>
                    <a:lnTo>
                      <a:pt x="2915" y="2082"/>
                    </a:lnTo>
                    <a:lnTo>
                      <a:pt x="2920" y="2079"/>
                    </a:lnTo>
                    <a:lnTo>
                      <a:pt x="2924" y="2077"/>
                    </a:lnTo>
                    <a:lnTo>
                      <a:pt x="2928" y="2076"/>
                    </a:lnTo>
                    <a:lnTo>
                      <a:pt x="2933" y="2075"/>
                    </a:lnTo>
                    <a:lnTo>
                      <a:pt x="2937" y="2074"/>
                    </a:lnTo>
                    <a:lnTo>
                      <a:pt x="2947" y="2074"/>
                    </a:lnTo>
                    <a:lnTo>
                      <a:pt x="2957" y="2075"/>
                    </a:lnTo>
                    <a:lnTo>
                      <a:pt x="2969" y="2076"/>
                    </a:lnTo>
                    <a:lnTo>
                      <a:pt x="2982" y="2076"/>
                    </a:lnTo>
                    <a:lnTo>
                      <a:pt x="3002" y="2120"/>
                    </a:lnTo>
                    <a:lnTo>
                      <a:pt x="3021" y="2168"/>
                    </a:lnTo>
                    <a:lnTo>
                      <a:pt x="3031" y="2191"/>
                    </a:lnTo>
                    <a:lnTo>
                      <a:pt x="3042" y="2215"/>
                    </a:lnTo>
                    <a:lnTo>
                      <a:pt x="3054" y="2238"/>
                    </a:lnTo>
                    <a:lnTo>
                      <a:pt x="3067" y="2260"/>
                    </a:lnTo>
                    <a:lnTo>
                      <a:pt x="3073" y="2270"/>
                    </a:lnTo>
                    <a:lnTo>
                      <a:pt x="3080" y="2279"/>
                    </a:lnTo>
                    <a:lnTo>
                      <a:pt x="3088" y="2288"/>
                    </a:lnTo>
                    <a:lnTo>
                      <a:pt x="3096" y="2297"/>
                    </a:lnTo>
                    <a:lnTo>
                      <a:pt x="3105" y="2305"/>
                    </a:lnTo>
                    <a:lnTo>
                      <a:pt x="3114" y="2313"/>
                    </a:lnTo>
                    <a:lnTo>
                      <a:pt x="3124" y="2320"/>
                    </a:lnTo>
                    <a:lnTo>
                      <a:pt x="3134" y="2326"/>
                    </a:lnTo>
                    <a:lnTo>
                      <a:pt x="3145" y="2331"/>
                    </a:lnTo>
                    <a:lnTo>
                      <a:pt x="3157" y="2336"/>
                    </a:lnTo>
                    <a:lnTo>
                      <a:pt x="3169" y="2339"/>
                    </a:lnTo>
                    <a:lnTo>
                      <a:pt x="3181" y="2342"/>
                    </a:lnTo>
                    <a:lnTo>
                      <a:pt x="3195" y="2343"/>
                    </a:lnTo>
                    <a:lnTo>
                      <a:pt x="3210" y="2344"/>
                    </a:lnTo>
                    <a:lnTo>
                      <a:pt x="3225" y="2343"/>
                    </a:lnTo>
                    <a:lnTo>
                      <a:pt x="3240" y="2342"/>
                    </a:lnTo>
                    <a:lnTo>
                      <a:pt x="3235" y="2351"/>
                    </a:lnTo>
                    <a:lnTo>
                      <a:pt x="3227" y="2360"/>
                    </a:lnTo>
                    <a:lnTo>
                      <a:pt x="3219" y="2369"/>
                    </a:lnTo>
                    <a:lnTo>
                      <a:pt x="3209" y="2376"/>
                    </a:lnTo>
                    <a:lnTo>
                      <a:pt x="3198" y="2383"/>
                    </a:lnTo>
                    <a:lnTo>
                      <a:pt x="3186" y="2389"/>
                    </a:lnTo>
                    <a:lnTo>
                      <a:pt x="3173" y="2395"/>
                    </a:lnTo>
                    <a:lnTo>
                      <a:pt x="3160" y="2400"/>
                    </a:lnTo>
                    <a:lnTo>
                      <a:pt x="3146" y="2405"/>
                    </a:lnTo>
                    <a:lnTo>
                      <a:pt x="3132" y="2408"/>
                    </a:lnTo>
                    <a:lnTo>
                      <a:pt x="3118" y="2413"/>
                    </a:lnTo>
                    <a:lnTo>
                      <a:pt x="3104" y="2415"/>
                    </a:lnTo>
                    <a:lnTo>
                      <a:pt x="3089" y="2417"/>
                    </a:lnTo>
                    <a:lnTo>
                      <a:pt x="3076" y="2419"/>
                    </a:lnTo>
                    <a:lnTo>
                      <a:pt x="3063" y="2419"/>
                    </a:lnTo>
                    <a:lnTo>
                      <a:pt x="3050" y="2419"/>
                    </a:lnTo>
                    <a:lnTo>
                      <a:pt x="3035" y="2410"/>
                    </a:lnTo>
                    <a:lnTo>
                      <a:pt x="3022" y="2398"/>
                    </a:lnTo>
                    <a:lnTo>
                      <a:pt x="3009" y="2386"/>
                    </a:lnTo>
                    <a:lnTo>
                      <a:pt x="2995" y="2372"/>
                    </a:lnTo>
                    <a:lnTo>
                      <a:pt x="2983" y="2357"/>
                    </a:lnTo>
                    <a:lnTo>
                      <a:pt x="2972" y="2341"/>
                    </a:lnTo>
                    <a:lnTo>
                      <a:pt x="2961" y="2324"/>
                    </a:lnTo>
                    <a:lnTo>
                      <a:pt x="2951" y="2306"/>
                    </a:lnTo>
                    <a:lnTo>
                      <a:pt x="2941" y="2289"/>
                    </a:lnTo>
                    <a:lnTo>
                      <a:pt x="2932" y="2271"/>
                    </a:lnTo>
                    <a:lnTo>
                      <a:pt x="2924" y="2252"/>
                    </a:lnTo>
                    <a:lnTo>
                      <a:pt x="2917" y="2234"/>
                    </a:lnTo>
                    <a:lnTo>
                      <a:pt x="2910" y="2216"/>
                    </a:lnTo>
                    <a:lnTo>
                      <a:pt x="2904" y="2198"/>
                    </a:lnTo>
                    <a:lnTo>
                      <a:pt x="2898" y="2181"/>
                    </a:lnTo>
                    <a:lnTo>
                      <a:pt x="2893" y="2164"/>
                    </a:lnTo>
                    <a:close/>
                    <a:moveTo>
                      <a:pt x="3538" y="2327"/>
                    </a:moveTo>
                    <a:lnTo>
                      <a:pt x="3518" y="2327"/>
                    </a:lnTo>
                    <a:lnTo>
                      <a:pt x="3498" y="2326"/>
                    </a:lnTo>
                    <a:lnTo>
                      <a:pt x="3478" y="2324"/>
                    </a:lnTo>
                    <a:lnTo>
                      <a:pt x="3457" y="2323"/>
                    </a:lnTo>
                    <a:lnTo>
                      <a:pt x="3436" y="2321"/>
                    </a:lnTo>
                    <a:lnTo>
                      <a:pt x="3415" y="2318"/>
                    </a:lnTo>
                    <a:lnTo>
                      <a:pt x="3392" y="2316"/>
                    </a:lnTo>
                    <a:lnTo>
                      <a:pt x="3371" y="2314"/>
                    </a:lnTo>
                    <a:lnTo>
                      <a:pt x="3349" y="2302"/>
                    </a:lnTo>
                    <a:lnTo>
                      <a:pt x="3331" y="2293"/>
                    </a:lnTo>
                    <a:lnTo>
                      <a:pt x="3319" y="2286"/>
                    </a:lnTo>
                    <a:lnTo>
                      <a:pt x="3310" y="2281"/>
                    </a:lnTo>
                    <a:lnTo>
                      <a:pt x="3304" y="2276"/>
                    </a:lnTo>
                    <a:lnTo>
                      <a:pt x="3299" y="2271"/>
                    </a:lnTo>
                    <a:lnTo>
                      <a:pt x="3294" y="2266"/>
                    </a:lnTo>
                    <a:lnTo>
                      <a:pt x="3289" y="2259"/>
                    </a:lnTo>
                    <a:lnTo>
                      <a:pt x="3287" y="2241"/>
                    </a:lnTo>
                    <a:lnTo>
                      <a:pt x="3283" y="2224"/>
                    </a:lnTo>
                    <a:lnTo>
                      <a:pt x="3280" y="2205"/>
                    </a:lnTo>
                    <a:lnTo>
                      <a:pt x="3275" y="2188"/>
                    </a:lnTo>
                    <a:lnTo>
                      <a:pt x="3271" y="2170"/>
                    </a:lnTo>
                    <a:lnTo>
                      <a:pt x="3266" y="2152"/>
                    </a:lnTo>
                    <a:lnTo>
                      <a:pt x="3261" y="2134"/>
                    </a:lnTo>
                    <a:lnTo>
                      <a:pt x="3257" y="2117"/>
                    </a:lnTo>
                    <a:lnTo>
                      <a:pt x="3249" y="2105"/>
                    </a:lnTo>
                    <a:lnTo>
                      <a:pt x="3241" y="2091"/>
                    </a:lnTo>
                    <a:lnTo>
                      <a:pt x="3234" y="2077"/>
                    </a:lnTo>
                    <a:lnTo>
                      <a:pt x="3227" y="2062"/>
                    </a:lnTo>
                    <a:lnTo>
                      <a:pt x="3220" y="2047"/>
                    </a:lnTo>
                    <a:lnTo>
                      <a:pt x="3214" y="2035"/>
                    </a:lnTo>
                    <a:lnTo>
                      <a:pt x="3211" y="2031"/>
                    </a:lnTo>
                    <a:lnTo>
                      <a:pt x="3208" y="2027"/>
                    </a:lnTo>
                    <a:lnTo>
                      <a:pt x="3205" y="2024"/>
                    </a:lnTo>
                    <a:lnTo>
                      <a:pt x="3203" y="2022"/>
                    </a:lnTo>
                    <a:lnTo>
                      <a:pt x="3203" y="2017"/>
                    </a:lnTo>
                    <a:lnTo>
                      <a:pt x="3203" y="2012"/>
                    </a:lnTo>
                    <a:lnTo>
                      <a:pt x="3203" y="2007"/>
                    </a:lnTo>
                    <a:lnTo>
                      <a:pt x="3203" y="2001"/>
                    </a:lnTo>
                    <a:lnTo>
                      <a:pt x="3203" y="1996"/>
                    </a:lnTo>
                    <a:lnTo>
                      <a:pt x="3203" y="1991"/>
                    </a:lnTo>
                    <a:lnTo>
                      <a:pt x="3203" y="1986"/>
                    </a:lnTo>
                    <a:lnTo>
                      <a:pt x="3203" y="1981"/>
                    </a:lnTo>
                    <a:lnTo>
                      <a:pt x="3206" y="1976"/>
                    </a:lnTo>
                    <a:lnTo>
                      <a:pt x="3209" y="1970"/>
                    </a:lnTo>
                    <a:lnTo>
                      <a:pt x="3213" y="1964"/>
                    </a:lnTo>
                    <a:lnTo>
                      <a:pt x="3217" y="1957"/>
                    </a:lnTo>
                    <a:lnTo>
                      <a:pt x="3221" y="1949"/>
                    </a:lnTo>
                    <a:lnTo>
                      <a:pt x="3226" y="1942"/>
                    </a:lnTo>
                    <a:lnTo>
                      <a:pt x="3231" y="1934"/>
                    </a:lnTo>
                    <a:lnTo>
                      <a:pt x="3236" y="1927"/>
                    </a:lnTo>
                    <a:lnTo>
                      <a:pt x="3264" y="1927"/>
                    </a:lnTo>
                    <a:lnTo>
                      <a:pt x="3291" y="1927"/>
                    </a:lnTo>
                    <a:lnTo>
                      <a:pt x="3320" y="1926"/>
                    </a:lnTo>
                    <a:lnTo>
                      <a:pt x="3347" y="1926"/>
                    </a:lnTo>
                    <a:lnTo>
                      <a:pt x="3376" y="1925"/>
                    </a:lnTo>
                    <a:lnTo>
                      <a:pt x="3406" y="1924"/>
                    </a:lnTo>
                    <a:lnTo>
                      <a:pt x="3434" y="1922"/>
                    </a:lnTo>
                    <a:lnTo>
                      <a:pt x="3465" y="1920"/>
                    </a:lnTo>
                    <a:lnTo>
                      <a:pt x="3467" y="1925"/>
                    </a:lnTo>
                    <a:lnTo>
                      <a:pt x="3469" y="1928"/>
                    </a:lnTo>
                    <a:lnTo>
                      <a:pt x="3472" y="1931"/>
                    </a:lnTo>
                    <a:lnTo>
                      <a:pt x="3477" y="1934"/>
                    </a:lnTo>
                    <a:lnTo>
                      <a:pt x="3484" y="1938"/>
                    </a:lnTo>
                    <a:lnTo>
                      <a:pt x="3493" y="1942"/>
                    </a:lnTo>
                    <a:lnTo>
                      <a:pt x="3508" y="1947"/>
                    </a:lnTo>
                    <a:lnTo>
                      <a:pt x="3525" y="1953"/>
                    </a:lnTo>
                    <a:lnTo>
                      <a:pt x="3532" y="1968"/>
                    </a:lnTo>
                    <a:lnTo>
                      <a:pt x="3537" y="1978"/>
                    </a:lnTo>
                    <a:lnTo>
                      <a:pt x="3543" y="1987"/>
                    </a:lnTo>
                    <a:lnTo>
                      <a:pt x="3550" y="1996"/>
                    </a:lnTo>
                    <a:lnTo>
                      <a:pt x="3558" y="2005"/>
                    </a:lnTo>
                    <a:lnTo>
                      <a:pt x="3568" y="2017"/>
                    </a:lnTo>
                    <a:lnTo>
                      <a:pt x="3581" y="2031"/>
                    </a:lnTo>
                    <a:lnTo>
                      <a:pt x="3600" y="2048"/>
                    </a:lnTo>
                    <a:lnTo>
                      <a:pt x="3602" y="2061"/>
                    </a:lnTo>
                    <a:lnTo>
                      <a:pt x="3603" y="2070"/>
                    </a:lnTo>
                    <a:lnTo>
                      <a:pt x="3604" y="2078"/>
                    </a:lnTo>
                    <a:lnTo>
                      <a:pt x="3604" y="2088"/>
                    </a:lnTo>
                    <a:lnTo>
                      <a:pt x="3604" y="2099"/>
                    </a:lnTo>
                    <a:lnTo>
                      <a:pt x="3603" y="2114"/>
                    </a:lnTo>
                    <a:lnTo>
                      <a:pt x="3602" y="2133"/>
                    </a:lnTo>
                    <a:lnTo>
                      <a:pt x="3600" y="2158"/>
                    </a:lnTo>
                    <a:lnTo>
                      <a:pt x="3598" y="2161"/>
                    </a:lnTo>
                    <a:lnTo>
                      <a:pt x="3597" y="2164"/>
                    </a:lnTo>
                    <a:lnTo>
                      <a:pt x="3596" y="2168"/>
                    </a:lnTo>
                    <a:lnTo>
                      <a:pt x="3594" y="2172"/>
                    </a:lnTo>
                    <a:lnTo>
                      <a:pt x="3592" y="2176"/>
                    </a:lnTo>
                    <a:lnTo>
                      <a:pt x="3590" y="2181"/>
                    </a:lnTo>
                    <a:lnTo>
                      <a:pt x="3588" y="2186"/>
                    </a:lnTo>
                    <a:lnTo>
                      <a:pt x="3585" y="2191"/>
                    </a:lnTo>
                    <a:lnTo>
                      <a:pt x="3585" y="2201"/>
                    </a:lnTo>
                    <a:lnTo>
                      <a:pt x="3585" y="2213"/>
                    </a:lnTo>
                    <a:lnTo>
                      <a:pt x="3586" y="2224"/>
                    </a:lnTo>
                    <a:lnTo>
                      <a:pt x="3586" y="2236"/>
                    </a:lnTo>
                    <a:lnTo>
                      <a:pt x="3587" y="2248"/>
                    </a:lnTo>
                    <a:lnTo>
                      <a:pt x="3588" y="2261"/>
                    </a:lnTo>
                    <a:lnTo>
                      <a:pt x="3590" y="2274"/>
                    </a:lnTo>
                    <a:lnTo>
                      <a:pt x="3592" y="2286"/>
                    </a:lnTo>
                    <a:lnTo>
                      <a:pt x="3587" y="2290"/>
                    </a:lnTo>
                    <a:lnTo>
                      <a:pt x="3582" y="2295"/>
                    </a:lnTo>
                    <a:lnTo>
                      <a:pt x="3577" y="2302"/>
                    </a:lnTo>
                    <a:lnTo>
                      <a:pt x="3572" y="2310"/>
                    </a:lnTo>
                    <a:lnTo>
                      <a:pt x="3567" y="2318"/>
                    </a:lnTo>
                    <a:lnTo>
                      <a:pt x="3562" y="2324"/>
                    </a:lnTo>
                    <a:lnTo>
                      <a:pt x="3557" y="2330"/>
                    </a:lnTo>
                    <a:lnTo>
                      <a:pt x="3552" y="2333"/>
                    </a:lnTo>
                    <a:lnTo>
                      <a:pt x="3552" y="2333"/>
                    </a:lnTo>
                    <a:lnTo>
                      <a:pt x="3551" y="2333"/>
                    </a:lnTo>
                    <a:lnTo>
                      <a:pt x="3550" y="2333"/>
                    </a:lnTo>
                    <a:lnTo>
                      <a:pt x="3547" y="2333"/>
                    </a:lnTo>
                    <a:lnTo>
                      <a:pt x="3545" y="2332"/>
                    </a:lnTo>
                    <a:lnTo>
                      <a:pt x="3543" y="2331"/>
                    </a:lnTo>
                    <a:lnTo>
                      <a:pt x="3541" y="2329"/>
                    </a:lnTo>
                    <a:lnTo>
                      <a:pt x="3538" y="2327"/>
                    </a:lnTo>
                    <a:close/>
                    <a:moveTo>
                      <a:pt x="2584" y="2320"/>
                    </a:moveTo>
                    <a:lnTo>
                      <a:pt x="2560" y="2314"/>
                    </a:lnTo>
                    <a:lnTo>
                      <a:pt x="2538" y="2307"/>
                    </a:lnTo>
                    <a:lnTo>
                      <a:pt x="2517" y="2301"/>
                    </a:lnTo>
                    <a:lnTo>
                      <a:pt x="2497" y="2296"/>
                    </a:lnTo>
                    <a:lnTo>
                      <a:pt x="2475" y="2292"/>
                    </a:lnTo>
                    <a:lnTo>
                      <a:pt x="2454" y="2287"/>
                    </a:lnTo>
                    <a:lnTo>
                      <a:pt x="2429" y="2283"/>
                    </a:lnTo>
                    <a:lnTo>
                      <a:pt x="2403" y="2279"/>
                    </a:lnTo>
                    <a:lnTo>
                      <a:pt x="2393" y="2271"/>
                    </a:lnTo>
                    <a:lnTo>
                      <a:pt x="2385" y="2265"/>
                    </a:lnTo>
                    <a:lnTo>
                      <a:pt x="2377" y="2261"/>
                    </a:lnTo>
                    <a:lnTo>
                      <a:pt x="2369" y="2257"/>
                    </a:lnTo>
                    <a:lnTo>
                      <a:pt x="2361" y="2254"/>
                    </a:lnTo>
                    <a:lnTo>
                      <a:pt x="2352" y="2252"/>
                    </a:lnTo>
                    <a:lnTo>
                      <a:pt x="2340" y="2249"/>
                    </a:lnTo>
                    <a:lnTo>
                      <a:pt x="2328" y="2245"/>
                    </a:lnTo>
                    <a:lnTo>
                      <a:pt x="2317" y="2233"/>
                    </a:lnTo>
                    <a:lnTo>
                      <a:pt x="2307" y="2223"/>
                    </a:lnTo>
                    <a:lnTo>
                      <a:pt x="2298" y="2213"/>
                    </a:lnTo>
                    <a:lnTo>
                      <a:pt x="2289" y="2203"/>
                    </a:lnTo>
                    <a:lnTo>
                      <a:pt x="2281" y="2194"/>
                    </a:lnTo>
                    <a:lnTo>
                      <a:pt x="2273" y="2183"/>
                    </a:lnTo>
                    <a:lnTo>
                      <a:pt x="2264" y="2171"/>
                    </a:lnTo>
                    <a:lnTo>
                      <a:pt x="2255" y="2158"/>
                    </a:lnTo>
                    <a:lnTo>
                      <a:pt x="2239" y="2143"/>
                    </a:lnTo>
                    <a:lnTo>
                      <a:pt x="2224" y="2130"/>
                    </a:lnTo>
                    <a:lnTo>
                      <a:pt x="2208" y="2117"/>
                    </a:lnTo>
                    <a:lnTo>
                      <a:pt x="2192" y="2102"/>
                    </a:lnTo>
                    <a:lnTo>
                      <a:pt x="2177" y="2089"/>
                    </a:lnTo>
                    <a:lnTo>
                      <a:pt x="2162" y="2075"/>
                    </a:lnTo>
                    <a:lnTo>
                      <a:pt x="2148" y="2062"/>
                    </a:lnTo>
                    <a:lnTo>
                      <a:pt x="2133" y="2048"/>
                    </a:lnTo>
                    <a:lnTo>
                      <a:pt x="2127" y="2037"/>
                    </a:lnTo>
                    <a:lnTo>
                      <a:pt x="2122" y="2028"/>
                    </a:lnTo>
                    <a:lnTo>
                      <a:pt x="2117" y="2018"/>
                    </a:lnTo>
                    <a:lnTo>
                      <a:pt x="2113" y="2005"/>
                    </a:lnTo>
                    <a:lnTo>
                      <a:pt x="2108" y="1990"/>
                    </a:lnTo>
                    <a:lnTo>
                      <a:pt x="2103" y="1970"/>
                    </a:lnTo>
                    <a:lnTo>
                      <a:pt x="2096" y="1942"/>
                    </a:lnTo>
                    <a:lnTo>
                      <a:pt x="2086" y="1907"/>
                    </a:lnTo>
                    <a:lnTo>
                      <a:pt x="2086" y="1896"/>
                    </a:lnTo>
                    <a:lnTo>
                      <a:pt x="2086" y="1886"/>
                    </a:lnTo>
                    <a:lnTo>
                      <a:pt x="2087" y="1876"/>
                    </a:lnTo>
                    <a:lnTo>
                      <a:pt x="2087" y="1865"/>
                    </a:lnTo>
                    <a:lnTo>
                      <a:pt x="2088" y="1853"/>
                    </a:lnTo>
                    <a:lnTo>
                      <a:pt x="2089" y="1842"/>
                    </a:lnTo>
                    <a:lnTo>
                      <a:pt x="2091" y="1831"/>
                    </a:lnTo>
                    <a:lnTo>
                      <a:pt x="2094" y="1819"/>
                    </a:lnTo>
                    <a:lnTo>
                      <a:pt x="2098" y="1818"/>
                    </a:lnTo>
                    <a:lnTo>
                      <a:pt x="2101" y="1817"/>
                    </a:lnTo>
                    <a:lnTo>
                      <a:pt x="2104" y="1814"/>
                    </a:lnTo>
                    <a:lnTo>
                      <a:pt x="2107" y="1811"/>
                    </a:lnTo>
                    <a:lnTo>
                      <a:pt x="2112" y="1803"/>
                    </a:lnTo>
                    <a:lnTo>
                      <a:pt x="2116" y="1793"/>
                    </a:lnTo>
                    <a:lnTo>
                      <a:pt x="2120" y="1784"/>
                    </a:lnTo>
                    <a:lnTo>
                      <a:pt x="2123" y="1774"/>
                    </a:lnTo>
                    <a:lnTo>
                      <a:pt x="2125" y="1765"/>
                    </a:lnTo>
                    <a:lnTo>
                      <a:pt x="2127" y="1758"/>
                    </a:lnTo>
                    <a:lnTo>
                      <a:pt x="2129" y="1757"/>
                    </a:lnTo>
                    <a:lnTo>
                      <a:pt x="2132" y="1757"/>
                    </a:lnTo>
                    <a:lnTo>
                      <a:pt x="2134" y="1755"/>
                    </a:lnTo>
                    <a:lnTo>
                      <a:pt x="2137" y="1753"/>
                    </a:lnTo>
                    <a:lnTo>
                      <a:pt x="2139" y="1751"/>
                    </a:lnTo>
                    <a:lnTo>
                      <a:pt x="2142" y="1748"/>
                    </a:lnTo>
                    <a:lnTo>
                      <a:pt x="2145" y="1746"/>
                    </a:lnTo>
                    <a:lnTo>
                      <a:pt x="2148" y="1743"/>
                    </a:lnTo>
                    <a:lnTo>
                      <a:pt x="2148" y="1736"/>
                    </a:lnTo>
                    <a:lnTo>
                      <a:pt x="2148" y="1728"/>
                    </a:lnTo>
                    <a:lnTo>
                      <a:pt x="2148" y="1721"/>
                    </a:lnTo>
                    <a:lnTo>
                      <a:pt x="2148" y="1713"/>
                    </a:lnTo>
                    <a:lnTo>
                      <a:pt x="2149" y="1703"/>
                    </a:lnTo>
                    <a:lnTo>
                      <a:pt x="2150" y="1695"/>
                    </a:lnTo>
                    <a:lnTo>
                      <a:pt x="2152" y="1686"/>
                    </a:lnTo>
                    <a:lnTo>
                      <a:pt x="2154" y="1676"/>
                    </a:lnTo>
                    <a:lnTo>
                      <a:pt x="2164" y="1681"/>
                    </a:lnTo>
                    <a:lnTo>
                      <a:pt x="2172" y="1687"/>
                    </a:lnTo>
                    <a:lnTo>
                      <a:pt x="2180" y="1693"/>
                    </a:lnTo>
                    <a:lnTo>
                      <a:pt x="2187" y="1699"/>
                    </a:lnTo>
                    <a:lnTo>
                      <a:pt x="2196" y="1706"/>
                    </a:lnTo>
                    <a:lnTo>
                      <a:pt x="2203" y="1712"/>
                    </a:lnTo>
                    <a:lnTo>
                      <a:pt x="2212" y="1718"/>
                    </a:lnTo>
                    <a:lnTo>
                      <a:pt x="2221" y="1723"/>
                    </a:lnTo>
                    <a:lnTo>
                      <a:pt x="2221" y="1757"/>
                    </a:lnTo>
                    <a:lnTo>
                      <a:pt x="2221" y="1789"/>
                    </a:lnTo>
                    <a:lnTo>
                      <a:pt x="2221" y="1823"/>
                    </a:lnTo>
                    <a:lnTo>
                      <a:pt x="2222" y="1856"/>
                    </a:lnTo>
                    <a:lnTo>
                      <a:pt x="2223" y="1888"/>
                    </a:lnTo>
                    <a:lnTo>
                      <a:pt x="2224" y="1922"/>
                    </a:lnTo>
                    <a:lnTo>
                      <a:pt x="2225" y="1954"/>
                    </a:lnTo>
                    <a:lnTo>
                      <a:pt x="2228" y="1988"/>
                    </a:lnTo>
                    <a:lnTo>
                      <a:pt x="2238" y="1995"/>
                    </a:lnTo>
                    <a:lnTo>
                      <a:pt x="2248" y="2003"/>
                    </a:lnTo>
                    <a:lnTo>
                      <a:pt x="2258" y="2011"/>
                    </a:lnTo>
                    <a:lnTo>
                      <a:pt x="2268" y="2019"/>
                    </a:lnTo>
                    <a:lnTo>
                      <a:pt x="2278" y="2028"/>
                    </a:lnTo>
                    <a:lnTo>
                      <a:pt x="2288" y="2036"/>
                    </a:lnTo>
                    <a:lnTo>
                      <a:pt x="2299" y="2045"/>
                    </a:lnTo>
                    <a:lnTo>
                      <a:pt x="2309" y="2055"/>
                    </a:lnTo>
                    <a:lnTo>
                      <a:pt x="2329" y="2066"/>
                    </a:lnTo>
                    <a:lnTo>
                      <a:pt x="2350" y="2077"/>
                    </a:lnTo>
                    <a:lnTo>
                      <a:pt x="2371" y="2088"/>
                    </a:lnTo>
                    <a:lnTo>
                      <a:pt x="2393" y="2100"/>
                    </a:lnTo>
                    <a:lnTo>
                      <a:pt x="2416" y="2113"/>
                    </a:lnTo>
                    <a:lnTo>
                      <a:pt x="2438" y="2125"/>
                    </a:lnTo>
                    <a:lnTo>
                      <a:pt x="2461" y="2138"/>
                    </a:lnTo>
                    <a:lnTo>
                      <a:pt x="2483" y="2150"/>
                    </a:lnTo>
                    <a:lnTo>
                      <a:pt x="2497" y="2150"/>
                    </a:lnTo>
                    <a:lnTo>
                      <a:pt x="2507" y="2150"/>
                    </a:lnTo>
                    <a:lnTo>
                      <a:pt x="2517" y="2150"/>
                    </a:lnTo>
                    <a:lnTo>
                      <a:pt x="2525" y="2151"/>
                    </a:lnTo>
                    <a:lnTo>
                      <a:pt x="2533" y="2153"/>
                    </a:lnTo>
                    <a:lnTo>
                      <a:pt x="2540" y="2158"/>
                    </a:lnTo>
                    <a:lnTo>
                      <a:pt x="2549" y="2163"/>
                    </a:lnTo>
                    <a:lnTo>
                      <a:pt x="2557" y="2171"/>
                    </a:lnTo>
                    <a:lnTo>
                      <a:pt x="2582" y="2174"/>
                    </a:lnTo>
                    <a:lnTo>
                      <a:pt x="2608" y="2176"/>
                    </a:lnTo>
                    <a:lnTo>
                      <a:pt x="2633" y="2179"/>
                    </a:lnTo>
                    <a:lnTo>
                      <a:pt x="2658" y="2181"/>
                    </a:lnTo>
                    <a:lnTo>
                      <a:pt x="2683" y="2183"/>
                    </a:lnTo>
                    <a:lnTo>
                      <a:pt x="2709" y="2186"/>
                    </a:lnTo>
                    <a:lnTo>
                      <a:pt x="2733" y="2188"/>
                    </a:lnTo>
                    <a:lnTo>
                      <a:pt x="2759" y="2191"/>
                    </a:lnTo>
                    <a:lnTo>
                      <a:pt x="2762" y="2196"/>
                    </a:lnTo>
                    <a:lnTo>
                      <a:pt x="2765" y="2201"/>
                    </a:lnTo>
                    <a:lnTo>
                      <a:pt x="2769" y="2206"/>
                    </a:lnTo>
                    <a:lnTo>
                      <a:pt x="2773" y="2213"/>
                    </a:lnTo>
                    <a:lnTo>
                      <a:pt x="2778" y="2219"/>
                    </a:lnTo>
                    <a:lnTo>
                      <a:pt x="2782" y="2225"/>
                    </a:lnTo>
                    <a:lnTo>
                      <a:pt x="2787" y="2231"/>
                    </a:lnTo>
                    <a:lnTo>
                      <a:pt x="2792" y="2238"/>
                    </a:lnTo>
                    <a:lnTo>
                      <a:pt x="2789" y="2243"/>
                    </a:lnTo>
                    <a:lnTo>
                      <a:pt x="2786" y="2249"/>
                    </a:lnTo>
                    <a:lnTo>
                      <a:pt x="2782" y="2254"/>
                    </a:lnTo>
                    <a:lnTo>
                      <a:pt x="2778" y="2260"/>
                    </a:lnTo>
                    <a:lnTo>
                      <a:pt x="2774" y="2266"/>
                    </a:lnTo>
                    <a:lnTo>
                      <a:pt x="2769" y="2272"/>
                    </a:lnTo>
                    <a:lnTo>
                      <a:pt x="2764" y="2279"/>
                    </a:lnTo>
                    <a:lnTo>
                      <a:pt x="2759" y="2286"/>
                    </a:lnTo>
                    <a:lnTo>
                      <a:pt x="2742" y="2286"/>
                    </a:lnTo>
                    <a:lnTo>
                      <a:pt x="2728" y="2287"/>
                    </a:lnTo>
                    <a:lnTo>
                      <a:pt x="2716" y="2289"/>
                    </a:lnTo>
                    <a:lnTo>
                      <a:pt x="2706" y="2292"/>
                    </a:lnTo>
                    <a:lnTo>
                      <a:pt x="2694" y="2296"/>
                    </a:lnTo>
                    <a:lnTo>
                      <a:pt x="2683" y="2300"/>
                    </a:lnTo>
                    <a:lnTo>
                      <a:pt x="2672" y="2306"/>
                    </a:lnTo>
                    <a:lnTo>
                      <a:pt x="2658" y="2314"/>
                    </a:lnTo>
                    <a:lnTo>
                      <a:pt x="2651" y="2314"/>
                    </a:lnTo>
                    <a:lnTo>
                      <a:pt x="2641" y="2314"/>
                    </a:lnTo>
                    <a:lnTo>
                      <a:pt x="2633" y="2314"/>
                    </a:lnTo>
                    <a:lnTo>
                      <a:pt x="2623" y="2314"/>
                    </a:lnTo>
                    <a:lnTo>
                      <a:pt x="2614" y="2315"/>
                    </a:lnTo>
                    <a:lnTo>
                      <a:pt x="2604" y="2316"/>
                    </a:lnTo>
                    <a:lnTo>
                      <a:pt x="2594" y="2318"/>
                    </a:lnTo>
                    <a:lnTo>
                      <a:pt x="2584" y="2320"/>
                    </a:lnTo>
                    <a:close/>
                    <a:moveTo>
                      <a:pt x="4029" y="2314"/>
                    </a:moveTo>
                    <a:lnTo>
                      <a:pt x="4024" y="2311"/>
                    </a:lnTo>
                    <a:lnTo>
                      <a:pt x="4018" y="2309"/>
                    </a:lnTo>
                    <a:lnTo>
                      <a:pt x="4012" y="2305"/>
                    </a:lnTo>
                    <a:lnTo>
                      <a:pt x="4005" y="2303"/>
                    </a:lnTo>
                    <a:lnTo>
                      <a:pt x="3997" y="2300"/>
                    </a:lnTo>
                    <a:lnTo>
                      <a:pt x="3990" y="2298"/>
                    </a:lnTo>
                    <a:lnTo>
                      <a:pt x="3983" y="2295"/>
                    </a:lnTo>
                    <a:lnTo>
                      <a:pt x="3975" y="2293"/>
                    </a:lnTo>
                    <a:lnTo>
                      <a:pt x="3975" y="2262"/>
                    </a:lnTo>
                    <a:lnTo>
                      <a:pt x="3975" y="2237"/>
                    </a:lnTo>
                    <a:lnTo>
                      <a:pt x="3975" y="2217"/>
                    </a:lnTo>
                    <a:lnTo>
                      <a:pt x="3974" y="2198"/>
                    </a:lnTo>
                    <a:lnTo>
                      <a:pt x="3972" y="2181"/>
                    </a:lnTo>
                    <a:lnTo>
                      <a:pt x="3970" y="2163"/>
                    </a:lnTo>
                    <a:lnTo>
                      <a:pt x="3967" y="2139"/>
                    </a:lnTo>
                    <a:lnTo>
                      <a:pt x="3962" y="2110"/>
                    </a:lnTo>
                    <a:lnTo>
                      <a:pt x="3960" y="2106"/>
                    </a:lnTo>
                    <a:lnTo>
                      <a:pt x="3957" y="2103"/>
                    </a:lnTo>
                    <a:lnTo>
                      <a:pt x="3955" y="2099"/>
                    </a:lnTo>
                    <a:lnTo>
                      <a:pt x="3952" y="2095"/>
                    </a:lnTo>
                    <a:lnTo>
                      <a:pt x="3949" y="2091"/>
                    </a:lnTo>
                    <a:lnTo>
                      <a:pt x="3946" y="2086"/>
                    </a:lnTo>
                    <a:lnTo>
                      <a:pt x="3944" y="2081"/>
                    </a:lnTo>
                    <a:lnTo>
                      <a:pt x="3941" y="2076"/>
                    </a:lnTo>
                    <a:lnTo>
                      <a:pt x="3937" y="2049"/>
                    </a:lnTo>
                    <a:lnTo>
                      <a:pt x="3934" y="2028"/>
                    </a:lnTo>
                    <a:lnTo>
                      <a:pt x="3932" y="2012"/>
                    </a:lnTo>
                    <a:lnTo>
                      <a:pt x="3931" y="1998"/>
                    </a:lnTo>
                    <a:lnTo>
                      <a:pt x="3931" y="1987"/>
                    </a:lnTo>
                    <a:lnTo>
                      <a:pt x="3931" y="1976"/>
                    </a:lnTo>
                    <a:lnTo>
                      <a:pt x="3933" y="1963"/>
                    </a:lnTo>
                    <a:lnTo>
                      <a:pt x="3935" y="1947"/>
                    </a:lnTo>
                    <a:lnTo>
                      <a:pt x="3953" y="1934"/>
                    </a:lnTo>
                    <a:lnTo>
                      <a:pt x="3971" y="1922"/>
                    </a:lnTo>
                    <a:lnTo>
                      <a:pt x="3988" y="1909"/>
                    </a:lnTo>
                    <a:lnTo>
                      <a:pt x="4007" y="1896"/>
                    </a:lnTo>
                    <a:lnTo>
                      <a:pt x="4025" y="1883"/>
                    </a:lnTo>
                    <a:lnTo>
                      <a:pt x="4043" y="1871"/>
                    </a:lnTo>
                    <a:lnTo>
                      <a:pt x="4063" y="1859"/>
                    </a:lnTo>
                    <a:lnTo>
                      <a:pt x="4083" y="1845"/>
                    </a:lnTo>
                    <a:lnTo>
                      <a:pt x="4088" y="1845"/>
                    </a:lnTo>
                    <a:lnTo>
                      <a:pt x="4093" y="1844"/>
                    </a:lnTo>
                    <a:lnTo>
                      <a:pt x="4098" y="1843"/>
                    </a:lnTo>
                    <a:lnTo>
                      <a:pt x="4104" y="1841"/>
                    </a:lnTo>
                    <a:lnTo>
                      <a:pt x="4110" y="1839"/>
                    </a:lnTo>
                    <a:lnTo>
                      <a:pt x="4116" y="1837"/>
                    </a:lnTo>
                    <a:lnTo>
                      <a:pt x="4123" y="1834"/>
                    </a:lnTo>
                    <a:lnTo>
                      <a:pt x="4130" y="1832"/>
                    </a:lnTo>
                    <a:lnTo>
                      <a:pt x="4140" y="1832"/>
                    </a:lnTo>
                    <a:lnTo>
                      <a:pt x="4150" y="1832"/>
                    </a:lnTo>
                    <a:lnTo>
                      <a:pt x="4161" y="1832"/>
                    </a:lnTo>
                    <a:lnTo>
                      <a:pt x="4171" y="1833"/>
                    </a:lnTo>
                    <a:lnTo>
                      <a:pt x="4182" y="1833"/>
                    </a:lnTo>
                    <a:lnTo>
                      <a:pt x="4193" y="1835"/>
                    </a:lnTo>
                    <a:lnTo>
                      <a:pt x="4205" y="1836"/>
                    </a:lnTo>
                    <a:lnTo>
                      <a:pt x="4218" y="1838"/>
                    </a:lnTo>
                    <a:lnTo>
                      <a:pt x="4218" y="1846"/>
                    </a:lnTo>
                    <a:lnTo>
                      <a:pt x="4219" y="1856"/>
                    </a:lnTo>
                    <a:lnTo>
                      <a:pt x="4220" y="1864"/>
                    </a:lnTo>
                    <a:lnTo>
                      <a:pt x="4222" y="1873"/>
                    </a:lnTo>
                    <a:lnTo>
                      <a:pt x="4224" y="1883"/>
                    </a:lnTo>
                    <a:lnTo>
                      <a:pt x="4226" y="1893"/>
                    </a:lnTo>
                    <a:lnTo>
                      <a:pt x="4228" y="1903"/>
                    </a:lnTo>
                    <a:lnTo>
                      <a:pt x="4231" y="1914"/>
                    </a:lnTo>
                    <a:lnTo>
                      <a:pt x="4236" y="1921"/>
                    </a:lnTo>
                    <a:lnTo>
                      <a:pt x="4241" y="1929"/>
                    </a:lnTo>
                    <a:lnTo>
                      <a:pt x="4246" y="1936"/>
                    </a:lnTo>
                    <a:lnTo>
                      <a:pt x="4250" y="1944"/>
                    </a:lnTo>
                    <a:lnTo>
                      <a:pt x="4256" y="1953"/>
                    </a:lnTo>
                    <a:lnTo>
                      <a:pt x="4261" y="1962"/>
                    </a:lnTo>
                    <a:lnTo>
                      <a:pt x="4266" y="1971"/>
                    </a:lnTo>
                    <a:lnTo>
                      <a:pt x="4271" y="1981"/>
                    </a:lnTo>
                    <a:lnTo>
                      <a:pt x="4274" y="1993"/>
                    </a:lnTo>
                    <a:lnTo>
                      <a:pt x="4277" y="2007"/>
                    </a:lnTo>
                    <a:lnTo>
                      <a:pt x="4281" y="2020"/>
                    </a:lnTo>
                    <a:lnTo>
                      <a:pt x="4285" y="2033"/>
                    </a:lnTo>
                    <a:lnTo>
                      <a:pt x="4290" y="2046"/>
                    </a:lnTo>
                    <a:lnTo>
                      <a:pt x="4294" y="2061"/>
                    </a:lnTo>
                    <a:lnTo>
                      <a:pt x="4299" y="2075"/>
                    </a:lnTo>
                    <a:lnTo>
                      <a:pt x="4305" y="2089"/>
                    </a:lnTo>
                    <a:lnTo>
                      <a:pt x="4310" y="2094"/>
                    </a:lnTo>
                    <a:lnTo>
                      <a:pt x="4316" y="2099"/>
                    </a:lnTo>
                    <a:lnTo>
                      <a:pt x="4322" y="2104"/>
                    </a:lnTo>
                    <a:lnTo>
                      <a:pt x="4329" y="2110"/>
                    </a:lnTo>
                    <a:lnTo>
                      <a:pt x="4336" y="2115"/>
                    </a:lnTo>
                    <a:lnTo>
                      <a:pt x="4343" y="2120"/>
                    </a:lnTo>
                    <a:lnTo>
                      <a:pt x="4350" y="2125"/>
                    </a:lnTo>
                    <a:lnTo>
                      <a:pt x="4359" y="2130"/>
                    </a:lnTo>
                    <a:lnTo>
                      <a:pt x="4370" y="2148"/>
                    </a:lnTo>
                    <a:lnTo>
                      <a:pt x="4378" y="2162"/>
                    </a:lnTo>
                    <a:lnTo>
                      <a:pt x="4384" y="2173"/>
                    </a:lnTo>
                    <a:lnTo>
                      <a:pt x="4389" y="2182"/>
                    </a:lnTo>
                    <a:lnTo>
                      <a:pt x="4392" y="2190"/>
                    </a:lnTo>
                    <a:lnTo>
                      <a:pt x="4394" y="2197"/>
                    </a:lnTo>
                    <a:lnTo>
                      <a:pt x="4396" y="2206"/>
                    </a:lnTo>
                    <a:lnTo>
                      <a:pt x="4398" y="2219"/>
                    </a:lnTo>
                    <a:lnTo>
                      <a:pt x="4396" y="2224"/>
                    </a:lnTo>
                    <a:lnTo>
                      <a:pt x="4392" y="2229"/>
                    </a:lnTo>
                    <a:lnTo>
                      <a:pt x="4389" y="2233"/>
                    </a:lnTo>
                    <a:lnTo>
                      <a:pt x="4384" y="2238"/>
                    </a:lnTo>
                    <a:lnTo>
                      <a:pt x="4380" y="2243"/>
                    </a:lnTo>
                    <a:lnTo>
                      <a:pt x="4375" y="2248"/>
                    </a:lnTo>
                    <a:lnTo>
                      <a:pt x="4370" y="2253"/>
                    </a:lnTo>
                    <a:lnTo>
                      <a:pt x="4365" y="2259"/>
                    </a:lnTo>
                    <a:lnTo>
                      <a:pt x="4356" y="2265"/>
                    </a:lnTo>
                    <a:lnTo>
                      <a:pt x="4345" y="2271"/>
                    </a:lnTo>
                    <a:lnTo>
                      <a:pt x="4334" y="2277"/>
                    </a:lnTo>
                    <a:lnTo>
                      <a:pt x="4324" y="2283"/>
                    </a:lnTo>
                    <a:lnTo>
                      <a:pt x="4313" y="2290"/>
                    </a:lnTo>
                    <a:lnTo>
                      <a:pt x="4301" y="2298"/>
                    </a:lnTo>
                    <a:lnTo>
                      <a:pt x="4290" y="2305"/>
                    </a:lnTo>
                    <a:lnTo>
                      <a:pt x="4278" y="2314"/>
                    </a:lnTo>
                    <a:lnTo>
                      <a:pt x="4247" y="2314"/>
                    </a:lnTo>
                    <a:lnTo>
                      <a:pt x="4217" y="2314"/>
                    </a:lnTo>
                    <a:lnTo>
                      <a:pt x="4187" y="2314"/>
                    </a:lnTo>
                    <a:lnTo>
                      <a:pt x="4156" y="2314"/>
                    </a:lnTo>
                    <a:lnTo>
                      <a:pt x="4125" y="2314"/>
                    </a:lnTo>
                    <a:lnTo>
                      <a:pt x="4093" y="2314"/>
                    </a:lnTo>
                    <a:lnTo>
                      <a:pt x="4062" y="2314"/>
                    </a:lnTo>
                    <a:lnTo>
                      <a:pt x="4029" y="2314"/>
                    </a:lnTo>
                    <a:close/>
                    <a:moveTo>
                      <a:pt x="4647" y="2279"/>
                    </a:moveTo>
                    <a:lnTo>
                      <a:pt x="4630" y="2268"/>
                    </a:lnTo>
                    <a:lnTo>
                      <a:pt x="4614" y="2257"/>
                    </a:lnTo>
                    <a:lnTo>
                      <a:pt x="4595" y="2248"/>
                    </a:lnTo>
                    <a:lnTo>
                      <a:pt x="4575" y="2238"/>
                    </a:lnTo>
                    <a:lnTo>
                      <a:pt x="4552" y="2226"/>
                    </a:lnTo>
                    <a:lnTo>
                      <a:pt x="4525" y="2212"/>
                    </a:lnTo>
                    <a:lnTo>
                      <a:pt x="4492" y="2193"/>
                    </a:lnTo>
                    <a:lnTo>
                      <a:pt x="4453" y="2171"/>
                    </a:lnTo>
                    <a:lnTo>
                      <a:pt x="4447" y="2159"/>
                    </a:lnTo>
                    <a:lnTo>
                      <a:pt x="4442" y="2145"/>
                    </a:lnTo>
                    <a:lnTo>
                      <a:pt x="4437" y="2132"/>
                    </a:lnTo>
                    <a:lnTo>
                      <a:pt x="4432" y="2119"/>
                    </a:lnTo>
                    <a:lnTo>
                      <a:pt x="4426" y="2105"/>
                    </a:lnTo>
                    <a:lnTo>
                      <a:pt x="4420" y="2091"/>
                    </a:lnTo>
                    <a:lnTo>
                      <a:pt x="4413" y="2077"/>
                    </a:lnTo>
                    <a:lnTo>
                      <a:pt x="4406" y="2063"/>
                    </a:lnTo>
                    <a:lnTo>
                      <a:pt x="4406" y="2049"/>
                    </a:lnTo>
                    <a:lnTo>
                      <a:pt x="4406" y="2037"/>
                    </a:lnTo>
                    <a:lnTo>
                      <a:pt x="4406" y="2024"/>
                    </a:lnTo>
                    <a:lnTo>
                      <a:pt x="4405" y="2011"/>
                    </a:lnTo>
                    <a:lnTo>
                      <a:pt x="4404" y="1997"/>
                    </a:lnTo>
                    <a:lnTo>
                      <a:pt x="4403" y="1983"/>
                    </a:lnTo>
                    <a:lnTo>
                      <a:pt x="4401" y="1969"/>
                    </a:lnTo>
                    <a:lnTo>
                      <a:pt x="4398" y="1953"/>
                    </a:lnTo>
                    <a:lnTo>
                      <a:pt x="4417" y="1953"/>
                    </a:lnTo>
                    <a:lnTo>
                      <a:pt x="4434" y="1952"/>
                    </a:lnTo>
                    <a:lnTo>
                      <a:pt x="4451" y="1951"/>
                    </a:lnTo>
                    <a:lnTo>
                      <a:pt x="4470" y="1949"/>
                    </a:lnTo>
                    <a:lnTo>
                      <a:pt x="4487" y="1947"/>
                    </a:lnTo>
                    <a:lnTo>
                      <a:pt x="4505" y="1945"/>
                    </a:lnTo>
                    <a:lnTo>
                      <a:pt x="4522" y="1943"/>
                    </a:lnTo>
                    <a:lnTo>
                      <a:pt x="4540" y="1940"/>
                    </a:lnTo>
                    <a:lnTo>
                      <a:pt x="4540" y="1943"/>
                    </a:lnTo>
                    <a:lnTo>
                      <a:pt x="4541" y="1945"/>
                    </a:lnTo>
                    <a:lnTo>
                      <a:pt x="4542" y="1948"/>
                    </a:lnTo>
                    <a:lnTo>
                      <a:pt x="4544" y="1951"/>
                    </a:lnTo>
                    <a:lnTo>
                      <a:pt x="4546" y="1954"/>
                    </a:lnTo>
                    <a:lnTo>
                      <a:pt x="4548" y="1959"/>
                    </a:lnTo>
                    <a:lnTo>
                      <a:pt x="4550" y="1963"/>
                    </a:lnTo>
                    <a:lnTo>
                      <a:pt x="4554" y="1968"/>
                    </a:lnTo>
                    <a:lnTo>
                      <a:pt x="4556" y="1968"/>
                    </a:lnTo>
                    <a:lnTo>
                      <a:pt x="4559" y="1969"/>
                    </a:lnTo>
                    <a:lnTo>
                      <a:pt x="4562" y="1970"/>
                    </a:lnTo>
                    <a:lnTo>
                      <a:pt x="4565" y="1972"/>
                    </a:lnTo>
                    <a:lnTo>
                      <a:pt x="4568" y="1974"/>
                    </a:lnTo>
                    <a:lnTo>
                      <a:pt x="4572" y="1976"/>
                    </a:lnTo>
                    <a:lnTo>
                      <a:pt x="4576" y="1979"/>
                    </a:lnTo>
                    <a:lnTo>
                      <a:pt x="4580" y="1981"/>
                    </a:lnTo>
                    <a:lnTo>
                      <a:pt x="4588" y="1991"/>
                    </a:lnTo>
                    <a:lnTo>
                      <a:pt x="4596" y="2001"/>
                    </a:lnTo>
                    <a:lnTo>
                      <a:pt x="4606" y="2012"/>
                    </a:lnTo>
                    <a:lnTo>
                      <a:pt x="4615" y="2023"/>
                    </a:lnTo>
                    <a:lnTo>
                      <a:pt x="4624" y="2033"/>
                    </a:lnTo>
                    <a:lnTo>
                      <a:pt x="4634" y="2045"/>
                    </a:lnTo>
                    <a:lnTo>
                      <a:pt x="4644" y="2057"/>
                    </a:lnTo>
                    <a:lnTo>
                      <a:pt x="4655" y="2069"/>
                    </a:lnTo>
                    <a:lnTo>
                      <a:pt x="4672" y="2079"/>
                    </a:lnTo>
                    <a:lnTo>
                      <a:pt x="4690" y="2089"/>
                    </a:lnTo>
                    <a:lnTo>
                      <a:pt x="4710" y="2099"/>
                    </a:lnTo>
                    <a:lnTo>
                      <a:pt x="4729" y="2110"/>
                    </a:lnTo>
                    <a:lnTo>
                      <a:pt x="4748" y="2120"/>
                    </a:lnTo>
                    <a:lnTo>
                      <a:pt x="4769" y="2130"/>
                    </a:lnTo>
                    <a:lnTo>
                      <a:pt x="4788" y="2140"/>
                    </a:lnTo>
                    <a:lnTo>
                      <a:pt x="4809" y="2150"/>
                    </a:lnTo>
                    <a:lnTo>
                      <a:pt x="4829" y="2150"/>
                    </a:lnTo>
                    <a:lnTo>
                      <a:pt x="4849" y="2150"/>
                    </a:lnTo>
                    <a:lnTo>
                      <a:pt x="4870" y="2150"/>
                    </a:lnTo>
                    <a:lnTo>
                      <a:pt x="4890" y="2149"/>
                    </a:lnTo>
                    <a:lnTo>
                      <a:pt x="4912" y="2148"/>
                    </a:lnTo>
                    <a:lnTo>
                      <a:pt x="4933" y="2147"/>
                    </a:lnTo>
                    <a:lnTo>
                      <a:pt x="4955" y="2146"/>
                    </a:lnTo>
                    <a:lnTo>
                      <a:pt x="4977" y="2143"/>
                    </a:lnTo>
                    <a:lnTo>
                      <a:pt x="4995" y="2132"/>
                    </a:lnTo>
                    <a:lnTo>
                      <a:pt x="5011" y="2121"/>
                    </a:lnTo>
                    <a:lnTo>
                      <a:pt x="5025" y="2110"/>
                    </a:lnTo>
                    <a:lnTo>
                      <a:pt x="5037" y="2099"/>
                    </a:lnTo>
                    <a:lnTo>
                      <a:pt x="5050" y="2089"/>
                    </a:lnTo>
                    <a:lnTo>
                      <a:pt x="5064" y="2079"/>
                    </a:lnTo>
                    <a:lnTo>
                      <a:pt x="5079" y="2068"/>
                    </a:lnTo>
                    <a:lnTo>
                      <a:pt x="5098" y="2055"/>
                    </a:lnTo>
                    <a:lnTo>
                      <a:pt x="5109" y="2042"/>
                    </a:lnTo>
                    <a:lnTo>
                      <a:pt x="5118" y="2031"/>
                    </a:lnTo>
                    <a:lnTo>
                      <a:pt x="5125" y="2021"/>
                    </a:lnTo>
                    <a:lnTo>
                      <a:pt x="5131" y="2012"/>
                    </a:lnTo>
                    <a:lnTo>
                      <a:pt x="5138" y="2000"/>
                    </a:lnTo>
                    <a:lnTo>
                      <a:pt x="5145" y="1987"/>
                    </a:lnTo>
                    <a:lnTo>
                      <a:pt x="5153" y="1970"/>
                    </a:lnTo>
                    <a:lnTo>
                      <a:pt x="5165" y="1947"/>
                    </a:lnTo>
                    <a:lnTo>
                      <a:pt x="5178" y="1947"/>
                    </a:lnTo>
                    <a:lnTo>
                      <a:pt x="5190" y="1947"/>
                    </a:lnTo>
                    <a:lnTo>
                      <a:pt x="5203" y="1946"/>
                    </a:lnTo>
                    <a:lnTo>
                      <a:pt x="5217" y="1946"/>
                    </a:lnTo>
                    <a:lnTo>
                      <a:pt x="5230" y="1945"/>
                    </a:lnTo>
                    <a:lnTo>
                      <a:pt x="5243" y="1944"/>
                    </a:lnTo>
                    <a:lnTo>
                      <a:pt x="5258" y="1942"/>
                    </a:lnTo>
                    <a:lnTo>
                      <a:pt x="5273" y="1940"/>
                    </a:lnTo>
                    <a:lnTo>
                      <a:pt x="5275" y="1940"/>
                    </a:lnTo>
                    <a:lnTo>
                      <a:pt x="5278" y="1941"/>
                    </a:lnTo>
                    <a:lnTo>
                      <a:pt x="5280" y="1943"/>
                    </a:lnTo>
                    <a:lnTo>
                      <a:pt x="5283" y="1944"/>
                    </a:lnTo>
                    <a:lnTo>
                      <a:pt x="5285" y="1946"/>
                    </a:lnTo>
                    <a:lnTo>
                      <a:pt x="5288" y="1949"/>
                    </a:lnTo>
                    <a:lnTo>
                      <a:pt x="5290" y="1951"/>
                    </a:lnTo>
                    <a:lnTo>
                      <a:pt x="5293" y="1953"/>
                    </a:lnTo>
                    <a:lnTo>
                      <a:pt x="5293" y="1964"/>
                    </a:lnTo>
                    <a:lnTo>
                      <a:pt x="5293" y="1974"/>
                    </a:lnTo>
                    <a:lnTo>
                      <a:pt x="5293" y="1985"/>
                    </a:lnTo>
                    <a:lnTo>
                      <a:pt x="5293" y="1995"/>
                    </a:lnTo>
                    <a:lnTo>
                      <a:pt x="5293" y="2007"/>
                    </a:lnTo>
                    <a:lnTo>
                      <a:pt x="5293" y="2018"/>
                    </a:lnTo>
                    <a:lnTo>
                      <a:pt x="5293" y="2030"/>
                    </a:lnTo>
                    <a:lnTo>
                      <a:pt x="5293" y="2042"/>
                    </a:lnTo>
                    <a:lnTo>
                      <a:pt x="5285" y="2047"/>
                    </a:lnTo>
                    <a:lnTo>
                      <a:pt x="5279" y="2054"/>
                    </a:lnTo>
                    <a:lnTo>
                      <a:pt x="5272" y="2062"/>
                    </a:lnTo>
                    <a:lnTo>
                      <a:pt x="5266" y="2069"/>
                    </a:lnTo>
                    <a:lnTo>
                      <a:pt x="5260" y="2077"/>
                    </a:lnTo>
                    <a:lnTo>
                      <a:pt x="5253" y="2084"/>
                    </a:lnTo>
                    <a:lnTo>
                      <a:pt x="5246" y="2090"/>
                    </a:lnTo>
                    <a:lnTo>
                      <a:pt x="5239" y="2096"/>
                    </a:lnTo>
                    <a:lnTo>
                      <a:pt x="5234" y="2105"/>
                    </a:lnTo>
                    <a:lnTo>
                      <a:pt x="5230" y="2114"/>
                    </a:lnTo>
                    <a:lnTo>
                      <a:pt x="5224" y="2122"/>
                    </a:lnTo>
                    <a:lnTo>
                      <a:pt x="5216" y="2131"/>
                    </a:lnTo>
                    <a:lnTo>
                      <a:pt x="5203" y="2143"/>
                    </a:lnTo>
                    <a:lnTo>
                      <a:pt x="5186" y="2161"/>
                    </a:lnTo>
                    <a:lnTo>
                      <a:pt x="5163" y="2182"/>
                    </a:lnTo>
                    <a:lnTo>
                      <a:pt x="5131" y="2212"/>
                    </a:lnTo>
                    <a:lnTo>
                      <a:pt x="5125" y="2214"/>
                    </a:lnTo>
                    <a:lnTo>
                      <a:pt x="5120" y="2216"/>
                    </a:lnTo>
                    <a:lnTo>
                      <a:pt x="5115" y="2217"/>
                    </a:lnTo>
                    <a:lnTo>
                      <a:pt x="5111" y="2217"/>
                    </a:lnTo>
                    <a:lnTo>
                      <a:pt x="5106" y="2217"/>
                    </a:lnTo>
                    <a:lnTo>
                      <a:pt x="5100" y="2216"/>
                    </a:lnTo>
                    <a:lnTo>
                      <a:pt x="5093" y="2214"/>
                    </a:lnTo>
                    <a:lnTo>
                      <a:pt x="5084" y="2212"/>
                    </a:lnTo>
                    <a:lnTo>
                      <a:pt x="5077" y="2215"/>
                    </a:lnTo>
                    <a:lnTo>
                      <a:pt x="5068" y="2218"/>
                    </a:lnTo>
                    <a:lnTo>
                      <a:pt x="5060" y="2222"/>
                    </a:lnTo>
                    <a:lnTo>
                      <a:pt x="5050" y="2226"/>
                    </a:lnTo>
                    <a:lnTo>
                      <a:pt x="5040" y="2231"/>
                    </a:lnTo>
                    <a:lnTo>
                      <a:pt x="5031" y="2235"/>
                    </a:lnTo>
                    <a:lnTo>
                      <a:pt x="5021" y="2240"/>
                    </a:lnTo>
                    <a:lnTo>
                      <a:pt x="5011" y="2245"/>
                    </a:lnTo>
                    <a:lnTo>
                      <a:pt x="5000" y="2245"/>
                    </a:lnTo>
                    <a:lnTo>
                      <a:pt x="4989" y="2245"/>
                    </a:lnTo>
                    <a:lnTo>
                      <a:pt x="4978" y="2245"/>
                    </a:lnTo>
                    <a:lnTo>
                      <a:pt x="4966" y="2246"/>
                    </a:lnTo>
                    <a:lnTo>
                      <a:pt x="4953" y="2247"/>
                    </a:lnTo>
                    <a:lnTo>
                      <a:pt x="4941" y="2248"/>
                    </a:lnTo>
                    <a:lnTo>
                      <a:pt x="4929" y="2250"/>
                    </a:lnTo>
                    <a:lnTo>
                      <a:pt x="4917" y="2252"/>
                    </a:lnTo>
                    <a:lnTo>
                      <a:pt x="4911" y="2254"/>
                    </a:lnTo>
                    <a:lnTo>
                      <a:pt x="4906" y="2257"/>
                    </a:lnTo>
                    <a:lnTo>
                      <a:pt x="4898" y="2260"/>
                    </a:lnTo>
                    <a:lnTo>
                      <a:pt x="4892" y="2263"/>
                    </a:lnTo>
                    <a:lnTo>
                      <a:pt x="4885" y="2265"/>
                    </a:lnTo>
                    <a:lnTo>
                      <a:pt x="4878" y="2268"/>
                    </a:lnTo>
                    <a:lnTo>
                      <a:pt x="4870" y="2270"/>
                    </a:lnTo>
                    <a:lnTo>
                      <a:pt x="4863" y="2273"/>
                    </a:lnTo>
                    <a:lnTo>
                      <a:pt x="4837" y="2273"/>
                    </a:lnTo>
                    <a:lnTo>
                      <a:pt x="4811" y="2273"/>
                    </a:lnTo>
                    <a:lnTo>
                      <a:pt x="4784" y="2273"/>
                    </a:lnTo>
                    <a:lnTo>
                      <a:pt x="4758" y="2274"/>
                    </a:lnTo>
                    <a:lnTo>
                      <a:pt x="4730" y="2274"/>
                    </a:lnTo>
                    <a:lnTo>
                      <a:pt x="4702" y="2275"/>
                    </a:lnTo>
                    <a:lnTo>
                      <a:pt x="4675" y="2277"/>
                    </a:lnTo>
                    <a:lnTo>
                      <a:pt x="4647" y="2279"/>
                    </a:lnTo>
                    <a:close/>
                    <a:moveTo>
                      <a:pt x="3868" y="2225"/>
                    </a:moveTo>
                    <a:lnTo>
                      <a:pt x="3856" y="2220"/>
                    </a:lnTo>
                    <a:lnTo>
                      <a:pt x="3842" y="2215"/>
                    </a:lnTo>
                    <a:lnTo>
                      <a:pt x="3830" y="2210"/>
                    </a:lnTo>
                    <a:lnTo>
                      <a:pt x="3817" y="2204"/>
                    </a:lnTo>
                    <a:lnTo>
                      <a:pt x="3804" y="2199"/>
                    </a:lnTo>
                    <a:lnTo>
                      <a:pt x="3789" y="2194"/>
                    </a:lnTo>
                    <a:lnTo>
                      <a:pt x="3775" y="2189"/>
                    </a:lnTo>
                    <a:lnTo>
                      <a:pt x="3761" y="2184"/>
                    </a:lnTo>
                    <a:lnTo>
                      <a:pt x="3758" y="2162"/>
                    </a:lnTo>
                    <a:lnTo>
                      <a:pt x="3755" y="2137"/>
                    </a:lnTo>
                    <a:lnTo>
                      <a:pt x="3751" y="2114"/>
                    </a:lnTo>
                    <a:lnTo>
                      <a:pt x="3746" y="2088"/>
                    </a:lnTo>
                    <a:lnTo>
                      <a:pt x="3741" y="2064"/>
                    </a:lnTo>
                    <a:lnTo>
                      <a:pt x="3736" y="2038"/>
                    </a:lnTo>
                    <a:lnTo>
                      <a:pt x="3732" y="2014"/>
                    </a:lnTo>
                    <a:lnTo>
                      <a:pt x="3727" y="1988"/>
                    </a:lnTo>
                    <a:lnTo>
                      <a:pt x="3724" y="1985"/>
                    </a:lnTo>
                    <a:lnTo>
                      <a:pt x="3722" y="1983"/>
                    </a:lnTo>
                    <a:lnTo>
                      <a:pt x="3719" y="1980"/>
                    </a:lnTo>
                    <a:lnTo>
                      <a:pt x="3717" y="1977"/>
                    </a:lnTo>
                    <a:lnTo>
                      <a:pt x="3714" y="1974"/>
                    </a:lnTo>
                    <a:lnTo>
                      <a:pt x="3712" y="1970"/>
                    </a:lnTo>
                    <a:lnTo>
                      <a:pt x="3709" y="1966"/>
                    </a:lnTo>
                    <a:lnTo>
                      <a:pt x="3707" y="1961"/>
                    </a:lnTo>
                    <a:lnTo>
                      <a:pt x="3693" y="1957"/>
                    </a:lnTo>
                    <a:lnTo>
                      <a:pt x="3683" y="1952"/>
                    </a:lnTo>
                    <a:lnTo>
                      <a:pt x="3675" y="1949"/>
                    </a:lnTo>
                    <a:lnTo>
                      <a:pt x="3669" y="1946"/>
                    </a:lnTo>
                    <a:lnTo>
                      <a:pt x="3664" y="1943"/>
                    </a:lnTo>
                    <a:lnTo>
                      <a:pt x="3659" y="1939"/>
                    </a:lnTo>
                    <a:lnTo>
                      <a:pt x="3653" y="1933"/>
                    </a:lnTo>
                    <a:lnTo>
                      <a:pt x="3646" y="1927"/>
                    </a:lnTo>
                    <a:lnTo>
                      <a:pt x="3638" y="1927"/>
                    </a:lnTo>
                    <a:lnTo>
                      <a:pt x="3631" y="1926"/>
                    </a:lnTo>
                    <a:lnTo>
                      <a:pt x="3623" y="1924"/>
                    </a:lnTo>
                    <a:lnTo>
                      <a:pt x="3615" y="1923"/>
                    </a:lnTo>
                    <a:lnTo>
                      <a:pt x="3607" y="1921"/>
                    </a:lnTo>
                    <a:lnTo>
                      <a:pt x="3597" y="1918"/>
                    </a:lnTo>
                    <a:lnTo>
                      <a:pt x="3588" y="1916"/>
                    </a:lnTo>
                    <a:lnTo>
                      <a:pt x="3579" y="1914"/>
                    </a:lnTo>
                    <a:lnTo>
                      <a:pt x="3574" y="1911"/>
                    </a:lnTo>
                    <a:lnTo>
                      <a:pt x="3569" y="1908"/>
                    </a:lnTo>
                    <a:lnTo>
                      <a:pt x="3564" y="1906"/>
                    </a:lnTo>
                    <a:lnTo>
                      <a:pt x="3559" y="1902"/>
                    </a:lnTo>
                    <a:lnTo>
                      <a:pt x="3554" y="1898"/>
                    </a:lnTo>
                    <a:lnTo>
                      <a:pt x="3548" y="1895"/>
                    </a:lnTo>
                    <a:lnTo>
                      <a:pt x="3543" y="1891"/>
                    </a:lnTo>
                    <a:lnTo>
                      <a:pt x="3538" y="1886"/>
                    </a:lnTo>
                    <a:lnTo>
                      <a:pt x="3523" y="1886"/>
                    </a:lnTo>
                    <a:lnTo>
                      <a:pt x="3508" y="1885"/>
                    </a:lnTo>
                    <a:lnTo>
                      <a:pt x="3492" y="1884"/>
                    </a:lnTo>
                    <a:lnTo>
                      <a:pt x="3477" y="1882"/>
                    </a:lnTo>
                    <a:lnTo>
                      <a:pt x="3461" y="1880"/>
                    </a:lnTo>
                    <a:lnTo>
                      <a:pt x="3444" y="1878"/>
                    </a:lnTo>
                    <a:lnTo>
                      <a:pt x="3428" y="1875"/>
                    </a:lnTo>
                    <a:lnTo>
                      <a:pt x="3411" y="1873"/>
                    </a:lnTo>
                    <a:lnTo>
                      <a:pt x="3406" y="1870"/>
                    </a:lnTo>
                    <a:lnTo>
                      <a:pt x="3401" y="1868"/>
                    </a:lnTo>
                    <a:lnTo>
                      <a:pt x="3395" y="1865"/>
                    </a:lnTo>
                    <a:lnTo>
                      <a:pt x="3390" y="1863"/>
                    </a:lnTo>
                    <a:lnTo>
                      <a:pt x="3385" y="1860"/>
                    </a:lnTo>
                    <a:lnTo>
                      <a:pt x="3380" y="1858"/>
                    </a:lnTo>
                    <a:lnTo>
                      <a:pt x="3375" y="1854"/>
                    </a:lnTo>
                    <a:lnTo>
                      <a:pt x="3371" y="1852"/>
                    </a:lnTo>
                    <a:lnTo>
                      <a:pt x="3339" y="1850"/>
                    </a:lnTo>
                    <a:lnTo>
                      <a:pt x="3315" y="1848"/>
                    </a:lnTo>
                    <a:lnTo>
                      <a:pt x="3294" y="1847"/>
                    </a:lnTo>
                    <a:lnTo>
                      <a:pt x="3275" y="1847"/>
                    </a:lnTo>
                    <a:lnTo>
                      <a:pt x="3257" y="1847"/>
                    </a:lnTo>
                    <a:lnTo>
                      <a:pt x="3235" y="1848"/>
                    </a:lnTo>
                    <a:lnTo>
                      <a:pt x="3209" y="1850"/>
                    </a:lnTo>
                    <a:lnTo>
                      <a:pt x="3175" y="1852"/>
                    </a:lnTo>
                    <a:lnTo>
                      <a:pt x="3171" y="1849"/>
                    </a:lnTo>
                    <a:lnTo>
                      <a:pt x="3166" y="1846"/>
                    </a:lnTo>
                    <a:lnTo>
                      <a:pt x="3161" y="1842"/>
                    </a:lnTo>
                    <a:lnTo>
                      <a:pt x="3156" y="1838"/>
                    </a:lnTo>
                    <a:lnTo>
                      <a:pt x="3151" y="1833"/>
                    </a:lnTo>
                    <a:lnTo>
                      <a:pt x="3145" y="1828"/>
                    </a:lnTo>
                    <a:lnTo>
                      <a:pt x="3140" y="1823"/>
                    </a:lnTo>
                    <a:lnTo>
                      <a:pt x="3135" y="1819"/>
                    </a:lnTo>
                    <a:lnTo>
                      <a:pt x="3130" y="1818"/>
                    </a:lnTo>
                    <a:lnTo>
                      <a:pt x="3125" y="1817"/>
                    </a:lnTo>
                    <a:lnTo>
                      <a:pt x="3120" y="1816"/>
                    </a:lnTo>
                    <a:lnTo>
                      <a:pt x="3114" y="1814"/>
                    </a:lnTo>
                    <a:lnTo>
                      <a:pt x="3109" y="1812"/>
                    </a:lnTo>
                    <a:lnTo>
                      <a:pt x="3103" y="1810"/>
                    </a:lnTo>
                    <a:lnTo>
                      <a:pt x="3095" y="1808"/>
                    </a:lnTo>
                    <a:lnTo>
                      <a:pt x="3088" y="1805"/>
                    </a:lnTo>
                    <a:lnTo>
                      <a:pt x="3088" y="1799"/>
                    </a:lnTo>
                    <a:lnTo>
                      <a:pt x="3088" y="1794"/>
                    </a:lnTo>
                    <a:lnTo>
                      <a:pt x="3087" y="1789"/>
                    </a:lnTo>
                    <a:lnTo>
                      <a:pt x="3087" y="1783"/>
                    </a:lnTo>
                    <a:lnTo>
                      <a:pt x="3086" y="1778"/>
                    </a:lnTo>
                    <a:lnTo>
                      <a:pt x="3085" y="1772"/>
                    </a:lnTo>
                    <a:lnTo>
                      <a:pt x="3083" y="1765"/>
                    </a:lnTo>
                    <a:lnTo>
                      <a:pt x="3081" y="1758"/>
                    </a:lnTo>
                    <a:lnTo>
                      <a:pt x="3086" y="1752"/>
                    </a:lnTo>
                    <a:lnTo>
                      <a:pt x="3092" y="1747"/>
                    </a:lnTo>
                    <a:lnTo>
                      <a:pt x="3100" y="1741"/>
                    </a:lnTo>
                    <a:lnTo>
                      <a:pt x="3106" y="1736"/>
                    </a:lnTo>
                    <a:lnTo>
                      <a:pt x="3113" y="1730"/>
                    </a:lnTo>
                    <a:lnTo>
                      <a:pt x="3120" y="1724"/>
                    </a:lnTo>
                    <a:lnTo>
                      <a:pt x="3128" y="1717"/>
                    </a:lnTo>
                    <a:lnTo>
                      <a:pt x="3135" y="1710"/>
                    </a:lnTo>
                    <a:lnTo>
                      <a:pt x="3142" y="1710"/>
                    </a:lnTo>
                    <a:lnTo>
                      <a:pt x="3151" y="1709"/>
                    </a:lnTo>
                    <a:lnTo>
                      <a:pt x="3159" y="1708"/>
                    </a:lnTo>
                    <a:lnTo>
                      <a:pt x="3166" y="1706"/>
                    </a:lnTo>
                    <a:lnTo>
                      <a:pt x="3175" y="1703"/>
                    </a:lnTo>
                    <a:lnTo>
                      <a:pt x="3183" y="1701"/>
                    </a:lnTo>
                    <a:lnTo>
                      <a:pt x="3192" y="1698"/>
                    </a:lnTo>
                    <a:lnTo>
                      <a:pt x="3203" y="1696"/>
                    </a:lnTo>
                    <a:lnTo>
                      <a:pt x="3208" y="1693"/>
                    </a:lnTo>
                    <a:lnTo>
                      <a:pt x="3213" y="1690"/>
                    </a:lnTo>
                    <a:lnTo>
                      <a:pt x="3218" y="1686"/>
                    </a:lnTo>
                    <a:lnTo>
                      <a:pt x="3223" y="1682"/>
                    </a:lnTo>
                    <a:lnTo>
                      <a:pt x="3228" y="1677"/>
                    </a:lnTo>
                    <a:lnTo>
                      <a:pt x="3232" y="1673"/>
                    </a:lnTo>
                    <a:lnTo>
                      <a:pt x="3237" y="1668"/>
                    </a:lnTo>
                    <a:lnTo>
                      <a:pt x="3242" y="1663"/>
                    </a:lnTo>
                    <a:lnTo>
                      <a:pt x="3263" y="1665"/>
                    </a:lnTo>
                    <a:lnTo>
                      <a:pt x="3283" y="1668"/>
                    </a:lnTo>
                    <a:lnTo>
                      <a:pt x="3304" y="1670"/>
                    </a:lnTo>
                    <a:lnTo>
                      <a:pt x="3323" y="1673"/>
                    </a:lnTo>
                    <a:lnTo>
                      <a:pt x="3343" y="1675"/>
                    </a:lnTo>
                    <a:lnTo>
                      <a:pt x="3364" y="1678"/>
                    </a:lnTo>
                    <a:lnTo>
                      <a:pt x="3384" y="1680"/>
                    </a:lnTo>
                    <a:lnTo>
                      <a:pt x="3404" y="1683"/>
                    </a:lnTo>
                    <a:lnTo>
                      <a:pt x="3435" y="1694"/>
                    </a:lnTo>
                    <a:lnTo>
                      <a:pt x="3459" y="1702"/>
                    </a:lnTo>
                    <a:lnTo>
                      <a:pt x="3475" y="1709"/>
                    </a:lnTo>
                    <a:lnTo>
                      <a:pt x="3487" y="1714"/>
                    </a:lnTo>
                    <a:lnTo>
                      <a:pt x="3494" y="1718"/>
                    </a:lnTo>
                    <a:lnTo>
                      <a:pt x="3500" y="1722"/>
                    </a:lnTo>
                    <a:lnTo>
                      <a:pt x="3503" y="1726"/>
                    </a:lnTo>
                    <a:lnTo>
                      <a:pt x="3505" y="1730"/>
                    </a:lnTo>
                    <a:lnTo>
                      <a:pt x="3532" y="1745"/>
                    </a:lnTo>
                    <a:lnTo>
                      <a:pt x="3561" y="1761"/>
                    </a:lnTo>
                    <a:lnTo>
                      <a:pt x="3588" y="1776"/>
                    </a:lnTo>
                    <a:lnTo>
                      <a:pt x="3616" y="1791"/>
                    </a:lnTo>
                    <a:lnTo>
                      <a:pt x="3643" y="1807"/>
                    </a:lnTo>
                    <a:lnTo>
                      <a:pt x="3671" y="1822"/>
                    </a:lnTo>
                    <a:lnTo>
                      <a:pt x="3698" y="1837"/>
                    </a:lnTo>
                    <a:lnTo>
                      <a:pt x="3727" y="1852"/>
                    </a:lnTo>
                    <a:lnTo>
                      <a:pt x="3754" y="1878"/>
                    </a:lnTo>
                    <a:lnTo>
                      <a:pt x="3775" y="1899"/>
                    </a:lnTo>
                    <a:lnTo>
                      <a:pt x="3792" y="1918"/>
                    </a:lnTo>
                    <a:lnTo>
                      <a:pt x="3807" y="1933"/>
                    </a:lnTo>
                    <a:lnTo>
                      <a:pt x="3819" y="1948"/>
                    </a:lnTo>
                    <a:lnTo>
                      <a:pt x="3831" y="1963"/>
                    </a:lnTo>
                    <a:lnTo>
                      <a:pt x="3845" y="1978"/>
                    </a:lnTo>
                    <a:lnTo>
                      <a:pt x="3861" y="1994"/>
                    </a:lnTo>
                    <a:lnTo>
                      <a:pt x="3862" y="2005"/>
                    </a:lnTo>
                    <a:lnTo>
                      <a:pt x="3863" y="2016"/>
                    </a:lnTo>
                    <a:lnTo>
                      <a:pt x="3864" y="2028"/>
                    </a:lnTo>
                    <a:lnTo>
                      <a:pt x="3866" y="2039"/>
                    </a:lnTo>
                    <a:lnTo>
                      <a:pt x="3867" y="2051"/>
                    </a:lnTo>
                    <a:lnTo>
                      <a:pt x="3870" y="2064"/>
                    </a:lnTo>
                    <a:lnTo>
                      <a:pt x="3872" y="2077"/>
                    </a:lnTo>
                    <a:lnTo>
                      <a:pt x="3875" y="2089"/>
                    </a:lnTo>
                    <a:lnTo>
                      <a:pt x="3877" y="2092"/>
                    </a:lnTo>
                    <a:lnTo>
                      <a:pt x="3880" y="2094"/>
                    </a:lnTo>
                    <a:lnTo>
                      <a:pt x="3882" y="2097"/>
                    </a:lnTo>
                    <a:lnTo>
                      <a:pt x="3885" y="2099"/>
                    </a:lnTo>
                    <a:lnTo>
                      <a:pt x="3889" y="2102"/>
                    </a:lnTo>
                    <a:lnTo>
                      <a:pt x="3892" y="2104"/>
                    </a:lnTo>
                    <a:lnTo>
                      <a:pt x="3896" y="2108"/>
                    </a:lnTo>
                    <a:lnTo>
                      <a:pt x="3902" y="2110"/>
                    </a:lnTo>
                    <a:lnTo>
                      <a:pt x="3904" y="2139"/>
                    </a:lnTo>
                    <a:lnTo>
                      <a:pt x="3906" y="2162"/>
                    </a:lnTo>
                    <a:lnTo>
                      <a:pt x="3907" y="2178"/>
                    </a:lnTo>
                    <a:lnTo>
                      <a:pt x="3907" y="2190"/>
                    </a:lnTo>
                    <a:lnTo>
                      <a:pt x="3907" y="2200"/>
                    </a:lnTo>
                    <a:lnTo>
                      <a:pt x="3906" y="2208"/>
                    </a:lnTo>
                    <a:lnTo>
                      <a:pt x="3904" y="2216"/>
                    </a:lnTo>
                    <a:lnTo>
                      <a:pt x="3902" y="2225"/>
                    </a:lnTo>
                    <a:lnTo>
                      <a:pt x="3894" y="2227"/>
                    </a:lnTo>
                    <a:lnTo>
                      <a:pt x="3889" y="2229"/>
                    </a:lnTo>
                    <a:lnTo>
                      <a:pt x="3885" y="2230"/>
                    </a:lnTo>
                    <a:lnTo>
                      <a:pt x="3882" y="2230"/>
                    </a:lnTo>
                    <a:lnTo>
                      <a:pt x="3879" y="2230"/>
                    </a:lnTo>
                    <a:lnTo>
                      <a:pt x="3876" y="2229"/>
                    </a:lnTo>
                    <a:lnTo>
                      <a:pt x="3872" y="2227"/>
                    </a:lnTo>
                    <a:lnTo>
                      <a:pt x="3868" y="2225"/>
                    </a:lnTo>
                    <a:close/>
                    <a:moveTo>
                      <a:pt x="3135" y="2212"/>
                    </a:moveTo>
                    <a:lnTo>
                      <a:pt x="3132" y="2212"/>
                    </a:lnTo>
                    <a:lnTo>
                      <a:pt x="3130" y="2211"/>
                    </a:lnTo>
                    <a:lnTo>
                      <a:pt x="3128" y="2209"/>
                    </a:lnTo>
                    <a:lnTo>
                      <a:pt x="3125" y="2208"/>
                    </a:lnTo>
                    <a:lnTo>
                      <a:pt x="3123" y="2205"/>
                    </a:lnTo>
                    <a:lnTo>
                      <a:pt x="3120" y="2202"/>
                    </a:lnTo>
                    <a:lnTo>
                      <a:pt x="3118" y="2200"/>
                    </a:lnTo>
                    <a:lnTo>
                      <a:pt x="3115" y="2198"/>
                    </a:lnTo>
                    <a:lnTo>
                      <a:pt x="3104" y="2171"/>
                    </a:lnTo>
                    <a:lnTo>
                      <a:pt x="3095" y="2150"/>
                    </a:lnTo>
                    <a:lnTo>
                      <a:pt x="3089" y="2136"/>
                    </a:lnTo>
                    <a:lnTo>
                      <a:pt x="3084" y="2126"/>
                    </a:lnTo>
                    <a:lnTo>
                      <a:pt x="3080" y="2119"/>
                    </a:lnTo>
                    <a:lnTo>
                      <a:pt x="3076" y="2115"/>
                    </a:lnTo>
                    <a:lnTo>
                      <a:pt x="3073" y="2113"/>
                    </a:lnTo>
                    <a:lnTo>
                      <a:pt x="3068" y="2110"/>
                    </a:lnTo>
                    <a:lnTo>
                      <a:pt x="3068" y="2099"/>
                    </a:lnTo>
                    <a:lnTo>
                      <a:pt x="3067" y="2089"/>
                    </a:lnTo>
                    <a:lnTo>
                      <a:pt x="3066" y="2079"/>
                    </a:lnTo>
                    <a:lnTo>
                      <a:pt x="3064" y="2069"/>
                    </a:lnTo>
                    <a:lnTo>
                      <a:pt x="3062" y="2058"/>
                    </a:lnTo>
                    <a:lnTo>
                      <a:pt x="3060" y="2046"/>
                    </a:lnTo>
                    <a:lnTo>
                      <a:pt x="3057" y="2034"/>
                    </a:lnTo>
                    <a:lnTo>
                      <a:pt x="3055" y="2022"/>
                    </a:lnTo>
                    <a:lnTo>
                      <a:pt x="3052" y="2019"/>
                    </a:lnTo>
                    <a:lnTo>
                      <a:pt x="3049" y="2016"/>
                    </a:lnTo>
                    <a:lnTo>
                      <a:pt x="3044" y="2012"/>
                    </a:lnTo>
                    <a:lnTo>
                      <a:pt x="3040" y="2008"/>
                    </a:lnTo>
                    <a:lnTo>
                      <a:pt x="3035" y="2002"/>
                    </a:lnTo>
                    <a:lnTo>
                      <a:pt x="3031" y="1997"/>
                    </a:lnTo>
                    <a:lnTo>
                      <a:pt x="3026" y="1993"/>
                    </a:lnTo>
                    <a:lnTo>
                      <a:pt x="3021" y="1988"/>
                    </a:lnTo>
                    <a:lnTo>
                      <a:pt x="3013" y="1970"/>
                    </a:lnTo>
                    <a:lnTo>
                      <a:pt x="3005" y="1952"/>
                    </a:lnTo>
                    <a:lnTo>
                      <a:pt x="2995" y="1934"/>
                    </a:lnTo>
                    <a:lnTo>
                      <a:pt x="2986" y="1916"/>
                    </a:lnTo>
                    <a:lnTo>
                      <a:pt x="2977" y="1897"/>
                    </a:lnTo>
                    <a:lnTo>
                      <a:pt x="2967" y="1878"/>
                    </a:lnTo>
                    <a:lnTo>
                      <a:pt x="2957" y="1859"/>
                    </a:lnTo>
                    <a:lnTo>
                      <a:pt x="2948" y="1838"/>
                    </a:lnTo>
                    <a:lnTo>
                      <a:pt x="2941" y="1836"/>
                    </a:lnTo>
                    <a:lnTo>
                      <a:pt x="2935" y="1833"/>
                    </a:lnTo>
                    <a:lnTo>
                      <a:pt x="2929" y="1831"/>
                    </a:lnTo>
                    <a:lnTo>
                      <a:pt x="2923" y="1828"/>
                    </a:lnTo>
                    <a:lnTo>
                      <a:pt x="2916" y="1824"/>
                    </a:lnTo>
                    <a:lnTo>
                      <a:pt x="2909" y="1821"/>
                    </a:lnTo>
                    <a:lnTo>
                      <a:pt x="2901" y="1817"/>
                    </a:lnTo>
                    <a:lnTo>
                      <a:pt x="2893" y="1812"/>
                    </a:lnTo>
                    <a:lnTo>
                      <a:pt x="2890" y="1803"/>
                    </a:lnTo>
                    <a:lnTo>
                      <a:pt x="2887" y="1796"/>
                    </a:lnTo>
                    <a:lnTo>
                      <a:pt x="2883" y="1788"/>
                    </a:lnTo>
                    <a:lnTo>
                      <a:pt x="2879" y="1781"/>
                    </a:lnTo>
                    <a:lnTo>
                      <a:pt x="2874" y="1773"/>
                    </a:lnTo>
                    <a:lnTo>
                      <a:pt x="2870" y="1766"/>
                    </a:lnTo>
                    <a:lnTo>
                      <a:pt x="2865" y="1759"/>
                    </a:lnTo>
                    <a:lnTo>
                      <a:pt x="2860" y="1750"/>
                    </a:lnTo>
                    <a:lnTo>
                      <a:pt x="2837" y="1738"/>
                    </a:lnTo>
                    <a:lnTo>
                      <a:pt x="2814" y="1725"/>
                    </a:lnTo>
                    <a:lnTo>
                      <a:pt x="2791" y="1713"/>
                    </a:lnTo>
                    <a:lnTo>
                      <a:pt x="2768" y="1699"/>
                    </a:lnTo>
                    <a:lnTo>
                      <a:pt x="2744" y="1687"/>
                    </a:lnTo>
                    <a:lnTo>
                      <a:pt x="2721" y="1674"/>
                    </a:lnTo>
                    <a:lnTo>
                      <a:pt x="2697" y="1662"/>
                    </a:lnTo>
                    <a:lnTo>
                      <a:pt x="2671" y="1648"/>
                    </a:lnTo>
                    <a:lnTo>
                      <a:pt x="2650" y="1644"/>
                    </a:lnTo>
                    <a:lnTo>
                      <a:pt x="2632" y="1640"/>
                    </a:lnTo>
                    <a:lnTo>
                      <a:pt x="2619" y="1637"/>
                    </a:lnTo>
                    <a:lnTo>
                      <a:pt x="2608" y="1634"/>
                    </a:lnTo>
                    <a:lnTo>
                      <a:pt x="2598" y="1631"/>
                    </a:lnTo>
                    <a:lnTo>
                      <a:pt x="2588" y="1627"/>
                    </a:lnTo>
                    <a:lnTo>
                      <a:pt x="2577" y="1622"/>
                    </a:lnTo>
                    <a:lnTo>
                      <a:pt x="2564" y="1615"/>
                    </a:lnTo>
                    <a:lnTo>
                      <a:pt x="2547" y="1618"/>
                    </a:lnTo>
                    <a:lnTo>
                      <a:pt x="2528" y="1620"/>
                    </a:lnTo>
                    <a:lnTo>
                      <a:pt x="2511" y="1623"/>
                    </a:lnTo>
                    <a:lnTo>
                      <a:pt x="2493" y="1625"/>
                    </a:lnTo>
                    <a:lnTo>
                      <a:pt x="2476" y="1628"/>
                    </a:lnTo>
                    <a:lnTo>
                      <a:pt x="2458" y="1630"/>
                    </a:lnTo>
                    <a:lnTo>
                      <a:pt x="2440" y="1633"/>
                    </a:lnTo>
                    <a:lnTo>
                      <a:pt x="2423" y="1635"/>
                    </a:lnTo>
                    <a:lnTo>
                      <a:pt x="2418" y="1625"/>
                    </a:lnTo>
                    <a:lnTo>
                      <a:pt x="2413" y="1614"/>
                    </a:lnTo>
                    <a:lnTo>
                      <a:pt x="2408" y="1602"/>
                    </a:lnTo>
                    <a:lnTo>
                      <a:pt x="2403" y="1590"/>
                    </a:lnTo>
                    <a:lnTo>
                      <a:pt x="2398" y="1578"/>
                    </a:lnTo>
                    <a:lnTo>
                      <a:pt x="2392" y="1566"/>
                    </a:lnTo>
                    <a:lnTo>
                      <a:pt x="2387" y="1554"/>
                    </a:lnTo>
                    <a:lnTo>
                      <a:pt x="2382" y="1540"/>
                    </a:lnTo>
                    <a:lnTo>
                      <a:pt x="2401" y="1527"/>
                    </a:lnTo>
                    <a:lnTo>
                      <a:pt x="2414" y="1517"/>
                    </a:lnTo>
                    <a:lnTo>
                      <a:pt x="2426" y="1509"/>
                    </a:lnTo>
                    <a:lnTo>
                      <a:pt x="2436" y="1503"/>
                    </a:lnTo>
                    <a:lnTo>
                      <a:pt x="2447" y="1496"/>
                    </a:lnTo>
                    <a:lnTo>
                      <a:pt x="2458" y="1491"/>
                    </a:lnTo>
                    <a:lnTo>
                      <a:pt x="2472" y="1486"/>
                    </a:lnTo>
                    <a:lnTo>
                      <a:pt x="2490" y="1479"/>
                    </a:lnTo>
                    <a:lnTo>
                      <a:pt x="2520" y="1482"/>
                    </a:lnTo>
                    <a:lnTo>
                      <a:pt x="2551" y="1484"/>
                    </a:lnTo>
                    <a:lnTo>
                      <a:pt x="2581" y="1487"/>
                    </a:lnTo>
                    <a:lnTo>
                      <a:pt x="2612" y="1490"/>
                    </a:lnTo>
                    <a:lnTo>
                      <a:pt x="2642" y="1493"/>
                    </a:lnTo>
                    <a:lnTo>
                      <a:pt x="2674" y="1497"/>
                    </a:lnTo>
                    <a:lnTo>
                      <a:pt x="2706" y="1501"/>
                    </a:lnTo>
                    <a:lnTo>
                      <a:pt x="2738" y="1507"/>
                    </a:lnTo>
                    <a:lnTo>
                      <a:pt x="2754" y="1512"/>
                    </a:lnTo>
                    <a:lnTo>
                      <a:pt x="2769" y="1518"/>
                    </a:lnTo>
                    <a:lnTo>
                      <a:pt x="2784" y="1524"/>
                    </a:lnTo>
                    <a:lnTo>
                      <a:pt x="2800" y="1531"/>
                    </a:lnTo>
                    <a:lnTo>
                      <a:pt x="2814" y="1538"/>
                    </a:lnTo>
                    <a:lnTo>
                      <a:pt x="2829" y="1545"/>
                    </a:lnTo>
                    <a:lnTo>
                      <a:pt x="2844" y="1554"/>
                    </a:lnTo>
                    <a:lnTo>
                      <a:pt x="2860" y="1561"/>
                    </a:lnTo>
                    <a:lnTo>
                      <a:pt x="2898" y="1619"/>
                    </a:lnTo>
                    <a:lnTo>
                      <a:pt x="2935" y="1678"/>
                    </a:lnTo>
                    <a:lnTo>
                      <a:pt x="2973" y="1736"/>
                    </a:lnTo>
                    <a:lnTo>
                      <a:pt x="3011" y="1794"/>
                    </a:lnTo>
                    <a:lnTo>
                      <a:pt x="3049" y="1853"/>
                    </a:lnTo>
                    <a:lnTo>
                      <a:pt x="3086" y="1912"/>
                    </a:lnTo>
                    <a:lnTo>
                      <a:pt x="3124" y="1970"/>
                    </a:lnTo>
                    <a:lnTo>
                      <a:pt x="3162" y="2028"/>
                    </a:lnTo>
                    <a:lnTo>
                      <a:pt x="3165" y="2041"/>
                    </a:lnTo>
                    <a:lnTo>
                      <a:pt x="3168" y="2054"/>
                    </a:lnTo>
                    <a:lnTo>
                      <a:pt x="3172" y="2067"/>
                    </a:lnTo>
                    <a:lnTo>
                      <a:pt x="3176" y="2080"/>
                    </a:lnTo>
                    <a:lnTo>
                      <a:pt x="3181" y="2093"/>
                    </a:lnTo>
                    <a:lnTo>
                      <a:pt x="3185" y="2108"/>
                    </a:lnTo>
                    <a:lnTo>
                      <a:pt x="3190" y="2122"/>
                    </a:lnTo>
                    <a:lnTo>
                      <a:pt x="3195" y="2137"/>
                    </a:lnTo>
                    <a:lnTo>
                      <a:pt x="3195" y="2142"/>
                    </a:lnTo>
                    <a:lnTo>
                      <a:pt x="3194" y="2148"/>
                    </a:lnTo>
                    <a:lnTo>
                      <a:pt x="3193" y="2154"/>
                    </a:lnTo>
                    <a:lnTo>
                      <a:pt x="3191" y="2162"/>
                    </a:lnTo>
                    <a:lnTo>
                      <a:pt x="3189" y="2169"/>
                    </a:lnTo>
                    <a:lnTo>
                      <a:pt x="3187" y="2176"/>
                    </a:lnTo>
                    <a:lnTo>
                      <a:pt x="3185" y="2184"/>
                    </a:lnTo>
                    <a:lnTo>
                      <a:pt x="3182" y="2191"/>
                    </a:lnTo>
                    <a:lnTo>
                      <a:pt x="3169" y="2200"/>
                    </a:lnTo>
                    <a:lnTo>
                      <a:pt x="3159" y="2206"/>
                    </a:lnTo>
                    <a:lnTo>
                      <a:pt x="3152" y="2212"/>
                    </a:lnTo>
                    <a:lnTo>
                      <a:pt x="3146" y="2214"/>
                    </a:lnTo>
                    <a:lnTo>
                      <a:pt x="3142" y="2216"/>
                    </a:lnTo>
                    <a:lnTo>
                      <a:pt x="3139" y="2215"/>
                    </a:lnTo>
                    <a:lnTo>
                      <a:pt x="3137" y="2214"/>
                    </a:lnTo>
                    <a:lnTo>
                      <a:pt x="3135" y="2212"/>
                    </a:lnTo>
                    <a:close/>
                    <a:moveTo>
                      <a:pt x="2564" y="2117"/>
                    </a:moveTo>
                    <a:lnTo>
                      <a:pt x="2541" y="2106"/>
                    </a:lnTo>
                    <a:lnTo>
                      <a:pt x="2518" y="2095"/>
                    </a:lnTo>
                    <a:lnTo>
                      <a:pt x="2496" y="2084"/>
                    </a:lnTo>
                    <a:lnTo>
                      <a:pt x="2472" y="2072"/>
                    </a:lnTo>
                    <a:lnTo>
                      <a:pt x="2449" y="2060"/>
                    </a:lnTo>
                    <a:lnTo>
                      <a:pt x="2425" y="2047"/>
                    </a:lnTo>
                    <a:lnTo>
                      <a:pt x="2401" y="2034"/>
                    </a:lnTo>
                    <a:lnTo>
                      <a:pt x="2376" y="2022"/>
                    </a:lnTo>
                    <a:lnTo>
                      <a:pt x="2376" y="2014"/>
                    </a:lnTo>
                    <a:lnTo>
                      <a:pt x="2376" y="2007"/>
                    </a:lnTo>
                    <a:lnTo>
                      <a:pt x="2376" y="1998"/>
                    </a:lnTo>
                    <a:lnTo>
                      <a:pt x="2376" y="1991"/>
                    </a:lnTo>
                    <a:lnTo>
                      <a:pt x="2377" y="1983"/>
                    </a:lnTo>
                    <a:lnTo>
                      <a:pt x="2378" y="1976"/>
                    </a:lnTo>
                    <a:lnTo>
                      <a:pt x="2380" y="1969"/>
                    </a:lnTo>
                    <a:lnTo>
                      <a:pt x="2382" y="1961"/>
                    </a:lnTo>
                    <a:lnTo>
                      <a:pt x="2429" y="1914"/>
                    </a:lnTo>
                    <a:lnTo>
                      <a:pt x="2464" y="1878"/>
                    </a:lnTo>
                    <a:lnTo>
                      <a:pt x="2490" y="1851"/>
                    </a:lnTo>
                    <a:lnTo>
                      <a:pt x="2509" y="1832"/>
                    </a:lnTo>
                    <a:lnTo>
                      <a:pt x="2521" y="1818"/>
                    </a:lnTo>
                    <a:lnTo>
                      <a:pt x="2530" y="1807"/>
                    </a:lnTo>
                    <a:lnTo>
                      <a:pt x="2536" y="1796"/>
                    </a:lnTo>
                    <a:lnTo>
                      <a:pt x="2543" y="1784"/>
                    </a:lnTo>
                    <a:lnTo>
                      <a:pt x="2543" y="1777"/>
                    </a:lnTo>
                    <a:lnTo>
                      <a:pt x="2543" y="1769"/>
                    </a:lnTo>
                    <a:lnTo>
                      <a:pt x="2544" y="1762"/>
                    </a:lnTo>
                    <a:lnTo>
                      <a:pt x="2544" y="1753"/>
                    </a:lnTo>
                    <a:lnTo>
                      <a:pt x="2546" y="1744"/>
                    </a:lnTo>
                    <a:lnTo>
                      <a:pt x="2547" y="1736"/>
                    </a:lnTo>
                    <a:lnTo>
                      <a:pt x="2549" y="1727"/>
                    </a:lnTo>
                    <a:lnTo>
                      <a:pt x="2551" y="1717"/>
                    </a:lnTo>
                    <a:lnTo>
                      <a:pt x="2561" y="1717"/>
                    </a:lnTo>
                    <a:lnTo>
                      <a:pt x="2571" y="1717"/>
                    </a:lnTo>
                    <a:lnTo>
                      <a:pt x="2581" y="1717"/>
                    </a:lnTo>
                    <a:lnTo>
                      <a:pt x="2591" y="1717"/>
                    </a:lnTo>
                    <a:lnTo>
                      <a:pt x="2603" y="1717"/>
                    </a:lnTo>
                    <a:lnTo>
                      <a:pt x="2614" y="1717"/>
                    </a:lnTo>
                    <a:lnTo>
                      <a:pt x="2625" y="1717"/>
                    </a:lnTo>
                    <a:lnTo>
                      <a:pt x="2637" y="1717"/>
                    </a:lnTo>
                    <a:lnTo>
                      <a:pt x="2648" y="1724"/>
                    </a:lnTo>
                    <a:lnTo>
                      <a:pt x="2658" y="1732"/>
                    </a:lnTo>
                    <a:lnTo>
                      <a:pt x="2668" y="1740"/>
                    </a:lnTo>
                    <a:lnTo>
                      <a:pt x="2678" y="1748"/>
                    </a:lnTo>
                    <a:lnTo>
                      <a:pt x="2688" y="1757"/>
                    </a:lnTo>
                    <a:lnTo>
                      <a:pt x="2699" y="1765"/>
                    </a:lnTo>
                    <a:lnTo>
                      <a:pt x="2709" y="1775"/>
                    </a:lnTo>
                    <a:lnTo>
                      <a:pt x="2719" y="1784"/>
                    </a:lnTo>
                    <a:lnTo>
                      <a:pt x="2724" y="1795"/>
                    </a:lnTo>
                    <a:lnTo>
                      <a:pt x="2730" y="1806"/>
                    </a:lnTo>
                    <a:lnTo>
                      <a:pt x="2736" y="1818"/>
                    </a:lnTo>
                    <a:lnTo>
                      <a:pt x="2742" y="1829"/>
                    </a:lnTo>
                    <a:lnTo>
                      <a:pt x="2750" y="1841"/>
                    </a:lnTo>
                    <a:lnTo>
                      <a:pt x="2758" y="1853"/>
                    </a:lnTo>
                    <a:lnTo>
                      <a:pt x="2765" y="1867"/>
                    </a:lnTo>
                    <a:lnTo>
                      <a:pt x="2772" y="1879"/>
                    </a:lnTo>
                    <a:lnTo>
                      <a:pt x="2772" y="1887"/>
                    </a:lnTo>
                    <a:lnTo>
                      <a:pt x="2772" y="1895"/>
                    </a:lnTo>
                    <a:lnTo>
                      <a:pt x="2773" y="1904"/>
                    </a:lnTo>
                    <a:lnTo>
                      <a:pt x="2773" y="1914"/>
                    </a:lnTo>
                    <a:lnTo>
                      <a:pt x="2774" y="1924"/>
                    </a:lnTo>
                    <a:lnTo>
                      <a:pt x="2775" y="1934"/>
                    </a:lnTo>
                    <a:lnTo>
                      <a:pt x="2777" y="1943"/>
                    </a:lnTo>
                    <a:lnTo>
                      <a:pt x="2779" y="1953"/>
                    </a:lnTo>
                    <a:lnTo>
                      <a:pt x="2776" y="1969"/>
                    </a:lnTo>
                    <a:lnTo>
                      <a:pt x="2773" y="1984"/>
                    </a:lnTo>
                    <a:lnTo>
                      <a:pt x="2769" y="2000"/>
                    </a:lnTo>
                    <a:lnTo>
                      <a:pt x="2765" y="2016"/>
                    </a:lnTo>
                    <a:lnTo>
                      <a:pt x="2760" y="2032"/>
                    </a:lnTo>
                    <a:lnTo>
                      <a:pt x="2756" y="2048"/>
                    </a:lnTo>
                    <a:lnTo>
                      <a:pt x="2751" y="2066"/>
                    </a:lnTo>
                    <a:lnTo>
                      <a:pt x="2745" y="2083"/>
                    </a:lnTo>
                    <a:lnTo>
                      <a:pt x="2710" y="2091"/>
                    </a:lnTo>
                    <a:lnTo>
                      <a:pt x="2682" y="2098"/>
                    </a:lnTo>
                    <a:lnTo>
                      <a:pt x="2660" y="2103"/>
                    </a:lnTo>
                    <a:lnTo>
                      <a:pt x="2642" y="2108"/>
                    </a:lnTo>
                    <a:lnTo>
                      <a:pt x="2625" y="2110"/>
                    </a:lnTo>
                    <a:lnTo>
                      <a:pt x="2609" y="2113"/>
                    </a:lnTo>
                    <a:lnTo>
                      <a:pt x="2588" y="2115"/>
                    </a:lnTo>
                    <a:lnTo>
                      <a:pt x="2564" y="2117"/>
                    </a:lnTo>
                    <a:close/>
                    <a:moveTo>
                      <a:pt x="4829" y="2048"/>
                    </a:moveTo>
                    <a:lnTo>
                      <a:pt x="4821" y="2043"/>
                    </a:lnTo>
                    <a:lnTo>
                      <a:pt x="4813" y="2038"/>
                    </a:lnTo>
                    <a:lnTo>
                      <a:pt x="4803" y="2033"/>
                    </a:lnTo>
                    <a:lnTo>
                      <a:pt x="4794" y="2028"/>
                    </a:lnTo>
                    <a:lnTo>
                      <a:pt x="4785" y="2022"/>
                    </a:lnTo>
                    <a:lnTo>
                      <a:pt x="4775" y="2016"/>
                    </a:lnTo>
                    <a:lnTo>
                      <a:pt x="4765" y="2009"/>
                    </a:lnTo>
                    <a:lnTo>
                      <a:pt x="4756" y="2001"/>
                    </a:lnTo>
                    <a:lnTo>
                      <a:pt x="4750" y="1952"/>
                    </a:lnTo>
                    <a:lnTo>
                      <a:pt x="4747" y="1915"/>
                    </a:lnTo>
                    <a:lnTo>
                      <a:pt x="4744" y="1886"/>
                    </a:lnTo>
                    <a:lnTo>
                      <a:pt x="4741" y="1866"/>
                    </a:lnTo>
                    <a:lnTo>
                      <a:pt x="4739" y="1850"/>
                    </a:lnTo>
                    <a:lnTo>
                      <a:pt x="4736" y="1837"/>
                    </a:lnTo>
                    <a:lnTo>
                      <a:pt x="4733" y="1825"/>
                    </a:lnTo>
                    <a:lnTo>
                      <a:pt x="4728" y="1812"/>
                    </a:lnTo>
                    <a:lnTo>
                      <a:pt x="4723" y="1809"/>
                    </a:lnTo>
                    <a:lnTo>
                      <a:pt x="4718" y="1806"/>
                    </a:lnTo>
                    <a:lnTo>
                      <a:pt x="4713" y="1801"/>
                    </a:lnTo>
                    <a:lnTo>
                      <a:pt x="4708" y="1797"/>
                    </a:lnTo>
                    <a:lnTo>
                      <a:pt x="4701" y="1792"/>
                    </a:lnTo>
                    <a:lnTo>
                      <a:pt x="4695" y="1788"/>
                    </a:lnTo>
                    <a:lnTo>
                      <a:pt x="4688" y="1783"/>
                    </a:lnTo>
                    <a:lnTo>
                      <a:pt x="4681" y="1778"/>
                    </a:lnTo>
                    <a:lnTo>
                      <a:pt x="4681" y="1775"/>
                    </a:lnTo>
                    <a:lnTo>
                      <a:pt x="4680" y="1772"/>
                    </a:lnTo>
                    <a:lnTo>
                      <a:pt x="4679" y="1768"/>
                    </a:lnTo>
                    <a:lnTo>
                      <a:pt x="4677" y="1764"/>
                    </a:lnTo>
                    <a:lnTo>
                      <a:pt x="4675" y="1759"/>
                    </a:lnTo>
                    <a:lnTo>
                      <a:pt x="4673" y="1753"/>
                    </a:lnTo>
                    <a:lnTo>
                      <a:pt x="4670" y="1748"/>
                    </a:lnTo>
                    <a:lnTo>
                      <a:pt x="4668" y="1743"/>
                    </a:lnTo>
                    <a:lnTo>
                      <a:pt x="4668" y="1731"/>
                    </a:lnTo>
                    <a:lnTo>
                      <a:pt x="4668" y="1718"/>
                    </a:lnTo>
                    <a:lnTo>
                      <a:pt x="4668" y="1706"/>
                    </a:lnTo>
                    <a:lnTo>
                      <a:pt x="4669" y="1692"/>
                    </a:lnTo>
                    <a:lnTo>
                      <a:pt x="4669" y="1679"/>
                    </a:lnTo>
                    <a:lnTo>
                      <a:pt x="4671" y="1665"/>
                    </a:lnTo>
                    <a:lnTo>
                      <a:pt x="4672" y="1650"/>
                    </a:lnTo>
                    <a:lnTo>
                      <a:pt x="4674" y="1635"/>
                    </a:lnTo>
                    <a:lnTo>
                      <a:pt x="4685" y="1624"/>
                    </a:lnTo>
                    <a:lnTo>
                      <a:pt x="4694" y="1616"/>
                    </a:lnTo>
                    <a:lnTo>
                      <a:pt x="4701" y="1609"/>
                    </a:lnTo>
                    <a:lnTo>
                      <a:pt x="4709" y="1604"/>
                    </a:lnTo>
                    <a:lnTo>
                      <a:pt x="4716" y="1598"/>
                    </a:lnTo>
                    <a:lnTo>
                      <a:pt x="4725" y="1593"/>
                    </a:lnTo>
                    <a:lnTo>
                      <a:pt x="4735" y="1588"/>
                    </a:lnTo>
                    <a:lnTo>
                      <a:pt x="4748" y="1581"/>
                    </a:lnTo>
                    <a:lnTo>
                      <a:pt x="4767" y="1581"/>
                    </a:lnTo>
                    <a:lnTo>
                      <a:pt x="4785" y="1581"/>
                    </a:lnTo>
                    <a:lnTo>
                      <a:pt x="4803" y="1581"/>
                    </a:lnTo>
                    <a:lnTo>
                      <a:pt x="4823" y="1581"/>
                    </a:lnTo>
                    <a:lnTo>
                      <a:pt x="4843" y="1581"/>
                    </a:lnTo>
                    <a:lnTo>
                      <a:pt x="4863" y="1581"/>
                    </a:lnTo>
                    <a:lnTo>
                      <a:pt x="4883" y="1581"/>
                    </a:lnTo>
                    <a:lnTo>
                      <a:pt x="4902" y="1581"/>
                    </a:lnTo>
                    <a:lnTo>
                      <a:pt x="4909" y="1597"/>
                    </a:lnTo>
                    <a:lnTo>
                      <a:pt x="4915" y="1614"/>
                    </a:lnTo>
                    <a:lnTo>
                      <a:pt x="4923" y="1631"/>
                    </a:lnTo>
                    <a:lnTo>
                      <a:pt x="4933" y="1651"/>
                    </a:lnTo>
                    <a:lnTo>
                      <a:pt x="4946" y="1676"/>
                    </a:lnTo>
                    <a:lnTo>
                      <a:pt x="4962" y="1708"/>
                    </a:lnTo>
                    <a:lnTo>
                      <a:pt x="4981" y="1747"/>
                    </a:lnTo>
                    <a:lnTo>
                      <a:pt x="5003" y="1798"/>
                    </a:lnTo>
                    <a:lnTo>
                      <a:pt x="5037" y="1821"/>
                    </a:lnTo>
                    <a:lnTo>
                      <a:pt x="5062" y="1837"/>
                    </a:lnTo>
                    <a:lnTo>
                      <a:pt x="5080" y="1850"/>
                    </a:lnTo>
                    <a:lnTo>
                      <a:pt x="5093" y="1859"/>
                    </a:lnTo>
                    <a:lnTo>
                      <a:pt x="5100" y="1866"/>
                    </a:lnTo>
                    <a:lnTo>
                      <a:pt x="5106" y="1871"/>
                    </a:lnTo>
                    <a:lnTo>
                      <a:pt x="5109" y="1875"/>
                    </a:lnTo>
                    <a:lnTo>
                      <a:pt x="5112" y="1879"/>
                    </a:lnTo>
                    <a:lnTo>
                      <a:pt x="5107" y="1889"/>
                    </a:lnTo>
                    <a:lnTo>
                      <a:pt x="5101" y="1899"/>
                    </a:lnTo>
                    <a:lnTo>
                      <a:pt x="5095" y="1911"/>
                    </a:lnTo>
                    <a:lnTo>
                      <a:pt x="5090" y="1921"/>
                    </a:lnTo>
                    <a:lnTo>
                      <a:pt x="5084" y="1932"/>
                    </a:lnTo>
                    <a:lnTo>
                      <a:pt x="5078" y="1943"/>
                    </a:lnTo>
                    <a:lnTo>
                      <a:pt x="5072" y="1956"/>
                    </a:lnTo>
                    <a:lnTo>
                      <a:pt x="5065" y="1968"/>
                    </a:lnTo>
                    <a:lnTo>
                      <a:pt x="5042" y="1979"/>
                    </a:lnTo>
                    <a:lnTo>
                      <a:pt x="5025" y="1987"/>
                    </a:lnTo>
                    <a:lnTo>
                      <a:pt x="5012" y="1995"/>
                    </a:lnTo>
                    <a:lnTo>
                      <a:pt x="5001" y="2001"/>
                    </a:lnTo>
                    <a:lnTo>
                      <a:pt x="4992" y="2008"/>
                    </a:lnTo>
                    <a:lnTo>
                      <a:pt x="4984" y="2015"/>
                    </a:lnTo>
                    <a:lnTo>
                      <a:pt x="4975" y="2024"/>
                    </a:lnTo>
                    <a:lnTo>
                      <a:pt x="4964" y="2035"/>
                    </a:lnTo>
                    <a:lnTo>
                      <a:pt x="4948" y="2035"/>
                    </a:lnTo>
                    <a:lnTo>
                      <a:pt x="4932" y="2036"/>
                    </a:lnTo>
                    <a:lnTo>
                      <a:pt x="4916" y="2038"/>
                    </a:lnTo>
                    <a:lnTo>
                      <a:pt x="4898" y="2039"/>
                    </a:lnTo>
                    <a:lnTo>
                      <a:pt x="4882" y="2041"/>
                    </a:lnTo>
                    <a:lnTo>
                      <a:pt x="4864" y="2044"/>
                    </a:lnTo>
                    <a:lnTo>
                      <a:pt x="4846" y="2046"/>
                    </a:lnTo>
                    <a:lnTo>
                      <a:pt x="4829" y="2048"/>
                    </a:lnTo>
                    <a:close/>
                    <a:moveTo>
                      <a:pt x="1891" y="1940"/>
                    </a:moveTo>
                    <a:lnTo>
                      <a:pt x="1848" y="1929"/>
                    </a:lnTo>
                    <a:lnTo>
                      <a:pt x="1813" y="1920"/>
                    </a:lnTo>
                    <a:lnTo>
                      <a:pt x="1785" y="1913"/>
                    </a:lnTo>
                    <a:lnTo>
                      <a:pt x="1763" y="1907"/>
                    </a:lnTo>
                    <a:lnTo>
                      <a:pt x="1744" y="1900"/>
                    </a:lnTo>
                    <a:lnTo>
                      <a:pt x="1722" y="1892"/>
                    </a:lnTo>
                    <a:lnTo>
                      <a:pt x="1699" y="1884"/>
                    </a:lnTo>
                    <a:lnTo>
                      <a:pt x="1670" y="1873"/>
                    </a:lnTo>
                    <a:lnTo>
                      <a:pt x="1662" y="1867"/>
                    </a:lnTo>
                    <a:lnTo>
                      <a:pt x="1655" y="1862"/>
                    </a:lnTo>
                    <a:lnTo>
                      <a:pt x="1647" y="1854"/>
                    </a:lnTo>
                    <a:lnTo>
                      <a:pt x="1638" y="1848"/>
                    </a:lnTo>
                    <a:lnTo>
                      <a:pt x="1630" y="1841"/>
                    </a:lnTo>
                    <a:lnTo>
                      <a:pt x="1622" y="1833"/>
                    </a:lnTo>
                    <a:lnTo>
                      <a:pt x="1613" y="1826"/>
                    </a:lnTo>
                    <a:lnTo>
                      <a:pt x="1603" y="1819"/>
                    </a:lnTo>
                    <a:lnTo>
                      <a:pt x="1598" y="1818"/>
                    </a:lnTo>
                    <a:lnTo>
                      <a:pt x="1593" y="1817"/>
                    </a:lnTo>
                    <a:lnTo>
                      <a:pt x="1587" y="1816"/>
                    </a:lnTo>
                    <a:lnTo>
                      <a:pt x="1581" y="1814"/>
                    </a:lnTo>
                    <a:lnTo>
                      <a:pt x="1576" y="1812"/>
                    </a:lnTo>
                    <a:lnTo>
                      <a:pt x="1570" y="1810"/>
                    </a:lnTo>
                    <a:lnTo>
                      <a:pt x="1563" y="1808"/>
                    </a:lnTo>
                    <a:lnTo>
                      <a:pt x="1556" y="1805"/>
                    </a:lnTo>
                    <a:lnTo>
                      <a:pt x="1551" y="1797"/>
                    </a:lnTo>
                    <a:lnTo>
                      <a:pt x="1546" y="1789"/>
                    </a:lnTo>
                    <a:lnTo>
                      <a:pt x="1540" y="1781"/>
                    </a:lnTo>
                    <a:lnTo>
                      <a:pt x="1534" y="1773"/>
                    </a:lnTo>
                    <a:lnTo>
                      <a:pt x="1529" y="1765"/>
                    </a:lnTo>
                    <a:lnTo>
                      <a:pt x="1522" y="1757"/>
                    </a:lnTo>
                    <a:lnTo>
                      <a:pt x="1516" y="1746"/>
                    </a:lnTo>
                    <a:lnTo>
                      <a:pt x="1509" y="1737"/>
                    </a:lnTo>
                    <a:lnTo>
                      <a:pt x="1509" y="1732"/>
                    </a:lnTo>
                    <a:lnTo>
                      <a:pt x="1508" y="1727"/>
                    </a:lnTo>
                    <a:lnTo>
                      <a:pt x="1506" y="1721"/>
                    </a:lnTo>
                    <a:lnTo>
                      <a:pt x="1505" y="1716"/>
                    </a:lnTo>
                    <a:lnTo>
                      <a:pt x="1503" y="1710"/>
                    </a:lnTo>
                    <a:lnTo>
                      <a:pt x="1500" y="1703"/>
                    </a:lnTo>
                    <a:lnTo>
                      <a:pt x="1498" y="1696"/>
                    </a:lnTo>
                    <a:lnTo>
                      <a:pt x="1496" y="1689"/>
                    </a:lnTo>
                    <a:lnTo>
                      <a:pt x="1496" y="1648"/>
                    </a:lnTo>
                    <a:lnTo>
                      <a:pt x="1497" y="1607"/>
                    </a:lnTo>
                    <a:lnTo>
                      <a:pt x="1498" y="1565"/>
                    </a:lnTo>
                    <a:lnTo>
                      <a:pt x="1500" y="1523"/>
                    </a:lnTo>
                    <a:lnTo>
                      <a:pt x="1502" y="1480"/>
                    </a:lnTo>
                    <a:lnTo>
                      <a:pt x="1504" y="1437"/>
                    </a:lnTo>
                    <a:lnTo>
                      <a:pt x="1506" y="1393"/>
                    </a:lnTo>
                    <a:lnTo>
                      <a:pt x="1509" y="1350"/>
                    </a:lnTo>
                    <a:lnTo>
                      <a:pt x="1516" y="1345"/>
                    </a:lnTo>
                    <a:lnTo>
                      <a:pt x="1524" y="1339"/>
                    </a:lnTo>
                    <a:lnTo>
                      <a:pt x="1531" y="1333"/>
                    </a:lnTo>
                    <a:lnTo>
                      <a:pt x="1539" y="1326"/>
                    </a:lnTo>
                    <a:lnTo>
                      <a:pt x="1548" y="1319"/>
                    </a:lnTo>
                    <a:lnTo>
                      <a:pt x="1557" y="1312"/>
                    </a:lnTo>
                    <a:lnTo>
                      <a:pt x="1566" y="1304"/>
                    </a:lnTo>
                    <a:lnTo>
                      <a:pt x="1576" y="1296"/>
                    </a:lnTo>
                    <a:lnTo>
                      <a:pt x="1581" y="1296"/>
                    </a:lnTo>
                    <a:lnTo>
                      <a:pt x="1587" y="1296"/>
                    </a:lnTo>
                    <a:lnTo>
                      <a:pt x="1594" y="1296"/>
                    </a:lnTo>
                    <a:lnTo>
                      <a:pt x="1601" y="1295"/>
                    </a:lnTo>
                    <a:lnTo>
                      <a:pt x="1607" y="1294"/>
                    </a:lnTo>
                    <a:lnTo>
                      <a:pt x="1615" y="1293"/>
                    </a:lnTo>
                    <a:lnTo>
                      <a:pt x="1622" y="1291"/>
                    </a:lnTo>
                    <a:lnTo>
                      <a:pt x="1629" y="1289"/>
                    </a:lnTo>
                    <a:lnTo>
                      <a:pt x="1635" y="1305"/>
                    </a:lnTo>
                    <a:lnTo>
                      <a:pt x="1640" y="1321"/>
                    </a:lnTo>
                    <a:lnTo>
                      <a:pt x="1648" y="1338"/>
                    </a:lnTo>
                    <a:lnTo>
                      <a:pt x="1654" y="1355"/>
                    </a:lnTo>
                    <a:lnTo>
                      <a:pt x="1661" y="1372"/>
                    </a:lnTo>
                    <a:lnTo>
                      <a:pt x="1668" y="1389"/>
                    </a:lnTo>
                    <a:lnTo>
                      <a:pt x="1676" y="1408"/>
                    </a:lnTo>
                    <a:lnTo>
                      <a:pt x="1683" y="1425"/>
                    </a:lnTo>
                    <a:lnTo>
                      <a:pt x="1681" y="1428"/>
                    </a:lnTo>
                    <a:lnTo>
                      <a:pt x="1678" y="1431"/>
                    </a:lnTo>
                    <a:lnTo>
                      <a:pt x="1676" y="1435"/>
                    </a:lnTo>
                    <a:lnTo>
                      <a:pt x="1673" y="1439"/>
                    </a:lnTo>
                    <a:lnTo>
                      <a:pt x="1671" y="1444"/>
                    </a:lnTo>
                    <a:lnTo>
                      <a:pt x="1668" y="1448"/>
                    </a:lnTo>
                    <a:lnTo>
                      <a:pt x="1666" y="1454"/>
                    </a:lnTo>
                    <a:lnTo>
                      <a:pt x="1663" y="1459"/>
                    </a:lnTo>
                    <a:lnTo>
                      <a:pt x="1661" y="1460"/>
                    </a:lnTo>
                    <a:lnTo>
                      <a:pt x="1658" y="1460"/>
                    </a:lnTo>
                    <a:lnTo>
                      <a:pt x="1656" y="1462"/>
                    </a:lnTo>
                    <a:lnTo>
                      <a:pt x="1653" y="1464"/>
                    </a:lnTo>
                    <a:lnTo>
                      <a:pt x="1649" y="1466"/>
                    </a:lnTo>
                    <a:lnTo>
                      <a:pt x="1646" y="1468"/>
                    </a:lnTo>
                    <a:lnTo>
                      <a:pt x="1642" y="1470"/>
                    </a:lnTo>
                    <a:lnTo>
                      <a:pt x="1636" y="1473"/>
                    </a:lnTo>
                    <a:lnTo>
                      <a:pt x="1633" y="1478"/>
                    </a:lnTo>
                    <a:lnTo>
                      <a:pt x="1631" y="1483"/>
                    </a:lnTo>
                    <a:lnTo>
                      <a:pt x="1629" y="1488"/>
                    </a:lnTo>
                    <a:lnTo>
                      <a:pt x="1626" y="1493"/>
                    </a:lnTo>
                    <a:lnTo>
                      <a:pt x="1624" y="1499"/>
                    </a:lnTo>
                    <a:lnTo>
                      <a:pt x="1621" y="1506"/>
                    </a:lnTo>
                    <a:lnTo>
                      <a:pt x="1619" y="1513"/>
                    </a:lnTo>
                    <a:lnTo>
                      <a:pt x="1616" y="1520"/>
                    </a:lnTo>
                    <a:lnTo>
                      <a:pt x="1619" y="1533"/>
                    </a:lnTo>
                    <a:lnTo>
                      <a:pt x="1621" y="1545"/>
                    </a:lnTo>
                    <a:lnTo>
                      <a:pt x="1624" y="1559"/>
                    </a:lnTo>
                    <a:lnTo>
                      <a:pt x="1627" y="1571"/>
                    </a:lnTo>
                    <a:lnTo>
                      <a:pt x="1630" y="1583"/>
                    </a:lnTo>
                    <a:lnTo>
                      <a:pt x="1634" y="1596"/>
                    </a:lnTo>
                    <a:lnTo>
                      <a:pt x="1638" y="1609"/>
                    </a:lnTo>
                    <a:lnTo>
                      <a:pt x="1644" y="1622"/>
                    </a:lnTo>
                    <a:lnTo>
                      <a:pt x="1649" y="1632"/>
                    </a:lnTo>
                    <a:lnTo>
                      <a:pt x="1655" y="1642"/>
                    </a:lnTo>
                    <a:lnTo>
                      <a:pt x="1661" y="1652"/>
                    </a:lnTo>
                    <a:lnTo>
                      <a:pt x="1667" y="1664"/>
                    </a:lnTo>
                    <a:lnTo>
                      <a:pt x="1674" y="1674"/>
                    </a:lnTo>
                    <a:lnTo>
                      <a:pt x="1682" y="1685"/>
                    </a:lnTo>
                    <a:lnTo>
                      <a:pt x="1689" y="1697"/>
                    </a:lnTo>
                    <a:lnTo>
                      <a:pt x="1697" y="1710"/>
                    </a:lnTo>
                    <a:lnTo>
                      <a:pt x="1702" y="1713"/>
                    </a:lnTo>
                    <a:lnTo>
                      <a:pt x="1707" y="1716"/>
                    </a:lnTo>
                    <a:lnTo>
                      <a:pt x="1712" y="1720"/>
                    </a:lnTo>
                    <a:lnTo>
                      <a:pt x="1718" y="1724"/>
                    </a:lnTo>
                    <a:lnTo>
                      <a:pt x="1724" y="1729"/>
                    </a:lnTo>
                    <a:lnTo>
                      <a:pt x="1730" y="1734"/>
                    </a:lnTo>
                    <a:lnTo>
                      <a:pt x="1736" y="1738"/>
                    </a:lnTo>
                    <a:lnTo>
                      <a:pt x="1744" y="1743"/>
                    </a:lnTo>
                    <a:lnTo>
                      <a:pt x="1749" y="1752"/>
                    </a:lnTo>
                    <a:lnTo>
                      <a:pt x="1753" y="1760"/>
                    </a:lnTo>
                    <a:lnTo>
                      <a:pt x="1756" y="1766"/>
                    </a:lnTo>
                    <a:lnTo>
                      <a:pt x="1761" y="1772"/>
                    </a:lnTo>
                    <a:lnTo>
                      <a:pt x="1766" y="1778"/>
                    </a:lnTo>
                    <a:lnTo>
                      <a:pt x="1774" y="1785"/>
                    </a:lnTo>
                    <a:lnTo>
                      <a:pt x="1784" y="1793"/>
                    </a:lnTo>
                    <a:lnTo>
                      <a:pt x="1798" y="1805"/>
                    </a:lnTo>
                    <a:lnTo>
                      <a:pt x="1815" y="1811"/>
                    </a:lnTo>
                    <a:lnTo>
                      <a:pt x="1831" y="1817"/>
                    </a:lnTo>
                    <a:lnTo>
                      <a:pt x="1847" y="1824"/>
                    </a:lnTo>
                    <a:lnTo>
                      <a:pt x="1862" y="1832"/>
                    </a:lnTo>
                    <a:lnTo>
                      <a:pt x="1876" y="1839"/>
                    </a:lnTo>
                    <a:lnTo>
                      <a:pt x="1893" y="1846"/>
                    </a:lnTo>
                    <a:lnTo>
                      <a:pt x="1908" y="1853"/>
                    </a:lnTo>
                    <a:lnTo>
                      <a:pt x="1925" y="1859"/>
                    </a:lnTo>
                    <a:lnTo>
                      <a:pt x="1930" y="1857"/>
                    </a:lnTo>
                    <a:lnTo>
                      <a:pt x="1935" y="1853"/>
                    </a:lnTo>
                    <a:lnTo>
                      <a:pt x="1940" y="1851"/>
                    </a:lnTo>
                    <a:lnTo>
                      <a:pt x="1947" y="1848"/>
                    </a:lnTo>
                    <a:lnTo>
                      <a:pt x="1953" y="1846"/>
                    </a:lnTo>
                    <a:lnTo>
                      <a:pt x="1959" y="1843"/>
                    </a:lnTo>
                    <a:lnTo>
                      <a:pt x="1965" y="1841"/>
                    </a:lnTo>
                    <a:lnTo>
                      <a:pt x="1972" y="1838"/>
                    </a:lnTo>
                    <a:lnTo>
                      <a:pt x="1978" y="1838"/>
                    </a:lnTo>
                    <a:lnTo>
                      <a:pt x="1983" y="1839"/>
                    </a:lnTo>
                    <a:lnTo>
                      <a:pt x="1990" y="1839"/>
                    </a:lnTo>
                    <a:lnTo>
                      <a:pt x="1997" y="1839"/>
                    </a:lnTo>
                    <a:lnTo>
                      <a:pt x="2004" y="1840"/>
                    </a:lnTo>
                    <a:lnTo>
                      <a:pt x="2011" y="1841"/>
                    </a:lnTo>
                    <a:lnTo>
                      <a:pt x="2019" y="1843"/>
                    </a:lnTo>
                    <a:lnTo>
                      <a:pt x="2026" y="1845"/>
                    </a:lnTo>
                    <a:lnTo>
                      <a:pt x="2028" y="1854"/>
                    </a:lnTo>
                    <a:lnTo>
                      <a:pt x="2030" y="1862"/>
                    </a:lnTo>
                    <a:lnTo>
                      <a:pt x="2030" y="1868"/>
                    </a:lnTo>
                    <a:lnTo>
                      <a:pt x="2030" y="1874"/>
                    </a:lnTo>
                    <a:lnTo>
                      <a:pt x="2029" y="1881"/>
                    </a:lnTo>
                    <a:lnTo>
                      <a:pt x="2027" y="1889"/>
                    </a:lnTo>
                    <a:lnTo>
                      <a:pt x="2024" y="1899"/>
                    </a:lnTo>
                    <a:lnTo>
                      <a:pt x="2019" y="1914"/>
                    </a:lnTo>
                    <a:lnTo>
                      <a:pt x="2014" y="1916"/>
                    </a:lnTo>
                    <a:lnTo>
                      <a:pt x="2009" y="1919"/>
                    </a:lnTo>
                    <a:lnTo>
                      <a:pt x="2004" y="1921"/>
                    </a:lnTo>
                    <a:lnTo>
                      <a:pt x="1999" y="1923"/>
                    </a:lnTo>
                    <a:lnTo>
                      <a:pt x="1992" y="1926"/>
                    </a:lnTo>
                    <a:lnTo>
                      <a:pt x="1986" y="1928"/>
                    </a:lnTo>
                    <a:lnTo>
                      <a:pt x="1979" y="1931"/>
                    </a:lnTo>
                    <a:lnTo>
                      <a:pt x="1972" y="1933"/>
                    </a:lnTo>
                    <a:lnTo>
                      <a:pt x="1962" y="1933"/>
                    </a:lnTo>
                    <a:lnTo>
                      <a:pt x="1953" y="1934"/>
                    </a:lnTo>
                    <a:lnTo>
                      <a:pt x="1943" y="1934"/>
                    </a:lnTo>
                    <a:lnTo>
                      <a:pt x="1932" y="1934"/>
                    </a:lnTo>
                    <a:lnTo>
                      <a:pt x="1922" y="1935"/>
                    </a:lnTo>
                    <a:lnTo>
                      <a:pt x="1912" y="1936"/>
                    </a:lnTo>
                    <a:lnTo>
                      <a:pt x="1902" y="1938"/>
                    </a:lnTo>
                    <a:lnTo>
                      <a:pt x="1891" y="1940"/>
                    </a:lnTo>
                    <a:close/>
                    <a:moveTo>
                      <a:pt x="3935" y="1873"/>
                    </a:moveTo>
                    <a:lnTo>
                      <a:pt x="3917" y="1862"/>
                    </a:lnTo>
                    <a:lnTo>
                      <a:pt x="3904" y="1852"/>
                    </a:lnTo>
                    <a:lnTo>
                      <a:pt x="3892" y="1844"/>
                    </a:lnTo>
                    <a:lnTo>
                      <a:pt x="3883" y="1838"/>
                    </a:lnTo>
                    <a:lnTo>
                      <a:pt x="3874" y="1830"/>
                    </a:lnTo>
                    <a:lnTo>
                      <a:pt x="3865" y="1822"/>
                    </a:lnTo>
                    <a:lnTo>
                      <a:pt x="3855" y="1812"/>
                    </a:lnTo>
                    <a:lnTo>
                      <a:pt x="3841" y="1798"/>
                    </a:lnTo>
                    <a:lnTo>
                      <a:pt x="3843" y="1791"/>
                    </a:lnTo>
                    <a:lnTo>
                      <a:pt x="3845" y="1785"/>
                    </a:lnTo>
                    <a:lnTo>
                      <a:pt x="3849" y="1779"/>
                    </a:lnTo>
                    <a:lnTo>
                      <a:pt x="3855" y="1773"/>
                    </a:lnTo>
                    <a:lnTo>
                      <a:pt x="3862" y="1764"/>
                    </a:lnTo>
                    <a:lnTo>
                      <a:pt x="3873" y="1752"/>
                    </a:lnTo>
                    <a:lnTo>
                      <a:pt x="3888" y="1737"/>
                    </a:lnTo>
                    <a:lnTo>
                      <a:pt x="3909" y="1717"/>
                    </a:lnTo>
                    <a:lnTo>
                      <a:pt x="3926" y="1707"/>
                    </a:lnTo>
                    <a:lnTo>
                      <a:pt x="3944" y="1696"/>
                    </a:lnTo>
                    <a:lnTo>
                      <a:pt x="3964" y="1686"/>
                    </a:lnTo>
                    <a:lnTo>
                      <a:pt x="3983" y="1676"/>
                    </a:lnTo>
                    <a:lnTo>
                      <a:pt x="4003" y="1666"/>
                    </a:lnTo>
                    <a:lnTo>
                      <a:pt x="4023" y="1656"/>
                    </a:lnTo>
                    <a:lnTo>
                      <a:pt x="4042" y="1645"/>
                    </a:lnTo>
                    <a:lnTo>
                      <a:pt x="4063" y="1635"/>
                    </a:lnTo>
                    <a:lnTo>
                      <a:pt x="4075" y="1635"/>
                    </a:lnTo>
                    <a:lnTo>
                      <a:pt x="4088" y="1635"/>
                    </a:lnTo>
                    <a:lnTo>
                      <a:pt x="4100" y="1635"/>
                    </a:lnTo>
                    <a:lnTo>
                      <a:pt x="4114" y="1634"/>
                    </a:lnTo>
                    <a:lnTo>
                      <a:pt x="4127" y="1633"/>
                    </a:lnTo>
                    <a:lnTo>
                      <a:pt x="4141" y="1632"/>
                    </a:lnTo>
                    <a:lnTo>
                      <a:pt x="4156" y="1631"/>
                    </a:lnTo>
                    <a:lnTo>
                      <a:pt x="4170" y="1628"/>
                    </a:lnTo>
                    <a:lnTo>
                      <a:pt x="4171" y="1628"/>
                    </a:lnTo>
                    <a:lnTo>
                      <a:pt x="4172" y="1627"/>
                    </a:lnTo>
                    <a:lnTo>
                      <a:pt x="4173" y="1626"/>
                    </a:lnTo>
                    <a:lnTo>
                      <a:pt x="4175" y="1624"/>
                    </a:lnTo>
                    <a:lnTo>
                      <a:pt x="4177" y="1622"/>
                    </a:lnTo>
                    <a:lnTo>
                      <a:pt x="4179" y="1620"/>
                    </a:lnTo>
                    <a:lnTo>
                      <a:pt x="4181" y="1618"/>
                    </a:lnTo>
                    <a:lnTo>
                      <a:pt x="4184" y="1615"/>
                    </a:lnTo>
                    <a:lnTo>
                      <a:pt x="4193" y="1615"/>
                    </a:lnTo>
                    <a:lnTo>
                      <a:pt x="4204" y="1615"/>
                    </a:lnTo>
                    <a:lnTo>
                      <a:pt x="4215" y="1615"/>
                    </a:lnTo>
                    <a:lnTo>
                      <a:pt x="4225" y="1615"/>
                    </a:lnTo>
                    <a:lnTo>
                      <a:pt x="4236" y="1615"/>
                    </a:lnTo>
                    <a:lnTo>
                      <a:pt x="4247" y="1615"/>
                    </a:lnTo>
                    <a:lnTo>
                      <a:pt x="4259" y="1615"/>
                    </a:lnTo>
                    <a:lnTo>
                      <a:pt x="4271" y="1615"/>
                    </a:lnTo>
                    <a:lnTo>
                      <a:pt x="4272" y="1615"/>
                    </a:lnTo>
                    <a:lnTo>
                      <a:pt x="4272" y="1616"/>
                    </a:lnTo>
                    <a:lnTo>
                      <a:pt x="4274" y="1618"/>
                    </a:lnTo>
                    <a:lnTo>
                      <a:pt x="4275" y="1619"/>
                    </a:lnTo>
                    <a:lnTo>
                      <a:pt x="4277" y="1621"/>
                    </a:lnTo>
                    <a:lnTo>
                      <a:pt x="4280" y="1624"/>
                    </a:lnTo>
                    <a:lnTo>
                      <a:pt x="4282" y="1626"/>
                    </a:lnTo>
                    <a:lnTo>
                      <a:pt x="4284" y="1628"/>
                    </a:lnTo>
                    <a:lnTo>
                      <a:pt x="4297" y="1629"/>
                    </a:lnTo>
                    <a:lnTo>
                      <a:pt x="4310" y="1630"/>
                    </a:lnTo>
                    <a:lnTo>
                      <a:pt x="4322" y="1631"/>
                    </a:lnTo>
                    <a:lnTo>
                      <a:pt x="4335" y="1633"/>
                    </a:lnTo>
                    <a:lnTo>
                      <a:pt x="4347" y="1635"/>
                    </a:lnTo>
                    <a:lnTo>
                      <a:pt x="4361" y="1637"/>
                    </a:lnTo>
                    <a:lnTo>
                      <a:pt x="4373" y="1639"/>
                    </a:lnTo>
                    <a:lnTo>
                      <a:pt x="4385" y="1642"/>
                    </a:lnTo>
                    <a:lnTo>
                      <a:pt x="4400" y="1649"/>
                    </a:lnTo>
                    <a:lnTo>
                      <a:pt x="4417" y="1658"/>
                    </a:lnTo>
                    <a:lnTo>
                      <a:pt x="4433" y="1666"/>
                    </a:lnTo>
                    <a:lnTo>
                      <a:pt x="4450" y="1673"/>
                    </a:lnTo>
                    <a:lnTo>
                      <a:pt x="4467" y="1682"/>
                    </a:lnTo>
                    <a:lnTo>
                      <a:pt x="4484" y="1690"/>
                    </a:lnTo>
                    <a:lnTo>
                      <a:pt x="4502" y="1700"/>
                    </a:lnTo>
                    <a:lnTo>
                      <a:pt x="4520" y="1710"/>
                    </a:lnTo>
                    <a:lnTo>
                      <a:pt x="4548" y="1732"/>
                    </a:lnTo>
                    <a:lnTo>
                      <a:pt x="4571" y="1749"/>
                    </a:lnTo>
                    <a:lnTo>
                      <a:pt x="4587" y="1763"/>
                    </a:lnTo>
                    <a:lnTo>
                      <a:pt x="4599" y="1773"/>
                    </a:lnTo>
                    <a:lnTo>
                      <a:pt x="4610" y="1782"/>
                    </a:lnTo>
                    <a:lnTo>
                      <a:pt x="4617" y="1791"/>
                    </a:lnTo>
                    <a:lnTo>
                      <a:pt x="4625" y="1800"/>
                    </a:lnTo>
                    <a:lnTo>
                      <a:pt x="4634" y="1812"/>
                    </a:lnTo>
                    <a:lnTo>
                      <a:pt x="4631" y="1814"/>
                    </a:lnTo>
                    <a:lnTo>
                      <a:pt x="4629" y="1817"/>
                    </a:lnTo>
                    <a:lnTo>
                      <a:pt x="4627" y="1819"/>
                    </a:lnTo>
                    <a:lnTo>
                      <a:pt x="4624" y="1822"/>
                    </a:lnTo>
                    <a:lnTo>
                      <a:pt x="4622" y="1824"/>
                    </a:lnTo>
                    <a:lnTo>
                      <a:pt x="4619" y="1827"/>
                    </a:lnTo>
                    <a:lnTo>
                      <a:pt x="4617" y="1829"/>
                    </a:lnTo>
                    <a:lnTo>
                      <a:pt x="4614" y="1832"/>
                    </a:lnTo>
                    <a:lnTo>
                      <a:pt x="4607" y="1832"/>
                    </a:lnTo>
                    <a:lnTo>
                      <a:pt x="4598" y="1832"/>
                    </a:lnTo>
                    <a:lnTo>
                      <a:pt x="4591" y="1832"/>
                    </a:lnTo>
                    <a:lnTo>
                      <a:pt x="4583" y="1833"/>
                    </a:lnTo>
                    <a:lnTo>
                      <a:pt x="4575" y="1833"/>
                    </a:lnTo>
                    <a:lnTo>
                      <a:pt x="4566" y="1835"/>
                    </a:lnTo>
                    <a:lnTo>
                      <a:pt x="4557" y="1836"/>
                    </a:lnTo>
                    <a:lnTo>
                      <a:pt x="4546" y="1838"/>
                    </a:lnTo>
                    <a:lnTo>
                      <a:pt x="4544" y="1836"/>
                    </a:lnTo>
                    <a:lnTo>
                      <a:pt x="4541" y="1833"/>
                    </a:lnTo>
                    <a:lnTo>
                      <a:pt x="4539" y="1831"/>
                    </a:lnTo>
                    <a:lnTo>
                      <a:pt x="4536" y="1828"/>
                    </a:lnTo>
                    <a:lnTo>
                      <a:pt x="4532" y="1826"/>
                    </a:lnTo>
                    <a:lnTo>
                      <a:pt x="4529" y="1823"/>
                    </a:lnTo>
                    <a:lnTo>
                      <a:pt x="4525" y="1821"/>
                    </a:lnTo>
                    <a:lnTo>
                      <a:pt x="4520" y="1819"/>
                    </a:lnTo>
                    <a:lnTo>
                      <a:pt x="4492" y="1811"/>
                    </a:lnTo>
                    <a:lnTo>
                      <a:pt x="4465" y="1802"/>
                    </a:lnTo>
                    <a:lnTo>
                      <a:pt x="4436" y="1795"/>
                    </a:lnTo>
                    <a:lnTo>
                      <a:pt x="4409" y="1787"/>
                    </a:lnTo>
                    <a:lnTo>
                      <a:pt x="4381" y="1779"/>
                    </a:lnTo>
                    <a:lnTo>
                      <a:pt x="4354" y="1770"/>
                    </a:lnTo>
                    <a:lnTo>
                      <a:pt x="4326" y="1761"/>
                    </a:lnTo>
                    <a:lnTo>
                      <a:pt x="4298" y="1750"/>
                    </a:lnTo>
                    <a:lnTo>
                      <a:pt x="4278" y="1753"/>
                    </a:lnTo>
                    <a:lnTo>
                      <a:pt x="4258" y="1756"/>
                    </a:lnTo>
                    <a:lnTo>
                      <a:pt x="4237" y="1759"/>
                    </a:lnTo>
                    <a:lnTo>
                      <a:pt x="4218" y="1762"/>
                    </a:lnTo>
                    <a:lnTo>
                      <a:pt x="4197" y="1765"/>
                    </a:lnTo>
                    <a:lnTo>
                      <a:pt x="4177" y="1769"/>
                    </a:lnTo>
                    <a:lnTo>
                      <a:pt x="4157" y="1773"/>
                    </a:lnTo>
                    <a:lnTo>
                      <a:pt x="4137" y="1778"/>
                    </a:lnTo>
                    <a:lnTo>
                      <a:pt x="4119" y="1785"/>
                    </a:lnTo>
                    <a:lnTo>
                      <a:pt x="4100" y="1794"/>
                    </a:lnTo>
                    <a:lnTo>
                      <a:pt x="4081" y="1803"/>
                    </a:lnTo>
                    <a:lnTo>
                      <a:pt x="4062" y="1813"/>
                    </a:lnTo>
                    <a:lnTo>
                      <a:pt x="4042" y="1822"/>
                    </a:lnTo>
                    <a:lnTo>
                      <a:pt x="4022" y="1832"/>
                    </a:lnTo>
                    <a:lnTo>
                      <a:pt x="4003" y="1842"/>
                    </a:lnTo>
                    <a:lnTo>
                      <a:pt x="3982" y="1852"/>
                    </a:lnTo>
                    <a:lnTo>
                      <a:pt x="3982" y="1854"/>
                    </a:lnTo>
                    <a:lnTo>
                      <a:pt x="3981" y="1858"/>
                    </a:lnTo>
                    <a:lnTo>
                      <a:pt x="3980" y="1860"/>
                    </a:lnTo>
                    <a:lnTo>
                      <a:pt x="3978" y="1863"/>
                    </a:lnTo>
                    <a:lnTo>
                      <a:pt x="3976" y="1865"/>
                    </a:lnTo>
                    <a:lnTo>
                      <a:pt x="3974" y="1868"/>
                    </a:lnTo>
                    <a:lnTo>
                      <a:pt x="3971" y="1870"/>
                    </a:lnTo>
                    <a:lnTo>
                      <a:pt x="3969" y="1873"/>
                    </a:lnTo>
                    <a:lnTo>
                      <a:pt x="3966" y="1873"/>
                    </a:lnTo>
                    <a:lnTo>
                      <a:pt x="3963" y="1873"/>
                    </a:lnTo>
                    <a:lnTo>
                      <a:pt x="3959" y="1873"/>
                    </a:lnTo>
                    <a:lnTo>
                      <a:pt x="3955" y="1873"/>
                    </a:lnTo>
                    <a:lnTo>
                      <a:pt x="3949" y="1873"/>
                    </a:lnTo>
                    <a:lnTo>
                      <a:pt x="3945" y="1873"/>
                    </a:lnTo>
                    <a:lnTo>
                      <a:pt x="3940" y="1873"/>
                    </a:lnTo>
                    <a:lnTo>
                      <a:pt x="3935" y="1873"/>
                    </a:lnTo>
                    <a:close/>
                    <a:moveTo>
                      <a:pt x="2315" y="1819"/>
                    </a:moveTo>
                    <a:lnTo>
                      <a:pt x="2313" y="1818"/>
                    </a:lnTo>
                    <a:lnTo>
                      <a:pt x="2310" y="1818"/>
                    </a:lnTo>
                    <a:lnTo>
                      <a:pt x="2308" y="1818"/>
                    </a:lnTo>
                    <a:lnTo>
                      <a:pt x="2305" y="1818"/>
                    </a:lnTo>
                    <a:lnTo>
                      <a:pt x="2301" y="1817"/>
                    </a:lnTo>
                    <a:lnTo>
                      <a:pt x="2298" y="1816"/>
                    </a:lnTo>
                    <a:lnTo>
                      <a:pt x="2293" y="1814"/>
                    </a:lnTo>
                    <a:lnTo>
                      <a:pt x="2288" y="1812"/>
                    </a:lnTo>
                    <a:lnTo>
                      <a:pt x="2288" y="1803"/>
                    </a:lnTo>
                    <a:lnTo>
                      <a:pt x="2287" y="1796"/>
                    </a:lnTo>
                    <a:lnTo>
                      <a:pt x="2286" y="1788"/>
                    </a:lnTo>
                    <a:lnTo>
                      <a:pt x="2284" y="1781"/>
                    </a:lnTo>
                    <a:lnTo>
                      <a:pt x="2282" y="1773"/>
                    </a:lnTo>
                    <a:lnTo>
                      <a:pt x="2280" y="1766"/>
                    </a:lnTo>
                    <a:lnTo>
                      <a:pt x="2277" y="1759"/>
                    </a:lnTo>
                    <a:lnTo>
                      <a:pt x="2275" y="1750"/>
                    </a:lnTo>
                    <a:lnTo>
                      <a:pt x="2267" y="1738"/>
                    </a:lnTo>
                    <a:lnTo>
                      <a:pt x="2260" y="1725"/>
                    </a:lnTo>
                    <a:lnTo>
                      <a:pt x="2253" y="1713"/>
                    </a:lnTo>
                    <a:lnTo>
                      <a:pt x="2245" y="1699"/>
                    </a:lnTo>
                    <a:lnTo>
                      <a:pt x="2237" y="1687"/>
                    </a:lnTo>
                    <a:lnTo>
                      <a:pt x="2229" y="1674"/>
                    </a:lnTo>
                    <a:lnTo>
                      <a:pt x="2222" y="1662"/>
                    </a:lnTo>
                    <a:lnTo>
                      <a:pt x="2214" y="1648"/>
                    </a:lnTo>
                    <a:lnTo>
                      <a:pt x="2209" y="1646"/>
                    </a:lnTo>
                    <a:lnTo>
                      <a:pt x="2203" y="1642"/>
                    </a:lnTo>
                    <a:lnTo>
                      <a:pt x="2197" y="1638"/>
                    </a:lnTo>
                    <a:lnTo>
                      <a:pt x="2190" y="1634"/>
                    </a:lnTo>
                    <a:lnTo>
                      <a:pt x="2183" y="1630"/>
                    </a:lnTo>
                    <a:lnTo>
                      <a:pt x="2175" y="1625"/>
                    </a:lnTo>
                    <a:lnTo>
                      <a:pt x="2168" y="1620"/>
                    </a:lnTo>
                    <a:lnTo>
                      <a:pt x="2161" y="1615"/>
                    </a:lnTo>
                    <a:lnTo>
                      <a:pt x="2160" y="1608"/>
                    </a:lnTo>
                    <a:lnTo>
                      <a:pt x="2160" y="1599"/>
                    </a:lnTo>
                    <a:lnTo>
                      <a:pt x="2158" y="1591"/>
                    </a:lnTo>
                    <a:lnTo>
                      <a:pt x="2157" y="1583"/>
                    </a:lnTo>
                    <a:lnTo>
                      <a:pt x="2155" y="1575"/>
                    </a:lnTo>
                    <a:lnTo>
                      <a:pt x="2152" y="1567"/>
                    </a:lnTo>
                    <a:lnTo>
                      <a:pt x="2150" y="1557"/>
                    </a:lnTo>
                    <a:lnTo>
                      <a:pt x="2148" y="1547"/>
                    </a:lnTo>
                    <a:lnTo>
                      <a:pt x="2139" y="1537"/>
                    </a:lnTo>
                    <a:lnTo>
                      <a:pt x="2131" y="1527"/>
                    </a:lnTo>
                    <a:lnTo>
                      <a:pt x="2122" y="1517"/>
                    </a:lnTo>
                    <a:lnTo>
                      <a:pt x="2113" y="1507"/>
                    </a:lnTo>
                    <a:lnTo>
                      <a:pt x="2103" y="1496"/>
                    </a:lnTo>
                    <a:lnTo>
                      <a:pt x="2094" y="1486"/>
                    </a:lnTo>
                    <a:lnTo>
                      <a:pt x="2083" y="1476"/>
                    </a:lnTo>
                    <a:lnTo>
                      <a:pt x="2073" y="1466"/>
                    </a:lnTo>
                    <a:lnTo>
                      <a:pt x="2061" y="1459"/>
                    </a:lnTo>
                    <a:lnTo>
                      <a:pt x="2048" y="1450"/>
                    </a:lnTo>
                    <a:lnTo>
                      <a:pt x="2035" y="1442"/>
                    </a:lnTo>
                    <a:lnTo>
                      <a:pt x="2022" y="1434"/>
                    </a:lnTo>
                    <a:lnTo>
                      <a:pt x="2009" y="1426"/>
                    </a:lnTo>
                    <a:lnTo>
                      <a:pt x="1995" y="1417"/>
                    </a:lnTo>
                    <a:lnTo>
                      <a:pt x="1980" y="1408"/>
                    </a:lnTo>
                    <a:lnTo>
                      <a:pt x="1966" y="1398"/>
                    </a:lnTo>
                    <a:lnTo>
                      <a:pt x="1966" y="1393"/>
                    </a:lnTo>
                    <a:lnTo>
                      <a:pt x="1966" y="1387"/>
                    </a:lnTo>
                    <a:lnTo>
                      <a:pt x="1966" y="1382"/>
                    </a:lnTo>
                    <a:lnTo>
                      <a:pt x="1966" y="1377"/>
                    </a:lnTo>
                    <a:lnTo>
                      <a:pt x="1966" y="1371"/>
                    </a:lnTo>
                    <a:lnTo>
                      <a:pt x="1966" y="1365"/>
                    </a:lnTo>
                    <a:lnTo>
                      <a:pt x="1966" y="1358"/>
                    </a:lnTo>
                    <a:lnTo>
                      <a:pt x="1966" y="1350"/>
                    </a:lnTo>
                    <a:lnTo>
                      <a:pt x="1969" y="1345"/>
                    </a:lnTo>
                    <a:lnTo>
                      <a:pt x="1972" y="1339"/>
                    </a:lnTo>
                    <a:lnTo>
                      <a:pt x="1976" y="1333"/>
                    </a:lnTo>
                    <a:lnTo>
                      <a:pt x="1980" y="1326"/>
                    </a:lnTo>
                    <a:lnTo>
                      <a:pt x="1984" y="1319"/>
                    </a:lnTo>
                    <a:lnTo>
                      <a:pt x="1989" y="1312"/>
                    </a:lnTo>
                    <a:lnTo>
                      <a:pt x="1995" y="1304"/>
                    </a:lnTo>
                    <a:lnTo>
                      <a:pt x="2000" y="1296"/>
                    </a:lnTo>
                    <a:lnTo>
                      <a:pt x="2007" y="1296"/>
                    </a:lnTo>
                    <a:lnTo>
                      <a:pt x="2015" y="1296"/>
                    </a:lnTo>
                    <a:lnTo>
                      <a:pt x="2022" y="1296"/>
                    </a:lnTo>
                    <a:lnTo>
                      <a:pt x="2030" y="1295"/>
                    </a:lnTo>
                    <a:lnTo>
                      <a:pt x="2038" y="1294"/>
                    </a:lnTo>
                    <a:lnTo>
                      <a:pt x="2048" y="1293"/>
                    </a:lnTo>
                    <a:lnTo>
                      <a:pt x="2057" y="1291"/>
                    </a:lnTo>
                    <a:lnTo>
                      <a:pt x="2067" y="1289"/>
                    </a:lnTo>
                    <a:lnTo>
                      <a:pt x="2084" y="1305"/>
                    </a:lnTo>
                    <a:lnTo>
                      <a:pt x="2103" y="1321"/>
                    </a:lnTo>
                    <a:lnTo>
                      <a:pt x="2122" y="1338"/>
                    </a:lnTo>
                    <a:lnTo>
                      <a:pt x="2141" y="1355"/>
                    </a:lnTo>
                    <a:lnTo>
                      <a:pt x="2161" y="1372"/>
                    </a:lnTo>
                    <a:lnTo>
                      <a:pt x="2181" y="1389"/>
                    </a:lnTo>
                    <a:lnTo>
                      <a:pt x="2201" y="1408"/>
                    </a:lnTo>
                    <a:lnTo>
                      <a:pt x="2221" y="1425"/>
                    </a:lnTo>
                    <a:lnTo>
                      <a:pt x="2231" y="1450"/>
                    </a:lnTo>
                    <a:lnTo>
                      <a:pt x="2241" y="1476"/>
                    </a:lnTo>
                    <a:lnTo>
                      <a:pt x="2252" y="1501"/>
                    </a:lnTo>
                    <a:lnTo>
                      <a:pt x="2262" y="1527"/>
                    </a:lnTo>
                    <a:lnTo>
                      <a:pt x="2271" y="1553"/>
                    </a:lnTo>
                    <a:lnTo>
                      <a:pt x="2281" y="1578"/>
                    </a:lnTo>
                    <a:lnTo>
                      <a:pt x="2291" y="1604"/>
                    </a:lnTo>
                    <a:lnTo>
                      <a:pt x="2302" y="1628"/>
                    </a:lnTo>
                    <a:lnTo>
                      <a:pt x="2330" y="1662"/>
                    </a:lnTo>
                    <a:lnTo>
                      <a:pt x="2353" y="1687"/>
                    </a:lnTo>
                    <a:lnTo>
                      <a:pt x="2368" y="1707"/>
                    </a:lnTo>
                    <a:lnTo>
                      <a:pt x="2379" y="1720"/>
                    </a:lnTo>
                    <a:lnTo>
                      <a:pt x="2386" y="1730"/>
                    </a:lnTo>
                    <a:lnTo>
                      <a:pt x="2390" y="1737"/>
                    </a:lnTo>
                    <a:lnTo>
                      <a:pt x="2393" y="1743"/>
                    </a:lnTo>
                    <a:lnTo>
                      <a:pt x="2396" y="1750"/>
                    </a:lnTo>
                    <a:lnTo>
                      <a:pt x="2396" y="1756"/>
                    </a:lnTo>
                    <a:lnTo>
                      <a:pt x="2395" y="1761"/>
                    </a:lnTo>
                    <a:lnTo>
                      <a:pt x="2393" y="1766"/>
                    </a:lnTo>
                    <a:lnTo>
                      <a:pt x="2391" y="1772"/>
                    </a:lnTo>
                    <a:lnTo>
                      <a:pt x="2389" y="1778"/>
                    </a:lnTo>
                    <a:lnTo>
                      <a:pt x="2387" y="1784"/>
                    </a:lnTo>
                    <a:lnTo>
                      <a:pt x="2385" y="1790"/>
                    </a:lnTo>
                    <a:lnTo>
                      <a:pt x="2382" y="1798"/>
                    </a:lnTo>
                    <a:lnTo>
                      <a:pt x="2379" y="1800"/>
                    </a:lnTo>
                    <a:lnTo>
                      <a:pt x="2376" y="1803"/>
                    </a:lnTo>
                    <a:lnTo>
                      <a:pt x="2372" y="1806"/>
                    </a:lnTo>
                    <a:lnTo>
                      <a:pt x="2368" y="1809"/>
                    </a:lnTo>
                    <a:lnTo>
                      <a:pt x="2364" y="1811"/>
                    </a:lnTo>
                    <a:lnTo>
                      <a:pt x="2359" y="1814"/>
                    </a:lnTo>
                    <a:lnTo>
                      <a:pt x="2354" y="1816"/>
                    </a:lnTo>
                    <a:lnTo>
                      <a:pt x="2349" y="1819"/>
                    </a:lnTo>
                    <a:lnTo>
                      <a:pt x="2346" y="1819"/>
                    </a:lnTo>
                    <a:lnTo>
                      <a:pt x="2342" y="1819"/>
                    </a:lnTo>
                    <a:lnTo>
                      <a:pt x="2338" y="1819"/>
                    </a:lnTo>
                    <a:lnTo>
                      <a:pt x="2334" y="1819"/>
                    </a:lnTo>
                    <a:lnTo>
                      <a:pt x="2330" y="1819"/>
                    </a:lnTo>
                    <a:lnTo>
                      <a:pt x="2325" y="1819"/>
                    </a:lnTo>
                    <a:lnTo>
                      <a:pt x="2320" y="1819"/>
                    </a:lnTo>
                    <a:lnTo>
                      <a:pt x="2315" y="1819"/>
                    </a:lnTo>
                    <a:close/>
                    <a:moveTo>
                      <a:pt x="5219" y="1812"/>
                    </a:moveTo>
                    <a:lnTo>
                      <a:pt x="5203" y="1812"/>
                    </a:lnTo>
                    <a:lnTo>
                      <a:pt x="5187" y="1812"/>
                    </a:lnTo>
                    <a:lnTo>
                      <a:pt x="5171" y="1812"/>
                    </a:lnTo>
                    <a:lnTo>
                      <a:pt x="5154" y="1811"/>
                    </a:lnTo>
                    <a:lnTo>
                      <a:pt x="5137" y="1810"/>
                    </a:lnTo>
                    <a:lnTo>
                      <a:pt x="5120" y="1809"/>
                    </a:lnTo>
                    <a:lnTo>
                      <a:pt x="5102" y="1807"/>
                    </a:lnTo>
                    <a:lnTo>
                      <a:pt x="5084" y="1805"/>
                    </a:lnTo>
                    <a:lnTo>
                      <a:pt x="5060" y="1767"/>
                    </a:lnTo>
                    <a:lnTo>
                      <a:pt x="5041" y="1737"/>
                    </a:lnTo>
                    <a:lnTo>
                      <a:pt x="5028" y="1716"/>
                    </a:lnTo>
                    <a:lnTo>
                      <a:pt x="5018" y="1698"/>
                    </a:lnTo>
                    <a:lnTo>
                      <a:pt x="5011" y="1685"/>
                    </a:lnTo>
                    <a:lnTo>
                      <a:pt x="5006" y="1674"/>
                    </a:lnTo>
                    <a:lnTo>
                      <a:pt x="5001" y="1663"/>
                    </a:lnTo>
                    <a:lnTo>
                      <a:pt x="4997" y="1648"/>
                    </a:lnTo>
                    <a:lnTo>
                      <a:pt x="4997" y="1646"/>
                    </a:lnTo>
                    <a:lnTo>
                      <a:pt x="4998" y="1642"/>
                    </a:lnTo>
                    <a:lnTo>
                      <a:pt x="4999" y="1638"/>
                    </a:lnTo>
                    <a:lnTo>
                      <a:pt x="5001" y="1634"/>
                    </a:lnTo>
                    <a:lnTo>
                      <a:pt x="5003" y="1630"/>
                    </a:lnTo>
                    <a:lnTo>
                      <a:pt x="5006" y="1625"/>
                    </a:lnTo>
                    <a:lnTo>
                      <a:pt x="5008" y="1620"/>
                    </a:lnTo>
                    <a:lnTo>
                      <a:pt x="5011" y="1615"/>
                    </a:lnTo>
                    <a:lnTo>
                      <a:pt x="5016" y="1615"/>
                    </a:lnTo>
                    <a:lnTo>
                      <a:pt x="5022" y="1615"/>
                    </a:lnTo>
                    <a:lnTo>
                      <a:pt x="5028" y="1615"/>
                    </a:lnTo>
                    <a:lnTo>
                      <a:pt x="5035" y="1615"/>
                    </a:lnTo>
                    <a:lnTo>
                      <a:pt x="5042" y="1615"/>
                    </a:lnTo>
                    <a:lnTo>
                      <a:pt x="5049" y="1615"/>
                    </a:lnTo>
                    <a:lnTo>
                      <a:pt x="5057" y="1615"/>
                    </a:lnTo>
                    <a:lnTo>
                      <a:pt x="5065" y="1615"/>
                    </a:lnTo>
                    <a:lnTo>
                      <a:pt x="5077" y="1628"/>
                    </a:lnTo>
                    <a:lnTo>
                      <a:pt x="5089" y="1641"/>
                    </a:lnTo>
                    <a:lnTo>
                      <a:pt x="5102" y="1656"/>
                    </a:lnTo>
                    <a:lnTo>
                      <a:pt x="5116" y="1670"/>
                    </a:lnTo>
                    <a:lnTo>
                      <a:pt x="5129" y="1685"/>
                    </a:lnTo>
                    <a:lnTo>
                      <a:pt x="5142" y="1699"/>
                    </a:lnTo>
                    <a:lnTo>
                      <a:pt x="5157" y="1715"/>
                    </a:lnTo>
                    <a:lnTo>
                      <a:pt x="5172" y="1730"/>
                    </a:lnTo>
                    <a:lnTo>
                      <a:pt x="5197" y="1730"/>
                    </a:lnTo>
                    <a:lnTo>
                      <a:pt x="5222" y="1730"/>
                    </a:lnTo>
                    <a:lnTo>
                      <a:pt x="5247" y="1730"/>
                    </a:lnTo>
                    <a:lnTo>
                      <a:pt x="5274" y="1731"/>
                    </a:lnTo>
                    <a:lnTo>
                      <a:pt x="5299" y="1732"/>
                    </a:lnTo>
                    <a:lnTo>
                      <a:pt x="5326" y="1733"/>
                    </a:lnTo>
                    <a:lnTo>
                      <a:pt x="5352" y="1735"/>
                    </a:lnTo>
                    <a:lnTo>
                      <a:pt x="5380" y="1737"/>
                    </a:lnTo>
                    <a:lnTo>
                      <a:pt x="5388" y="1734"/>
                    </a:lnTo>
                    <a:lnTo>
                      <a:pt x="5396" y="1731"/>
                    </a:lnTo>
                    <a:lnTo>
                      <a:pt x="5405" y="1727"/>
                    </a:lnTo>
                    <a:lnTo>
                      <a:pt x="5415" y="1723"/>
                    </a:lnTo>
                    <a:lnTo>
                      <a:pt x="5424" y="1718"/>
                    </a:lnTo>
                    <a:lnTo>
                      <a:pt x="5434" y="1713"/>
                    </a:lnTo>
                    <a:lnTo>
                      <a:pt x="5444" y="1709"/>
                    </a:lnTo>
                    <a:lnTo>
                      <a:pt x="5454" y="1703"/>
                    </a:lnTo>
                    <a:lnTo>
                      <a:pt x="5471" y="1687"/>
                    </a:lnTo>
                    <a:lnTo>
                      <a:pt x="5487" y="1672"/>
                    </a:lnTo>
                    <a:lnTo>
                      <a:pt x="5502" y="1656"/>
                    </a:lnTo>
                    <a:lnTo>
                      <a:pt x="5517" y="1639"/>
                    </a:lnTo>
                    <a:lnTo>
                      <a:pt x="5531" y="1624"/>
                    </a:lnTo>
                    <a:lnTo>
                      <a:pt x="5545" y="1609"/>
                    </a:lnTo>
                    <a:lnTo>
                      <a:pt x="5561" y="1594"/>
                    </a:lnTo>
                    <a:lnTo>
                      <a:pt x="5575" y="1581"/>
                    </a:lnTo>
                    <a:lnTo>
                      <a:pt x="5583" y="1578"/>
                    </a:lnTo>
                    <a:lnTo>
                      <a:pt x="5590" y="1576"/>
                    </a:lnTo>
                    <a:lnTo>
                      <a:pt x="5597" y="1573"/>
                    </a:lnTo>
                    <a:lnTo>
                      <a:pt x="5605" y="1571"/>
                    </a:lnTo>
                    <a:lnTo>
                      <a:pt x="5613" y="1569"/>
                    </a:lnTo>
                    <a:lnTo>
                      <a:pt x="5621" y="1566"/>
                    </a:lnTo>
                    <a:lnTo>
                      <a:pt x="5628" y="1564"/>
                    </a:lnTo>
                    <a:lnTo>
                      <a:pt x="5635" y="1561"/>
                    </a:lnTo>
                    <a:lnTo>
                      <a:pt x="5638" y="1556"/>
                    </a:lnTo>
                    <a:lnTo>
                      <a:pt x="5642" y="1549"/>
                    </a:lnTo>
                    <a:lnTo>
                      <a:pt x="5645" y="1543"/>
                    </a:lnTo>
                    <a:lnTo>
                      <a:pt x="5649" y="1536"/>
                    </a:lnTo>
                    <a:lnTo>
                      <a:pt x="5654" y="1529"/>
                    </a:lnTo>
                    <a:lnTo>
                      <a:pt x="5660" y="1522"/>
                    </a:lnTo>
                    <a:lnTo>
                      <a:pt x="5664" y="1514"/>
                    </a:lnTo>
                    <a:lnTo>
                      <a:pt x="5669" y="1507"/>
                    </a:lnTo>
                    <a:lnTo>
                      <a:pt x="5669" y="1501"/>
                    </a:lnTo>
                    <a:lnTo>
                      <a:pt x="5670" y="1495"/>
                    </a:lnTo>
                    <a:lnTo>
                      <a:pt x="5670" y="1488"/>
                    </a:lnTo>
                    <a:lnTo>
                      <a:pt x="5670" y="1482"/>
                    </a:lnTo>
                    <a:lnTo>
                      <a:pt x="5671" y="1475"/>
                    </a:lnTo>
                    <a:lnTo>
                      <a:pt x="5672" y="1468"/>
                    </a:lnTo>
                    <a:lnTo>
                      <a:pt x="5674" y="1460"/>
                    </a:lnTo>
                    <a:lnTo>
                      <a:pt x="5676" y="1453"/>
                    </a:lnTo>
                    <a:lnTo>
                      <a:pt x="5679" y="1449"/>
                    </a:lnTo>
                    <a:lnTo>
                      <a:pt x="5682" y="1447"/>
                    </a:lnTo>
                    <a:lnTo>
                      <a:pt x="5686" y="1444"/>
                    </a:lnTo>
                    <a:lnTo>
                      <a:pt x="5690" y="1442"/>
                    </a:lnTo>
                    <a:lnTo>
                      <a:pt x="5694" y="1439"/>
                    </a:lnTo>
                    <a:lnTo>
                      <a:pt x="5699" y="1437"/>
                    </a:lnTo>
                    <a:lnTo>
                      <a:pt x="5704" y="1434"/>
                    </a:lnTo>
                    <a:lnTo>
                      <a:pt x="5710" y="1432"/>
                    </a:lnTo>
                    <a:lnTo>
                      <a:pt x="5713" y="1434"/>
                    </a:lnTo>
                    <a:lnTo>
                      <a:pt x="5716" y="1437"/>
                    </a:lnTo>
                    <a:lnTo>
                      <a:pt x="5720" y="1439"/>
                    </a:lnTo>
                    <a:lnTo>
                      <a:pt x="5724" y="1442"/>
                    </a:lnTo>
                    <a:lnTo>
                      <a:pt x="5728" y="1444"/>
                    </a:lnTo>
                    <a:lnTo>
                      <a:pt x="5733" y="1447"/>
                    </a:lnTo>
                    <a:lnTo>
                      <a:pt x="5738" y="1449"/>
                    </a:lnTo>
                    <a:lnTo>
                      <a:pt x="5743" y="1453"/>
                    </a:lnTo>
                    <a:lnTo>
                      <a:pt x="5743" y="1463"/>
                    </a:lnTo>
                    <a:lnTo>
                      <a:pt x="5743" y="1473"/>
                    </a:lnTo>
                    <a:lnTo>
                      <a:pt x="5743" y="1483"/>
                    </a:lnTo>
                    <a:lnTo>
                      <a:pt x="5742" y="1493"/>
                    </a:lnTo>
                    <a:lnTo>
                      <a:pt x="5741" y="1505"/>
                    </a:lnTo>
                    <a:lnTo>
                      <a:pt x="5740" y="1516"/>
                    </a:lnTo>
                    <a:lnTo>
                      <a:pt x="5738" y="1528"/>
                    </a:lnTo>
                    <a:lnTo>
                      <a:pt x="5736" y="1540"/>
                    </a:lnTo>
                    <a:lnTo>
                      <a:pt x="5725" y="1572"/>
                    </a:lnTo>
                    <a:lnTo>
                      <a:pt x="5717" y="1596"/>
                    </a:lnTo>
                    <a:lnTo>
                      <a:pt x="5710" y="1615"/>
                    </a:lnTo>
                    <a:lnTo>
                      <a:pt x="5702" y="1630"/>
                    </a:lnTo>
                    <a:lnTo>
                      <a:pt x="5696" y="1643"/>
                    </a:lnTo>
                    <a:lnTo>
                      <a:pt x="5689" y="1657"/>
                    </a:lnTo>
                    <a:lnTo>
                      <a:pt x="5680" y="1672"/>
                    </a:lnTo>
                    <a:lnTo>
                      <a:pt x="5669" y="1689"/>
                    </a:lnTo>
                    <a:lnTo>
                      <a:pt x="5654" y="1700"/>
                    </a:lnTo>
                    <a:lnTo>
                      <a:pt x="5639" y="1711"/>
                    </a:lnTo>
                    <a:lnTo>
                      <a:pt x="5624" y="1723"/>
                    </a:lnTo>
                    <a:lnTo>
                      <a:pt x="5608" y="1734"/>
                    </a:lnTo>
                    <a:lnTo>
                      <a:pt x="5592" y="1746"/>
                    </a:lnTo>
                    <a:lnTo>
                      <a:pt x="5576" y="1759"/>
                    </a:lnTo>
                    <a:lnTo>
                      <a:pt x="5559" y="1772"/>
                    </a:lnTo>
                    <a:lnTo>
                      <a:pt x="5541" y="1784"/>
                    </a:lnTo>
                    <a:lnTo>
                      <a:pt x="5531" y="1787"/>
                    </a:lnTo>
                    <a:lnTo>
                      <a:pt x="5521" y="1789"/>
                    </a:lnTo>
                    <a:lnTo>
                      <a:pt x="5511" y="1792"/>
                    </a:lnTo>
                    <a:lnTo>
                      <a:pt x="5500" y="1794"/>
                    </a:lnTo>
                    <a:lnTo>
                      <a:pt x="5489" y="1797"/>
                    </a:lnTo>
                    <a:lnTo>
                      <a:pt x="5478" y="1799"/>
                    </a:lnTo>
                    <a:lnTo>
                      <a:pt x="5467" y="1802"/>
                    </a:lnTo>
                    <a:lnTo>
                      <a:pt x="5454" y="1805"/>
                    </a:lnTo>
                    <a:lnTo>
                      <a:pt x="5426" y="1805"/>
                    </a:lnTo>
                    <a:lnTo>
                      <a:pt x="5397" y="1805"/>
                    </a:lnTo>
                    <a:lnTo>
                      <a:pt x="5369" y="1806"/>
                    </a:lnTo>
                    <a:lnTo>
                      <a:pt x="5339" y="1806"/>
                    </a:lnTo>
                    <a:lnTo>
                      <a:pt x="5310" y="1807"/>
                    </a:lnTo>
                    <a:lnTo>
                      <a:pt x="5279" y="1808"/>
                    </a:lnTo>
                    <a:lnTo>
                      <a:pt x="5249" y="1810"/>
                    </a:lnTo>
                    <a:lnTo>
                      <a:pt x="5219" y="1812"/>
                    </a:lnTo>
                    <a:close/>
                    <a:moveTo>
                      <a:pt x="1932" y="1764"/>
                    </a:moveTo>
                    <a:lnTo>
                      <a:pt x="1927" y="1762"/>
                    </a:lnTo>
                    <a:lnTo>
                      <a:pt x="1922" y="1759"/>
                    </a:lnTo>
                    <a:lnTo>
                      <a:pt x="1917" y="1757"/>
                    </a:lnTo>
                    <a:lnTo>
                      <a:pt x="1911" y="1753"/>
                    </a:lnTo>
                    <a:lnTo>
                      <a:pt x="1905" y="1751"/>
                    </a:lnTo>
                    <a:lnTo>
                      <a:pt x="1899" y="1748"/>
                    </a:lnTo>
                    <a:lnTo>
                      <a:pt x="1893" y="1746"/>
                    </a:lnTo>
                    <a:lnTo>
                      <a:pt x="1885" y="1743"/>
                    </a:lnTo>
                    <a:lnTo>
                      <a:pt x="1882" y="1738"/>
                    </a:lnTo>
                    <a:lnTo>
                      <a:pt x="1879" y="1733"/>
                    </a:lnTo>
                    <a:lnTo>
                      <a:pt x="1875" y="1728"/>
                    </a:lnTo>
                    <a:lnTo>
                      <a:pt x="1871" y="1723"/>
                    </a:lnTo>
                    <a:lnTo>
                      <a:pt x="1866" y="1719"/>
                    </a:lnTo>
                    <a:lnTo>
                      <a:pt x="1862" y="1714"/>
                    </a:lnTo>
                    <a:lnTo>
                      <a:pt x="1857" y="1709"/>
                    </a:lnTo>
                    <a:lnTo>
                      <a:pt x="1852" y="1703"/>
                    </a:lnTo>
                    <a:lnTo>
                      <a:pt x="1852" y="1700"/>
                    </a:lnTo>
                    <a:lnTo>
                      <a:pt x="1852" y="1698"/>
                    </a:lnTo>
                    <a:lnTo>
                      <a:pt x="1852" y="1695"/>
                    </a:lnTo>
                    <a:lnTo>
                      <a:pt x="1853" y="1693"/>
                    </a:lnTo>
                    <a:lnTo>
                      <a:pt x="1853" y="1690"/>
                    </a:lnTo>
                    <a:lnTo>
                      <a:pt x="1855" y="1688"/>
                    </a:lnTo>
                    <a:lnTo>
                      <a:pt x="1856" y="1685"/>
                    </a:lnTo>
                    <a:lnTo>
                      <a:pt x="1858" y="1683"/>
                    </a:lnTo>
                    <a:lnTo>
                      <a:pt x="1871" y="1673"/>
                    </a:lnTo>
                    <a:lnTo>
                      <a:pt x="1883" y="1663"/>
                    </a:lnTo>
                    <a:lnTo>
                      <a:pt x="1896" y="1652"/>
                    </a:lnTo>
                    <a:lnTo>
                      <a:pt x="1909" y="1642"/>
                    </a:lnTo>
                    <a:lnTo>
                      <a:pt x="1921" y="1632"/>
                    </a:lnTo>
                    <a:lnTo>
                      <a:pt x="1933" y="1622"/>
                    </a:lnTo>
                    <a:lnTo>
                      <a:pt x="1947" y="1612"/>
                    </a:lnTo>
                    <a:lnTo>
                      <a:pt x="1959" y="1601"/>
                    </a:lnTo>
                    <a:lnTo>
                      <a:pt x="1962" y="1593"/>
                    </a:lnTo>
                    <a:lnTo>
                      <a:pt x="1965" y="1586"/>
                    </a:lnTo>
                    <a:lnTo>
                      <a:pt x="1969" y="1578"/>
                    </a:lnTo>
                    <a:lnTo>
                      <a:pt x="1973" y="1570"/>
                    </a:lnTo>
                    <a:lnTo>
                      <a:pt x="1978" y="1562"/>
                    </a:lnTo>
                    <a:lnTo>
                      <a:pt x="1982" y="1553"/>
                    </a:lnTo>
                    <a:lnTo>
                      <a:pt x="1987" y="1543"/>
                    </a:lnTo>
                    <a:lnTo>
                      <a:pt x="1992" y="1533"/>
                    </a:lnTo>
                    <a:lnTo>
                      <a:pt x="2003" y="1539"/>
                    </a:lnTo>
                    <a:lnTo>
                      <a:pt x="2013" y="1545"/>
                    </a:lnTo>
                    <a:lnTo>
                      <a:pt x="2023" y="1551"/>
                    </a:lnTo>
                    <a:lnTo>
                      <a:pt x="2033" y="1559"/>
                    </a:lnTo>
                    <a:lnTo>
                      <a:pt x="2045" y="1566"/>
                    </a:lnTo>
                    <a:lnTo>
                      <a:pt x="2056" y="1573"/>
                    </a:lnTo>
                    <a:lnTo>
                      <a:pt x="2068" y="1580"/>
                    </a:lnTo>
                    <a:lnTo>
                      <a:pt x="2080" y="1588"/>
                    </a:lnTo>
                    <a:lnTo>
                      <a:pt x="2082" y="1593"/>
                    </a:lnTo>
                    <a:lnTo>
                      <a:pt x="2085" y="1598"/>
                    </a:lnTo>
                    <a:lnTo>
                      <a:pt x="2087" y="1604"/>
                    </a:lnTo>
                    <a:lnTo>
                      <a:pt x="2090" y="1609"/>
                    </a:lnTo>
                    <a:lnTo>
                      <a:pt x="2095" y="1615"/>
                    </a:lnTo>
                    <a:lnTo>
                      <a:pt x="2098" y="1621"/>
                    </a:lnTo>
                    <a:lnTo>
                      <a:pt x="2102" y="1628"/>
                    </a:lnTo>
                    <a:lnTo>
                      <a:pt x="2107" y="1635"/>
                    </a:lnTo>
                    <a:lnTo>
                      <a:pt x="2105" y="1645"/>
                    </a:lnTo>
                    <a:lnTo>
                      <a:pt x="2102" y="1656"/>
                    </a:lnTo>
                    <a:lnTo>
                      <a:pt x="2099" y="1666"/>
                    </a:lnTo>
                    <a:lnTo>
                      <a:pt x="2096" y="1676"/>
                    </a:lnTo>
                    <a:lnTo>
                      <a:pt x="2092" y="1686"/>
                    </a:lnTo>
                    <a:lnTo>
                      <a:pt x="2088" y="1696"/>
                    </a:lnTo>
                    <a:lnTo>
                      <a:pt x="2084" y="1707"/>
                    </a:lnTo>
                    <a:lnTo>
                      <a:pt x="2080" y="1717"/>
                    </a:lnTo>
                    <a:lnTo>
                      <a:pt x="2070" y="1722"/>
                    </a:lnTo>
                    <a:lnTo>
                      <a:pt x="2060" y="1727"/>
                    </a:lnTo>
                    <a:lnTo>
                      <a:pt x="2050" y="1732"/>
                    </a:lnTo>
                    <a:lnTo>
                      <a:pt x="2038" y="1738"/>
                    </a:lnTo>
                    <a:lnTo>
                      <a:pt x="2028" y="1743"/>
                    </a:lnTo>
                    <a:lnTo>
                      <a:pt x="2017" y="1750"/>
                    </a:lnTo>
                    <a:lnTo>
                      <a:pt x="2005" y="1757"/>
                    </a:lnTo>
                    <a:lnTo>
                      <a:pt x="1992" y="1764"/>
                    </a:lnTo>
                    <a:lnTo>
                      <a:pt x="1985" y="1764"/>
                    </a:lnTo>
                    <a:lnTo>
                      <a:pt x="1977" y="1764"/>
                    </a:lnTo>
                    <a:lnTo>
                      <a:pt x="1970" y="1764"/>
                    </a:lnTo>
                    <a:lnTo>
                      <a:pt x="1962" y="1764"/>
                    </a:lnTo>
                    <a:lnTo>
                      <a:pt x="1955" y="1764"/>
                    </a:lnTo>
                    <a:lnTo>
                      <a:pt x="1948" y="1764"/>
                    </a:lnTo>
                    <a:lnTo>
                      <a:pt x="1939" y="1764"/>
                    </a:lnTo>
                    <a:lnTo>
                      <a:pt x="1932" y="1764"/>
                    </a:lnTo>
                    <a:close/>
                    <a:moveTo>
                      <a:pt x="5367" y="1669"/>
                    </a:moveTo>
                    <a:lnTo>
                      <a:pt x="5364" y="1667"/>
                    </a:lnTo>
                    <a:lnTo>
                      <a:pt x="5361" y="1664"/>
                    </a:lnTo>
                    <a:lnTo>
                      <a:pt x="5357" y="1662"/>
                    </a:lnTo>
                    <a:lnTo>
                      <a:pt x="5352" y="1659"/>
                    </a:lnTo>
                    <a:lnTo>
                      <a:pt x="5348" y="1657"/>
                    </a:lnTo>
                    <a:lnTo>
                      <a:pt x="5343" y="1654"/>
                    </a:lnTo>
                    <a:lnTo>
                      <a:pt x="5338" y="1651"/>
                    </a:lnTo>
                    <a:lnTo>
                      <a:pt x="5333" y="1648"/>
                    </a:lnTo>
                    <a:lnTo>
                      <a:pt x="5330" y="1631"/>
                    </a:lnTo>
                    <a:lnTo>
                      <a:pt x="5327" y="1613"/>
                    </a:lnTo>
                    <a:lnTo>
                      <a:pt x="5323" y="1595"/>
                    </a:lnTo>
                    <a:lnTo>
                      <a:pt x="5319" y="1577"/>
                    </a:lnTo>
                    <a:lnTo>
                      <a:pt x="5315" y="1559"/>
                    </a:lnTo>
                    <a:lnTo>
                      <a:pt x="5310" y="1539"/>
                    </a:lnTo>
                    <a:lnTo>
                      <a:pt x="5304" y="1520"/>
                    </a:lnTo>
                    <a:lnTo>
                      <a:pt x="5299" y="1499"/>
                    </a:lnTo>
                    <a:lnTo>
                      <a:pt x="5286" y="1484"/>
                    </a:lnTo>
                    <a:lnTo>
                      <a:pt x="5276" y="1472"/>
                    </a:lnTo>
                    <a:lnTo>
                      <a:pt x="5267" y="1463"/>
                    </a:lnTo>
                    <a:lnTo>
                      <a:pt x="5260" y="1456"/>
                    </a:lnTo>
                    <a:lnTo>
                      <a:pt x="5253" y="1449"/>
                    </a:lnTo>
                    <a:lnTo>
                      <a:pt x="5245" y="1444"/>
                    </a:lnTo>
                    <a:lnTo>
                      <a:pt x="5237" y="1438"/>
                    </a:lnTo>
                    <a:lnTo>
                      <a:pt x="5226" y="1432"/>
                    </a:lnTo>
                    <a:lnTo>
                      <a:pt x="5226" y="1424"/>
                    </a:lnTo>
                    <a:lnTo>
                      <a:pt x="5226" y="1417"/>
                    </a:lnTo>
                    <a:lnTo>
                      <a:pt x="5226" y="1409"/>
                    </a:lnTo>
                    <a:lnTo>
                      <a:pt x="5226" y="1402"/>
                    </a:lnTo>
                    <a:lnTo>
                      <a:pt x="5226" y="1393"/>
                    </a:lnTo>
                    <a:lnTo>
                      <a:pt x="5226" y="1386"/>
                    </a:lnTo>
                    <a:lnTo>
                      <a:pt x="5226" y="1378"/>
                    </a:lnTo>
                    <a:lnTo>
                      <a:pt x="5226" y="1371"/>
                    </a:lnTo>
                    <a:lnTo>
                      <a:pt x="5231" y="1363"/>
                    </a:lnTo>
                    <a:lnTo>
                      <a:pt x="5236" y="1356"/>
                    </a:lnTo>
                    <a:lnTo>
                      <a:pt x="5240" y="1348"/>
                    </a:lnTo>
                    <a:lnTo>
                      <a:pt x="5245" y="1340"/>
                    </a:lnTo>
                    <a:lnTo>
                      <a:pt x="5250" y="1333"/>
                    </a:lnTo>
                    <a:lnTo>
                      <a:pt x="5255" y="1325"/>
                    </a:lnTo>
                    <a:lnTo>
                      <a:pt x="5261" y="1318"/>
                    </a:lnTo>
                    <a:lnTo>
                      <a:pt x="5266" y="1310"/>
                    </a:lnTo>
                    <a:lnTo>
                      <a:pt x="5279" y="1310"/>
                    </a:lnTo>
                    <a:lnTo>
                      <a:pt x="5292" y="1310"/>
                    </a:lnTo>
                    <a:lnTo>
                      <a:pt x="5307" y="1310"/>
                    </a:lnTo>
                    <a:lnTo>
                      <a:pt x="5321" y="1309"/>
                    </a:lnTo>
                    <a:lnTo>
                      <a:pt x="5335" y="1309"/>
                    </a:lnTo>
                    <a:lnTo>
                      <a:pt x="5350" y="1307"/>
                    </a:lnTo>
                    <a:lnTo>
                      <a:pt x="5365" y="1306"/>
                    </a:lnTo>
                    <a:lnTo>
                      <a:pt x="5380" y="1304"/>
                    </a:lnTo>
                    <a:lnTo>
                      <a:pt x="5388" y="1309"/>
                    </a:lnTo>
                    <a:lnTo>
                      <a:pt x="5395" y="1315"/>
                    </a:lnTo>
                    <a:lnTo>
                      <a:pt x="5402" y="1321"/>
                    </a:lnTo>
                    <a:lnTo>
                      <a:pt x="5411" y="1328"/>
                    </a:lnTo>
                    <a:lnTo>
                      <a:pt x="5418" y="1335"/>
                    </a:lnTo>
                    <a:lnTo>
                      <a:pt x="5426" y="1342"/>
                    </a:lnTo>
                    <a:lnTo>
                      <a:pt x="5433" y="1349"/>
                    </a:lnTo>
                    <a:lnTo>
                      <a:pt x="5440" y="1358"/>
                    </a:lnTo>
                    <a:lnTo>
                      <a:pt x="5453" y="1358"/>
                    </a:lnTo>
                    <a:lnTo>
                      <a:pt x="5466" y="1359"/>
                    </a:lnTo>
                    <a:lnTo>
                      <a:pt x="5479" y="1360"/>
                    </a:lnTo>
                    <a:lnTo>
                      <a:pt x="5492" y="1362"/>
                    </a:lnTo>
                    <a:lnTo>
                      <a:pt x="5505" y="1364"/>
                    </a:lnTo>
                    <a:lnTo>
                      <a:pt x="5519" y="1366"/>
                    </a:lnTo>
                    <a:lnTo>
                      <a:pt x="5533" y="1368"/>
                    </a:lnTo>
                    <a:lnTo>
                      <a:pt x="5548" y="1371"/>
                    </a:lnTo>
                    <a:lnTo>
                      <a:pt x="5551" y="1378"/>
                    </a:lnTo>
                    <a:lnTo>
                      <a:pt x="5554" y="1386"/>
                    </a:lnTo>
                    <a:lnTo>
                      <a:pt x="5559" y="1394"/>
                    </a:lnTo>
                    <a:lnTo>
                      <a:pt x="5563" y="1403"/>
                    </a:lnTo>
                    <a:lnTo>
                      <a:pt x="5567" y="1411"/>
                    </a:lnTo>
                    <a:lnTo>
                      <a:pt x="5572" y="1420"/>
                    </a:lnTo>
                    <a:lnTo>
                      <a:pt x="5577" y="1429"/>
                    </a:lnTo>
                    <a:lnTo>
                      <a:pt x="5582" y="1438"/>
                    </a:lnTo>
                    <a:lnTo>
                      <a:pt x="5572" y="1457"/>
                    </a:lnTo>
                    <a:lnTo>
                      <a:pt x="5562" y="1474"/>
                    </a:lnTo>
                    <a:lnTo>
                      <a:pt x="5551" y="1492"/>
                    </a:lnTo>
                    <a:lnTo>
                      <a:pt x="5541" y="1510"/>
                    </a:lnTo>
                    <a:lnTo>
                      <a:pt x="5531" y="1528"/>
                    </a:lnTo>
                    <a:lnTo>
                      <a:pt x="5522" y="1545"/>
                    </a:lnTo>
                    <a:lnTo>
                      <a:pt x="5512" y="1564"/>
                    </a:lnTo>
                    <a:lnTo>
                      <a:pt x="5501" y="1581"/>
                    </a:lnTo>
                    <a:lnTo>
                      <a:pt x="5480" y="1599"/>
                    </a:lnTo>
                    <a:lnTo>
                      <a:pt x="5461" y="1615"/>
                    </a:lnTo>
                    <a:lnTo>
                      <a:pt x="5444" y="1627"/>
                    </a:lnTo>
                    <a:lnTo>
                      <a:pt x="5431" y="1637"/>
                    </a:lnTo>
                    <a:lnTo>
                      <a:pt x="5419" y="1645"/>
                    </a:lnTo>
                    <a:lnTo>
                      <a:pt x="5411" y="1651"/>
                    </a:lnTo>
                    <a:lnTo>
                      <a:pt x="5404" y="1658"/>
                    </a:lnTo>
                    <a:lnTo>
                      <a:pt x="5400" y="1663"/>
                    </a:lnTo>
                    <a:lnTo>
                      <a:pt x="5397" y="1663"/>
                    </a:lnTo>
                    <a:lnTo>
                      <a:pt x="5394" y="1663"/>
                    </a:lnTo>
                    <a:lnTo>
                      <a:pt x="5390" y="1663"/>
                    </a:lnTo>
                    <a:lnTo>
                      <a:pt x="5386" y="1664"/>
                    </a:lnTo>
                    <a:lnTo>
                      <a:pt x="5381" y="1664"/>
                    </a:lnTo>
                    <a:lnTo>
                      <a:pt x="5377" y="1665"/>
                    </a:lnTo>
                    <a:lnTo>
                      <a:pt x="5372" y="1667"/>
                    </a:lnTo>
                    <a:lnTo>
                      <a:pt x="5367" y="1669"/>
                    </a:lnTo>
                    <a:close/>
                    <a:moveTo>
                      <a:pt x="4567" y="1615"/>
                    </a:moveTo>
                    <a:lnTo>
                      <a:pt x="4554" y="1608"/>
                    </a:lnTo>
                    <a:lnTo>
                      <a:pt x="4540" y="1599"/>
                    </a:lnTo>
                    <a:lnTo>
                      <a:pt x="4527" y="1591"/>
                    </a:lnTo>
                    <a:lnTo>
                      <a:pt x="4513" y="1583"/>
                    </a:lnTo>
                    <a:lnTo>
                      <a:pt x="4497" y="1575"/>
                    </a:lnTo>
                    <a:lnTo>
                      <a:pt x="4483" y="1567"/>
                    </a:lnTo>
                    <a:lnTo>
                      <a:pt x="4468" y="1557"/>
                    </a:lnTo>
                    <a:lnTo>
                      <a:pt x="4453" y="1547"/>
                    </a:lnTo>
                    <a:lnTo>
                      <a:pt x="4450" y="1540"/>
                    </a:lnTo>
                    <a:lnTo>
                      <a:pt x="4448" y="1535"/>
                    </a:lnTo>
                    <a:lnTo>
                      <a:pt x="4447" y="1531"/>
                    </a:lnTo>
                    <a:lnTo>
                      <a:pt x="4447" y="1527"/>
                    </a:lnTo>
                    <a:lnTo>
                      <a:pt x="4447" y="1523"/>
                    </a:lnTo>
                    <a:lnTo>
                      <a:pt x="4448" y="1519"/>
                    </a:lnTo>
                    <a:lnTo>
                      <a:pt x="4450" y="1513"/>
                    </a:lnTo>
                    <a:lnTo>
                      <a:pt x="4453" y="1507"/>
                    </a:lnTo>
                    <a:lnTo>
                      <a:pt x="4480" y="1493"/>
                    </a:lnTo>
                    <a:lnTo>
                      <a:pt x="4509" y="1480"/>
                    </a:lnTo>
                    <a:lnTo>
                      <a:pt x="4536" y="1466"/>
                    </a:lnTo>
                    <a:lnTo>
                      <a:pt x="4565" y="1451"/>
                    </a:lnTo>
                    <a:lnTo>
                      <a:pt x="4593" y="1436"/>
                    </a:lnTo>
                    <a:lnTo>
                      <a:pt x="4622" y="1422"/>
                    </a:lnTo>
                    <a:lnTo>
                      <a:pt x="4651" y="1407"/>
                    </a:lnTo>
                    <a:lnTo>
                      <a:pt x="4681" y="1391"/>
                    </a:lnTo>
                    <a:lnTo>
                      <a:pt x="4696" y="1391"/>
                    </a:lnTo>
                    <a:lnTo>
                      <a:pt x="4712" y="1390"/>
                    </a:lnTo>
                    <a:lnTo>
                      <a:pt x="4727" y="1388"/>
                    </a:lnTo>
                    <a:lnTo>
                      <a:pt x="4741" y="1387"/>
                    </a:lnTo>
                    <a:lnTo>
                      <a:pt x="4757" y="1385"/>
                    </a:lnTo>
                    <a:lnTo>
                      <a:pt x="4772" y="1382"/>
                    </a:lnTo>
                    <a:lnTo>
                      <a:pt x="4787" y="1380"/>
                    </a:lnTo>
                    <a:lnTo>
                      <a:pt x="4802" y="1378"/>
                    </a:lnTo>
                    <a:lnTo>
                      <a:pt x="4884" y="1400"/>
                    </a:lnTo>
                    <a:lnTo>
                      <a:pt x="4947" y="1418"/>
                    </a:lnTo>
                    <a:lnTo>
                      <a:pt x="4994" y="1431"/>
                    </a:lnTo>
                    <a:lnTo>
                      <a:pt x="5030" y="1441"/>
                    </a:lnTo>
                    <a:lnTo>
                      <a:pt x="5058" y="1450"/>
                    </a:lnTo>
                    <a:lnTo>
                      <a:pt x="5081" y="1459"/>
                    </a:lnTo>
                    <a:lnTo>
                      <a:pt x="5104" y="1468"/>
                    </a:lnTo>
                    <a:lnTo>
                      <a:pt x="5131" y="1479"/>
                    </a:lnTo>
                    <a:lnTo>
                      <a:pt x="5138" y="1486"/>
                    </a:lnTo>
                    <a:lnTo>
                      <a:pt x="5144" y="1491"/>
                    </a:lnTo>
                    <a:lnTo>
                      <a:pt x="5149" y="1495"/>
                    </a:lnTo>
                    <a:lnTo>
                      <a:pt x="5154" y="1498"/>
                    </a:lnTo>
                    <a:lnTo>
                      <a:pt x="5162" y="1501"/>
                    </a:lnTo>
                    <a:lnTo>
                      <a:pt x="5171" y="1506"/>
                    </a:lnTo>
                    <a:lnTo>
                      <a:pt x="5183" y="1509"/>
                    </a:lnTo>
                    <a:lnTo>
                      <a:pt x="5198" y="1513"/>
                    </a:lnTo>
                    <a:lnTo>
                      <a:pt x="5201" y="1518"/>
                    </a:lnTo>
                    <a:lnTo>
                      <a:pt x="5203" y="1523"/>
                    </a:lnTo>
                    <a:lnTo>
                      <a:pt x="5207" y="1528"/>
                    </a:lnTo>
                    <a:lnTo>
                      <a:pt x="5210" y="1533"/>
                    </a:lnTo>
                    <a:lnTo>
                      <a:pt x="5213" y="1538"/>
                    </a:lnTo>
                    <a:lnTo>
                      <a:pt x="5217" y="1543"/>
                    </a:lnTo>
                    <a:lnTo>
                      <a:pt x="5221" y="1548"/>
                    </a:lnTo>
                    <a:lnTo>
                      <a:pt x="5226" y="1554"/>
                    </a:lnTo>
                    <a:lnTo>
                      <a:pt x="5226" y="1562"/>
                    </a:lnTo>
                    <a:lnTo>
                      <a:pt x="5226" y="1569"/>
                    </a:lnTo>
                    <a:lnTo>
                      <a:pt x="5226" y="1577"/>
                    </a:lnTo>
                    <a:lnTo>
                      <a:pt x="5226" y="1584"/>
                    </a:lnTo>
                    <a:lnTo>
                      <a:pt x="5226" y="1592"/>
                    </a:lnTo>
                    <a:lnTo>
                      <a:pt x="5226" y="1599"/>
                    </a:lnTo>
                    <a:lnTo>
                      <a:pt x="5226" y="1608"/>
                    </a:lnTo>
                    <a:lnTo>
                      <a:pt x="5226" y="1615"/>
                    </a:lnTo>
                    <a:lnTo>
                      <a:pt x="5223" y="1615"/>
                    </a:lnTo>
                    <a:lnTo>
                      <a:pt x="5221" y="1615"/>
                    </a:lnTo>
                    <a:lnTo>
                      <a:pt x="5218" y="1616"/>
                    </a:lnTo>
                    <a:lnTo>
                      <a:pt x="5216" y="1616"/>
                    </a:lnTo>
                    <a:lnTo>
                      <a:pt x="5213" y="1617"/>
                    </a:lnTo>
                    <a:lnTo>
                      <a:pt x="5211" y="1618"/>
                    </a:lnTo>
                    <a:lnTo>
                      <a:pt x="5208" y="1620"/>
                    </a:lnTo>
                    <a:lnTo>
                      <a:pt x="5206" y="1622"/>
                    </a:lnTo>
                    <a:lnTo>
                      <a:pt x="5185" y="1607"/>
                    </a:lnTo>
                    <a:lnTo>
                      <a:pt x="5165" y="1591"/>
                    </a:lnTo>
                    <a:lnTo>
                      <a:pt x="5144" y="1576"/>
                    </a:lnTo>
                    <a:lnTo>
                      <a:pt x="5124" y="1561"/>
                    </a:lnTo>
                    <a:lnTo>
                      <a:pt x="5102" y="1545"/>
                    </a:lnTo>
                    <a:lnTo>
                      <a:pt x="5082" y="1530"/>
                    </a:lnTo>
                    <a:lnTo>
                      <a:pt x="5060" y="1515"/>
                    </a:lnTo>
                    <a:lnTo>
                      <a:pt x="5037" y="1499"/>
                    </a:lnTo>
                    <a:lnTo>
                      <a:pt x="5026" y="1511"/>
                    </a:lnTo>
                    <a:lnTo>
                      <a:pt x="5018" y="1520"/>
                    </a:lnTo>
                    <a:lnTo>
                      <a:pt x="5011" y="1526"/>
                    </a:lnTo>
                    <a:lnTo>
                      <a:pt x="5006" y="1530"/>
                    </a:lnTo>
                    <a:lnTo>
                      <a:pt x="5000" y="1533"/>
                    </a:lnTo>
                    <a:lnTo>
                      <a:pt x="4995" y="1536"/>
                    </a:lnTo>
                    <a:lnTo>
                      <a:pt x="4990" y="1538"/>
                    </a:lnTo>
                    <a:lnTo>
                      <a:pt x="4984" y="1540"/>
                    </a:lnTo>
                    <a:lnTo>
                      <a:pt x="4971" y="1535"/>
                    </a:lnTo>
                    <a:lnTo>
                      <a:pt x="4959" y="1530"/>
                    </a:lnTo>
                    <a:lnTo>
                      <a:pt x="4945" y="1525"/>
                    </a:lnTo>
                    <a:lnTo>
                      <a:pt x="4933" y="1520"/>
                    </a:lnTo>
                    <a:lnTo>
                      <a:pt x="4921" y="1515"/>
                    </a:lnTo>
                    <a:lnTo>
                      <a:pt x="4908" y="1510"/>
                    </a:lnTo>
                    <a:lnTo>
                      <a:pt x="4895" y="1505"/>
                    </a:lnTo>
                    <a:lnTo>
                      <a:pt x="4883" y="1499"/>
                    </a:lnTo>
                    <a:lnTo>
                      <a:pt x="4870" y="1499"/>
                    </a:lnTo>
                    <a:lnTo>
                      <a:pt x="4858" y="1499"/>
                    </a:lnTo>
                    <a:lnTo>
                      <a:pt x="4844" y="1500"/>
                    </a:lnTo>
                    <a:lnTo>
                      <a:pt x="4831" y="1500"/>
                    </a:lnTo>
                    <a:lnTo>
                      <a:pt x="4818" y="1501"/>
                    </a:lnTo>
                    <a:lnTo>
                      <a:pt x="4805" y="1503"/>
                    </a:lnTo>
                    <a:lnTo>
                      <a:pt x="4790" y="1505"/>
                    </a:lnTo>
                    <a:lnTo>
                      <a:pt x="4775" y="1507"/>
                    </a:lnTo>
                    <a:lnTo>
                      <a:pt x="4775" y="1509"/>
                    </a:lnTo>
                    <a:lnTo>
                      <a:pt x="4775" y="1512"/>
                    </a:lnTo>
                    <a:lnTo>
                      <a:pt x="4775" y="1514"/>
                    </a:lnTo>
                    <a:lnTo>
                      <a:pt x="4774" y="1517"/>
                    </a:lnTo>
                    <a:lnTo>
                      <a:pt x="4774" y="1519"/>
                    </a:lnTo>
                    <a:lnTo>
                      <a:pt x="4773" y="1522"/>
                    </a:lnTo>
                    <a:lnTo>
                      <a:pt x="4771" y="1524"/>
                    </a:lnTo>
                    <a:lnTo>
                      <a:pt x="4769" y="1527"/>
                    </a:lnTo>
                    <a:lnTo>
                      <a:pt x="4763" y="1527"/>
                    </a:lnTo>
                    <a:lnTo>
                      <a:pt x="4758" y="1528"/>
                    </a:lnTo>
                    <a:lnTo>
                      <a:pt x="4750" y="1529"/>
                    </a:lnTo>
                    <a:lnTo>
                      <a:pt x="4744" y="1531"/>
                    </a:lnTo>
                    <a:lnTo>
                      <a:pt x="4737" y="1533"/>
                    </a:lnTo>
                    <a:lnTo>
                      <a:pt x="4730" y="1535"/>
                    </a:lnTo>
                    <a:lnTo>
                      <a:pt x="4722" y="1538"/>
                    </a:lnTo>
                    <a:lnTo>
                      <a:pt x="4715" y="1540"/>
                    </a:lnTo>
                    <a:lnTo>
                      <a:pt x="4705" y="1548"/>
                    </a:lnTo>
                    <a:lnTo>
                      <a:pt x="4693" y="1556"/>
                    </a:lnTo>
                    <a:lnTo>
                      <a:pt x="4682" y="1564"/>
                    </a:lnTo>
                    <a:lnTo>
                      <a:pt x="4670" y="1572"/>
                    </a:lnTo>
                    <a:lnTo>
                      <a:pt x="4658" y="1580"/>
                    </a:lnTo>
                    <a:lnTo>
                      <a:pt x="4645" y="1589"/>
                    </a:lnTo>
                    <a:lnTo>
                      <a:pt x="4633" y="1598"/>
                    </a:lnTo>
                    <a:lnTo>
                      <a:pt x="4621" y="1609"/>
                    </a:lnTo>
                    <a:lnTo>
                      <a:pt x="4616" y="1609"/>
                    </a:lnTo>
                    <a:lnTo>
                      <a:pt x="4610" y="1609"/>
                    </a:lnTo>
                    <a:lnTo>
                      <a:pt x="4604" y="1609"/>
                    </a:lnTo>
                    <a:lnTo>
                      <a:pt x="4596" y="1609"/>
                    </a:lnTo>
                    <a:lnTo>
                      <a:pt x="4589" y="1610"/>
                    </a:lnTo>
                    <a:lnTo>
                      <a:pt x="4582" y="1611"/>
                    </a:lnTo>
                    <a:lnTo>
                      <a:pt x="4574" y="1613"/>
                    </a:lnTo>
                    <a:lnTo>
                      <a:pt x="4567" y="1615"/>
                    </a:lnTo>
                    <a:close/>
                    <a:moveTo>
                      <a:pt x="1824" y="1609"/>
                    </a:moveTo>
                    <a:lnTo>
                      <a:pt x="1819" y="1608"/>
                    </a:lnTo>
                    <a:lnTo>
                      <a:pt x="1813" y="1607"/>
                    </a:lnTo>
                    <a:lnTo>
                      <a:pt x="1807" y="1606"/>
                    </a:lnTo>
                    <a:lnTo>
                      <a:pt x="1801" y="1604"/>
                    </a:lnTo>
                    <a:lnTo>
                      <a:pt x="1794" y="1601"/>
                    </a:lnTo>
                    <a:lnTo>
                      <a:pt x="1785" y="1599"/>
                    </a:lnTo>
                    <a:lnTo>
                      <a:pt x="1778" y="1597"/>
                    </a:lnTo>
                    <a:lnTo>
                      <a:pt x="1771" y="1594"/>
                    </a:lnTo>
                    <a:lnTo>
                      <a:pt x="1768" y="1592"/>
                    </a:lnTo>
                    <a:lnTo>
                      <a:pt x="1766" y="1589"/>
                    </a:lnTo>
                    <a:lnTo>
                      <a:pt x="1763" y="1586"/>
                    </a:lnTo>
                    <a:lnTo>
                      <a:pt x="1760" y="1583"/>
                    </a:lnTo>
                    <a:lnTo>
                      <a:pt x="1757" y="1580"/>
                    </a:lnTo>
                    <a:lnTo>
                      <a:pt x="1753" y="1576"/>
                    </a:lnTo>
                    <a:lnTo>
                      <a:pt x="1749" y="1572"/>
                    </a:lnTo>
                    <a:lnTo>
                      <a:pt x="1744" y="1568"/>
                    </a:lnTo>
                    <a:lnTo>
                      <a:pt x="1745" y="1537"/>
                    </a:lnTo>
                    <a:lnTo>
                      <a:pt x="1745" y="1507"/>
                    </a:lnTo>
                    <a:lnTo>
                      <a:pt x="1747" y="1476"/>
                    </a:lnTo>
                    <a:lnTo>
                      <a:pt x="1748" y="1444"/>
                    </a:lnTo>
                    <a:lnTo>
                      <a:pt x="1750" y="1414"/>
                    </a:lnTo>
                    <a:lnTo>
                      <a:pt x="1753" y="1381"/>
                    </a:lnTo>
                    <a:lnTo>
                      <a:pt x="1755" y="1349"/>
                    </a:lnTo>
                    <a:lnTo>
                      <a:pt x="1758" y="1317"/>
                    </a:lnTo>
                    <a:lnTo>
                      <a:pt x="1747" y="1298"/>
                    </a:lnTo>
                    <a:lnTo>
                      <a:pt x="1737" y="1284"/>
                    </a:lnTo>
                    <a:lnTo>
                      <a:pt x="1731" y="1273"/>
                    </a:lnTo>
                    <a:lnTo>
                      <a:pt x="1726" y="1263"/>
                    </a:lnTo>
                    <a:lnTo>
                      <a:pt x="1722" y="1252"/>
                    </a:lnTo>
                    <a:lnTo>
                      <a:pt x="1719" y="1240"/>
                    </a:lnTo>
                    <a:lnTo>
                      <a:pt x="1715" y="1226"/>
                    </a:lnTo>
                    <a:lnTo>
                      <a:pt x="1710" y="1208"/>
                    </a:lnTo>
                    <a:lnTo>
                      <a:pt x="1705" y="1206"/>
                    </a:lnTo>
                    <a:lnTo>
                      <a:pt x="1700" y="1202"/>
                    </a:lnTo>
                    <a:lnTo>
                      <a:pt x="1695" y="1198"/>
                    </a:lnTo>
                    <a:lnTo>
                      <a:pt x="1689" y="1193"/>
                    </a:lnTo>
                    <a:lnTo>
                      <a:pt x="1683" y="1189"/>
                    </a:lnTo>
                    <a:lnTo>
                      <a:pt x="1677" y="1184"/>
                    </a:lnTo>
                    <a:lnTo>
                      <a:pt x="1670" y="1179"/>
                    </a:lnTo>
                    <a:lnTo>
                      <a:pt x="1663" y="1174"/>
                    </a:lnTo>
                    <a:lnTo>
                      <a:pt x="1661" y="1169"/>
                    </a:lnTo>
                    <a:lnTo>
                      <a:pt x="1658" y="1164"/>
                    </a:lnTo>
                    <a:lnTo>
                      <a:pt x="1656" y="1159"/>
                    </a:lnTo>
                    <a:lnTo>
                      <a:pt x="1653" y="1154"/>
                    </a:lnTo>
                    <a:lnTo>
                      <a:pt x="1651" y="1148"/>
                    </a:lnTo>
                    <a:lnTo>
                      <a:pt x="1648" y="1143"/>
                    </a:lnTo>
                    <a:lnTo>
                      <a:pt x="1646" y="1138"/>
                    </a:lnTo>
                    <a:lnTo>
                      <a:pt x="1644" y="1133"/>
                    </a:lnTo>
                    <a:lnTo>
                      <a:pt x="1638" y="1136"/>
                    </a:lnTo>
                    <a:lnTo>
                      <a:pt x="1633" y="1138"/>
                    </a:lnTo>
                    <a:lnTo>
                      <a:pt x="1628" y="1141"/>
                    </a:lnTo>
                    <a:lnTo>
                      <a:pt x="1623" y="1143"/>
                    </a:lnTo>
                    <a:lnTo>
                      <a:pt x="1618" y="1146"/>
                    </a:lnTo>
                    <a:lnTo>
                      <a:pt x="1613" y="1148"/>
                    </a:lnTo>
                    <a:lnTo>
                      <a:pt x="1608" y="1152"/>
                    </a:lnTo>
                    <a:lnTo>
                      <a:pt x="1603" y="1154"/>
                    </a:lnTo>
                    <a:lnTo>
                      <a:pt x="1601" y="1154"/>
                    </a:lnTo>
                    <a:lnTo>
                      <a:pt x="1598" y="1153"/>
                    </a:lnTo>
                    <a:lnTo>
                      <a:pt x="1595" y="1152"/>
                    </a:lnTo>
                    <a:lnTo>
                      <a:pt x="1592" y="1150"/>
                    </a:lnTo>
                    <a:lnTo>
                      <a:pt x="1588" y="1147"/>
                    </a:lnTo>
                    <a:lnTo>
                      <a:pt x="1584" y="1145"/>
                    </a:lnTo>
                    <a:lnTo>
                      <a:pt x="1580" y="1143"/>
                    </a:lnTo>
                    <a:lnTo>
                      <a:pt x="1576" y="1140"/>
                    </a:lnTo>
                    <a:lnTo>
                      <a:pt x="1569" y="1129"/>
                    </a:lnTo>
                    <a:lnTo>
                      <a:pt x="1564" y="1120"/>
                    </a:lnTo>
                    <a:lnTo>
                      <a:pt x="1560" y="1112"/>
                    </a:lnTo>
                    <a:lnTo>
                      <a:pt x="1558" y="1104"/>
                    </a:lnTo>
                    <a:lnTo>
                      <a:pt x="1555" y="1095"/>
                    </a:lnTo>
                    <a:lnTo>
                      <a:pt x="1553" y="1084"/>
                    </a:lnTo>
                    <a:lnTo>
                      <a:pt x="1552" y="1070"/>
                    </a:lnTo>
                    <a:lnTo>
                      <a:pt x="1549" y="1053"/>
                    </a:lnTo>
                    <a:lnTo>
                      <a:pt x="1560" y="1041"/>
                    </a:lnTo>
                    <a:lnTo>
                      <a:pt x="1569" y="1032"/>
                    </a:lnTo>
                    <a:lnTo>
                      <a:pt x="1575" y="1026"/>
                    </a:lnTo>
                    <a:lnTo>
                      <a:pt x="1581" y="1022"/>
                    </a:lnTo>
                    <a:lnTo>
                      <a:pt x="1585" y="1019"/>
                    </a:lnTo>
                    <a:lnTo>
                      <a:pt x="1590" y="1016"/>
                    </a:lnTo>
                    <a:lnTo>
                      <a:pt x="1596" y="1014"/>
                    </a:lnTo>
                    <a:lnTo>
                      <a:pt x="1603" y="1012"/>
                    </a:lnTo>
                    <a:lnTo>
                      <a:pt x="1605" y="1015"/>
                    </a:lnTo>
                    <a:lnTo>
                      <a:pt x="1608" y="1018"/>
                    </a:lnTo>
                    <a:lnTo>
                      <a:pt x="1611" y="1022"/>
                    </a:lnTo>
                    <a:lnTo>
                      <a:pt x="1614" y="1026"/>
                    </a:lnTo>
                    <a:lnTo>
                      <a:pt x="1617" y="1030"/>
                    </a:lnTo>
                    <a:lnTo>
                      <a:pt x="1621" y="1035"/>
                    </a:lnTo>
                    <a:lnTo>
                      <a:pt x="1625" y="1040"/>
                    </a:lnTo>
                    <a:lnTo>
                      <a:pt x="1629" y="1045"/>
                    </a:lnTo>
                    <a:lnTo>
                      <a:pt x="1645" y="1054"/>
                    </a:lnTo>
                    <a:lnTo>
                      <a:pt x="1660" y="1061"/>
                    </a:lnTo>
                    <a:lnTo>
                      <a:pt x="1675" y="1069"/>
                    </a:lnTo>
                    <a:lnTo>
                      <a:pt x="1690" y="1077"/>
                    </a:lnTo>
                    <a:lnTo>
                      <a:pt x="1707" y="1085"/>
                    </a:lnTo>
                    <a:lnTo>
                      <a:pt x="1723" y="1094"/>
                    </a:lnTo>
                    <a:lnTo>
                      <a:pt x="1740" y="1104"/>
                    </a:lnTo>
                    <a:lnTo>
                      <a:pt x="1758" y="1113"/>
                    </a:lnTo>
                    <a:lnTo>
                      <a:pt x="1768" y="1123"/>
                    </a:lnTo>
                    <a:lnTo>
                      <a:pt x="1778" y="1134"/>
                    </a:lnTo>
                    <a:lnTo>
                      <a:pt x="1790" y="1144"/>
                    </a:lnTo>
                    <a:lnTo>
                      <a:pt x="1802" y="1155"/>
                    </a:lnTo>
                    <a:lnTo>
                      <a:pt x="1814" y="1166"/>
                    </a:lnTo>
                    <a:lnTo>
                      <a:pt x="1826" y="1177"/>
                    </a:lnTo>
                    <a:lnTo>
                      <a:pt x="1838" y="1189"/>
                    </a:lnTo>
                    <a:lnTo>
                      <a:pt x="1852" y="1202"/>
                    </a:lnTo>
                    <a:lnTo>
                      <a:pt x="1852" y="1244"/>
                    </a:lnTo>
                    <a:lnTo>
                      <a:pt x="1853" y="1288"/>
                    </a:lnTo>
                    <a:lnTo>
                      <a:pt x="1854" y="1331"/>
                    </a:lnTo>
                    <a:lnTo>
                      <a:pt x="1856" y="1374"/>
                    </a:lnTo>
                    <a:lnTo>
                      <a:pt x="1858" y="1418"/>
                    </a:lnTo>
                    <a:lnTo>
                      <a:pt x="1860" y="1461"/>
                    </a:lnTo>
                    <a:lnTo>
                      <a:pt x="1862" y="1504"/>
                    </a:lnTo>
                    <a:lnTo>
                      <a:pt x="1865" y="1547"/>
                    </a:lnTo>
                    <a:lnTo>
                      <a:pt x="1865" y="1555"/>
                    </a:lnTo>
                    <a:lnTo>
                      <a:pt x="1864" y="1563"/>
                    </a:lnTo>
                    <a:lnTo>
                      <a:pt x="1862" y="1570"/>
                    </a:lnTo>
                    <a:lnTo>
                      <a:pt x="1861" y="1578"/>
                    </a:lnTo>
                    <a:lnTo>
                      <a:pt x="1859" y="1585"/>
                    </a:lnTo>
                    <a:lnTo>
                      <a:pt x="1857" y="1593"/>
                    </a:lnTo>
                    <a:lnTo>
                      <a:pt x="1854" y="1600"/>
                    </a:lnTo>
                    <a:lnTo>
                      <a:pt x="1852" y="1609"/>
                    </a:lnTo>
                    <a:lnTo>
                      <a:pt x="1847" y="1611"/>
                    </a:lnTo>
                    <a:lnTo>
                      <a:pt x="1844" y="1612"/>
                    </a:lnTo>
                    <a:lnTo>
                      <a:pt x="1840" y="1613"/>
                    </a:lnTo>
                    <a:lnTo>
                      <a:pt x="1838" y="1614"/>
                    </a:lnTo>
                    <a:lnTo>
                      <a:pt x="1835" y="1613"/>
                    </a:lnTo>
                    <a:lnTo>
                      <a:pt x="1832" y="1612"/>
                    </a:lnTo>
                    <a:lnTo>
                      <a:pt x="1829" y="1611"/>
                    </a:lnTo>
                    <a:lnTo>
                      <a:pt x="1824" y="1609"/>
                    </a:lnTo>
                    <a:close/>
                    <a:moveTo>
                      <a:pt x="1286" y="1594"/>
                    </a:moveTo>
                    <a:lnTo>
                      <a:pt x="1284" y="1589"/>
                    </a:lnTo>
                    <a:lnTo>
                      <a:pt x="1280" y="1583"/>
                    </a:lnTo>
                    <a:lnTo>
                      <a:pt x="1277" y="1577"/>
                    </a:lnTo>
                    <a:lnTo>
                      <a:pt x="1272" y="1570"/>
                    </a:lnTo>
                    <a:lnTo>
                      <a:pt x="1268" y="1563"/>
                    </a:lnTo>
                    <a:lnTo>
                      <a:pt x="1263" y="1556"/>
                    </a:lnTo>
                    <a:lnTo>
                      <a:pt x="1258" y="1548"/>
                    </a:lnTo>
                    <a:lnTo>
                      <a:pt x="1253" y="1540"/>
                    </a:lnTo>
                    <a:lnTo>
                      <a:pt x="1246" y="1540"/>
                    </a:lnTo>
                    <a:lnTo>
                      <a:pt x="1238" y="1539"/>
                    </a:lnTo>
                    <a:lnTo>
                      <a:pt x="1230" y="1538"/>
                    </a:lnTo>
                    <a:lnTo>
                      <a:pt x="1223" y="1536"/>
                    </a:lnTo>
                    <a:lnTo>
                      <a:pt x="1215" y="1534"/>
                    </a:lnTo>
                    <a:lnTo>
                      <a:pt x="1208" y="1532"/>
                    </a:lnTo>
                    <a:lnTo>
                      <a:pt x="1201" y="1529"/>
                    </a:lnTo>
                    <a:lnTo>
                      <a:pt x="1193" y="1527"/>
                    </a:lnTo>
                    <a:lnTo>
                      <a:pt x="1182" y="1512"/>
                    </a:lnTo>
                    <a:lnTo>
                      <a:pt x="1171" y="1496"/>
                    </a:lnTo>
                    <a:lnTo>
                      <a:pt x="1160" y="1481"/>
                    </a:lnTo>
                    <a:lnTo>
                      <a:pt x="1149" y="1466"/>
                    </a:lnTo>
                    <a:lnTo>
                      <a:pt x="1136" y="1450"/>
                    </a:lnTo>
                    <a:lnTo>
                      <a:pt x="1124" y="1435"/>
                    </a:lnTo>
                    <a:lnTo>
                      <a:pt x="1111" y="1420"/>
                    </a:lnTo>
                    <a:lnTo>
                      <a:pt x="1099" y="1405"/>
                    </a:lnTo>
                    <a:lnTo>
                      <a:pt x="1094" y="1389"/>
                    </a:lnTo>
                    <a:lnTo>
                      <a:pt x="1088" y="1374"/>
                    </a:lnTo>
                    <a:lnTo>
                      <a:pt x="1083" y="1359"/>
                    </a:lnTo>
                    <a:lnTo>
                      <a:pt x="1077" y="1343"/>
                    </a:lnTo>
                    <a:lnTo>
                      <a:pt x="1072" y="1327"/>
                    </a:lnTo>
                    <a:lnTo>
                      <a:pt x="1066" y="1311"/>
                    </a:lnTo>
                    <a:lnTo>
                      <a:pt x="1059" y="1293"/>
                    </a:lnTo>
                    <a:lnTo>
                      <a:pt x="1052" y="1276"/>
                    </a:lnTo>
                    <a:lnTo>
                      <a:pt x="1052" y="1258"/>
                    </a:lnTo>
                    <a:lnTo>
                      <a:pt x="1052" y="1239"/>
                    </a:lnTo>
                    <a:lnTo>
                      <a:pt x="1052" y="1220"/>
                    </a:lnTo>
                    <a:lnTo>
                      <a:pt x="1051" y="1201"/>
                    </a:lnTo>
                    <a:lnTo>
                      <a:pt x="1050" y="1181"/>
                    </a:lnTo>
                    <a:lnTo>
                      <a:pt x="1049" y="1161"/>
                    </a:lnTo>
                    <a:lnTo>
                      <a:pt x="1047" y="1140"/>
                    </a:lnTo>
                    <a:lnTo>
                      <a:pt x="1045" y="1120"/>
                    </a:lnTo>
                    <a:lnTo>
                      <a:pt x="1053" y="1113"/>
                    </a:lnTo>
                    <a:lnTo>
                      <a:pt x="1060" y="1105"/>
                    </a:lnTo>
                    <a:lnTo>
                      <a:pt x="1068" y="1096"/>
                    </a:lnTo>
                    <a:lnTo>
                      <a:pt x="1076" y="1088"/>
                    </a:lnTo>
                    <a:lnTo>
                      <a:pt x="1084" y="1080"/>
                    </a:lnTo>
                    <a:lnTo>
                      <a:pt x="1093" y="1071"/>
                    </a:lnTo>
                    <a:lnTo>
                      <a:pt x="1103" y="1062"/>
                    </a:lnTo>
                    <a:lnTo>
                      <a:pt x="1112" y="1053"/>
                    </a:lnTo>
                    <a:lnTo>
                      <a:pt x="1117" y="1052"/>
                    </a:lnTo>
                    <a:lnTo>
                      <a:pt x="1122" y="1052"/>
                    </a:lnTo>
                    <a:lnTo>
                      <a:pt x="1127" y="1050"/>
                    </a:lnTo>
                    <a:lnTo>
                      <a:pt x="1132" y="1048"/>
                    </a:lnTo>
                    <a:lnTo>
                      <a:pt x="1137" y="1046"/>
                    </a:lnTo>
                    <a:lnTo>
                      <a:pt x="1143" y="1043"/>
                    </a:lnTo>
                    <a:lnTo>
                      <a:pt x="1148" y="1041"/>
                    </a:lnTo>
                    <a:lnTo>
                      <a:pt x="1153" y="1038"/>
                    </a:lnTo>
                    <a:lnTo>
                      <a:pt x="1155" y="1031"/>
                    </a:lnTo>
                    <a:lnTo>
                      <a:pt x="1159" y="1023"/>
                    </a:lnTo>
                    <a:lnTo>
                      <a:pt x="1162" y="1016"/>
                    </a:lnTo>
                    <a:lnTo>
                      <a:pt x="1167" y="1008"/>
                    </a:lnTo>
                    <a:lnTo>
                      <a:pt x="1171" y="1001"/>
                    </a:lnTo>
                    <a:lnTo>
                      <a:pt x="1176" y="993"/>
                    </a:lnTo>
                    <a:lnTo>
                      <a:pt x="1181" y="985"/>
                    </a:lnTo>
                    <a:lnTo>
                      <a:pt x="1186" y="978"/>
                    </a:lnTo>
                    <a:lnTo>
                      <a:pt x="1192" y="978"/>
                    </a:lnTo>
                    <a:lnTo>
                      <a:pt x="1196" y="977"/>
                    </a:lnTo>
                    <a:lnTo>
                      <a:pt x="1201" y="977"/>
                    </a:lnTo>
                    <a:lnTo>
                      <a:pt x="1206" y="977"/>
                    </a:lnTo>
                    <a:lnTo>
                      <a:pt x="1211" y="976"/>
                    </a:lnTo>
                    <a:lnTo>
                      <a:pt x="1216" y="975"/>
                    </a:lnTo>
                    <a:lnTo>
                      <a:pt x="1221" y="973"/>
                    </a:lnTo>
                    <a:lnTo>
                      <a:pt x="1226" y="971"/>
                    </a:lnTo>
                    <a:lnTo>
                      <a:pt x="1231" y="976"/>
                    </a:lnTo>
                    <a:lnTo>
                      <a:pt x="1237" y="981"/>
                    </a:lnTo>
                    <a:lnTo>
                      <a:pt x="1244" y="986"/>
                    </a:lnTo>
                    <a:lnTo>
                      <a:pt x="1251" y="992"/>
                    </a:lnTo>
                    <a:lnTo>
                      <a:pt x="1258" y="997"/>
                    </a:lnTo>
                    <a:lnTo>
                      <a:pt x="1265" y="1005"/>
                    </a:lnTo>
                    <a:lnTo>
                      <a:pt x="1272" y="1011"/>
                    </a:lnTo>
                    <a:lnTo>
                      <a:pt x="1280" y="1018"/>
                    </a:lnTo>
                    <a:lnTo>
                      <a:pt x="1277" y="1026"/>
                    </a:lnTo>
                    <a:lnTo>
                      <a:pt x="1274" y="1035"/>
                    </a:lnTo>
                    <a:lnTo>
                      <a:pt x="1270" y="1043"/>
                    </a:lnTo>
                    <a:lnTo>
                      <a:pt x="1266" y="1054"/>
                    </a:lnTo>
                    <a:lnTo>
                      <a:pt x="1261" y="1063"/>
                    </a:lnTo>
                    <a:lnTo>
                      <a:pt x="1257" y="1073"/>
                    </a:lnTo>
                    <a:lnTo>
                      <a:pt x="1252" y="1083"/>
                    </a:lnTo>
                    <a:lnTo>
                      <a:pt x="1247" y="1093"/>
                    </a:lnTo>
                    <a:lnTo>
                      <a:pt x="1236" y="1095"/>
                    </a:lnTo>
                    <a:lnTo>
                      <a:pt x="1226" y="1100"/>
                    </a:lnTo>
                    <a:lnTo>
                      <a:pt x="1216" y="1103"/>
                    </a:lnTo>
                    <a:lnTo>
                      <a:pt x="1206" y="1108"/>
                    </a:lnTo>
                    <a:lnTo>
                      <a:pt x="1196" y="1112"/>
                    </a:lnTo>
                    <a:lnTo>
                      <a:pt x="1186" y="1117"/>
                    </a:lnTo>
                    <a:lnTo>
                      <a:pt x="1176" y="1122"/>
                    </a:lnTo>
                    <a:lnTo>
                      <a:pt x="1166" y="1127"/>
                    </a:lnTo>
                    <a:lnTo>
                      <a:pt x="1161" y="1140"/>
                    </a:lnTo>
                    <a:lnTo>
                      <a:pt x="1158" y="1153"/>
                    </a:lnTo>
                    <a:lnTo>
                      <a:pt x="1156" y="1166"/>
                    </a:lnTo>
                    <a:lnTo>
                      <a:pt x="1153" y="1181"/>
                    </a:lnTo>
                    <a:lnTo>
                      <a:pt x="1152" y="1202"/>
                    </a:lnTo>
                    <a:lnTo>
                      <a:pt x="1150" y="1230"/>
                    </a:lnTo>
                    <a:lnTo>
                      <a:pt x="1148" y="1267"/>
                    </a:lnTo>
                    <a:lnTo>
                      <a:pt x="1146" y="1317"/>
                    </a:lnTo>
                    <a:lnTo>
                      <a:pt x="1146" y="1322"/>
                    </a:lnTo>
                    <a:lnTo>
                      <a:pt x="1147" y="1327"/>
                    </a:lnTo>
                    <a:lnTo>
                      <a:pt x="1148" y="1332"/>
                    </a:lnTo>
                    <a:lnTo>
                      <a:pt x="1150" y="1338"/>
                    </a:lnTo>
                    <a:lnTo>
                      <a:pt x="1152" y="1343"/>
                    </a:lnTo>
                    <a:lnTo>
                      <a:pt x="1154" y="1350"/>
                    </a:lnTo>
                    <a:lnTo>
                      <a:pt x="1157" y="1357"/>
                    </a:lnTo>
                    <a:lnTo>
                      <a:pt x="1159" y="1364"/>
                    </a:lnTo>
                    <a:lnTo>
                      <a:pt x="1193" y="1389"/>
                    </a:lnTo>
                    <a:lnTo>
                      <a:pt x="1218" y="1408"/>
                    </a:lnTo>
                    <a:lnTo>
                      <a:pt x="1238" y="1422"/>
                    </a:lnTo>
                    <a:lnTo>
                      <a:pt x="1256" y="1433"/>
                    </a:lnTo>
                    <a:lnTo>
                      <a:pt x="1271" y="1443"/>
                    </a:lnTo>
                    <a:lnTo>
                      <a:pt x="1286" y="1451"/>
                    </a:lnTo>
                    <a:lnTo>
                      <a:pt x="1305" y="1462"/>
                    </a:lnTo>
                    <a:lnTo>
                      <a:pt x="1327" y="1473"/>
                    </a:lnTo>
                    <a:lnTo>
                      <a:pt x="1332" y="1473"/>
                    </a:lnTo>
                    <a:lnTo>
                      <a:pt x="1338" y="1474"/>
                    </a:lnTo>
                    <a:lnTo>
                      <a:pt x="1345" y="1475"/>
                    </a:lnTo>
                    <a:lnTo>
                      <a:pt x="1352" y="1477"/>
                    </a:lnTo>
                    <a:lnTo>
                      <a:pt x="1359" y="1479"/>
                    </a:lnTo>
                    <a:lnTo>
                      <a:pt x="1366" y="1481"/>
                    </a:lnTo>
                    <a:lnTo>
                      <a:pt x="1373" y="1483"/>
                    </a:lnTo>
                    <a:lnTo>
                      <a:pt x="1381" y="1486"/>
                    </a:lnTo>
                    <a:lnTo>
                      <a:pt x="1381" y="1488"/>
                    </a:lnTo>
                    <a:lnTo>
                      <a:pt x="1381" y="1491"/>
                    </a:lnTo>
                    <a:lnTo>
                      <a:pt x="1381" y="1493"/>
                    </a:lnTo>
                    <a:lnTo>
                      <a:pt x="1381" y="1496"/>
                    </a:lnTo>
                    <a:lnTo>
                      <a:pt x="1382" y="1498"/>
                    </a:lnTo>
                    <a:lnTo>
                      <a:pt x="1383" y="1501"/>
                    </a:lnTo>
                    <a:lnTo>
                      <a:pt x="1385" y="1504"/>
                    </a:lnTo>
                    <a:lnTo>
                      <a:pt x="1387" y="1507"/>
                    </a:lnTo>
                    <a:lnTo>
                      <a:pt x="1381" y="1516"/>
                    </a:lnTo>
                    <a:lnTo>
                      <a:pt x="1375" y="1522"/>
                    </a:lnTo>
                    <a:lnTo>
                      <a:pt x="1371" y="1527"/>
                    </a:lnTo>
                    <a:lnTo>
                      <a:pt x="1367" y="1531"/>
                    </a:lnTo>
                    <a:lnTo>
                      <a:pt x="1364" y="1534"/>
                    </a:lnTo>
                    <a:lnTo>
                      <a:pt x="1359" y="1536"/>
                    </a:lnTo>
                    <a:lnTo>
                      <a:pt x="1354" y="1538"/>
                    </a:lnTo>
                    <a:lnTo>
                      <a:pt x="1348" y="1540"/>
                    </a:lnTo>
                    <a:lnTo>
                      <a:pt x="1348" y="1545"/>
                    </a:lnTo>
                    <a:lnTo>
                      <a:pt x="1348" y="1550"/>
                    </a:lnTo>
                    <a:lnTo>
                      <a:pt x="1348" y="1556"/>
                    </a:lnTo>
                    <a:lnTo>
                      <a:pt x="1348" y="1562"/>
                    </a:lnTo>
                    <a:lnTo>
                      <a:pt x="1348" y="1568"/>
                    </a:lnTo>
                    <a:lnTo>
                      <a:pt x="1348" y="1574"/>
                    </a:lnTo>
                    <a:lnTo>
                      <a:pt x="1348" y="1580"/>
                    </a:lnTo>
                    <a:lnTo>
                      <a:pt x="1348" y="1588"/>
                    </a:lnTo>
                    <a:lnTo>
                      <a:pt x="1339" y="1588"/>
                    </a:lnTo>
                    <a:lnTo>
                      <a:pt x="1332" y="1588"/>
                    </a:lnTo>
                    <a:lnTo>
                      <a:pt x="1324" y="1588"/>
                    </a:lnTo>
                    <a:lnTo>
                      <a:pt x="1317" y="1588"/>
                    </a:lnTo>
                    <a:lnTo>
                      <a:pt x="1310" y="1589"/>
                    </a:lnTo>
                    <a:lnTo>
                      <a:pt x="1302" y="1590"/>
                    </a:lnTo>
                    <a:lnTo>
                      <a:pt x="1295" y="1592"/>
                    </a:lnTo>
                    <a:lnTo>
                      <a:pt x="1286" y="1594"/>
                    </a:lnTo>
                    <a:close/>
                    <a:moveTo>
                      <a:pt x="1395" y="1405"/>
                    </a:moveTo>
                    <a:lnTo>
                      <a:pt x="1381" y="1399"/>
                    </a:lnTo>
                    <a:lnTo>
                      <a:pt x="1369" y="1394"/>
                    </a:lnTo>
                    <a:lnTo>
                      <a:pt x="1357" y="1389"/>
                    </a:lnTo>
                    <a:lnTo>
                      <a:pt x="1344" y="1383"/>
                    </a:lnTo>
                    <a:lnTo>
                      <a:pt x="1331" y="1378"/>
                    </a:lnTo>
                    <a:lnTo>
                      <a:pt x="1319" y="1371"/>
                    </a:lnTo>
                    <a:lnTo>
                      <a:pt x="1306" y="1365"/>
                    </a:lnTo>
                    <a:lnTo>
                      <a:pt x="1294" y="1358"/>
                    </a:lnTo>
                    <a:lnTo>
                      <a:pt x="1292" y="1355"/>
                    </a:lnTo>
                    <a:lnTo>
                      <a:pt x="1288" y="1352"/>
                    </a:lnTo>
                    <a:lnTo>
                      <a:pt x="1285" y="1347"/>
                    </a:lnTo>
                    <a:lnTo>
                      <a:pt x="1282" y="1343"/>
                    </a:lnTo>
                    <a:lnTo>
                      <a:pt x="1279" y="1338"/>
                    </a:lnTo>
                    <a:lnTo>
                      <a:pt x="1275" y="1333"/>
                    </a:lnTo>
                    <a:lnTo>
                      <a:pt x="1271" y="1328"/>
                    </a:lnTo>
                    <a:lnTo>
                      <a:pt x="1267" y="1323"/>
                    </a:lnTo>
                    <a:lnTo>
                      <a:pt x="1267" y="1321"/>
                    </a:lnTo>
                    <a:lnTo>
                      <a:pt x="1268" y="1318"/>
                    </a:lnTo>
                    <a:lnTo>
                      <a:pt x="1269" y="1316"/>
                    </a:lnTo>
                    <a:lnTo>
                      <a:pt x="1271" y="1313"/>
                    </a:lnTo>
                    <a:lnTo>
                      <a:pt x="1273" y="1311"/>
                    </a:lnTo>
                    <a:lnTo>
                      <a:pt x="1275" y="1309"/>
                    </a:lnTo>
                    <a:lnTo>
                      <a:pt x="1277" y="1306"/>
                    </a:lnTo>
                    <a:lnTo>
                      <a:pt x="1280" y="1304"/>
                    </a:lnTo>
                    <a:lnTo>
                      <a:pt x="1285" y="1303"/>
                    </a:lnTo>
                    <a:lnTo>
                      <a:pt x="1291" y="1302"/>
                    </a:lnTo>
                    <a:lnTo>
                      <a:pt x="1296" y="1301"/>
                    </a:lnTo>
                    <a:lnTo>
                      <a:pt x="1301" y="1298"/>
                    </a:lnTo>
                    <a:lnTo>
                      <a:pt x="1306" y="1296"/>
                    </a:lnTo>
                    <a:lnTo>
                      <a:pt x="1310" y="1294"/>
                    </a:lnTo>
                    <a:lnTo>
                      <a:pt x="1315" y="1292"/>
                    </a:lnTo>
                    <a:lnTo>
                      <a:pt x="1320" y="1289"/>
                    </a:lnTo>
                    <a:lnTo>
                      <a:pt x="1325" y="1284"/>
                    </a:lnTo>
                    <a:lnTo>
                      <a:pt x="1330" y="1279"/>
                    </a:lnTo>
                    <a:lnTo>
                      <a:pt x="1336" y="1274"/>
                    </a:lnTo>
                    <a:lnTo>
                      <a:pt x="1342" y="1268"/>
                    </a:lnTo>
                    <a:lnTo>
                      <a:pt x="1348" y="1263"/>
                    </a:lnTo>
                    <a:lnTo>
                      <a:pt x="1354" y="1257"/>
                    </a:lnTo>
                    <a:lnTo>
                      <a:pt x="1360" y="1249"/>
                    </a:lnTo>
                    <a:lnTo>
                      <a:pt x="1367" y="1242"/>
                    </a:lnTo>
                    <a:lnTo>
                      <a:pt x="1373" y="1241"/>
                    </a:lnTo>
                    <a:lnTo>
                      <a:pt x="1378" y="1241"/>
                    </a:lnTo>
                    <a:lnTo>
                      <a:pt x="1385" y="1239"/>
                    </a:lnTo>
                    <a:lnTo>
                      <a:pt x="1392" y="1238"/>
                    </a:lnTo>
                    <a:lnTo>
                      <a:pt x="1399" y="1236"/>
                    </a:lnTo>
                    <a:lnTo>
                      <a:pt x="1406" y="1233"/>
                    </a:lnTo>
                    <a:lnTo>
                      <a:pt x="1414" y="1231"/>
                    </a:lnTo>
                    <a:lnTo>
                      <a:pt x="1421" y="1228"/>
                    </a:lnTo>
                    <a:lnTo>
                      <a:pt x="1424" y="1223"/>
                    </a:lnTo>
                    <a:lnTo>
                      <a:pt x="1427" y="1218"/>
                    </a:lnTo>
                    <a:lnTo>
                      <a:pt x="1431" y="1213"/>
                    </a:lnTo>
                    <a:lnTo>
                      <a:pt x="1435" y="1208"/>
                    </a:lnTo>
                    <a:lnTo>
                      <a:pt x="1441" y="1202"/>
                    </a:lnTo>
                    <a:lnTo>
                      <a:pt x="1445" y="1195"/>
                    </a:lnTo>
                    <a:lnTo>
                      <a:pt x="1450" y="1188"/>
                    </a:lnTo>
                    <a:lnTo>
                      <a:pt x="1455" y="1181"/>
                    </a:lnTo>
                    <a:lnTo>
                      <a:pt x="1460" y="1181"/>
                    </a:lnTo>
                    <a:lnTo>
                      <a:pt x="1465" y="1181"/>
                    </a:lnTo>
                    <a:lnTo>
                      <a:pt x="1470" y="1181"/>
                    </a:lnTo>
                    <a:lnTo>
                      <a:pt x="1475" y="1181"/>
                    </a:lnTo>
                    <a:lnTo>
                      <a:pt x="1480" y="1181"/>
                    </a:lnTo>
                    <a:lnTo>
                      <a:pt x="1485" y="1181"/>
                    </a:lnTo>
                    <a:lnTo>
                      <a:pt x="1490" y="1181"/>
                    </a:lnTo>
                    <a:lnTo>
                      <a:pt x="1496" y="1181"/>
                    </a:lnTo>
                    <a:lnTo>
                      <a:pt x="1507" y="1192"/>
                    </a:lnTo>
                    <a:lnTo>
                      <a:pt x="1515" y="1202"/>
                    </a:lnTo>
                    <a:lnTo>
                      <a:pt x="1521" y="1208"/>
                    </a:lnTo>
                    <a:lnTo>
                      <a:pt x="1525" y="1214"/>
                    </a:lnTo>
                    <a:lnTo>
                      <a:pt x="1528" y="1220"/>
                    </a:lnTo>
                    <a:lnTo>
                      <a:pt x="1531" y="1226"/>
                    </a:lnTo>
                    <a:lnTo>
                      <a:pt x="1533" y="1233"/>
                    </a:lnTo>
                    <a:lnTo>
                      <a:pt x="1535" y="1242"/>
                    </a:lnTo>
                    <a:lnTo>
                      <a:pt x="1531" y="1248"/>
                    </a:lnTo>
                    <a:lnTo>
                      <a:pt x="1527" y="1255"/>
                    </a:lnTo>
                    <a:lnTo>
                      <a:pt x="1522" y="1260"/>
                    </a:lnTo>
                    <a:lnTo>
                      <a:pt x="1517" y="1264"/>
                    </a:lnTo>
                    <a:lnTo>
                      <a:pt x="1510" y="1270"/>
                    </a:lnTo>
                    <a:lnTo>
                      <a:pt x="1500" y="1276"/>
                    </a:lnTo>
                    <a:lnTo>
                      <a:pt x="1486" y="1285"/>
                    </a:lnTo>
                    <a:lnTo>
                      <a:pt x="1468" y="1296"/>
                    </a:lnTo>
                    <a:lnTo>
                      <a:pt x="1465" y="1302"/>
                    </a:lnTo>
                    <a:lnTo>
                      <a:pt x="1462" y="1307"/>
                    </a:lnTo>
                    <a:lnTo>
                      <a:pt x="1458" y="1312"/>
                    </a:lnTo>
                    <a:lnTo>
                      <a:pt x="1454" y="1318"/>
                    </a:lnTo>
                    <a:lnTo>
                      <a:pt x="1450" y="1323"/>
                    </a:lnTo>
                    <a:lnTo>
                      <a:pt x="1445" y="1330"/>
                    </a:lnTo>
                    <a:lnTo>
                      <a:pt x="1439" y="1336"/>
                    </a:lnTo>
                    <a:lnTo>
                      <a:pt x="1434" y="1343"/>
                    </a:lnTo>
                    <a:lnTo>
                      <a:pt x="1434" y="1352"/>
                    </a:lnTo>
                    <a:lnTo>
                      <a:pt x="1433" y="1359"/>
                    </a:lnTo>
                    <a:lnTo>
                      <a:pt x="1432" y="1367"/>
                    </a:lnTo>
                    <a:lnTo>
                      <a:pt x="1430" y="1374"/>
                    </a:lnTo>
                    <a:lnTo>
                      <a:pt x="1428" y="1382"/>
                    </a:lnTo>
                    <a:lnTo>
                      <a:pt x="1426" y="1389"/>
                    </a:lnTo>
                    <a:lnTo>
                      <a:pt x="1424" y="1397"/>
                    </a:lnTo>
                    <a:lnTo>
                      <a:pt x="1421" y="1405"/>
                    </a:lnTo>
                    <a:lnTo>
                      <a:pt x="1417" y="1407"/>
                    </a:lnTo>
                    <a:lnTo>
                      <a:pt x="1413" y="1409"/>
                    </a:lnTo>
                    <a:lnTo>
                      <a:pt x="1410" y="1410"/>
                    </a:lnTo>
                    <a:lnTo>
                      <a:pt x="1408" y="1410"/>
                    </a:lnTo>
                    <a:lnTo>
                      <a:pt x="1405" y="1410"/>
                    </a:lnTo>
                    <a:lnTo>
                      <a:pt x="1403" y="1409"/>
                    </a:lnTo>
                    <a:lnTo>
                      <a:pt x="1399" y="1407"/>
                    </a:lnTo>
                    <a:lnTo>
                      <a:pt x="1395" y="1405"/>
                    </a:lnTo>
                    <a:close/>
                    <a:moveTo>
                      <a:pt x="5850" y="1364"/>
                    </a:moveTo>
                    <a:lnTo>
                      <a:pt x="5831" y="1362"/>
                    </a:lnTo>
                    <a:lnTo>
                      <a:pt x="5811" y="1359"/>
                    </a:lnTo>
                    <a:lnTo>
                      <a:pt x="5790" y="1357"/>
                    </a:lnTo>
                    <a:lnTo>
                      <a:pt x="5769" y="1354"/>
                    </a:lnTo>
                    <a:lnTo>
                      <a:pt x="5748" y="1349"/>
                    </a:lnTo>
                    <a:lnTo>
                      <a:pt x="5727" y="1346"/>
                    </a:lnTo>
                    <a:lnTo>
                      <a:pt x="5705" y="1341"/>
                    </a:lnTo>
                    <a:lnTo>
                      <a:pt x="5683" y="1337"/>
                    </a:lnTo>
                    <a:lnTo>
                      <a:pt x="5625" y="1315"/>
                    </a:lnTo>
                    <a:lnTo>
                      <a:pt x="5581" y="1297"/>
                    </a:lnTo>
                    <a:lnTo>
                      <a:pt x="5548" y="1284"/>
                    </a:lnTo>
                    <a:lnTo>
                      <a:pt x="5525" y="1274"/>
                    </a:lnTo>
                    <a:lnTo>
                      <a:pt x="5508" y="1266"/>
                    </a:lnTo>
                    <a:lnTo>
                      <a:pt x="5493" y="1259"/>
                    </a:lnTo>
                    <a:lnTo>
                      <a:pt x="5481" y="1252"/>
                    </a:lnTo>
                    <a:lnTo>
                      <a:pt x="5468" y="1242"/>
                    </a:lnTo>
                    <a:lnTo>
                      <a:pt x="5468" y="1237"/>
                    </a:lnTo>
                    <a:lnTo>
                      <a:pt x="5468" y="1232"/>
                    </a:lnTo>
                    <a:lnTo>
                      <a:pt x="5468" y="1227"/>
                    </a:lnTo>
                    <a:lnTo>
                      <a:pt x="5468" y="1222"/>
                    </a:lnTo>
                    <a:lnTo>
                      <a:pt x="5468" y="1217"/>
                    </a:lnTo>
                    <a:lnTo>
                      <a:pt x="5468" y="1212"/>
                    </a:lnTo>
                    <a:lnTo>
                      <a:pt x="5468" y="1207"/>
                    </a:lnTo>
                    <a:lnTo>
                      <a:pt x="5468" y="1202"/>
                    </a:lnTo>
                    <a:lnTo>
                      <a:pt x="5488" y="1202"/>
                    </a:lnTo>
                    <a:lnTo>
                      <a:pt x="5509" y="1202"/>
                    </a:lnTo>
                    <a:lnTo>
                      <a:pt x="5531" y="1202"/>
                    </a:lnTo>
                    <a:lnTo>
                      <a:pt x="5552" y="1203"/>
                    </a:lnTo>
                    <a:lnTo>
                      <a:pt x="5575" y="1203"/>
                    </a:lnTo>
                    <a:lnTo>
                      <a:pt x="5597" y="1205"/>
                    </a:lnTo>
                    <a:lnTo>
                      <a:pt x="5620" y="1206"/>
                    </a:lnTo>
                    <a:lnTo>
                      <a:pt x="5642" y="1208"/>
                    </a:lnTo>
                    <a:lnTo>
                      <a:pt x="5646" y="1217"/>
                    </a:lnTo>
                    <a:lnTo>
                      <a:pt x="5650" y="1224"/>
                    </a:lnTo>
                    <a:lnTo>
                      <a:pt x="5653" y="1230"/>
                    </a:lnTo>
                    <a:lnTo>
                      <a:pt x="5658" y="1234"/>
                    </a:lnTo>
                    <a:lnTo>
                      <a:pt x="5662" y="1239"/>
                    </a:lnTo>
                    <a:lnTo>
                      <a:pt x="5667" y="1243"/>
                    </a:lnTo>
                    <a:lnTo>
                      <a:pt x="5674" y="1248"/>
                    </a:lnTo>
                    <a:lnTo>
                      <a:pt x="5683" y="1256"/>
                    </a:lnTo>
                    <a:lnTo>
                      <a:pt x="5700" y="1256"/>
                    </a:lnTo>
                    <a:lnTo>
                      <a:pt x="5718" y="1257"/>
                    </a:lnTo>
                    <a:lnTo>
                      <a:pt x="5735" y="1258"/>
                    </a:lnTo>
                    <a:lnTo>
                      <a:pt x="5753" y="1260"/>
                    </a:lnTo>
                    <a:lnTo>
                      <a:pt x="5771" y="1262"/>
                    </a:lnTo>
                    <a:lnTo>
                      <a:pt x="5788" y="1264"/>
                    </a:lnTo>
                    <a:lnTo>
                      <a:pt x="5806" y="1267"/>
                    </a:lnTo>
                    <a:lnTo>
                      <a:pt x="5824" y="1269"/>
                    </a:lnTo>
                    <a:lnTo>
                      <a:pt x="5839" y="1269"/>
                    </a:lnTo>
                    <a:lnTo>
                      <a:pt x="5854" y="1268"/>
                    </a:lnTo>
                    <a:lnTo>
                      <a:pt x="5869" y="1267"/>
                    </a:lnTo>
                    <a:lnTo>
                      <a:pt x="5884" y="1265"/>
                    </a:lnTo>
                    <a:lnTo>
                      <a:pt x="5899" y="1263"/>
                    </a:lnTo>
                    <a:lnTo>
                      <a:pt x="5915" y="1261"/>
                    </a:lnTo>
                    <a:lnTo>
                      <a:pt x="5930" y="1258"/>
                    </a:lnTo>
                    <a:lnTo>
                      <a:pt x="5945" y="1256"/>
                    </a:lnTo>
                    <a:lnTo>
                      <a:pt x="5968" y="1237"/>
                    </a:lnTo>
                    <a:lnTo>
                      <a:pt x="5990" y="1219"/>
                    </a:lnTo>
                    <a:lnTo>
                      <a:pt x="6014" y="1199"/>
                    </a:lnTo>
                    <a:lnTo>
                      <a:pt x="6036" y="1180"/>
                    </a:lnTo>
                    <a:lnTo>
                      <a:pt x="6060" y="1161"/>
                    </a:lnTo>
                    <a:lnTo>
                      <a:pt x="6084" y="1140"/>
                    </a:lnTo>
                    <a:lnTo>
                      <a:pt x="6108" y="1120"/>
                    </a:lnTo>
                    <a:lnTo>
                      <a:pt x="6133" y="1100"/>
                    </a:lnTo>
                    <a:lnTo>
                      <a:pt x="6133" y="1092"/>
                    </a:lnTo>
                    <a:lnTo>
                      <a:pt x="6134" y="1084"/>
                    </a:lnTo>
                    <a:lnTo>
                      <a:pt x="6135" y="1077"/>
                    </a:lnTo>
                    <a:lnTo>
                      <a:pt x="6137" y="1069"/>
                    </a:lnTo>
                    <a:lnTo>
                      <a:pt x="6139" y="1062"/>
                    </a:lnTo>
                    <a:lnTo>
                      <a:pt x="6141" y="1054"/>
                    </a:lnTo>
                    <a:lnTo>
                      <a:pt x="6144" y="1046"/>
                    </a:lnTo>
                    <a:lnTo>
                      <a:pt x="6146" y="1038"/>
                    </a:lnTo>
                    <a:lnTo>
                      <a:pt x="6157" y="1027"/>
                    </a:lnTo>
                    <a:lnTo>
                      <a:pt x="6166" y="1019"/>
                    </a:lnTo>
                    <a:lnTo>
                      <a:pt x="6172" y="1012"/>
                    </a:lnTo>
                    <a:lnTo>
                      <a:pt x="6177" y="1007"/>
                    </a:lnTo>
                    <a:lnTo>
                      <a:pt x="6180" y="1002"/>
                    </a:lnTo>
                    <a:lnTo>
                      <a:pt x="6182" y="996"/>
                    </a:lnTo>
                    <a:lnTo>
                      <a:pt x="6184" y="991"/>
                    </a:lnTo>
                    <a:lnTo>
                      <a:pt x="6187" y="984"/>
                    </a:lnTo>
                    <a:lnTo>
                      <a:pt x="6192" y="979"/>
                    </a:lnTo>
                    <a:lnTo>
                      <a:pt x="6198" y="974"/>
                    </a:lnTo>
                    <a:lnTo>
                      <a:pt x="6204" y="969"/>
                    </a:lnTo>
                    <a:lnTo>
                      <a:pt x="6212" y="964"/>
                    </a:lnTo>
                    <a:lnTo>
                      <a:pt x="6218" y="959"/>
                    </a:lnTo>
                    <a:lnTo>
                      <a:pt x="6226" y="954"/>
                    </a:lnTo>
                    <a:lnTo>
                      <a:pt x="6233" y="949"/>
                    </a:lnTo>
                    <a:lnTo>
                      <a:pt x="6240" y="943"/>
                    </a:lnTo>
                    <a:lnTo>
                      <a:pt x="6253" y="941"/>
                    </a:lnTo>
                    <a:lnTo>
                      <a:pt x="6266" y="938"/>
                    </a:lnTo>
                    <a:lnTo>
                      <a:pt x="6278" y="936"/>
                    </a:lnTo>
                    <a:lnTo>
                      <a:pt x="6291" y="933"/>
                    </a:lnTo>
                    <a:lnTo>
                      <a:pt x="6303" y="931"/>
                    </a:lnTo>
                    <a:lnTo>
                      <a:pt x="6316" y="928"/>
                    </a:lnTo>
                    <a:lnTo>
                      <a:pt x="6329" y="926"/>
                    </a:lnTo>
                    <a:lnTo>
                      <a:pt x="6341" y="923"/>
                    </a:lnTo>
                    <a:lnTo>
                      <a:pt x="6341" y="926"/>
                    </a:lnTo>
                    <a:lnTo>
                      <a:pt x="6341" y="928"/>
                    </a:lnTo>
                    <a:lnTo>
                      <a:pt x="6342" y="931"/>
                    </a:lnTo>
                    <a:lnTo>
                      <a:pt x="6342" y="933"/>
                    </a:lnTo>
                    <a:lnTo>
                      <a:pt x="6343" y="936"/>
                    </a:lnTo>
                    <a:lnTo>
                      <a:pt x="6344" y="938"/>
                    </a:lnTo>
                    <a:lnTo>
                      <a:pt x="6346" y="941"/>
                    </a:lnTo>
                    <a:lnTo>
                      <a:pt x="6348" y="943"/>
                    </a:lnTo>
                    <a:lnTo>
                      <a:pt x="6340" y="959"/>
                    </a:lnTo>
                    <a:lnTo>
                      <a:pt x="6332" y="974"/>
                    </a:lnTo>
                    <a:lnTo>
                      <a:pt x="6323" y="990"/>
                    </a:lnTo>
                    <a:lnTo>
                      <a:pt x="6314" y="1006"/>
                    </a:lnTo>
                    <a:lnTo>
                      <a:pt x="6304" y="1022"/>
                    </a:lnTo>
                    <a:lnTo>
                      <a:pt x="6294" y="1038"/>
                    </a:lnTo>
                    <a:lnTo>
                      <a:pt x="6284" y="1055"/>
                    </a:lnTo>
                    <a:lnTo>
                      <a:pt x="6274" y="1073"/>
                    </a:lnTo>
                    <a:lnTo>
                      <a:pt x="6251" y="1095"/>
                    </a:lnTo>
                    <a:lnTo>
                      <a:pt x="6229" y="1119"/>
                    </a:lnTo>
                    <a:lnTo>
                      <a:pt x="6205" y="1141"/>
                    </a:lnTo>
                    <a:lnTo>
                      <a:pt x="6183" y="1165"/>
                    </a:lnTo>
                    <a:lnTo>
                      <a:pt x="6160" y="1188"/>
                    </a:lnTo>
                    <a:lnTo>
                      <a:pt x="6135" y="1213"/>
                    </a:lnTo>
                    <a:lnTo>
                      <a:pt x="6111" y="1237"/>
                    </a:lnTo>
                    <a:lnTo>
                      <a:pt x="6086" y="1263"/>
                    </a:lnTo>
                    <a:lnTo>
                      <a:pt x="6037" y="1287"/>
                    </a:lnTo>
                    <a:lnTo>
                      <a:pt x="6000" y="1306"/>
                    </a:lnTo>
                    <a:lnTo>
                      <a:pt x="5973" y="1320"/>
                    </a:lnTo>
                    <a:lnTo>
                      <a:pt x="5954" y="1330"/>
                    </a:lnTo>
                    <a:lnTo>
                      <a:pt x="5941" y="1338"/>
                    </a:lnTo>
                    <a:lnTo>
                      <a:pt x="5932" y="1344"/>
                    </a:lnTo>
                    <a:lnTo>
                      <a:pt x="5925" y="1350"/>
                    </a:lnTo>
                    <a:lnTo>
                      <a:pt x="5918" y="1358"/>
                    </a:lnTo>
                    <a:lnTo>
                      <a:pt x="5911" y="1358"/>
                    </a:lnTo>
                    <a:lnTo>
                      <a:pt x="5902" y="1358"/>
                    </a:lnTo>
                    <a:lnTo>
                      <a:pt x="5895" y="1358"/>
                    </a:lnTo>
                    <a:lnTo>
                      <a:pt x="5887" y="1359"/>
                    </a:lnTo>
                    <a:lnTo>
                      <a:pt x="5878" y="1359"/>
                    </a:lnTo>
                    <a:lnTo>
                      <a:pt x="5870" y="1360"/>
                    </a:lnTo>
                    <a:lnTo>
                      <a:pt x="5861" y="1362"/>
                    </a:lnTo>
                    <a:lnTo>
                      <a:pt x="5850" y="1364"/>
                    </a:lnTo>
                    <a:close/>
                    <a:moveTo>
                      <a:pt x="5037" y="1358"/>
                    </a:moveTo>
                    <a:lnTo>
                      <a:pt x="5034" y="1355"/>
                    </a:lnTo>
                    <a:lnTo>
                      <a:pt x="5031" y="1353"/>
                    </a:lnTo>
                    <a:lnTo>
                      <a:pt x="5027" y="1349"/>
                    </a:lnTo>
                    <a:lnTo>
                      <a:pt x="5023" y="1346"/>
                    </a:lnTo>
                    <a:lnTo>
                      <a:pt x="5019" y="1343"/>
                    </a:lnTo>
                    <a:lnTo>
                      <a:pt x="5014" y="1339"/>
                    </a:lnTo>
                    <a:lnTo>
                      <a:pt x="5009" y="1335"/>
                    </a:lnTo>
                    <a:lnTo>
                      <a:pt x="5003" y="1330"/>
                    </a:lnTo>
                    <a:lnTo>
                      <a:pt x="5003" y="1325"/>
                    </a:lnTo>
                    <a:lnTo>
                      <a:pt x="5003" y="1319"/>
                    </a:lnTo>
                    <a:lnTo>
                      <a:pt x="5004" y="1313"/>
                    </a:lnTo>
                    <a:lnTo>
                      <a:pt x="5004" y="1306"/>
                    </a:lnTo>
                    <a:lnTo>
                      <a:pt x="5006" y="1298"/>
                    </a:lnTo>
                    <a:lnTo>
                      <a:pt x="5007" y="1291"/>
                    </a:lnTo>
                    <a:lnTo>
                      <a:pt x="5009" y="1283"/>
                    </a:lnTo>
                    <a:lnTo>
                      <a:pt x="5011" y="1276"/>
                    </a:lnTo>
                    <a:lnTo>
                      <a:pt x="5016" y="1271"/>
                    </a:lnTo>
                    <a:lnTo>
                      <a:pt x="5022" y="1266"/>
                    </a:lnTo>
                    <a:lnTo>
                      <a:pt x="5028" y="1261"/>
                    </a:lnTo>
                    <a:lnTo>
                      <a:pt x="5035" y="1255"/>
                    </a:lnTo>
                    <a:lnTo>
                      <a:pt x="5042" y="1248"/>
                    </a:lnTo>
                    <a:lnTo>
                      <a:pt x="5049" y="1242"/>
                    </a:lnTo>
                    <a:lnTo>
                      <a:pt x="5057" y="1236"/>
                    </a:lnTo>
                    <a:lnTo>
                      <a:pt x="5065" y="1228"/>
                    </a:lnTo>
                    <a:lnTo>
                      <a:pt x="5074" y="1213"/>
                    </a:lnTo>
                    <a:lnTo>
                      <a:pt x="5084" y="1198"/>
                    </a:lnTo>
                    <a:lnTo>
                      <a:pt x="5095" y="1183"/>
                    </a:lnTo>
                    <a:lnTo>
                      <a:pt x="5106" y="1168"/>
                    </a:lnTo>
                    <a:lnTo>
                      <a:pt x="5117" y="1153"/>
                    </a:lnTo>
                    <a:lnTo>
                      <a:pt x="5128" y="1137"/>
                    </a:lnTo>
                    <a:lnTo>
                      <a:pt x="5139" y="1122"/>
                    </a:lnTo>
                    <a:lnTo>
                      <a:pt x="5151" y="1107"/>
                    </a:lnTo>
                    <a:lnTo>
                      <a:pt x="5162" y="1107"/>
                    </a:lnTo>
                    <a:lnTo>
                      <a:pt x="5172" y="1106"/>
                    </a:lnTo>
                    <a:lnTo>
                      <a:pt x="5182" y="1104"/>
                    </a:lnTo>
                    <a:lnTo>
                      <a:pt x="5192" y="1103"/>
                    </a:lnTo>
                    <a:lnTo>
                      <a:pt x="5202" y="1101"/>
                    </a:lnTo>
                    <a:lnTo>
                      <a:pt x="5212" y="1097"/>
                    </a:lnTo>
                    <a:lnTo>
                      <a:pt x="5222" y="1095"/>
                    </a:lnTo>
                    <a:lnTo>
                      <a:pt x="5232" y="1093"/>
                    </a:lnTo>
                    <a:lnTo>
                      <a:pt x="5237" y="1086"/>
                    </a:lnTo>
                    <a:lnTo>
                      <a:pt x="5241" y="1080"/>
                    </a:lnTo>
                    <a:lnTo>
                      <a:pt x="5247" y="1075"/>
                    </a:lnTo>
                    <a:lnTo>
                      <a:pt x="5254" y="1069"/>
                    </a:lnTo>
                    <a:lnTo>
                      <a:pt x="5267" y="1062"/>
                    </a:lnTo>
                    <a:lnTo>
                      <a:pt x="5282" y="1053"/>
                    </a:lnTo>
                    <a:lnTo>
                      <a:pt x="5304" y="1040"/>
                    </a:lnTo>
                    <a:lnTo>
                      <a:pt x="5333" y="1025"/>
                    </a:lnTo>
                    <a:lnTo>
                      <a:pt x="5364" y="1025"/>
                    </a:lnTo>
                    <a:lnTo>
                      <a:pt x="5393" y="1025"/>
                    </a:lnTo>
                    <a:lnTo>
                      <a:pt x="5424" y="1025"/>
                    </a:lnTo>
                    <a:lnTo>
                      <a:pt x="5454" y="1026"/>
                    </a:lnTo>
                    <a:lnTo>
                      <a:pt x="5484" y="1027"/>
                    </a:lnTo>
                    <a:lnTo>
                      <a:pt x="5515" y="1028"/>
                    </a:lnTo>
                    <a:lnTo>
                      <a:pt x="5545" y="1030"/>
                    </a:lnTo>
                    <a:lnTo>
                      <a:pt x="5575" y="1032"/>
                    </a:lnTo>
                    <a:lnTo>
                      <a:pt x="5588" y="1035"/>
                    </a:lnTo>
                    <a:lnTo>
                      <a:pt x="5600" y="1038"/>
                    </a:lnTo>
                    <a:lnTo>
                      <a:pt x="5613" y="1042"/>
                    </a:lnTo>
                    <a:lnTo>
                      <a:pt x="5626" y="1046"/>
                    </a:lnTo>
                    <a:lnTo>
                      <a:pt x="5638" y="1051"/>
                    </a:lnTo>
                    <a:lnTo>
                      <a:pt x="5650" y="1056"/>
                    </a:lnTo>
                    <a:lnTo>
                      <a:pt x="5664" y="1061"/>
                    </a:lnTo>
                    <a:lnTo>
                      <a:pt x="5676" y="1066"/>
                    </a:lnTo>
                    <a:lnTo>
                      <a:pt x="5687" y="1077"/>
                    </a:lnTo>
                    <a:lnTo>
                      <a:pt x="5695" y="1085"/>
                    </a:lnTo>
                    <a:lnTo>
                      <a:pt x="5701" y="1092"/>
                    </a:lnTo>
                    <a:lnTo>
                      <a:pt x="5706" y="1098"/>
                    </a:lnTo>
                    <a:lnTo>
                      <a:pt x="5710" y="1103"/>
                    </a:lnTo>
                    <a:lnTo>
                      <a:pt x="5712" y="1108"/>
                    </a:lnTo>
                    <a:lnTo>
                      <a:pt x="5714" y="1113"/>
                    </a:lnTo>
                    <a:lnTo>
                      <a:pt x="5717" y="1120"/>
                    </a:lnTo>
                    <a:lnTo>
                      <a:pt x="5716" y="1123"/>
                    </a:lnTo>
                    <a:lnTo>
                      <a:pt x="5715" y="1125"/>
                    </a:lnTo>
                    <a:lnTo>
                      <a:pt x="5714" y="1128"/>
                    </a:lnTo>
                    <a:lnTo>
                      <a:pt x="5712" y="1131"/>
                    </a:lnTo>
                    <a:lnTo>
                      <a:pt x="5710" y="1134"/>
                    </a:lnTo>
                    <a:lnTo>
                      <a:pt x="5708" y="1138"/>
                    </a:lnTo>
                    <a:lnTo>
                      <a:pt x="5705" y="1142"/>
                    </a:lnTo>
                    <a:lnTo>
                      <a:pt x="5702" y="1147"/>
                    </a:lnTo>
                    <a:lnTo>
                      <a:pt x="5690" y="1144"/>
                    </a:lnTo>
                    <a:lnTo>
                      <a:pt x="5678" y="1142"/>
                    </a:lnTo>
                    <a:lnTo>
                      <a:pt x="5665" y="1139"/>
                    </a:lnTo>
                    <a:lnTo>
                      <a:pt x="5652" y="1137"/>
                    </a:lnTo>
                    <a:lnTo>
                      <a:pt x="5640" y="1134"/>
                    </a:lnTo>
                    <a:lnTo>
                      <a:pt x="5627" y="1132"/>
                    </a:lnTo>
                    <a:lnTo>
                      <a:pt x="5615" y="1129"/>
                    </a:lnTo>
                    <a:lnTo>
                      <a:pt x="5602" y="1127"/>
                    </a:lnTo>
                    <a:lnTo>
                      <a:pt x="5599" y="1124"/>
                    </a:lnTo>
                    <a:lnTo>
                      <a:pt x="5597" y="1122"/>
                    </a:lnTo>
                    <a:lnTo>
                      <a:pt x="5594" y="1119"/>
                    </a:lnTo>
                    <a:lnTo>
                      <a:pt x="5591" y="1117"/>
                    </a:lnTo>
                    <a:lnTo>
                      <a:pt x="5588" y="1114"/>
                    </a:lnTo>
                    <a:lnTo>
                      <a:pt x="5584" y="1112"/>
                    </a:lnTo>
                    <a:lnTo>
                      <a:pt x="5580" y="1109"/>
                    </a:lnTo>
                    <a:lnTo>
                      <a:pt x="5575" y="1107"/>
                    </a:lnTo>
                    <a:lnTo>
                      <a:pt x="5559" y="1109"/>
                    </a:lnTo>
                    <a:lnTo>
                      <a:pt x="5538" y="1110"/>
                    </a:lnTo>
                    <a:lnTo>
                      <a:pt x="5517" y="1110"/>
                    </a:lnTo>
                    <a:lnTo>
                      <a:pt x="5493" y="1110"/>
                    </a:lnTo>
                    <a:lnTo>
                      <a:pt x="5469" y="1110"/>
                    </a:lnTo>
                    <a:lnTo>
                      <a:pt x="5444" y="1111"/>
                    </a:lnTo>
                    <a:lnTo>
                      <a:pt x="5422" y="1112"/>
                    </a:lnTo>
                    <a:lnTo>
                      <a:pt x="5400" y="1113"/>
                    </a:lnTo>
                    <a:lnTo>
                      <a:pt x="5380" y="1126"/>
                    </a:lnTo>
                    <a:lnTo>
                      <a:pt x="5357" y="1143"/>
                    </a:lnTo>
                    <a:lnTo>
                      <a:pt x="5329" y="1164"/>
                    </a:lnTo>
                    <a:lnTo>
                      <a:pt x="5298" y="1187"/>
                    </a:lnTo>
                    <a:lnTo>
                      <a:pt x="5267" y="1211"/>
                    </a:lnTo>
                    <a:lnTo>
                      <a:pt x="5235" y="1234"/>
                    </a:lnTo>
                    <a:lnTo>
                      <a:pt x="5202" y="1257"/>
                    </a:lnTo>
                    <a:lnTo>
                      <a:pt x="5172" y="1276"/>
                    </a:lnTo>
                    <a:lnTo>
                      <a:pt x="5167" y="1286"/>
                    </a:lnTo>
                    <a:lnTo>
                      <a:pt x="5162" y="1296"/>
                    </a:lnTo>
                    <a:lnTo>
                      <a:pt x="5157" y="1307"/>
                    </a:lnTo>
                    <a:lnTo>
                      <a:pt x="5151" y="1317"/>
                    </a:lnTo>
                    <a:lnTo>
                      <a:pt x="5146" y="1327"/>
                    </a:lnTo>
                    <a:lnTo>
                      <a:pt x="5141" y="1337"/>
                    </a:lnTo>
                    <a:lnTo>
                      <a:pt x="5136" y="1347"/>
                    </a:lnTo>
                    <a:lnTo>
                      <a:pt x="5131" y="1358"/>
                    </a:lnTo>
                    <a:lnTo>
                      <a:pt x="5121" y="1358"/>
                    </a:lnTo>
                    <a:lnTo>
                      <a:pt x="5111" y="1358"/>
                    </a:lnTo>
                    <a:lnTo>
                      <a:pt x="5098" y="1358"/>
                    </a:lnTo>
                    <a:lnTo>
                      <a:pt x="5087" y="1358"/>
                    </a:lnTo>
                    <a:lnTo>
                      <a:pt x="5075" y="1358"/>
                    </a:lnTo>
                    <a:lnTo>
                      <a:pt x="5063" y="1358"/>
                    </a:lnTo>
                    <a:lnTo>
                      <a:pt x="5050" y="1358"/>
                    </a:lnTo>
                    <a:lnTo>
                      <a:pt x="5037" y="1358"/>
                    </a:lnTo>
                    <a:close/>
                    <a:moveTo>
                      <a:pt x="1320" y="1181"/>
                    </a:moveTo>
                    <a:lnTo>
                      <a:pt x="1320" y="1176"/>
                    </a:lnTo>
                    <a:lnTo>
                      <a:pt x="1320" y="1171"/>
                    </a:lnTo>
                    <a:lnTo>
                      <a:pt x="1320" y="1166"/>
                    </a:lnTo>
                    <a:lnTo>
                      <a:pt x="1320" y="1161"/>
                    </a:lnTo>
                    <a:lnTo>
                      <a:pt x="1319" y="1156"/>
                    </a:lnTo>
                    <a:lnTo>
                      <a:pt x="1318" y="1151"/>
                    </a:lnTo>
                    <a:lnTo>
                      <a:pt x="1316" y="1145"/>
                    </a:lnTo>
                    <a:lnTo>
                      <a:pt x="1314" y="1140"/>
                    </a:lnTo>
                    <a:lnTo>
                      <a:pt x="1317" y="1135"/>
                    </a:lnTo>
                    <a:lnTo>
                      <a:pt x="1320" y="1129"/>
                    </a:lnTo>
                    <a:lnTo>
                      <a:pt x="1324" y="1123"/>
                    </a:lnTo>
                    <a:lnTo>
                      <a:pt x="1328" y="1116"/>
                    </a:lnTo>
                    <a:lnTo>
                      <a:pt x="1332" y="1109"/>
                    </a:lnTo>
                    <a:lnTo>
                      <a:pt x="1337" y="1102"/>
                    </a:lnTo>
                    <a:lnTo>
                      <a:pt x="1343" y="1093"/>
                    </a:lnTo>
                    <a:lnTo>
                      <a:pt x="1348" y="1086"/>
                    </a:lnTo>
                    <a:lnTo>
                      <a:pt x="1350" y="1071"/>
                    </a:lnTo>
                    <a:lnTo>
                      <a:pt x="1353" y="1055"/>
                    </a:lnTo>
                    <a:lnTo>
                      <a:pt x="1355" y="1038"/>
                    </a:lnTo>
                    <a:lnTo>
                      <a:pt x="1358" y="1021"/>
                    </a:lnTo>
                    <a:lnTo>
                      <a:pt x="1362" y="1004"/>
                    </a:lnTo>
                    <a:lnTo>
                      <a:pt x="1365" y="986"/>
                    </a:lnTo>
                    <a:lnTo>
                      <a:pt x="1369" y="968"/>
                    </a:lnTo>
                    <a:lnTo>
                      <a:pt x="1374" y="951"/>
                    </a:lnTo>
                    <a:lnTo>
                      <a:pt x="1372" y="951"/>
                    </a:lnTo>
                    <a:lnTo>
                      <a:pt x="1369" y="950"/>
                    </a:lnTo>
                    <a:lnTo>
                      <a:pt x="1367" y="949"/>
                    </a:lnTo>
                    <a:lnTo>
                      <a:pt x="1364" y="946"/>
                    </a:lnTo>
                    <a:lnTo>
                      <a:pt x="1362" y="944"/>
                    </a:lnTo>
                    <a:lnTo>
                      <a:pt x="1359" y="942"/>
                    </a:lnTo>
                    <a:lnTo>
                      <a:pt x="1357" y="939"/>
                    </a:lnTo>
                    <a:lnTo>
                      <a:pt x="1354" y="937"/>
                    </a:lnTo>
                    <a:lnTo>
                      <a:pt x="1354" y="924"/>
                    </a:lnTo>
                    <a:lnTo>
                      <a:pt x="1353" y="912"/>
                    </a:lnTo>
                    <a:lnTo>
                      <a:pt x="1352" y="899"/>
                    </a:lnTo>
                    <a:lnTo>
                      <a:pt x="1350" y="885"/>
                    </a:lnTo>
                    <a:lnTo>
                      <a:pt x="1348" y="872"/>
                    </a:lnTo>
                    <a:lnTo>
                      <a:pt x="1346" y="858"/>
                    </a:lnTo>
                    <a:lnTo>
                      <a:pt x="1344" y="843"/>
                    </a:lnTo>
                    <a:lnTo>
                      <a:pt x="1341" y="828"/>
                    </a:lnTo>
                    <a:lnTo>
                      <a:pt x="1330" y="816"/>
                    </a:lnTo>
                    <a:lnTo>
                      <a:pt x="1320" y="802"/>
                    </a:lnTo>
                    <a:lnTo>
                      <a:pt x="1310" y="788"/>
                    </a:lnTo>
                    <a:lnTo>
                      <a:pt x="1300" y="773"/>
                    </a:lnTo>
                    <a:lnTo>
                      <a:pt x="1288" y="759"/>
                    </a:lnTo>
                    <a:lnTo>
                      <a:pt x="1277" y="743"/>
                    </a:lnTo>
                    <a:lnTo>
                      <a:pt x="1266" y="728"/>
                    </a:lnTo>
                    <a:lnTo>
                      <a:pt x="1253" y="713"/>
                    </a:lnTo>
                    <a:lnTo>
                      <a:pt x="1249" y="711"/>
                    </a:lnTo>
                    <a:lnTo>
                      <a:pt x="1243" y="707"/>
                    </a:lnTo>
                    <a:lnTo>
                      <a:pt x="1237" y="704"/>
                    </a:lnTo>
                    <a:lnTo>
                      <a:pt x="1232" y="699"/>
                    </a:lnTo>
                    <a:lnTo>
                      <a:pt x="1226" y="694"/>
                    </a:lnTo>
                    <a:lnTo>
                      <a:pt x="1220" y="689"/>
                    </a:lnTo>
                    <a:lnTo>
                      <a:pt x="1213" y="684"/>
                    </a:lnTo>
                    <a:lnTo>
                      <a:pt x="1206" y="679"/>
                    </a:lnTo>
                    <a:lnTo>
                      <a:pt x="1164" y="670"/>
                    </a:lnTo>
                    <a:lnTo>
                      <a:pt x="1132" y="664"/>
                    </a:lnTo>
                    <a:lnTo>
                      <a:pt x="1109" y="658"/>
                    </a:lnTo>
                    <a:lnTo>
                      <a:pt x="1092" y="654"/>
                    </a:lnTo>
                    <a:lnTo>
                      <a:pt x="1080" y="651"/>
                    </a:lnTo>
                    <a:lnTo>
                      <a:pt x="1072" y="647"/>
                    </a:lnTo>
                    <a:lnTo>
                      <a:pt x="1065" y="643"/>
                    </a:lnTo>
                    <a:lnTo>
                      <a:pt x="1058" y="638"/>
                    </a:lnTo>
                    <a:lnTo>
                      <a:pt x="1058" y="633"/>
                    </a:lnTo>
                    <a:lnTo>
                      <a:pt x="1057" y="628"/>
                    </a:lnTo>
                    <a:lnTo>
                      <a:pt x="1056" y="623"/>
                    </a:lnTo>
                    <a:lnTo>
                      <a:pt x="1054" y="618"/>
                    </a:lnTo>
                    <a:lnTo>
                      <a:pt x="1052" y="613"/>
                    </a:lnTo>
                    <a:lnTo>
                      <a:pt x="1050" y="608"/>
                    </a:lnTo>
                    <a:lnTo>
                      <a:pt x="1048" y="603"/>
                    </a:lnTo>
                    <a:lnTo>
                      <a:pt x="1045" y="598"/>
                    </a:lnTo>
                    <a:lnTo>
                      <a:pt x="1050" y="589"/>
                    </a:lnTo>
                    <a:lnTo>
                      <a:pt x="1053" y="582"/>
                    </a:lnTo>
                    <a:lnTo>
                      <a:pt x="1056" y="577"/>
                    </a:lnTo>
                    <a:lnTo>
                      <a:pt x="1059" y="573"/>
                    </a:lnTo>
                    <a:lnTo>
                      <a:pt x="1063" y="569"/>
                    </a:lnTo>
                    <a:lnTo>
                      <a:pt x="1067" y="566"/>
                    </a:lnTo>
                    <a:lnTo>
                      <a:pt x="1072" y="562"/>
                    </a:lnTo>
                    <a:lnTo>
                      <a:pt x="1078" y="558"/>
                    </a:lnTo>
                    <a:lnTo>
                      <a:pt x="1083" y="558"/>
                    </a:lnTo>
                    <a:lnTo>
                      <a:pt x="1088" y="558"/>
                    </a:lnTo>
                    <a:lnTo>
                      <a:pt x="1094" y="557"/>
                    </a:lnTo>
                    <a:lnTo>
                      <a:pt x="1100" y="557"/>
                    </a:lnTo>
                    <a:lnTo>
                      <a:pt x="1105" y="556"/>
                    </a:lnTo>
                    <a:lnTo>
                      <a:pt x="1112" y="555"/>
                    </a:lnTo>
                    <a:lnTo>
                      <a:pt x="1118" y="553"/>
                    </a:lnTo>
                    <a:lnTo>
                      <a:pt x="1125" y="551"/>
                    </a:lnTo>
                    <a:lnTo>
                      <a:pt x="1150" y="558"/>
                    </a:lnTo>
                    <a:lnTo>
                      <a:pt x="1169" y="563"/>
                    </a:lnTo>
                    <a:lnTo>
                      <a:pt x="1184" y="566"/>
                    </a:lnTo>
                    <a:lnTo>
                      <a:pt x="1196" y="568"/>
                    </a:lnTo>
                    <a:lnTo>
                      <a:pt x="1207" y="570"/>
                    </a:lnTo>
                    <a:lnTo>
                      <a:pt x="1218" y="571"/>
                    </a:lnTo>
                    <a:lnTo>
                      <a:pt x="1231" y="571"/>
                    </a:lnTo>
                    <a:lnTo>
                      <a:pt x="1247" y="571"/>
                    </a:lnTo>
                    <a:lnTo>
                      <a:pt x="1275" y="593"/>
                    </a:lnTo>
                    <a:lnTo>
                      <a:pt x="1298" y="611"/>
                    </a:lnTo>
                    <a:lnTo>
                      <a:pt x="1315" y="625"/>
                    </a:lnTo>
                    <a:lnTo>
                      <a:pt x="1329" y="638"/>
                    </a:lnTo>
                    <a:lnTo>
                      <a:pt x="1343" y="650"/>
                    </a:lnTo>
                    <a:lnTo>
                      <a:pt x="1355" y="664"/>
                    </a:lnTo>
                    <a:lnTo>
                      <a:pt x="1370" y="679"/>
                    </a:lnTo>
                    <a:lnTo>
                      <a:pt x="1387" y="700"/>
                    </a:lnTo>
                    <a:lnTo>
                      <a:pt x="1396" y="715"/>
                    </a:lnTo>
                    <a:lnTo>
                      <a:pt x="1403" y="730"/>
                    </a:lnTo>
                    <a:lnTo>
                      <a:pt x="1411" y="745"/>
                    </a:lnTo>
                    <a:lnTo>
                      <a:pt x="1419" y="762"/>
                    </a:lnTo>
                    <a:lnTo>
                      <a:pt x="1427" y="778"/>
                    </a:lnTo>
                    <a:lnTo>
                      <a:pt x="1435" y="794"/>
                    </a:lnTo>
                    <a:lnTo>
                      <a:pt x="1446" y="811"/>
                    </a:lnTo>
                    <a:lnTo>
                      <a:pt x="1455" y="828"/>
                    </a:lnTo>
                    <a:lnTo>
                      <a:pt x="1458" y="855"/>
                    </a:lnTo>
                    <a:lnTo>
                      <a:pt x="1461" y="878"/>
                    </a:lnTo>
                    <a:lnTo>
                      <a:pt x="1465" y="901"/>
                    </a:lnTo>
                    <a:lnTo>
                      <a:pt x="1468" y="923"/>
                    </a:lnTo>
                    <a:lnTo>
                      <a:pt x="1472" y="945"/>
                    </a:lnTo>
                    <a:lnTo>
                      <a:pt x="1475" y="971"/>
                    </a:lnTo>
                    <a:lnTo>
                      <a:pt x="1479" y="999"/>
                    </a:lnTo>
                    <a:lnTo>
                      <a:pt x="1481" y="1032"/>
                    </a:lnTo>
                    <a:lnTo>
                      <a:pt x="1481" y="1040"/>
                    </a:lnTo>
                    <a:lnTo>
                      <a:pt x="1481" y="1048"/>
                    </a:lnTo>
                    <a:lnTo>
                      <a:pt x="1481" y="1058"/>
                    </a:lnTo>
                    <a:lnTo>
                      <a:pt x="1481" y="1067"/>
                    </a:lnTo>
                    <a:lnTo>
                      <a:pt x="1480" y="1076"/>
                    </a:lnTo>
                    <a:lnTo>
                      <a:pt x="1479" y="1086"/>
                    </a:lnTo>
                    <a:lnTo>
                      <a:pt x="1477" y="1096"/>
                    </a:lnTo>
                    <a:lnTo>
                      <a:pt x="1475" y="1107"/>
                    </a:lnTo>
                    <a:lnTo>
                      <a:pt x="1465" y="1114"/>
                    </a:lnTo>
                    <a:lnTo>
                      <a:pt x="1454" y="1122"/>
                    </a:lnTo>
                    <a:lnTo>
                      <a:pt x="1443" y="1130"/>
                    </a:lnTo>
                    <a:lnTo>
                      <a:pt x="1430" y="1138"/>
                    </a:lnTo>
                    <a:lnTo>
                      <a:pt x="1418" y="1146"/>
                    </a:lnTo>
                    <a:lnTo>
                      <a:pt x="1406" y="1155"/>
                    </a:lnTo>
                    <a:lnTo>
                      <a:pt x="1394" y="1165"/>
                    </a:lnTo>
                    <a:lnTo>
                      <a:pt x="1381" y="1174"/>
                    </a:lnTo>
                    <a:lnTo>
                      <a:pt x="1373" y="1174"/>
                    </a:lnTo>
                    <a:lnTo>
                      <a:pt x="1366" y="1174"/>
                    </a:lnTo>
                    <a:lnTo>
                      <a:pt x="1358" y="1175"/>
                    </a:lnTo>
                    <a:lnTo>
                      <a:pt x="1351" y="1175"/>
                    </a:lnTo>
                    <a:lnTo>
                      <a:pt x="1344" y="1176"/>
                    </a:lnTo>
                    <a:lnTo>
                      <a:pt x="1335" y="1177"/>
                    </a:lnTo>
                    <a:lnTo>
                      <a:pt x="1328" y="1179"/>
                    </a:lnTo>
                    <a:lnTo>
                      <a:pt x="1320" y="1181"/>
                    </a:lnTo>
                    <a:close/>
                    <a:moveTo>
                      <a:pt x="883" y="1168"/>
                    </a:moveTo>
                    <a:lnTo>
                      <a:pt x="876" y="1165"/>
                    </a:lnTo>
                    <a:lnTo>
                      <a:pt x="868" y="1162"/>
                    </a:lnTo>
                    <a:lnTo>
                      <a:pt x="861" y="1158"/>
                    </a:lnTo>
                    <a:lnTo>
                      <a:pt x="854" y="1154"/>
                    </a:lnTo>
                    <a:lnTo>
                      <a:pt x="846" y="1148"/>
                    </a:lnTo>
                    <a:lnTo>
                      <a:pt x="839" y="1143"/>
                    </a:lnTo>
                    <a:lnTo>
                      <a:pt x="830" y="1138"/>
                    </a:lnTo>
                    <a:lnTo>
                      <a:pt x="823" y="1133"/>
                    </a:lnTo>
                    <a:lnTo>
                      <a:pt x="808" y="1118"/>
                    </a:lnTo>
                    <a:lnTo>
                      <a:pt x="793" y="1104"/>
                    </a:lnTo>
                    <a:lnTo>
                      <a:pt x="777" y="1088"/>
                    </a:lnTo>
                    <a:lnTo>
                      <a:pt x="762" y="1073"/>
                    </a:lnTo>
                    <a:lnTo>
                      <a:pt x="746" y="1058"/>
                    </a:lnTo>
                    <a:lnTo>
                      <a:pt x="729" y="1042"/>
                    </a:lnTo>
                    <a:lnTo>
                      <a:pt x="713" y="1027"/>
                    </a:lnTo>
                    <a:lnTo>
                      <a:pt x="696" y="1012"/>
                    </a:lnTo>
                    <a:lnTo>
                      <a:pt x="691" y="1002"/>
                    </a:lnTo>
                    <a:lnTo>
                      <a:pt x="685" y="990"/>
                    </a:lnTo>
                    <a:lnTo>
                      <a:pt x="680" y="978"/>
                    </a:lnTo>
                    <a:lnTo>
                      <a:pt x="674" y="967"/>
                    </a:lnTo>
                    <a:lnTo>
                      <a:pt x="668" y="955"/>
                    </a:lnTo>
                    <a:lnTo>
                      <a:pt x="662" y="942"/>
                    </a:lnTo>
                    <a:lnTo>
                      <a:pt x="656" y="929"/>
                    </a:lnTo>
                    <a:lnTo>
                      <a:pt x="649" y="917"/>
                    </a:lnTo>
                    <a:lnTo>
                      <a:pt x="648" y="899"/>
                    </a:lnTo>
                    <a:lnTo>
                      <a:pt x="647" y="881"/>
                    </a:lnTo>
                    <a:lnTo>
                      <a:pt x="646" y="863"/>
                    </a:lnTo>
                    <a:lnTo>
                      <a:pt x="644" y="844"/>
                    </a:lnTo>
                    <a:lnTo>
                      <a:pt x="642" y="826"/>
                    </a:lnTo>
                    <a:lnTo>
                      <a:pt x="640" y="807"/>
                    </a:lnTo>
                    <a:lnTo>
                      <a:pt x="638" y="787"/>
                    </a:lnTo>
                    <a:lnTo>
                      <a:pt x="634" y="768"/>
                    </a:lnTo>
                    <a:lnTo>
                      <a:pt x="634" y="755"/>
                    </a:lnTo>
                    <a:lnTo>
                      <a:pt x="635" y="742"/>
                    </a:lnTo>
                    <a:lnTo>
                      <a:pt x="635" y="729"/>
                    </a:lnTo>
                    <a:lnTo>
                      <a:pt x="635" y="716"/>
                    </a:lnTo>
                    <a:lnTo>
                      <a:pt x="636" y="703"/>
                    </a:lnTo>
                    <a:lnTo>
                      <a:pt x="638" y="688"/>
                    </a:lnTo>
                    <a:lnTo>
                      <a:pt x="640" y="674"/>
                    </a:lnTo>
                    <a:lnTo>
                      <a:pt x="642" y="659"/>
                    </a:lnTo>
                    <a:lnTo>
                      <a:pt x="647" y="647"/>
                    </a:lnTo>
                    <a:lnTo>
                      <a:pt x="652" y="633"/>
                    </a:lnTo>
                    <a:lnTo>
                      <a:pt x="657" y="621"/>
                    </a:lnTo>
                    <a:lnTo>
                      <a:pt x="663" y="608"/>
                    </a:lnTo>
                    <a:lnTo>
                      <a:pt x="668" y="596"/>
                    </a:lnTo>
                    <a:lnTo>
                      <a:pt x="674" y="583"/>
                    </a:lnTo>
                    <a:lnTo>
                      <a:pt x="681" y="570"/>
                    </a:lnTo>
                    <a:lnTo>
                      <a:pt x="689" y="558"/>
                    </a:lnTo>
                    <a:lnTo>
                      <a:pt x="697" y="558"/>
                    </a:lnTo>
                    <a:lnTo>
                      <a:pt x="704" y="558"/>
                    </a:lnTo>
                    <a:lnTo>
                      <a:pt x="712" y="557"/>
                    </a:lnTo>
                    <a:lnTo>
                      <a:pt x="720" y="557"/>
                    </a:lnTo>
                    <a:lnTo>
                      <a:pt x="728" y="556"/>
                    </a:lnTo>
                    <a:lnTo>
                      <a:pt x="736" y="555"/>
                    </a:lnTo>
                    <a:lnTo>
                      <a:pt x="746" y="553"/>
                    </a:lnTo>
                    <a:lnTo>
                      <a:pt x="756" y="551"/>
                    </a:lnTo>
                    <a:lnTo>
                      <a:pt x="756" y="566"/>
                    </a:lnTo>
                    <a:lnTo>
                      <a:pt x="755" y="581"/>
                    </a:lnTo>
                    <a:lnTo>
                      <a:pt x="754" y="597"/>
                    </a:lnTo>
                    <a:lnTo>
                      <a:pt x="752" y="612"/>
                    </a:lnTo>
                    <a:lnTo>
                      <a:pt x="750" y="627"/>
                    </a:lnTo>
                    <a:lnTo>
                      <a:pt x="748" y="642"/>
                    </a:lnTo>
                    <a:lnTo>
                      <a:pt x="745" y="658"/>
                    </a:lnTo>
                    <a:lnTo>
                      <a:pt x="743" y="673"/>
                    </a:lnTo>
                    <a:lnTo>
                      <a:pt x="743" y="688"/>
                    </a:lnTo>
                    <a:lnTo>
                      <a:pt x="743" y="703"/>
                    </a:lnTo>
                    <a:lnTo>
                      <a:pt x="743" y="718"/>
                    </a:lnTo>
                    <a:lnTo>
                      <a:pt x="744" y="733"/>
                    </a:lnTo>
                    <a:lnTo>
                      <a:pt x="744" y="749"/>
                    </a:lnTo>
                    <a:lnTo>
                      <a:pt x="746" y="764"/>
                    </a:lnTo>
                    <a:lnTo>
                      <a:pt x="747" y="779"/>
                    </a:lnTo>
                    <a:lnTo>
                      <a:pt x="749" y="794"/>
                    </a:lnTo>
                    <a:lnTo>
                      <a:pt x="755" y="803"/>
                    </a:lnTo>
                    <a:lnTo>
                      <a:pt x="760" y="811"/>
                    </a:lnTo>
                    <a:lnTo>
                      <a:pt x="767" y="820"/>
                    </a:lnTo>
                    <a:lnTo>
                      <a:pt x="773" y="829"/>
                    </a:lnTo>
                    <a:lnTo>
                      <a:pt x="780" y="839"/>
                    </a:lnTo>
                    <a:lnTo>
                      <a:pt x="787" y="849"/>
                    </a:lnTo>
                    <a:lnTo>
                      <a:pt x="796" y="859"/>
                    </a:lnTo>
                    <a:lnTo>
                      <a:pt x="803" y="869"/>
                    </a:lnTo>
                    <a:lnTo>
                      <a:pt x="803" y="877"/>
                    </a:lnTo>
                    <a:lnTo>
                      <a:pt x="804" y="884"/>
                    </a:lnTo>
                    <a:lnTo>
                      <a:pt x="806" y="892"/>
                    </a:lnTo>
                    <a:lnTo>
                      <a:pt x="807" y="900"/>
                    </a:lnTo>
                    <a:lnTo>
                      <a:pt x="809" y="908"/>
                    </a:lnTo>
                    <a:lnTo>
                      <a:pt x="811" y="915"/>
                    </a:lnTo>
                    <a:lnTo>
                      <a:pt x="814" y="923"/>
                    </a:lnTo>
                    <a:lnTo>
                      <a:pt x="816" y="930"/>
                    </a:lnTo>
                    <a:lnTo>
                      <a:pt x="824" y="945"/>
                    </a:lnTo>
                    <a:lnTo>
                      <a:pt x="831" y="961"/>
                    </a:lnTo>
                    <a:lnTo>
                      <a:pt x="840" y="976"/>
                    </a:lnTo>
                    <a:lnTo>
                      <a:pt x="848" y="991"/>
                    </a:lnTo>
                    <a:lnTo>
                      <a:pt x="856" y="1007"/>
                    </a:lnTo>
                    <a:lnTo>
                      <a:pt x="865" y="1022"/>
                    </a:lnTo>
                    <a:lnTo>
                      <a:pt x="874" y="1037"/>
                    </a:lnTo>
                    <a:lnTo>
                      <a:pt x="883" y="1053"/>
                    </a:lnTo>
                    <a:lnTo>
                      <a:pt x="892" y="1058"/>
                    </a:lnTo>
                    <a:lnTo>
                      <a:pt x="899" y="1064"/>
                    </a:lnTo>
                    <a:lnTo>
                      <a:pt x="907" y="1070"/>
                    </a:lnTo>
                    <a:lnTo>
                      <a:pt x="915" y="1077"/>
                    </a:lnTo>
                    <a:lnTo>
                      <a:pt x="923" y="1084"/>
                    </a:lnTo>
                    <a:lnTo>
                      <a:pt x="931" y="1091"/>
                    </a:lnTo>
                    <a:lnTo>
                      <a:pt x="941" y="1098"/>
                    </a:lnTo>
                    <a:lnTo>
                      <a:pt x="951" y="1107"/>
                    </a:lnTo>
                    <a:lnTo>
                      <a:pt x="951" y="1112"/>
                    </a:lnTo>
                    <a:lnTo>
                      <a:pt x="951" y="1117"/>
                    </a:lnTo>
                    <a:lnTo>
                      <a:pt x="951" y="1122"/>
                    </a:lnTo>
                    <a:lnTo>
                      <a:pt x="952" y="1127"/>
                    </a:lnTo>
                    <a:lnTo>
                      <a:pt x="953" y="1132"/>
                    </a:lnTo>
                    <a:lnTo>
                      <a:pt x="954" y="1137"/>
                    </a:lnTo>
                    <a:lnTo>
                      <a:pt x="955" y="1142"/>
                    </a:lnTo>
                    <a:lnTo>
                      <a:pt x="958" y="1147"/>
                    </a:lnTo>
                    <a:lnTo>
                      <a:pt x="955" y="1150"/>
                    </a:lnTo>
                    <a:lnTo>
                      <a:pt x="953" y="1153"/>
                    </a:lnTo>
                    <a:lnTo>
                      <a:pt x="950" y="1155"/>
                    </a:lnTo>
                    <a:lnTo>
                      <a:pt x="948" y="1158"/>
                    </a:lnTo>
                    <a:lnTo>
                      <a:pt x="945" y="1160"/>
                    </a:lnTo>
                    <a:lnTo>
                      <a:pt x="943" y="1163"/>
                    </a:lnTo>
                    <a:lnTo>
                      <a:pt x="940" y="1165"/>
                    </a:lnTo>
                    <a:lnTo>
                      <a:pt x="937" y="1168"/>
                    </a:lnTo>
                    <a:lnTo>
                      <a:pt x="932" y="1168"/>
                    </a:lnTo>
                    <a:lnTo>
                      <a:pt x="926" y="1168"/>
                    </a:lnTo>
                    <a:lnTo>
                      <a:pt x="920" y="1168"/>
                    </a:lnTo>
                    <a:lnTo>
                      <a:pt x="913" y="1168"/>
                    </a:lnTo>
                    <a:lnTo>
                      <a:pt x="906" y="1168"/>
                    </a:lnTo>
                    <a:lnTo>
                      <a:pt x="899" y="1168"/>
                    </a:lnTo>
                    <a:lnTo>
                      <a:pt x="892" y="1168"/>
                    </a:lnTo>
                    <a:lnTo>
                      <a:pt x="883" y="1168"/>
                    </a:lnTo>
                    <a:close/>
                    <a:moveTo>
                      <a:pt x="5878" y="1168"/>
                    </a:moveTo>
                    <a:lnTo>
                      <a:pt x="5875" y="1168"/>
                    </a:lnTo>
                    <a:lnTo>
                      <a:pt x="5873" y="1168"/>
                    </a:lnTo>
                    <a:lnTo>
                      <a:pt x="5870" y="1167"/>
                    </a:lnTo>
                    <a:lnTo>
                      <a:pt x="5868" y="1167"/>
                    </a:lnTo>
                    <a:lnTo>
                      <a:pt x="5865" y="1166"/>
                    </a:lnTo>
                    <a:lnTo>
                      <a:pt x="5863" y="1165"/>
                    </a:lnTo>
                    <a:lnTo>
                      <a:pt x="5860" y="1163"/>
                    </a:lnTo>
                    <a:lnTo>
                      <a:pt x="5857" y="1161"/>
                    </a:lnTo>
                    <a:lnTo>
                      <a:pt x="5852" y="1145"/>
                    </a:lnTo>
                    <a:lnTo>
                      <a:pt x="5846" y="1130"/>
                    </a:lnTo>
                    <a:lnTo>
                      <a:pt x="5840" y="1115"/>
                    </a:lnTo>
                    <a:lnTo>
                      <a:pt x="5833" y="1100"/>
                    </a:lnTo>
                    <a:lnTo>
                      <a:pt x="5826" y="1084"/>
                    </a:lnTo>
                    <a:lnTo>
                      <a:pt x="5819" y="1069"/>
                    </a:lnTo>
                    <a:lnTo>
                      <a:pt x="5812" y="1054"/>
                    </a:lnTo>
                    <a:lnTo>
                      <a:pt x="5803" y="1038"/>
                    </a:lnTo>
                    <a:lnTo>
                      <a:pt x="5788" y="1033"/>
                    </a:lnTo>
                    <a:lnTo>
                      <a:pt x="5772" y="1028"/>
                    </a:lnTo>
                    <a:lnTo>
                      <a:pt x="5755" y="1023"/>
                    </a:lnTo>
                    <a:lnTo>
                      <a:pt x="5739" y="1018"/>
                    </a:lnTo>
                    <a:lnTo>
                      <a:pt x="5722" y="1012"/>
                    </a:lnTo>
                    <a:lnTo>
                      <a:pt x="5704" y="1006"/>
                    </a:lnTo>
                    <a:lnTo>
                      <a:pt x="5687" y="999"/>
                    </a:lnTo>
                    <a:lnTo>
                      <a:pt x="5669" y="991"/>
                    </a:lnTo>
                    <a:lnTo>
                      <a:pt x="5664" y="986"/>
                    </a:lnTo>
                    <a:lnTo>
                      <a:pt x="5658" y="981"/>
                    </a:lnTo>
                    <a:lnTo>
                      <a:pt x="5651" y="976"/>
                    </a:lnTo>
                    <a:lnTo>
                      <a:pt x="5645" y="971"/>
                    </a:lnTo>
                    <a:lnTo>
                      <a:pt x="5638" y="966"/>
                    </a:lnTo>
                    <a:lnTo>
                      <a:pt x="5630" y="961"/>
                    </a:lnTo>
                    <a:lnTo>
                      <a:pt x="5623" y="956"/>
                    </a:lnTo>
                    <a:lnTo>
                      <a:pt x="5616" y="951"/>
                    </a:lnTo>
                    <a:lnTo>
                      <a:pt x="5616" y="942"/>
                    </a:lnTo>
                    <a:lnTo>
                      <a:pt x="5616" y="934"/>
                    </a:lnTo>
                    <a:lnTo>
                      <a:pt x="5615" y="925"/>
                    </a:lnTo>
                    <a:lnTo>
                      <a:pt x="5615" y="916"/>
                    </a:lnTo>
                    <a:lnTo>
                      <a:pt x="5614" y="906"/>
                    </a:lnTo>
                    <a:lnTo>
                      <a:pt x="5613" y="896"/>
                    </a:lnTo>
                    <a:lnTo>
                      <a:pt x="5611" y="886"/>
                    </a:lnTo>
                    <a:lnTo>
                      <a:pt x="5609" y="876"/>
                    </a:lnTo>
                    <a:lnTo>
                      <a:pt x="5612" y="863"/>
                    </a:lnTo>
                    <a:lnTo>
                      <a:pt x="5615" y="851"/>
                    </a:lnTo>
                    <a:lnTo>
                      <a:pt x="5619" y="837"/>
                    </a:lnTo>
                    <a:lnTo>
                      <a:pt x="5623" y="824"/>
                    </a:lnTo>
                    <a:lnTo>
                      <a:pt x="5628" y="811"/>
                    </a:lnTo>
                    <a:lnTo>
                      <a:pt x="5632" y="796"/>
                    </a:lnTo>
                    <a:lnTo>
                      <a:pt x="5637" y="782"/>
                    </a:lnTo>
                    <a:lnTo>
                      <a:pt x="5642" y="768"/>
                    </a:lnTo>
                    <a:lnTo>
                      <a:pt x="5647" y="760"/>
                    </a:lnTo>
                    <a:lnTo>
                      <a:pt x="5652" y="753"/>
                    </a:lnTo>
                    <a:lnTo>
                      <a:pt x="5658" y="744"/>
                    </a:lnTo>
                    <a:lnTo>
                      <a:pt x="5663" y="737"/>
                    </a:lnTo>
                    <a:lnTo>
                      <a:pt x="5668" y="729"/>
                    </a:lnTo>
                    <a:lnTo>
                      <a:pt x="5673" y="722"/>
                    </a:lnTo>
                    <a:lnTo>
                      <a:pt x="5678" y="714"/>
                    </a:lnTo>
                    <a:lnTo>
                      <a:pt x="5683" y="707"/>
                    </a:lnTo>
                    <a:lnTo>
                      <a:pt x="5688" y="704"/>
                    </a:lnTo>
                    <a:lnTo>
                      <a:pt x="5693" y="702"/>
                    </a:lnTo>
                    <a:lnTo>
                      <a:pt x="5698" y="699"/>
                    </a:lnTo>
                    <a:lnTo>
                      <a:pt x="5703" y="695"/>
                    </a:lnTo>
                    <a:lnTo>
                      <a:pt x="5710" y="692"/>
                    </a:lnTo>
                    <a:lnTo>
                      <a:pt x="5716" y="688"/>
                    </a:lnTo>
                    <a:lnTo>
                      <a:pt x="5723" y="684"/>
                    </a:lnTo>
                    <a:lnTo>
                      <a:pt x="5730" y="679"/>
                    </a:lnTo>
                    <a:lnTo>
                      <a:pt x="5735" y="682"/>
                    </a:lnTo>
                    <a:lnTo>
                      <a:pt x="5740" y="684"/>
                    </a:lnTo>
                    <a:lnTo>
                      <a:pt x="5745" y="687"/>
                    </a:lnTo>
                    <a:lnTo>
                      <a:pt x="5749" y="690"/>
                    </a:lnTo>
                    <a:lnTo>
                      <a:pt x="5754" y="693"/>
                    </a:lnTo>
                    <a:lnTo>
                      <a:pt x="5760" y="698"/>
                    </a:lnTo>
                    <a:lnTo>
                      <a:pt x="5765" y="702"/>
                    </a:lnTo>
                    <a:lnTo>
                      <a:pt x="5770" y="707"/>
                    </a:lnTo>
                    <a:lnTo>
                      <a:pt x="5783" y="726"/>
                    </a:lnTo>
                    <a:lnTo>
                      <a:pt x="5796" y="743"/>
                    </a:lnTo>
                    <a:lnTo>
                      <a:pt x="5810" y="761"/>
                    </a:lnTo>
                    <a:lnTo>
                      <a:pt x="5824" y="777"/>
                    </a:lnTo>
                    <a:lnTo>
                      <a:pt x="5837" y="792"/>
                    </a:lnTo>
                    <a:lnTo>
                      <a:pt x="5851" y="809"/>
                    </a:lnTo>
                    <a:lnTo>
                      <a:pt x="5865" y="825"/>
                    </a:lnTo>
                    <a:lnTo>
                      <a:pt x="5878" y="842"/>
                    </a:lnTo>
                    <a:lnTo>
                      <a:pt x="5883" y="844"/>
                    </a:lnTo>
                    <a:lnTo>
                      <a:pt x="5888" y="849"/>
                    </a:lnTo>
                    <a:lnTo>
                      <a:pt x="5892" y="853"/>
                    </a:lnTo>
                    <a:lnTo>
                      <a:pt x="5897" y="857"/>
                    </a:lnTo>
                    <a:lnTo>
                      <a:pt x="5902" y="861"/>
                    </a:lnTo>
                    <a:lnTo>
                      <a:pt x="5907" y="866"/>
                    </a:lnTo>
                    <a:lnTo>
                      <a:pt x="5913" y="871"/>
                    </a:lnTo>
                    <a:lnTo>
                      <a:pt x="5918" y="876"/>
                    </a:lnTo>
                    <a:lnTo>
                      <a:pt x="5963" y="885"/>
                    </a:lnTo>
                    <a:lnTo>
                      <a:pt x="5996" y="892"/>
                    </a:lnTo>
                    <a:lnTo>
                      <a:pt x="6023" y="898"/>
                    </a:lnTo>
                    <a:lnTo>
                      <a:pt x="6044" y="903"/>
                    </a:lnTo>
                    <a:lnTo>
                      <a:pt x="6062" y="909"/>
                    </a:lnTo>
                    <a:lnTo>
                      <a:pt x="6079" y="914"/>
                    </a:lnTo>
                    <a:lnTo>
                      <a:pt x="6097" y="921"/>
                    </a:lnTo>
                    <a:lnTo>
                      <a:pt x="6120" y="930"/>
                    </a:lnTo>
                    <a:lnTo>
                      <a:pt x="6115" y="945"/>
                    </a:lnTo>
                    <a:lnTo>
                      <a:pt x="6110" y="961"/>
                    </a:lnTo>
                    <a:lnTo>
                      <a:pt x="6104" y="976"/>
                    </a:lnTo>
                    <a:lnTo>
                      <a:pt x="6099" y="992"/>
                    </a:lnTo>
                    <a:lnTo>
                      <a:pt x="6094" y="1008"/>
                    </a:lnTo>
                    <a:lnTo>
                      <a:pt x="6089" y="1025"/>
                    </a:lnTo>
                    <a:lnTo>
                      <a:pt x="6084" y="1041"/>
                    </a:lnTo>
                    <a:lnTo>
                      <a:pt x="6079" y="1059"/>
                    </a:lnTo>
                    <a:lnTo>
                      <a:pt x="6064" y="1072"/>
                    </a:lnTo>
                    <a:lnTo>
                      <a:pt x="6047" y="1084"/>
                    </a:lnTo>
                    <a:lnTo>
                      <a:pt x="6031" y="1097"/>
                    </a:lnTo>
                    <a:lnTo>
                      <a:pt x="6015" y="1111"/>
                    </a:lnTo>
                    <a:lnTo>
                      <a:pt x="5997" y="1124"/>
                    </a:lnTo>
                    <a:lnTo>
                      <a:pt x="5980" y="1138"/>
                    </a:lnTo>
                    <a:lnTo>
                      <a:pt x="5963" y="1153"/>
                    </a:lnTo>
                    <a:lnTo>
                      <a:pt x="5945" y="1168"/>
                    </a:lnTo>
                    <a:lnTo>
                      <a:pt x="5937" y="1168"/>
                    </a:lnTo>
                    <a:lnTo>
                      <a:pt x="5930" y="1168"/>
                    </a:lnTo>
                    <a:lnTo>
                      <a:pt x="5922" y="1168"/>
                    </a:lnTo>
                    <a:lnTo>
                      <a:pt x="5914" y="1168"/>
                    </a:lnTo>
                    <a:lnTo>
                      <a:pt x="5905" y="1168"/>
                    </a:lnTo>
                    <a:lnTo>
                      <a:pt x="5896" y="1168"/>
                    </a:lnTo>
                    <a:lnTo>
                      <a:pt x="5887" y="1168"/>
                    </a:lnTo>
                    <a:lnTo>
                      <a:pt x="5878" y="1168"/>
                    </a:lnTo>
                    <a:close/>
                    <a:moveTo>
                      <a:pt x="984" y="1025"/>
                    </a:moveTo>
                    <a:lnTo>
                      <a:pt x="972" y="1012"/>
                    </a:lnTo>
                    <a:lnTo>
                      <a:pt x="959" y="999"/>
                    </a:lnTo>
                    <a:lnTo>
                      <a:pt x="947" y="984"/>
                    </a:lnTo>
                    <a:lnTo>
                      <a:pt x="933" y="970"/>
                    </a:lnTo>
                    <a:lnTo>
                      <a:pt x="920" y="956"/>
                    </a:lnTo>
                    <a:lnTo>
                      <a:pt x="906" y="940"/>
                    </a:lnTo>
                    <a:lnTo>
                      <a:pt x="892" y="925"/>
                    </a:lnTo>
                    <a:lnTo>
                      <a:pt x="877" y="910"/>
                    </a:lnTo>
                    <a:lnTo>
                      <a:pt x="877" y="898"/>
                    </a:lnTo>
                    <a:lnTo>
                      <a:pt x="876" y="884"/>
                    </a:lnTo>
                    <a:lnTo>
                      <a:pt x="876" y="871"/>
                    </a:lnTo>
                    <a:lnTo>
                      <a:pt x="876" y="858"/>
                    </a:lnTo>
                    <a:lnTo>
                      <a:pt x="875" y="844"/>
                    </a:lnTo>
                    <a:lnTo>
                      <a:pt x="874" y="831"/>
                    </a:lnTo>
                    <a:lnTo>
                      <a:pt x="872" y="816"/>
                    </a:lnTo>
                    <a:lnTo>
                      <a:pt x="870" y="802"/>
                    </a:lnTo>
                    <a:lnTo>
                      <a:pt x="875" y="796"/>
                    </a:lnTo>
                    <a:lnTo>
                      <a:pt x="881" y="790"/>
                    </a:lnTo>
                    <a:lnTo>
                      <a:pt x="887" y="783"/>
                    </a:lnTo>
                    <a:lnTo>
                      <a:pt x="895" y="777"/>
                    </a:lnTo>
                    <a:lnTo>
                      <a:pt x="902" y="770"/>
                    </a:lnTo>
                    <a:lnTo>
                      <a:pt x="909" y="763"/>
                    </a:lnTo>
                    <a:lnTo>
                      <a:pt x="916" y="755"/>
                    </a:lnTo>
                    <a:lnTo>
                      <a:pt x="924" y="748"/>
                    </a:lnTo>
                    <a:lnTo>
                      <a:pt x="931" y="744"/>
                    </a:lnTo>
                    <a:lnTo>
                      <a:pt x="940" y="741"/>
                    </a:lnTo>
                    <a:lnTo>
                      <a:pt x="947" y="737"/>
                    </a:lnTo>
                    <a:lnTo>
                      <a:pt x="955" y="733"/>
                    </a:lnTo>
                    <a:lnTo>
                      <a:pt x="963" y="728"/>
                    </a:lnTo>
                    <a:lnTo>
                      <a:pt x="972" y="723"/>
                    </a:lnTo>
                    <a:lnTo>
                      <a:pt x="981" y="718"/>
                    </a:lnTo>
                    <a:lnTo>
                      <a:pt x="992" y="713"/>
                    </a:lnTo>
                    <a:lnTo>
                      <a:pt x="997" y="716"/>
                    </a:lnTo>
                    <a:lnTo>
                      <a:pt x="1003" y="718"/>
                    </a:lnTo>
                    <a:lnTo>
                      <a:pt x="1009" y="721"/>
                    </a:lnTo>
                    <a:lnTo>
                      <a:pt x="1015" y="723"/>
                    </a:lnTo>
                    <a:lnTo>
                      <a:pt x="1022" y="726"/>
                    </a:lnTo>
                    <a:lnTo>
                      <a:pt x="1030" y="728"/>
                    </a:lnTo>
                    <a:lnTo>
                      <a:pt x="1037" y="731"/>
                    </a:lnTo>
                    <a:lnTo>
                      <a:pt x="1045" y="733"/>
                    </a:lnTo>
                    <a:lnTo>
                      <a:pt x="1048" y="733"/>
                    </a:lnTo>
                    <a:lnTo>
                      <a:pt x="1050" y="733"/>
                    </a:lnTo>
                    <a:lnTo>
                      <a:pt x="1053" y="733"/>
                    </a:lnTo>
                    <a:lnTo>
                      <a:pt x="1056" y="733"/>
                    </a:lnTo>
                    <a:lnTo>
                      <a:pt x="1059" y="732"/>
                    </a:lnTo>
                    <a:lnTo>
                      <a:pt x="1063" y="731"/>
                    </a:lnTo>
                    <a:lnTo>
                      <a:pt x="1067" y="729"/>
                    </a:lnTo>
                    <a:lnTo>
                      <a:pt x="1072" y="727"/>
                    </a:lnTo>
                    <a:lnTo>
                      <a:pt x="1084" y="730"/>
                    </a:lnTo>
                    <a:lnTo>
                      <a:pt x="1097" y="733"/>
                    </a:lnTo>
                    <a:lnTo>
                      <a:pt x="1110" y="737"/>
                    </a:lnTo>
                    <a:lnTo>
                      <a:pt x="1122" y="741"/>
                    </a:lnTo>
                    <a:lnTo>
                      <a:pt x="1134" y="745"/>
                    </a:lnTo>
                    <a:lnTo>
                      <a:pt x="1148" y="751"/>
                    </a:lnTo>
                    <a:lnTo>
                      <a:pt x="1160" y="756"/>
                    </a:lnTo>
                    <a:lnTo>
                      <a:pt x="1172" y="761"/>
                    </a:lnTo>
                    <a:lnTo>
                      <a:pt x="1179" y="768"/>
                    </a:lnTo>
                    <a:lnTo>
                      <a:pt x="1184" y="774"/>
                    </a:lnTo>
                    <a:lnTo>
                      <a:pt x="1190" y="781"/>
                    </a:lnTo>
                    <a:lnTo>
                      <a:pt x="1195" y="789"/>
                    </a:lnTo>
                    <a:lnTo>
                      <a:pt x="1200" y="802"/>
                    </a:lnTo>
                    <a:lnTo>
                      <a:pt x="1207" y="818"/>
                    </a:lnTo>
                    <a:lnTo>
                      <a:pt x="1215" y="840"/>
                    </a:lnTo>
                    <a:lnTo>
                      <a:pt x="1226" y="869"/>
                    </a:lnTo>
                    <a:lnTo>
                      <a:pt x="1226" y="872"/>
                    </a:lnTo>
                    <a:lnTo>
                      <a:pt x="1226" y="874"/>
                    </a:lnTo>
                    <a:lnTo>
                      <a:pt x="1226" y="877"/>
                    </a:lnTo>
                    <a:lnTo>
                      <a:pt x="1225" y="880"/>
                    </a:lnTo>
                    <a:lnTo>
                      <a:pt x="1225" y="883"/>
                    </a:lnTo>
                    <a:lnTo>
                      <a:pt x="1223" y="887"/>
                    </a:lnTo>
                    <a:lnTo>
                      <a:pt x="1222" y="891"/>
                    </a:lnTo>
                    <a:lnTo>
                      <a:pt x="1220" y="896"/>
                    </a:lnTo>
                    <a:lnTo>
                      <a:pt x="1177" y="919"/>
                    </a:lnTo>
                    <a:lnTo>
                      <a:pt x="1145" y="936"/>
                    </a:lnTo>
                    <a:lnTo>
                      <a:pt x="1118" y="952"/>
                    </a:lnTo>
                    <a:lnTo>
                      <a:pt x="1096" y="964"/>
                    </a:lnTo>
                    <a:lnTo>
                      <a:pt x="1075" y="977"/>
                    </a:lnTo>
                    <a:lnTo>
                      <a:pt x="1054" y="991"/>
                    </a:lnTo>
                    <a:lnTo>
                      <a:pt x="1029" y="1010"/>
                    </a:lnTo>
                    <a:lnTo>
                      <a:pt x="998" y="1032"/>
                    </a:lnTo>
                    <a:lnTo>
                      <a:pt x="998" y="1032"/>
                    </a:lnTo>
                    <a:lnTo>
                      <a:pt x="997" y="1032"/>
                    </a:lnTo>
                    <a:lnTo>
                      <a:pt x="996" y="1031"/>
                    </a:lnTo>
                    <a:lnTo>
                      <a:pt x="994" y="1031"/>
                    </a:lnTo>
                    <a:lnTo>
                      <a:pt x="992" y="1030"/>
                    </a:lnTo>
                    <a:lnTo>
                      <a:pt x="990" y="1029"/>
                    </a:lnTo>
                    <a:lnTo>
                      <a:pt x="986" y="1027"/>
                    </a:lnTo>
                    <a:lnTo>
                      <a:pt x="984" y="1025"/>
                    </a:lnTo>
                    <a:close/>
                    <a:moveTo>
                      <a:pt x="5468" y="937"/>
                    </a:moveTo>
                    <a:lnTo>
                      <a:pt x="5468" y="929"/>
                    </a:lnTo>
                    <a:lnTo>
                      <a:pt x="5468" y="922"/>
                    </a:lnTo>
                    <a:lnTo>
                      <a:pt x="5467" y="914"/>
                    </a:lnTo>
                    <a:lnTo>
                      <a:pt x="5467" y="906"/>
                    </a:lnTo>
                    <a:lnTo>
                      <a:pt x="5466" y="898"/>
                    </a:lnTo>
                    <a:lnTo>
                      <a:pt x="5465" y="888"/>
                    </a:lnTo>
                    <a:lnTo>
                      <a:pt x="5463" y="879"/>
                    </a:lnTo>
                    <a:lnTo>
                      <a:pt x="5461" y="869"/>
                    </a:lnTo>
                    <a:lnTo>
                      <a:pt x="5466" y="849"/>
                    </a:lnTo>
                    <a:lnTo>
                      <a:pt x="5471" y="828"/>
                    </a:lnTo>
                    <a:lnTo>
                      <a:pt x="5476" y="808"/>
                    </a:lnTo>
                    <a:lnTo>
                      <a:pt x="5482" y="787"/>
                    </a:lnTo>
                    <a:lnTo>
                      <a:pt x="5488" y="766"/>
                    </a:lnTo>
                    <a:lnTo>
                      <a:pt x="5494" y="744"/>
                    </a:lnTo>
                    <a:lnTo>
                      <a:pt x="5500" y="722"/>
                    </a:lnTo>
                    <a:lnTo>
                      <a:pt x="5508" y="700"/>
                    </a:lnTo>
                    <a:lnTo>
                      <a:pt x="5516" y="689"/>
                    </a:lnTo>
                    <a:lnTo>
                      <a:pt x="5523" y="679"/>
                    </a:lnTo>
                    <a:lnTo>
                      <a:pt x="5531" y="669"/>
                    </a:lnTo>
                    <a:lnTo>
                      <a:pt x="5539" y="658"/>
                    </a:lnTo>
                    <a:lnTo>
                      <a:pt x="5547" y="648"/>
                    </a:lnTo>
                    <a:lnTo>
                      <a:pt x="5556" y="636"/>
                    </a:lnTo>
                    <a:lnTo>
                      <a:pt x="5566" y="624"/>
                    </a:lnTo>
                    <a:lnTo>
                      <a:pt x="5575" y="612"/>
                    </a:lnTo>
                    <a:lnTo>
                      <a:pt x="5590" y="599"/>
                    </a:lnTo>
                    <a:lnTo>
                      <a:pt x="5605" y="585"/>
                    </a:lnTo>
                    <a:lnTo>
                      <a:pt x="5621" y="571"/>
                    </a:lnTo>
                    <a:lnTo>
                      <a:pt x="5636" y="557"/>
                    </a:lnTo>
                    <a:lnTo>
                      <a:pt x="5652" y="541"/>
                    </a:lnTo>
                    <a:lnTo>
                      <a:pt x="5669" y="527"/>
                    </a:lnTo>
                    <a:lnTo>
                      <a:pt x="5685" y="512"/>
                    </a:lnTo>
                    <a:lnTo>
                      <a:pt x="5702" y="497"/>
                    </a:lnTo>
                    <a:lnTo>
                      <a:pt x="5723" y="485"/>
                    </a:lnTo>
                    <a:lnTo>
                      <a:pt x="5739" y="476"/>
                    </a:lnTo>
                    <a:lnTo>
                      <a:pt x="5753" y="469"/>
                    </a:lnTo>
                    <a:lnTo>
                      <a:pt x="5767" y="463"/>
                    </a:lnTo>
                    <a:lnTo>
                      <a:pt x="5781" y="458"/>
                    </a:lnTo>
                    <a:lnTo>
                      <a:pt x="5799" y="452"/>
                    </a:lnTo>
                    <a:lnTo>
                      <a:pt x="5822" y="445"/>
                    </a:lnTo>
                    <a:lnTo>
                      <a:pt x="5850" y="435"/>
                    </a:lnTo>
                    <a:lnTo>
                      <a:pt x="5861" y="435"/>
                    </a:lnTo>
                    <a:lnTo>
                      <a:pt x="5872" y="435"/>
                    </a:lnTo>
                    <a:lnTo>
                      <a:pt x="5883" y="435"/>
                    </a:lnTo>
                    <a:lnTo>
                      <a:pt x="5895" y="435"/>
                    </a:lnTo>
                    <a:lnTo>
                      <a:pt x="5907" y="435"/>
                    </a:lnTo>
                    <a:lnTo>
                      <a:pt x="5920" y="435"/>
                    </a:lnTo>
                    <a:lnTo>
                      <a:pt x="5932" y="435"/>
                    </a:lnTo>
                    <a:lnTo>
                      <a:pt x="5945" y="435"/>
                    </a:lnTo>
                    <a:lnTo>
                      <a:pt x="5989" y="454"/>
                    </a:lnTo>
                    <a:lnTo>
                      <a:pt x="6023" y="467"/>
                    </a:lnTo>
                    <a:lnTo>
                      <a:pt x="6046" y="477"/>
                    </a:lnTo>
                    <a:lnTo>
                      <a:pt x="6064" y="484"/>
                    </a:lnTo>
                    <a:lnTo>
                      <a:pt x="6074" y="490"/>
                    </a:lnTo>
                    <a:lnTo>
                      <a:pt x="6080" y="495"/>
                    </a:lnTo>
                    <a:lnTo>
                      <a:pt x="6083" y="499"/>
                    </a:lnTo>
                    <a:lnTo>
                      <a:pt x="6086" y="503"/>
                    </a:lnTo>
                    <a:lnTo>
                      <a:pt x="6101" y="511"/>
                    </a:lnTo>
                    <a:lnTo>
                      <a:pt x="6116" y="519"/>
                    </a:lnTo>
                    <a:lnTo>
                      <a:pt x="6131" y="526"/>
                    </a:lnTo>
                    <a:lnTo>
                      <a:pt x="6146" y="534"/>
                    </a:lnTo>
                    <a:lnTo>
                      <a:pt x="6162" y="542"/>
                    </a:lnTo>
                    <a:lnTo>
                      <a:pt x="6177" y="552"/>
                    </a:lnTo>
                    <a:lnTo>
                      <a:pt x="6192" y="561"/>
                    </a:lnTo>
                    <a:lnTo>
                      <a:pt x="6206" y="571"/>
                    </a:lnTo>
                    <a:lnTo>
                      <a:pt x="6206" y="576"/>
                    </a:lnTo>
                    <a:lnTo>
                      <a:pt x="6206" y="582"/>
                    </a:lnTo>
                    <a:lnTo>
                      <a:pt x="6206" y="588"/>
                    </a:lnTo>
                    <a:lnTo>
                      <a:pt x="6206" y="596"/>
                    </a:lnTo>
                    <a:lnTo>
                      <a:pt x="6205" y="603"/>
                    </a:lnTo>
                    <a:lnTo>
                      <a:pt x="6204" y="610"/>
                    </a:lnTo>
                    <a:lnTo>
                      <a:pt x="6202" y="618"/>
                    </a:lnTo>
                    <a:lnTo>
                      <a:pt x="6200" y="625"/>
                    </a:lnTo>
                    <a:lnTo>
                      <a:pt x="6191" y="627"/>
                    </a:lnTo>
                    <a:lnTo>
                      <a:pt x="6184" y="629"/>
                    </a:lnTo>
                    <a:lnTo>
                      <a:pt x="6179" y="630"/>
                    </a:lnTo>
                    <a:lnTo>
                      <a:pt x="6174" y="630"/>
                    </a:lnTo>
                    <a:lnTo>
                      <a:pt x="6170" y="630"/>
                    </a:lnTo>
                    <a:lnTo>
                      <a:pt x="6166" y="629"/>
                    </a:lnTo>
                    <a:lnTo>
                      <a:pt x="6160" y="627"/>
                    </a:lnTo>
                    <a:lnTo>
                      <a:pt x="6153" y="625"/>
                    </a:lnTo>
                    <a:lnTo>
                      <a:pt x="6148" y="620"/>
                    </a:lnTo>
                    <a:lnTo>
                      <a:pt x="6143" y="615"/>
                    </a:lnTo>
                    <a:lnTo>
                      <a:pt x="6138" y="610"/>
                    </a:lnTo>
                    <a:lnTo>
                      <a:pt x="6133" y="604"/>
                    </a:lnTo>
                    <a:lnTo>
                      <a:pt x="6128" y="599"/>
                    </a:lnTo>
                    <a:lnTo>
                      <a:pt x="6123" y="591"/>
                    </a:lnTo>
                    <a:lnTo>
                      <a:pt x="6118" y="585"/>
                    </a:lnTo>
                    <a:lnTo>
                      <a:pt x="6113" y="578"/>
                    </a:lnTo>
                    <a:lnTo>
                      <a:pt x="6111" y="578"/>
                    </a:lnTo>
                    <a:lnTo>
                      <a:pt x="6107" y="579"/>
                    </a:lnTo>
                    <a:lnTo>
                      <a:pt x="6105" y="580"/>
                    </a:lnTo>
                    <a:lnTo>
                      <a:pt x="6102" y="582"/>
                    </a:lnTo>
                    <a:lnTo>
                      <a:pt x="6100" y="584"/>
                    </a:lnTo>
                    <a:lnTo>
                      <a:pt x="6097" y="586"/>
                    </a:lnTo>
                    <a:lnTo>
                      <a:pt x="6095" y="588"/>
                    </a:lnTo>
                    <a:lnTo>
                      <a:pt x="6092" y="591"/>
                    </a:lnTo>
                    <a:lnTo>
                      <a:pt x="6070" y="586"/>
                    </a:lnTo>
                    <a:lnTo>
                      <a:pt x="6047" y="581"/>
                    </a:lnTo>
                    <a:lnTo>
                      <a:pt x="6025" y="576"/>
                    </a:lnTo>
                    <a:lnTo>
                      <a:pt x="6002" y="571"/>
                    </a:lnTo>
                    <a:lnTo>
                      <a:pt x="5979" y="566"/>
                    </a:lnTo>
                    <a:lnTo>
                      <a:pt x="5956" y="561"/>
                    </a:lnTo>
                    <a:lnTo>
                      <a:pt x="5934" y="556"/>
                    </a:lnTo>
                    <a:lnTo>
                      <a:pt x="5912" y="551"/>
                    </a:lnTo>
                    <a:lnTo>
                      <a:pt x="5891" y="554"/>
                    </a:lnTo>
                    <a:lnTo>
                      <a:pt x="5870" y="557"/>
                    </a:lnTo>
                    <a:lnTo>
                      <a:pt x="5848" y="561"/>
                    </a:lnTo>
                    <a:lnTo>
                      <a:pt x="5826" y="565"/>
                    </a:lnTo>
                    <a:lnTo>
                      <a:pt x="5804" y="570"/>
                    </a:lnTo>
                    <a:lnTo>
                      <a:pt x="5782" y="574"/>
                    </a:lnTo>
                    <a:lnTo>
                      <a:pt x="5760" y="579"/>
                    </a:lnTo>
                    <a:lnTo>
                      <a:pt x="5736" y="584"/>
                    </a:lnTo>
                    <a:lnTo>
                      <a:pt x="5731" y="587"/>
                    </a:lnTo>
                    <a:lnTo>
                      <a:pt x="5725" y="590"/>
                    </a:lnTo>
                    <a:lnTo>
                      <a:pt x="5719" y="594"/>
                    </a:lnTo>
                    <a:lnTo>
                      <a:pt x="5712" y="599"/>
                    </a:lnTo>
                    <a:lnTo>
                      <a:pt x="5704" y="604"/>
                    </a:lnTo>
                    <a:lnTo>
                      <a:pt x="5697" y="609"/>
                    </a:lnTo>
                    <a:lnTo>
                      <a:pt x="5690" y="613"/>
                    </a:lnTo>
                    <a:lnTo>
                      <a:pt x="5683" y="618"/>
                    </a:lnTo>
                    <a:lnTo>
                      <a:pt x="5675" y="628"/>
                    </a:lnTo>
                    <a:lnTo>
                      <a:pt x="5668" y="638"/>
                    </a:lnTo>
                    <a:lnTo>
                      <a:pt x="5660" y="650"/>
                    </a:lnTo>
                    <a:lnTo>
                      <a:pt x="5651" y="660"/>
                    </a:lnTo>
                    <a:lnTo>
                      <a:pt x="5643" y="671"/>
                    </a:lnTo>
                    <a:lnTo>
                      <a:pt x="5634" y="682"/>
                    </a:lnTo>
                    <a:lnTo>
                      <a:pt x="5625" y="694"/>
                    </a:lnTo>
                    <a:lnTo>
                      <a:pt x="5616" y="707"/>
                    </a:lnTo>
                    <a:lnTo>
                      <a:pt x="5605" y="734"/>
                    </a:lnTo>
                    <a:lnTo>
                      <a:pt x="5594" y="763"/>
                    </a:lnTo>
                    <a:lnTo>
                      <a:pt x="5583" y="790"/>
                    </a:lnTo>
                    <a:lnTo>
                      <a:pt x="5571" y="818"/>
                    </a:lnTo>
                    <a:lnTo>
                      <a:pt x="5559" y="846"/>
                    </a:lnTo>
                    <a:lnTo>
                      <a:pt x="5546" y="874"/>
                    </a:lnTo>
                    <a:lnTo>
                      <a:pt x="5534" y="903"/>
                    </a:lnTo>
                    <a:lnTo>
                      <a:pt x="5522" y="930"/>
                    </a:lnTo>
                    <a:lnTo>
                      <a:pt x="5516" y="930"/>
                    </a:lnTo>
                    <a:lnTo>
                      <a:pt x="5510" y="930"/>
                    </a:lnTo>
                    <a:lnTo>
                      <a:pt x="5503" y="930"/>
                    </a:lnTo>
                    <a:lnTo>
                      <a:pt x="5497" y="931"/>
                    </a:lnTo>
                    <a:lnTo>
                      <a:pt x="5490" y="932"/>
                    </a:lnTo>
                    <a:lnTo>
                      <a:pt x="5483" y="933"/>
                    </a:lnTo>
                    <a:lnTo>
                      <a:pt x="5475" y="935"/>
                    </a:lnTo>
                    <a:lnTo>
                      <a:pt x="5468" y="937"/>
                    </a:lnTo>
                    <a:close/>
                    <a:moveTo>
                      <a:pt x="6113" y="808"/>
                    </a:moveTo>
                    <a:lnTo>
                      <a:pt x="6090" y="803"/>
                    </a:lnTo>
                    <a:lnTo>
                      <a:pt x="6068" y="798"/>
                    </a:lnTo>
                    <a:lnTo>
                      <a:pt x="6044" y="792"/>
                    </a:lnTo>
                    <a:lnTo>
                      <a:pt x="6021" y="787"/>
                    </a:lnTo>
                    <a:lnTo>
                      <a:pt x="5997" y="781"/>
                    </a:lnTo>
                    <a:lnTo>
                      <a:pt x="5974" y="775"/>
                    </a:lnTo>
                    <a:lnTo>
                      <a:pt x="5949" y="768"/>
                    </a:lnTo>
                    <a:lnTo>
                      <a:pt x="5925" y="761"/>
                    </a:lnTo>
                    <a:lnTo>
                      <a:pt x="5925" y="753"/>
                    </a:lnTo>
                    <a:lnTo>
                      <a:pt x="5925" y="745"/>
                    </a:lnTo>
                    <a:lnTo>
                      <a:pt x="5924" y="737"/>
                    </a:lnTo>
                    <a:lnTo>
                      <a:pt x="5924" y="729"/>
                    </a:lnTo>
                    <a:lnTo>
                      <a:pt x="5923" y="721"/>
                    </a:lnTo>
                    <a:lnTo>
                      <a:pt x="5922" y="712"/>
                    </a:lnTo>
                    <a:lnTo>
                      <a:pt x="5920" y="703"/>
                    </a:lnTo>
                    <a:lnTo>
                      <a:pt x="5918" y="693"/>
                    </a:lnTo>
                    <a:lnTo>
                      <a:pt x="5923" y="690"/>
                    </a:lnTo>
                    <a:lnTo>
                      <a:pt x="5929" y="687"/>
                    </a:lnTo>
                    <a:lnTo>
                      <a:pt x="5935" y="685"/>
                    </a:lnTo>
                    <a:lnTo>
                      <a:pt x="5942" y="682"/>
                    </a:lnTo>
                    <a:lnTo>
                      <a:pt x="5949" y="678"/>
                    </a:lnTo>
                    <a:lnTo>
                      <a:pt x="5956" y="675"/>
                    </a:lnTo>
                    <a:lnTo>
                      <a:pt x="5964" y="671"/>
                    </a:lnTo>
                    <a:lnTo>
                      <a:pt x="5972" y="666"/>
                    </a:lnTo>
                    <a:lnTo>
                      <a:pt x="5982" y="671"/>
                    </a:lnTo>
                    <a:lnTo>
                      <a:pt x="5992" y="676"/>
                    </a:lnTo>
                    <a:lnTo>
                      <a:pt x="6001" y="681"/>
                    </a:lnTo>
                    <a:lnTo>
                      <a:pt x="6012" y="686"/>
                    </a:lnTo>
                    <a:lnTo>
                      <a:pt x="6022" y="691"/>
                    </a:lnTo>
                    <a:lnTo>
                      <a:pt x="6032" y="697"/>
                    </a:lnTo>
                    <a:lnTo>
                      <a:pt x="6042" y="702"/>
                    </a:lnTo>
                    <a:lnTo>
                      <a:pt x="6052" y="707"/>
                    </a:lnTo>
                    <a:lnTo>
                      <a:pt x="6063" y="707"/>
                    </a:lnTo>
                    <a:lnTo>
                      <a:pt x="6073" y="708"/>
                    </a:lnTo>
                    <a:lnTo>
                      <a:pt x="6083" y="709"/>
                    </a:lnTo>
                    <a:lnTo>
                      <a:pt x="6093" y="711"/>
                    </a:lnTo>
                    <a:lnTo>
                      <a:pt x="6104" y="713"/>
                    </a:lnTo>
                    <a:lnTo>
                      <a:pt x="6116" y="715"/>
                    </a:lnTo>
                    <a:lnTo>
                      <a:pt x="6127" y="718"/>
                    </a:lnTo>
                    <a:lnTo>
                      <a:pt x="6140" y="720"/>
                    </a:lnTo>
                    <a:lnTo>
                      <a:pt x="6142" y="723"/>
                    </a:lnTo>
                    <a:lnTo>
                      <a:pt x="6144" y="725"/>
                    </a:lnTo>
                    <a:lnTo>
                      <a:pt x="6147" y="728"/>
                    </a:lnTo>
                    <a:lnTo>
                      <a:pt x="6149" y="730"/>
                    </a:lnTo>
                    <a:lnTo>
                      <a:pt x="6152" y="733"/>
                    </a:lnTo>
                    <a:lnTo>
                      <a:pt x="6154" y="735"/>
                    </a:lnTo>
                    <a:lnTo>
                      <a:pt x="6157" y="738"/>
                    </a:lnTo>
                    <a:lnTo>
                      <a:pt x="6160" y="740"/>
                    </a:lnTo>
                    <a:lnTo>
                      <a:pt x="6180" y="738"/>
                    </a:lnTo>
                    <a:lnTo>
                      <a:pt x="6200" y="735"/>
                    </a:lnTo>
                    <a:lnTo>
                      <a:pt x="6221" y="733"/>
                    </a:lnTo>
                    <a:lnTo>
                      <a:pt x="6240" y="730"/>
                    </a:lnTo>
                    <a:lnTo>
                      <a:pt x="6261" y="728"/>
                    </a:lnTo>
                    <a:lnTo>
                      <a:pt x="6281" y="725"/>
                    </a:lnTo>
                    <a:lnTo>
                      <a:pt x="6301" y="723"/>
                    </a:lnTo>
                    <a:lnTo>
                      <a:pt x="6321" y="720"/>
                    </a:lnTo>
                    <a:lnTo>
                      <a:pt x="6341" y="702"/>
                    </a:lnTo>
                    <a:lnTo>
                      <a:pt x="6362" y="683"/>
                    </a:lnTo>
                    <a:lnTo>
                      <a:pt x="6382" y="664"/>
                    </a:lnTo>
                    <a:lnTo>
                      <a:pt x="6402" y="644"/>
                    </a:lnTo>
                    <a:lnTo>
                      <a:pt x="6424" y="625"/>
                    </a:lnTo>
                    <a:lnTo>
                      <a:pt x="6445" y="605"/>
                    </a:lnTo>
                    <a:lnTo>
                      <a:pt x="6467" y="584"/>
                    </a:lnTo>
                    <a:lnTo>
                      <a:pt x="6489" y="564"/>
                    </a:lnTo>
                    <a:lnTo>
                      <a:pt x="6506" y="543"/>
                    </a:lnTo>
                    <a:lnTo>
                      <a:pt x="6525" y="523"/>
                    </a:lnTo>
                    <a:lnTo>
                      <a:pt x="6542" y="503"/>
                    </a:lnTo>
                    <a:lnTo>
                      <a:pt x="6559" y="482"/>
                    </a:lnTo>
                    <a:lnTo>
                      <a:pt x="6578" y="461"/>
                    </a:lnTo>
                    <a:lnTo>
                      <a:pt x="6595" y="439"/>
                    </a:lnTo>
                    <a:lnTo>
                      <a:pt x="6613" y="417"/>
                    </a:lnTo>
                    <a:lnTo>
                      <a:pt x="6630" y="395"/>
                    </a:lnTo>
                    <a:lnTo>
                      <a:pt x="6636" y="398"/>
                    </a:lnTo>
                    <a:lnTo>
                      <a:pt x="6641" y="400"/>
                    </a:lnTo>
                    <a:lnTo>
                      <a:pt x="6648" y="403"/>
                    </a:lnTo>
                    <a:lnTo>
                      <a:pt x="6654" y="405"/>
                    </a:lnTo>
                    <a:lnTo>
                      <a:pt x="6662" y="408"/>
                    </a:lnTo>
                    <a:lnTo>
                      <a:pt x="6669" y="410"/>
                    </a:lnTo>
                    <a:lnTo>
                      <a:pt x="6677" y="413"/>
                    </a:lnTo>
                    <a:lnTo>
                      <a:pt x="6684" y="415"/>
                    </a:lnTo>
                    <a:lnTo>
                      <a:pt x="6684" y="418"/>
                    </a:lnTo>
                    <a:lnTo>
                      <a:pt x="6684" y="420"/>
                    </a:lnTo>
                    <a:lnTo>
                      <a:pt x="6684" y="423"/>
                    </a:lnTo>
                    <a:lnTo>
                      <a:pt x="6685" y="426"/>
                    </a:lnTo>
                    <a:lnTo>
                      <a:pt x="6686" y="429"/>
                    </a:lnTo>
                    <a:lnTo>
                      <a:pt x="6687" y="433"/>
                    </a:lnTo>
                    <a:lnTo>
                      <a:pt x="6689" y="437"/>
                    </a:lnTo>
                    <a:lnTo>
                      <a:pt x="6691" y="442"/>
                    </a:lnTo>
                    <a:lnTo>
                      <a:pt x="6686" y="452"/>
                    </a:lnTo>
                    <a:lnTo>
                      <a:pt x="6683" y="459"/>
                    </a:lnTo>
                    <a:lnTo>
                      <a:pt x="6680" y="467"/>
                    </a:lnTo>
                    <a:lnTo>
                      <a:pt x="6678" y="477"/>
                    </a:lnTo>
                    <a:lnTo>
                      <a:pt x="6677" y="489"/>
                    </a:lnTo>
                    <a:lnTo>
                      <a:pt x="6675" y="506"/>
                    </a:lnTo>
                    <a:lnTo>
                      <a:pt x="6673" y="528"/>
                    </a:lnTo>
                    <a:lnTo>
                      <a:pt x="6671" y="558"/>
                    </a:lnTo>
                    <a:lnTo>
                      <a:pt x="6666" y="563"/>
                    </a:lnTo>
                    <a:lnTo>
                      <a:pt x="6660" y="568"/>
                    </a:lnTo>
                    <a:lnTo>
                      <a:pt x="6655" y="573"/>
                    </a:lnTo>
                    <a:lnTo>
                      <a:pt x="6649" y="578"/>
                    </a:lnTo>
                    <a:lnTo>
                      <a:pt x="6644" y="583"/>
                    </a:lnTo>
                    <a:lnTo>
                      <a:pt x="6638" y="588"/>
                    </a:lnTo>
                    <a:lnTo>
                      <a:pt x="6631" y="593"/>
                    </a:lnTo>
                    <a:lnTo>
                      <a:pt x="6624" y="598"/>
                    </a:lnTo>
                    <a:lnTo>
                      <a:pt x="6621" y="606"/>
                    </a:lnTo>
                    <a:lnTo>
                      <a:pt x="6618" y="613"/>
                    </a:lnTo>
                    <a:lnTo>
                      <a:pt x="6614" y="621"/>
                    </a:lnTo>
                    <a:lnTo>
                      <a:pt x="6609" y="628"/>
                    </a:lnTo>
                    <a:lnTo>
                      <a:pt x="6604" y="636"/>
                    </a:lnTo>
                    <a:lnTo>
                      <a:pt x="6600" y="643"/>
                    </a:lnTo>
                    <a:lnTo>
                      <a:pt x="6595" y="652"/>
                    </a:lnTo>
                    <a:lnTo>
                      <a:pt x="6590" y="659"/>
                    </a:lnTo>
                    <a:lnTo>
                      <a:pt x="6573" y="677"/>
                    </a:lnTo>
                    <a:lnTo>
                      <a:pt x="6554" y="694"/>
                    </a:lnTo>
                    <a:lnTo>
                      <a:pt x="6537" y="713"/>
                    </a:lnTo>
                    <a:lnTo>
                      <a:pt x="6520" y="730"/>
                    </a:lnTo>
                    <a:lnTo>
                      <a:pt x="6501" y="749"/>
                    </a:lnTo>
                    <a:lnTo>
                      <a:pt x="6484" y="766"/>
                    </a:lnTo>
                    <a:lnTo>
                      <a:pt x="6467" y="783"/>
                    </a:lnTo>
                    <a:lnTo>
                      <a:pt x="6449" y="802"/>
                    </a:lnTo>
                    <a:lnTo>
                      <a:pt x="6408" y="802"/>
                    </a:lnTo>
                    <a:lnTo>
                      <a:pt x="6367" y="802"/>
                    </a:lnTo>
                    <a:lnTo>
                      <a:pt x="6326" y="802"/>
                    </a:lnTo>
                    <a:lnTo>
                      <a:pt x="6283" y="803"/>
                    </a:lnTo>
                    <a:lnTo>
                      <a:pt x="6241" y="803"/>
                    </a:lnTo>
                    <a:lnTo>
                      <a:pt x="6198" y="805"/>
                    </a:lnTo>
                    <a:lnTo>
                      <a:pt x="6155" y="806"/>
                    </a:lnTo>
                    <a:lnTo>
                      <a:pt x="6113" y="808"/>
                    </a:lnTo>
                    <a:close/>
                    <a:moveTo>
                      <a:pt x="897" y="693"/>
                    </a:moveTo>
                    <a:lnTo>
                      <a:pt x="892" y="690"/>
                    </a:lnTo>
                    <a:lnTo>
                      <a:pt x="886" y="688"/>
                    </a:lnTo>
                    <a:lnTo>
                      <a:pt x="882" y="685"/>
                    </a:lnTo>
                    <a:lnTo>
                      <a:pt x="877" y="683"/>
                    </a:lnTo>
                    <a:lnTo>
                      <a:pt x="872" y="680"/>
                    </a:lnTo>
                    <a:lnTo>
                      <a:pt x="867" y="678"/>
                    </a:lnTo>
                    <a:lnTo>
                      <a:pt x="862" y="675"/>
                    </a:lnTo>
                    <a:lnTo>
                      <a:pt x="857" y="673"/>
                    </a:lnTo>
                    <a:lnTo>
                      <a:pt x="854" y="667"/>
                    </a:lnTo>
                    <a:lnTo>
                      <a:pt x="851" y="661"/>
                    </a:lnTo>
                    <a:lnTo>
                      <a:pt x="847" y="655"/>
                    </a:lnTo>
                    <a:lnTo>
                      <a:pt x="843" y="648"/>
                    </a:lnTo>
                    <a:lnTo>
                      <a:pt x="837" y="641"/>
                    </a:lnTo>
                    <a:lnTo>
                      <a:pt x="833" y="633"/>
                    </a:lnTo>
                    <a:lnTo>
                      <a:pt x="828" y="626"/>
                    </a:lnTo>
                    <a:lnTo>
                      <a:pt x="823" y="618"/>
                    </a:lnTo>
                    <a:lnTo>
                      <a:pt x="825" y="612"/>
                    </a:lnTo>
                    <a:lnTo>
                      <a:pt x="828" y="606"/>
                    </a:lnTo>
                    <a:lnTo>
                      <a:pt x="831" y="600"/>
                    </a:lnTo>
                    <a:lnTo>
                      <a:pt x="837" y="591"/>
                    </a:lnTo>
                    <a:lnTo>
                      <a:pt x="846" y="581"/>
                    </a:lnTo>
                    <a:lnTo>
                      <a:pt x="858" y="567"/>
                    </a:lnTo>
                    <a:lnTo>
                      <a:pt x="875" y="549"/>
                    </a:lnTo>
                    <a:lnTo>
                      <a:pt x="897" y="523"/>
                    </a:lnTo>
                    <a:lnTo>
                      <a:pt x="906" y="479"/>
                    </a:lnTo>
                    <a:lnTo>
                      <a:pt x="913" y="445"/>
                    </a:lnTo>
                    <a:lnTo>
                      <a:pt x="918" y="420"/>
                    </a:lnTo>
                    <a:lnTo>
                      <a:pt x="922" y="403"/>
                    </a:lnTo>
                    <a:lnTo>
                      <a:pt x="926" y="390"/>
                    </a:lnTo>
                    <a:lnTo>
                      <a:pt x="929" y="381"/>
                    </a:lnTo>
                    <a:lnTo>
                      <a:pt x="932" y="374"/>
                    </a:lnTo>
                    <a:lnTo>
                      <a:pt x="937" y="368"/>
                    </a:lnTo>
                    <a:lnTo>
                      <a:pt x="937" y="357"/>
                    </a:lnTo>
                    <a:lnTo>
                      <a:pt x="937" y="347"/>
                    </a:lnTo>
                    <a:lnTo>
                      <a:pt x="937" y="334"/>
                    </a:lnTo>
                    <a:lnTo>
                      <a:pt x="937" y="323"/>
                    </a:lnTo>
                    <a:lnTo>
                      <a:pt x="937" y="311"/>
                    </a:lnTo>
                    <a:lnTo>
                      <a:pt x="937" y="298"/>
                    </a:lnTo>
                    <a:lnTo>
                      <a:pt x="937" y="285"/>
                    </a:lnTo>
                    <a:lnTo>
                      <a:pt x="937" y="273"/>
                    </a:lnTo>
                    <a:lnTo>
                      <a:pt x="931" y="267"/>
                    </a:lnTo>
                    <a:lnTo>
                      <a:pt x="923" y="257"/>
                    </a:lnTo>
                    <a:lnTo>
                      <a:pt x="913" y="243"/>
                    </a:lnTo>
                    <a:lnTo>
                      <a:pt x="901" y="225"/>
                    </a:lnTo>
                    <a:lnTo>
                      <a:pt x="886" y="205"/>
                    </a:lnTo>
                    <a:lnTo>
                      <a:pt x="870" y="183"/>
                    </a:lnTo>
                    <a:lnTo>
                      <a:pt x="851" y="160"/>
                    </a:lnTo>
                    <a:lnTo>
                      <a:pt x="829" y="137"/>
                    </a:lnTo>
                    <a:lnTo>
                      <a:pt x="829" y="134"/>
                    </a:lnTo>
                    <a:lnTo>
                      <a:pt x="829" y="132"/>
                    </a:lnTo>
                    <a:lnTo>
                      <a:pt x="829" y="129"/>
                    </a:lnTo>
                    <a:lnTo>
                      <a:pt x="829" y="127"/>
                    </a:lnTo>
                    <a:lnTo>
                      <a:pt x="828" y="124"/>
                    </a:lnTo>
                    <a:lnTo>
                      <a:pt x="827" y="122"/>
                    </a:lnTo>
                    <a:lnTo>
                      <a:pt x="825" y="119"/>
                    </a:lnTo>
                    <a:lnTo>
                      <a:pt x="823" y="117"/>
                    </a:lnTo>
                    <a:lnTo>
                      <a:pt x="825" y="109"/>
                    </a:lnTo>
                    <a:lnTo>
                      <a:pt x="828" y="102"/>
                    </a:lnTo>
                    <a:lnTo>
                      <a:pt x="830" y="94"/>
                    </a:lnTo>
                    <a:lnTo>
                      <a:pt x="833" y="85"/>
                    </a:lnTo>
                    <a:lnTo>
                      <a:pt x="835" y="77"/>
                    </a:lnTo>
                    <a:lnTo>
                      <a:pt x="839" y="68"/>
                    </a:lnTo>
                    <a:lnTo>
                      <a:pt x="841" y="59"/>
                    </a:lnTo>
                    <a:lnTo>
                      <a:pt x="844" y="49"/>
                    </a:lnTo>
                    <a:lnTo>
                      <a:pt x="849" y="49"/>
                    </a:lnTo>
                    <a:lnTo>
                      <a:pt x="854" y="49"/>
                    </a:lnTo>
                    <a:lnTo>
                      <a:pt x="859" y="49"/>
                    </a:lnTo>
                    <a:lnTo>
                      <a:pt x="864" y="48"/>
                    </a:lnTo>
                    <a:lnTo>
                      <a:pt x="870" y="48"/>
                    </a:lnTo>
                    <a:lnTo>
                      <a:pt x="876" y="46"/>
                    </a:lnTo>
                    <a:lnTo>
                      <a:pt x="883" y="45"/>
                    </a:lnTo>
                    <a:lnTo>
                      <a:pt x="891" y="43"/>
                    </a:lnTo>
                    <a:lnTo>
                      <a:pt x="901" y="50"/>
                    </a:lnTo>
                    <a:lnTo>
                      <a:pt x="911" y="58"/>
                    </a:lnTo>
                    <a:lnTo>
                      <a:pt x="920" y="65"/>
                    </a:lnTo>
                    <a:lnTo>
                      <a:pt x="930" y="73"/>
                    </a:lnTo>
                    <a:lnTo>
                      <a:pt x="941" y="80"/>
                    </a:lnTo>
                    <a:lnTo>
                      <a:pt x="951" y="88"/>
                    </a:lnTo>
                    <a:lnTo>
                      <a:pt x="961" y="96"/>
                    </a:lnTo>
                    <a:lnTo>
                      <a:pt x="971" y="103"/>
                    </a:lnTo>
                    <a:lnTo>
                      <a:pt x="982" y="144"/>
                    </a:lnTo>
                    <a:lnTo>
                      <a:pt x="991" y="176"/>
                    </a:lnTo>
                    <a:lnTo>
                      <a:pt x="998" y="203"/>
                    </a:lnTo>
                    <a:lnTo>
                      <a:pt x="1003" y="228"/>
                    </a:lnTo>
                    <a:lnTo>
                      <a:pt x="1008" y="254"/>
                    </a:lnTo>
                    <a:lnTo>
                      <a:pt x="1013" y="283"/>
                    </a:lnTo>
                    <a:lnTo>
                      <a:pt x="1018" y="320"/>
                    </a:lnTo>
                    <a:lnTo>
                      <a:pt x="1025" y="368"/>
                    </a:lnTo>
                    <a:lnTo>
                      <a:pt x="1024" y="383"/>
                    </a:lnTo>
                    <a:lnTo>
                      <a:pt x="1023" y="399"/>
                    </a:lnTo>
                    <a:lnTo>
                      <a:pt x="1022" y="414"/>
                    </a:lnTo>
                    <a:lnTo>
                      <a:pt x="1020" y="429"/>
                    </a:lnTo>
                    <a:lnTo>
                      <a:pt x="1018" y="446"/>
                    </a:lnTo>
                    <a:lnTo>
                      <a:pt x="1016" y="462"/>
                    </a:lnTo>
                    <a:lnTo>
                      <a:pt x="1014" y="479"/>
                    </a:lnTo>
                    <a:lnTo>
                      <a:pt x="1011" y="497"/>
                    </a:lnTo>
                    <a:lnTo>
                      <a:pt x="1006" y="514"/>
                    </a:lnTo>
                    <a:lnTo>
                      <a:pt x="1001" y="532"/>
                    </a:lnTo>
                    <a:lnTo>
                      <a:pt x="996" y="550"/>
                    </a:lnTo>
                    <a:lnTo>
                      <a:pt x="992" y="568"/>
                    </a:lnTo>
                    <a:lnTo>
                      <a:pt x="986" y="585"/>
                    </a:lnTo>
                    <a:lnTo>
                      <a:pt x="981" y="603"/>
                    </a:lnTo>
                    <a:lnTo>
                      <a:pt x="976" y="621"/>
                    </a:lnTo>
                    <a:lnTo>
                      <a:pt x="971" y="638"/>
                    </a:lnTo>
                    <a:lnTo>
                      <a:pt x="949" y="659"/>
                    </a:lnTo>
                    <a:lnTo>
                      <a:pt x="932" y="674"/>
                    </a:lnTo>
                    <a:lnTo>
                      <a:pt x="920" y="684"/>
                    </a:lnTo>
                    <a:lnTo>
                      <a:pt x="911" y="691"/>
                    </a:lnTo>
                    <a:lnTo>
                      <a:pt x="906" y="694"/>
                    </a:lnTo>
                    <a:lnTo>
                      <a:pt x="902" y="695"/>
                    </a:lnTo>
                    <a:lnTo>
                      <a:pt x="900" y="695"/>
                    </a:lnTo>
                    <a:lnTo>
                      <a:pt x="897" y="693"/>
                    </a:lnTo>
                    <a:close/>
                    <a:moveTo>
                      <a:pt x="6307" y="571"/>
                    </a:moveTo>
                    <a:lnTo>
                      <a:pt x="6295" y="558"/>
                    </a:lnTo>
                    <a:lnTo>
                      <a:pt x="6283" y="546"/>
                    </a:lnTo>
                    <a:lnTo>
                      <a:pt x="6270" y="533"/>
                    </a:lnTo>
                    <a:lnTo>
                      <a:pt x="6257" y="520"/>
                    </a:lnTo>
                    <a:lnTo>
                      <a:pt x="6244" y="508"/>
                    </a:lnTo>
                    <a:lnTo>
                      <a:pt x="6232" y="495"/>
                    </a:lnTo>
                    <a:lnTo>
                      <a:pt x="6220" y="482"/>
                    </a:lnTo>
                    <a:lnTo>
                      <a:pt x="6206" y="469"/>
                    </a:lnTo>
                    <a:lnTo>
                      <a:pt x="6189" y="459"/>
                    </a:lnTo>
                    <a:lnTo>
                      <a:pt x="6172" y="449"/>
                    </a:lnTo>
                    <a:lnTo>
                      <a:pt x="6153" y="438"/>
                    </a:lnTo>
                    <a:lnTo>
                      <a:pt x="6135" y="428"/>
                    </a:lnTo>
                    <a:lnTo>
                      <a:pt x="6117" y="417"/>
                    </a:lnTo>
                    <a:lnTo>
                      <a:pt x="6098" y="406"/>
                    </a:lnTo>
                    <a:lnTo>
                      <a:pt x="6079" y="393"/>
                    </a:lnTo>
                    <a:lnTo>
                      <a:pt x="6060" y="381"/>
                    </a:lnTo>
                    <a:lnTo>
                      <a:pt x="6058" y="371"/>
                    </a:lnTo>
                    <a:lnTo>
                      <a:pt x="6058" y="361"/>
                    </a:lnTo>
                    <a:lnTo>
                      <a:pt x="6058" y="351"/>
                    </a:lnTo>
                    <a:lnTo>
                      <a:pt x="6058" y="340"/>
                    </a:lnTo>
                    <a:lnTo>
                      <a:pt x="6057" y="330"/>
                    </a:lnTo>
                    <a:lnTo>
                      <a:pt x="6056" y="320"/>
                    </a:lnTo>
                    <a:lnTo>
                      <a:pt x="6054" y="310"/>
                    </a:lnTo>
                    <a:lnTo>
                      <a:pt x="6052" y="300"/>
                    </a:lnTo>
                    <a:lnTo>
                      <a:pt x="6054" y="300"/>
                    </a:lnTo>
                    <a:lnTo>
                      <a:pt x="6057" y="299"/>
                    </a:lnTo>
                    <a:lnTo>
                      <a:pt x="6060" y="298"/>
                    </a:lnTo>
                    <a:lnTo>
                      <a:pt x="6063" y="296"/>
                    </a:lnTo>
                    <a:lnTo>
                      <a:pt x="6065" y="294"/>
                    </a:lnTo>
                    <a:lnTo>
                      <a:pt x="6068" y="291"/>
                    </a:lnTo>
                    <a:lnTo>
                      <a:pt x="6070" y="288"/>
                    </a:lnTo>
                    <a:lnTo>
                      <a:pt x="6073" y="286"/>
                    </a:lnTo>
                    <a:lnTo>
                      <a:pt x="6073" y="278"/>
                    </a:lnTo>
                    <a:lnTo>
                      <a:pt x="6074" y="271"/>
                    </a:lnTo>
                    <a:lnTo>
                      <a:pt x="6075" y="263"/>
                    </a:lnTo>
                    <a:lnTo>
                      <a:pt x="6077" y="256"/>
                    </a:lnTo>
                    <a:lnTo>
                      <a:pt x="6079" y="248"/>
                    </a:lnTo>
                    <a:lnTo>
                      <a:pt x="6081" y="240"/>
                    </a:lnTo>
                    <a:lnTo>
                      <a:pt x="6083" y="233"/>
                    </a:lnTo>
                    <a:lnTo>
                      <a:pt x="6086" y="225"/>
                    </a:lnTo>
                    <a:lnTo>
                      <a:pt x="6091" y="220"/>
                    </a:lnTo>
                    <a:lnTo>
                      <a:pt x="6096" y="214"/>
                    </a:lnTo>
                    <a:lnTo>
                      <a:pt x="6101" y="208"/>
                    </a:lnTo>
                    <a:lnTo>
                      <a:pt x="6106" y="201"/>
                    </a:lnTo>
                    <a:lnTo>
                      <a:pt x="6113" y="194"/>
                    </a:lnTo>
                    <a:lnTo>
                      <a:pt x="6119" y="186"/>
                    </a:lnTo>
                    <a:lnTo>
                      <a:pt x="6126" y="178"/>
                    </a:lnTo>
                    <a:lnTo>
                      <a:pt x="6133" y="171"/>
                    </a:lnTo>
                    <a:lnTo>
                      <a:pt x="6142" y="169"/>
                    </a:lnTo>
                    <a:lnTo>
                      <a:pt x="6148" y="167"/>
                    </a:lnTo>
                    <a:lnTo>
                      <a:pt x="6154" y="166"/>
                    </a:lnTo>
                    <a:lnTo>
                      <a:pt x="6158" y="166"/>
                    </a:lnTo>
                    <a:lnTo>
                      <a:pt x="6164" y="166"/>
                    </a:lnTo>
                    <a:lnTo>
                      <a:pt x="6168" y="167"/>
                    </a:lnTo>
                    <a:lnTo>
                      <a:pt x="6173" y="169"/>
                    </a:lnTo>
                    <a:lnTo>
                      <a:pt x="6180" y="171"/>
                    </a:lnTo>
                    <a:lnTo>
                      <a:pt x="6185" y="176"/>
                    </a:lnTo>
                    <a:lnTo>
                      <a:pt x="6190" y="181"/>
                    </a:lnTo>
                    <a:lnTo>
                      <a:pt x="6195" y="186"/>
                    </a:lnTo>
                    <a:lnTo>
                      <a:pt x="6201" y="193"/>
                    </a:lnTo>
                    <a:lnTo>
                      <a:pt x="6206" y="198"/>
                    </a:lnTo>
                    <a:lnTo>
                      <a:pt x="6213" y="205"/>
                    </a:lnTo>
                    <a:lnTo>
                      <a:pt x="6220" y="211"/>
                    </a:lnTo>
                    <a:lnTo>
                      <a:pt x="6227" y="218"/>
                    </a:lnTo>
                    <a:lnTo>
                      <a:pt x="6245" y="221"/>
                    </a:lnTo>
                    <a:lnTo>
                      <a:pt x="6259" y="223"/>
                    </a:lnTo>
                    <a:lnTo>
                      <a:pt x="6272" y="225"/>
                    </a:lnTo>
                    <a:lnTo>
                      <a:pt x="6284" y="228"/>
                    </a:lnTo>
                    <a:lnTo>
                      <a:pt x="6297" y="233"/>
                    </a:lnTo>
                    <a:lnTo>
                      <a:pt x="6314" y="239"/>
                    </a:lnTo>
                    <a:lnTo>
                      <a:pt x="6335" y="248"/>
                    </a:lnTo>
                    <a:lnTo>
                      <a:pt x="6362" y="259"/>
                    </a:lnTo>
                    <a:lnTo>
                      <a:pt x="6375" y="259"/>
                    </a:lnTo>
                    <a:lnTo>
                      <a:pt x="6388" y="259"/>
                    </a:lnTo>
                    <a:lnTo>
                      <a:pt x="6401" y="260"/>
                    </a:lnTo>
                    <a:lnTo>
                      <a:pt x="6416" y="260"/>
                    </a:lnTo>
                    <a:lnTo>
                      <a:pt x="6431" y="261"/>
                    </a:lnTo>
                    <a:lnTo>
                      <a:pt x="6445" y="262"/>
                    </a:lnTo>
                    <a:lnTo>
                      <a:pt x="6461" y="264"/>
                    </a:lnTo>
                    <a:lnTo>
                      <a:pt x="6476" y="266"/>
                    </a:lnTo>
                    <a:lnTo>
                      <a:pt x="6481" y="273"/>
                    </a:lnTo>
                    <a:lnTo>
                      <a:pt x="6487" y="279"/>
                    </a:lnTo>
                    <a:lnTo>
                      <a:pt x="6492" y="284"/>
                    </a:lnTo>
                    <a:lnTo>
                      <a:pt x="6498" y="288"/>
                    </a:lnTo>
                    <a:lnTo>
                      <a:pt x="6504" y="294"/>
                    </a:lnTo>
                    <a:lnTo>
                      <a:pt x="6508" y="298"/>
                    </a:lnTo>
                    <a:lnTo>
                      <a:pt x="6513" y="302"/>
                    </a:lnTo>
                    <a:lnTo>
                      <a:pt x="6516" y="307"/>
                    </a:lnTo>
                    <a:lnTo>
                      <a:pt x="6516" y="322"/>
                    </a:lnTo>
                    <a:lnTo>
                      <a:pt x="6515" y="337"/>
                    </a:lnTo>
                    <a:lnTo>
                      <a:pt x="6514" y="353"/>
                    </a:lnTo>
                    <a:lnTo>
                      <a:pt x="6512" y="368"/>
                    </a:lnTo>
                    <a:lnTo>
                      <a:pt x="6509" y="384"/>
                    </a:lnTo>
                    <a:lnTo>
                      <a:pt x="6507" y="401"/>
                    </a:lnTo>
                    <a:lnTo>
                      <a:pt x="6505" y="418"/>
                    </a:lnTo>
                    <a:lnTo>
                      <a:pt x="6502" y="435"/>
                    </a:lnTo>
                    <a:lnTo>
                      <a:pt x="6480" y="460"/>
                    </a:lnTo>
                    <a:lnTo>
                      <a:pt x="6463" y="479"/>
                    </a:lnTo>
                    <a:lnTo>
                      <a:pt x="6448" y="495"/>
                    </a:lnTo>
                    <a:lnTo>
                      <a:pt x="6435" y="508"/>
                    </a:lnTo>
                    <a:lnTo>
                      <a:pt x="6421" y="521"/>
                    </a:lnTo>
                    <a:lnTo>
                      <a:pt x="6405" y="534"/>
                    </a:lnTo>
                    <a:lnTo>
                      <a:pt x="6386" y="551"/>
                    </a:lnTo>
                    <a:lnTo>
                      <a:pt x="6362" y="571"/>
                    </a:lnTo>
                    <a:lnTo>
                      <a:pt x="6356" y="571"/>
                    </a:lnTo>
                    <a:lnTo>
                      <a:pt x="6350" y="571"/>
                    </a:lnTo>
                    <a:lnTo>
                      <a:pt x="6344" y="571"/>
                    </a:lnTo>
                    <a:lnTo>
                      <a:pt x="6337" y="571"/>
                    </a:lnTo>
                    <a:lnTo>
                      <a:pt x="6330" y="571"/>
                    </a:lnTo>
                    <a:lnTo>
                      <a:pt x="6323" y="571"/>
                    </a:lnTo>
                    <a:lnTo>
                      <a:pt x="6316" y="571"/>
                    </a:lnTo>
                    <a:lnTo>
                      <a:pt x="6307" y="571"/>
                    </a:lnTo>
                    <a:close/>
                    <a:moveTo>
                      <a:pt x="595" y="456"/>
                    </a:moveTo>
                    <a:lnTo>
                      <a:pt x="586" y="448"/>
                    </a:lnTo>
                    <a:lnTo>
                      <a:pt x="579" y="439"/>
                    </a:lnTo>
                    <a:lnTo>
                      <a:pt x="571" y="430"/>
                    </a:lnTo>
                    <a:lnTo>
                      <a:pt x="563" y="421"/>
                    </a:lnTo>
                    <a:lnTo>
                      <a:pt x="555" y="411"/>
                    </a:lnTo>
                    <a:lnTo>
                      <a:pt x="547" y="402"/>
                    </a:lnTo>
                    <a:lnTo>
                      <a:pt x="538" y="391"/>
                    </a:lnTo>
                    <a:lnTo>
                      <a:pt x="527" y="381"/>
                    </a:lnTo>
                    <a:lnTo>
                      <a:pt x="527" y="378"/>
                    </a:lnTo>
                    <a:lnTo>
                      <a:pt x="528" y="376"/>
                    </a:lnTo>
                    <a:lnTo>
                      <a:pt x="529" y="373"/>
                    </a:lnTo>
                    <a:lnTo>
                      <a:pt x="531" y="371"/>
                    </a:lnTo>
                    <a:lnTo>
                      <a:pt x="533" y="368"/>
                    </a:lnTo>
                    <a:lnTo>
                      <a:pt x="535" y="366"/>
                    </a:lnTo>
                    <a:lnTo>
                      <a:pt x="539" y="363"/>
                    </a:lnTo>
                    <a:lnTo>
                      <a:pt x="541" y="361"/>
                    </a:lnTo>
                    <a:lnTo>
                      <a:pt x="559" y="361"/>
                    </a:lnTo>
                    <a:lnTo>
                      <a:pt x="577" y="360"/>
                    </a:lnTo>
                    <a:lnTo>
                      <a:pt x="596" y="358"/>
                    </a:lnTo>
                    <a:lnTo>
                      <a:pt x="615" y="357"/>
                    </a:lnTo>
                    <a:lnTo>
                      <a:pt x="635" y="355"/>
                    </a:lnTo>
                    <a:lnTo>
                      <a:pt x="655" y="353"/>
                    </a:lnTo>
                    <a:lnTo>
                      <a:pt x="675" y="350"/>
                    </a:lnTo>
                    <a:lnTo>
                      <a:pt x="696" y="348"/>
                    </a:lnTo>
                    <a:lnTo>
                      <a:pt x="706" y="337"/>
                    </a:lnTo>
                    <a:lnTo>
                      <a:pt x="717" y="327"/>
                    </a:lnTo>
                    <a:lnTo>
                      <a:pt x="728" y="316"/>
                    </a:lnTo>
                    <a:lnTo>
                      <a:pt x="740" y="306"/>
                    </a:lnTo>
                    <a:lnTo>
                      <a:pt x="752" y="295"/>
                    </a:lnTo>
                    <a:lnTo>
                      <a:pt x="764" y="283"/>
                    </a:lnTo>
                    <a:lnTo>
                      <a:pt x="777" y="271"/>
                    </a:lnTo>
                    <a:lnTo>
                      <a:pt x="790" y="259"/>
                    </a:lnTo>
                    <a:lnTo>
                      <a:pt x="803" y="257"/>
                    </a:lnTo>
                    <a:lnTo>
                      <a:pt x="813" y="256"/>
                    </a:lnTo>
                    <a:lnTo>
                      <a:pt x="821" y="255"/>
                    </a:lnTo>
                    <a:lnTo>
                      <a:pt x="827" y="254"/>
                    </a:lnTo>
                    <a:lnTo>
                      <a:pt x="832" y="255"/>
                    </a:lnTo>
                    <a:lnTo>
                      <a:pt x="837" y="256"/>
                    </a:lnTo>
                    <a:lnTo>
                      <a:pt x="844" y="257"/>
                    </a:lnTo>
                    <a:lnTo>
                      <a:pt x="850" y="259"/>
                    </a:lnTo>
                    <a:lnTo>
                      <a:pt x="852" y="268"/>
                    </a:lnTo>
                    <a:lnTo>
                      <a:pt x="854" y="277"/>
                    </a:lnTo>
                    <a:lnTo>
                      <a:pt x="855" y="287"/>
                    </a:lnTo>
                    <a:lnTo>
                      <a:pt x="855" y="301"/>
                    </a:lnTo>
                    <a:lnTo>
                      <a:pt x="855" y="320"/>
                    </a:lnTo>
                    <a:lnTo>
                      <a:pt x="854" y="346"/>
                    </a:lnTo>
                    <a:lnTo>
                      <a:pt x="852" y="381"/>
                    </a:lnTo>
                    <a:lnTo>
                      <a:pt x="850" y="428"/>
                    </a:lnTo>
                    <a:lnTo>
                      <a:pt x="819" y="431"/>
                    </a:lnTo>
                    <a:lnTo>
                      <a:pt x="789" y="433"/>
                    </a:lnTo>
                    <a:lnTo>
                      <a:pt x="757" y="436"/>
                    </a:lnTo>
                    <a:lnTo>
                      <a:pt x="725" y="439"/>
                    </a:lnTo>
                    <a:lnTo>
                      <a:pt x="693" y="442"/>
                    </a:lnTo>
                    <a:lnTo>
                      <a:pt x="660" y="447"/>
                    </a:lnTo>
                    <a:lnTo>
                      <a:pt x="627" y="451"/>
                    </a:lnTo>
                    <a:lnTo>
                      <a:pt x="595" y="456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6" name="Freeform 75"/>
              <p:cNvSpPr>
                <a:spLocks noEditPoints="1"/>
              </p:cNvSpPr>
              <p:nvPr/>
            </p:nvSpPr>
            <p:spPr bwMode="auto">
              <a:xfrm>
                <a:off x="1234" y="2813"/>
                <a:ext cx="1788" cy="655"/>
              </a:xfrm>
              <a:custGeom>
                <a:avLst/>
                <a:gdLst/>
                <a:ahLst/>
                <a:cxnLst>
                  <a:cxn ang="0">
                    <a:pos x="7089" y="1932"/>
                  </a:cxn>
                  <a:cxn ang="0">
                    <a:pos x="7129" y="1248"/>
                  </a:cxn>
                  <a:cxn ang="0">
                    <a:pos x="6977" y="411"/>
                  </a:cxn>
                  <a:cxn ang="0">
                    <a:pos x="6543" y="315"/>
                  </a:cxn>
                  <a:cxn ang="0">
                    <a:pos x="6521" y="8"/>
                  </a:cxn>
                  <a:cxn ang="0">
                    <a:pos x="6153" y="212"/>
                  </a:cxn>
                  <a:cxn ang="0">
                    <a:pos x="6064" y="383"/>
                  </a:cxn>
                  <a:cxn ang="0">
                    <a:pos x="6099" y="742"/>
                  </a:cxn>
                  <a:cxn ang="0">
                    <a:pos x="6248" y="1534"/>
                  </a:cxn>
                  <a:cxn ang="0">
                    <a:pos x="6152" y="2505"/>
                  </a:cxn>
                  <a:cxn ang="0">
                    <a:pos x="6531" y="2617"/>
                  </a:cxn>
                  <a:cxn ang="0">
                    <a:pos x="7050" y="2163"/>
                  </a:cxn>
                  <a:cxn ang="0">
                    <a:pos x="957" y="2290"/>
                  </a:cxn>
                  <a:cxn ang="0">
                    <a:pos x="854" y="927"/>
                  </a:cxn>
                  <a:cxn ang="0">
                    <a:pos x="1187" y="61"/>
                  </a:cxn>
                  <a:cxn ang="0">
                    <a:pos x="1070" y="35"/>
                  </a:cxn>
                  <a:cxn ang="0">
                    <a:pos x="732" y="78"/>
                  </a:cxn>
                  <a:cxn ang="0">
                    <a:pos x="636" y="370"/>
                  </a:cxn>
                  <a:cxn ang="0">
                    <a:pos x="177" y="425"/>
                  </a:cxn>
                  <a:cxn ang="0">
                    <a:pos x="51" y="1527"/>
                  </a:cxn>
                  <a:cxn ang="0">
                    <a:pos x="199" y="2614"/>
                  </a:cxn>
                  <a:cxn ang="0">
                    <a:pos x="523" y="2092"/>
                  </a:cxn>
                  <a:cxn ang="0">
                    <a:pos x="530" y="2566"/>
                  </a:cxn>
                  <a:cxn ang="0">
                    <a:pos x="907" y="2383"/>
                  </a:cxn>
                  <a:cxn ang="0">
                    <a:pos x="560" y="2478"/>
                  </a:cxn>
                  <a:cxn ang="0">
                    <a:pos x="6534" y="2289"/>
                  </a:cxn>
                  <a:cxn ang="0">
                    <a:pos x="6266" y="2334"/>
                  </a:cxn>
                  <a:cxn ang="0">
                    <a:pos x="6496" y="2197"/>
                  </a:cxn>
                  <a:cxn ang="0">
                    <a:pos x="593" y="2154"/>
                  </a:cxn>
                  <a:cxn ang="0">
                    <a:pos x="757" y="2200"/>
                  </a:cxn>
                  <a:cxn ang="0">
                    <a:pos x="87" y="1912"/>
                  </a:cxn>
                  <a:cxn ang="0">
                    <a:pos x="548" y="1407"/>
                  </a:cxn>
                  <a:cxn ang="0">
                    <a:pos x="159" y="2049"/>
                  </a:cxn>
                  <a:cxn ang="0">
                    <a:pos x="6979" y="1665"/>
                  </a:cxn>
                  <a:cxn ang="0">
                    <a:pos x="6860" y="2051"/>
                  </a:cxn>
                  <a:cxn ang="0">
                    <a:pos x="652" y="2024"/>
                  </a:cxn>
                  <a:cxn ang="0">
                    <a:pos x="6373" y="1613"/>
                  </a:cxn>
                  <a:cxn ang="0">
                    <a:pos x="6567" y="1444"/>
                  </a:cxn>
                  <a:cxn ang="0">
                    <a:pos x="6533" y="1689"/>
                  </a:cxn>
                  <a:cxn ang="0">
                    <a:pos x="387" y="1777"/>
                  </a:cxn>
                  <a:cxn ang="0">
                    <a:pos x="645" y="1577"/>
                  </a:cxn>
                  <a:cxn ang="0">
                    <a:pos x="781" y="1223"/>
                  </a:cxn>
                  <a:cxn ang="0">
                    <a:pos x="112" y="1362"/>
                  </a:cxn>
                  <a:cxn ang="0">
                    <a:pos x="551" y="831"/>
                  </a:cxn>
                  <a:cxn ang="0">
                    <a:pos x="163" y="1527"/>
                  </a:cxn>
                  <a:cxn ang="0">
                    <a:pos x="6918" y="980"/>
                  </a:cxn>
                  <a:cxn ang="0">
                    <a:pos x="6822" y="1462"/>
                  </a:cxn>
                  <a:cxn ang="0">
                    <a:pos x="6418" y="752"/>
                  </a:cxn>
                  <a:cxn ang="0">
                    <a:pos x="6357" y="1378"/>
                  </a:cxn>
                  <a:cxn ang="0">
                    <a:pos x="461" y="1043"/>
                  </a:cxn>
                  <a:cxn ang="0">
                    <a:pos x="6419" y="1264"/>
                  </a:cxn>
                  <a:cxn ang="0">
                    <a:pos x="6845" y="1062"/>
                  </a:cxn>
                  <a:cxn ang="0">
                    <a:pos x="620" y="901"/>
                  </a:cxn>
                  <a:cxn ang="0">
                    <a:pos x="746" y="250"/>
                  </a:cxn>
                  <a:cxn ang="0">
                    <a:pos x="729" y="981"/>
                  </a:cxn>
                  <a:cxn ang="0">
                    <a:pos x="6723" y="313"/>
                  </a:cxn>
                  <a:cxn ang="0">
                    <a:pos x="6545" y="925"/>
                  </a:cxn>
                  <a:cxn ang="0">
                    <a:pos x="6244" y="614"/>
                  </a:cxn>
                  <a:cxn ang="0">
                    <a:pos x="416" y="528"/>
                  </a:cxn>
                  <a:cxn ang="0">
                    <a:pos x="738" y="675"/>
                  </a:cxn>
                  <a:cxn ang="0">
                    <a:pos x="6501" y="412"/>
                  </a:cxn>
                  <a:cxn ang="0">
                    <a:pos x="6402" y="712"/>
                  </a:cxn>
                  <a:cxn ang="0">
                    <a:pos x="407" y="315"/>
                  </a:cxn>
                </a:cxnLst>
                <a:rect l="0" t="0" r="r" b="b"/>
                <a:pathLst>
                  <a:path w="7151" h="2619">
                    <a:moveTo>
                      <a:pt x="7012" y="2619"/>
                    </a:moveTo>
                    <a:lnTo>
                      <a:pt x="7013" y="2615"/>
                    </a:lnTo>
                    <a:lnTo>
                      <a:pt x="7014" y="2612"/>
                    </a:lnTo>
                    <a:lnTo>
                      <a:pt x="7015" y="2607"/>
                    </a:lnTo>
                    <a:lnTo>
                      <a:pt x="7018" y="2603"/>
                    </a:lnTo>
                    <a:lnTo>
                      <a:pt x="7019" y="2600"/>
                    </a:lnTo>
                    <a:lnTo>
                      <a:pt x="7021" y="2595"/>
                    </a:lnTo>
                    <a:lnTo>
                      <a:pt x="7022" y="2591"/>
                    </a:lnTo>
                    <a:lnTo>
                      <a:pt x="7024" y="2587"/>
                    </a:lnTo>
                    <a:lnTo>
                      <a:pt x="7029" y="2581"/>
                    </a:lnTo>
                    <a:lnTo>
                      <a:pt x="7035" y="2575"/>
                    </a:lnTo>
                    <a:lnTo>
                      <a:pt x="7041" y="2569"/>
                    </a:lnTo>
                    <a:lnTo>
                      <a:pt x="7048" y="2562"/>
                    </a:lnTo>
                    <a:lnTo>
                      <a:pt x="7055" y="2554"/>
                    </a:lnTo>
                    <a:lnTo>
                      <a:pt x="7062" y="2547"/>
                    </a:lnTo>
                    <a:lnTo>
                      <a:pt x="7070" y="2540"/>
                    </a:lnTo>
                    <a:lnTo>
                      <a:pt x="7077" y="2532"/>
                    </a:lnTo>
                    <a:lnTo>
                      <a:pt x="7082" y="2517"/>
                    </a:lnTo>
                    <a:lnTo>
                      <a:pt x="7087" y="2501"/>
                    </a:lnTo>
                    <a:lnTo>
                      <a:pt x="7093" y="2487"/>
                    </a:lnTo>
                    <a:lnTo>
                      <a:pt x="7098" y="2472"/>
                    </a:lnTo>
                    <a:lnTo>
                      <a:pt x="7104" y="2456"/>
                    </a:lnTo>
                    <a:lnTo>
                      <a:pt x="7110" y="2441"/>
                    </a:lnTo>
                    <a:lnTo>
                      <a:pt x="7116" y="2426"/>
                    </a:lnTo>
                    <a:lnTo>
                      <a:pt x="7125" y="2411"/>
                    </a:lnTo>
                    <a:lnTo>
                      <a:pt x="7125" y="2397"/>
                    </a:lnTo>
                    <a:lnTo>
                      <a:pt x="7125" y="2385"/>
                    </a:lnTo>
                    <a:lnTo>
                      <a:pt x="7125" y="2372"/>
                    </a:lnTo>
                    <a:lnTo>
                      <a:pt x="7125" y="2360"/>
                    </a:lnTo>
                    <a:lnTo>
                      <a:pt x="7126" y="2347"/>
                    </a:lnTo>
                    <a:lnTo>
                      <a:pt x="7127" y="2334"/>
                    </a:lnTo>
                    <a:lnTo>
                      <a:pt x="7129" y="2322"/>
                    </a:lnTo>
                    <a:lnTo>
                      <a:pt x="7131" y="2309"/>
                    </a:lnTo>
                    <a:lnTo>
                      <a:pt x="7131" y="2309"/>
                    </a:lnTo>
                    <a:lnTo>
                      <a:pt x="7132" y="2308"/>
                    </a:lnTo>
                    <a:lnTo>
                      <a:pt x="7134" y="2306"/>
                    </a:lnTo>
                    <a:lnTo>
                      <a:pt x="7135" y="2304"/>
                    </a:lnTo>
                    <a:lnTo>
                      <a:pt x="7137" y="2302"/>
                    </a:lnTo>
                    <a:lnTo>
                      <a:pt x="7139" y="2300"/>
                    </a:lnTo>
                    <a:lnTo>
                      <a:pt x="7142" y="2297"/>
                    </a:lnTo>
                    <a:lnTo>
                      <a:pt x="7144" y="2295"/>
                    </a:lnTo>
                    <a:lnTo>
                      <a:pt x="7144" y="2272"/>
                    </a:lnTo>
                    <a:lnTo>
                      <a:pt x="7144" y="2249"/>
                    </a:lnTo>
                    <a:lnTo>
                      <a:pt x="7144" y="2227"/>
                    </a:lnTo>
                    <a:lnTo>
                      <a:pt x="7144" y="2203"/>
                    </a:lnTo>
                    <a:lnTo>
                      <a:pt x="7144" y="2181"/>
                    </a:lnTo>
                    <a:lnTo>
                      <a:pt x="7144" y="2158"/>
                    </a:lnTo>
                    <a:lnTo>
                      <a:pt x="7144" y="2135"/>
                    </a:lnTo>
                    <a:lnTo>
                      <a:pt x="7144" y="2112"/>
                    </a:lnTo>
                    <a:lnTo>
                      <a:pt x="7139" y="2097"/>
                    </a:lnTo>
                    <a:lnTo>
                      <a:pt x="7133" y="2082"/>
                    </a:lnTo>
                    <a:lnTo>
                      <a:pt x="7127" y="2067"/>
                    </a:lnTo>
                    <a:lnTo>
                      <a:pt x="7120" y="2051"/>
                    </a:lnTo>
                    <a:lnTo>
                      <a:pt x="7112" y="2036"/>
                    </a:lnTo>
                    <a:lnTo>
                      <a:pt x="7105" y="2021"/>
                    </a:lnTo>
                    <a:lnTo>
                      <a:pt x="7098" y="2006"/>
                    </a:lnTo>
                    <a:lnTo>
                      <a:pt x="7091" y="1990"/>
                    </a:lnTo>
                    <a:lnTo>
                      <a:pt x="7091" y="1985"/>
                    </a:lnTo>
                    <a:lnTo>
                      <a:pt x="7090" y="1980"/>
                    </a:lnTo>
                    <a:lnTo>
                      <a:pt x="7090" y="1975"/>
                    </a:lnTo>
                    <a:lnTo>
                      <a:pt x="7090" y="1969"/>
                    </a:lnTo>
                    <a:lnTo>
                      <a:pt x="7089" y="1963"/>
                    </a:lnTo>
                    <a:lnTo>
                      <a:pt x="7088" y="1957"/>
                    </a:lnTo>
                    <a:lnTo>
                      <a:pt x="7086" y="1950"/>
                    </a:lnTo>
                    <a:lnTo>
                      <a:pt x="7084" y="1942"/>
                    </a:lnTo>
                    <a:lnTo>
                      <a:pt x="7086" y="1937"/>
                    </a:lnTo>
                    <a:lnTo>
                      <a:pt x="7089" y="1932"/>
                    </a:lnTo>
                    <a:lnTo>
                      <a:pt x="7092" y="1927"/>
                    </a:lnTo>
                    <a:lnTo>
                      <a:pt x="7095" y="1922"/>
                    </a:lnTo>
                    <a:lnTo>
                      <a:pt x="7098" y="1917"/>
                    </a:lnTo>
                    <a:lnTo>
                      <a:pt x="7102" y="1912"/>
                    </a:lnTo>
                    <a:lnTo>
                      <a:pt x="7106" y="1907"/>
                    </a:lnTo>
                    <a:lnTo>
                      <a:pt x="7110" y="1901"/>
                    </a:lnTo>
                    <a:lnTo>
                      <a:pt x="7111" y="1877"/>
                    </a:lnTo>
                    <a:lnTo>
                      <a:pt x="7111" y="1851"/>
                    </a:lnTo>
                    <a:lnTo>
                      <a:pt x="7113" y="1825"/>
                    </a:lnTo>
                    <a:lnTo>
                      <a:pt x="7114" y="1799"/>
                    </a:lnTo>
                    <a:lnTo>
                      <a:pt x="7116" y="1773"/>
                    </a:lnTo>
                    <a:lnTo>
                      <a:pt x="7120" y="1746"/>
                    </a:lnTo>
                    <a:lnTo>
                      <a:pt x="7122" y="1720"/>
                    </a:lnTo>
                    <a:lnTo>
                      <a:pt x="7125" y="1691"/>
                    </a:lnTo>
                    <a:lnTo>
                      <a:pt x="7127" y="1687"/>
                    </a:lnTo>
                    <a:lnTo>
                      <a:pt x="7129" y="1682"/>
                    </a:lnTo>
                    <a:lnTo>
                      <a:pt x="7132" y="1677"/>
                    </a:lnTo>
                    <a:lnTo>
                      <a:pt x="7134" y="1672"/>
                    </a:lnTo>
                    <a:lnTo>
                      <a:pt x="7137" y="1667"/>
                    </a:lnTo>
                    <a:lnTo>
                      <a:pt x="7139" y="1662"/>
                    </a:lnTo>
                    <a:lnTo>
                      <a:pt x="7142" y="1657"/>
                    </a:lnTo>
                    <a:lnTo>
                      <a:pt x="7144" y="1651"/>
                    </a:lnTo>
                    <a:lnTo>
                      <a:pt x="7144" y="1640"/>
                    </a:lnTo>
                    <a:lnTo>
                      <a:pt x="7144" y="1630"/>
                    </a:lnTo>
                    <a:lnTo>
                      <a:pt x="7144" y="1618"/>
                    </a:lnTo>
                    <a:lnTo>
                      <a:pt x="7144" y="1607"/>
                    </a:lnTo>
                    <a:lnTo>
                      <a:pt x="7144" y="1594"/>
                    </a:lnTo>
                    <a:lnTo>
                      <a:pt x="7144" y="1581"/>
                    </a:lnTo>
                    <a:lnTo>
                      <a:pt x="7144" y="1569"/>
                    </a:lnTo>
                    <a:lnTo>
                      <a:pt x="7144" y="1557"/>
                    </a:lnTo>
                    <a:lnTo>
                      <a:pt x="7144" y="1557"/>
                    </a:lnTo>
                    <a:lnTo>
                      <a:pt x="7143" y="1556"/>
                    </a:lnTo>
                    <a:lnTo>
                      <a:pt x="7142" y="1556"/>
                    </a:lnTo>
                    <a:lnTo>
                      <a:pt x="7140" y="1556"/>
                    </a:lnTo>
                    <a:lnTo>
                      <a:pt x="7138" y="1555"/>
                    </a:lnTo>
                    <a:lnTo>
                      <a:pt x="7136" y="1554"/>
                    </a:lnTo>
                    <a:lnTo>
                      <a:pt x="7134" y="1552"/>
                    </a:lnTo>
                    <a:lnTo>
                      <a:pt x="7131" y="1549"/>
                    </a:lnTo>
                    <a:lnTo>
                      <a:pt x="7131" y="1539"/>
                    </a:lnTo>
                    <a:lnTo>
                      <a:pt x="7130" y="1528"/>
                    </a:lnTo>
                    <a:lnTo>
                      <a:pt x="7129" y="1517"/>
                    </a:lnTo>
                    <a:lnTo>
                      <a:pt x="7127" y="1505"/>
                    </a:lnTo>
                    <a:lnTo>
                      <a:pt x="7125" y="1492"/>
                    </a:lnTo>
                    <a:lnTo>
                      <a:pt x="7123" y="1480"/>
                    </a:lnTo>
                    <a:lnTo>
                      <a:pt x="7120" y="1467"/>
                    </a:lnTo>
                    <a:lnTo>
                      <a:pt x="7118" y="1455"/>
                    </a:lnTo>
                    <a:lnTo>
                      <a:pt x="7114" y="1452"/>
                    </a:lnTo>
                    <a:lnTo>
                      <a:pt x="7112" y="1449"/>
                    </a:lnTo>
                    <a:lnTo>
                      <a:pt x="7109" y="1446"/>
                    </a:lnTo>
                    <a:lnTo>
                      <a:pt x="7107" y="1444"/>
                    </a:lnTo>
                    <a:lnTo>
                      <a:pt x="7105" y="1441"/>
                    </a:lnTo>
                    <a:lnTo>
                      <a:pt x="7102" y="1439"/>
                    </a:lnTo>
                    <a:lnTo>
                      <a:pt x="7100" y="1436"/>
                    </a:lnTo>
                    <a:lnTo>
                      <a:pt x="7097" y="1434"/>
                    </a:lnTo>
                    <a:lnTo>
                      <a:pt x="7097" y="1419"/>
                    </a:lnTo>
                    <a:lnTo>
                      <a:pt x="7097" y="1404"/>
                    </a:lnTo>
                    <a:lnTo>
                      <a:pt x="7097" y="1388"/>
                    </a:lnTo>
                    <a:lnTo>
                      <a:pt x="7097" y="1373"/>
                    </a:lnTo>
                    <a:lnTo>
                      <a:pt x="7097" y="1358"/>
                    </a:lnTo>
                    <a:lnTo>
                      <a:pt x="7097" y="1342"/>
                    </a:lnTo>
                    <a:lnTo>
                      <a:pt x="7097" y="1327"/>
                    </a:lnTo>
                    <a:lnTo>
                      <a:pt x="7097" y="1312"/>
                    </a:lnTo>
                    <a:lnTo>
                      <a:pt x="7102" y="1299"/>
                    </a:lnTo>
                    <a:lnTo>
                      <a:pt x="7108" y="1286"/>
                    </a:lnTo>
                    <a:lnTo>
                      <a:pt x="7114" y="1274"/>
                    </a:lnTo>
                    <a:lnTo>
                      <a:pt x="7122" y="1262"/>
                    </a:lnTo>
                    <a:lnTo>
                      <a:pt x="7129" y="1248"/>
                    </a:lnTo>
                    <a:lnTo>
                      <a:pt x="7136" y="1236"/>
                    </a:lnTo>
                    <a:lnTo>
                      <a:pt x="7143" y="1223"/>
                    </a:lnTo>
                    <a:lnTo>
                      <a:pt x="7151" y="1211"/>
                    </a:lnTo>
                    <a:lnTo>
                      <a:pt x="7151" y="1203"/>
                    </a:lnTo>
                    <a:lnTo>
                      <a:pt x="7151" y="1195"/>
                    </a:lnTo>
                    <a:lnTo>
                      <a:pt x="7151" y="1187"/>
                    </a:lnTo>
                    <a:lnTo>
                      <a:pt x="7150" y="1179"/>
                    </a:lnTo>
                    <a:lnTo>
                      <a:pt x="7149" y="1171"/>
                    </a:lnTo>
                    <a:lnTo>
                      <a:pt x="7148" y="1162"/>
                    </a:lnTo>
                    <a:lnTo>
                      <a:pt x="7146" y="1153"/>
                    </a:lnTo>
                    <a:lnTo>
                      <a:pt x="7144" y="1142"/>
                    </a:lnTo>
                    <a:lnTo>
                      <a:pt x="7142" y="1140"/>
                    </a:lnTo>
                    <a:lnTo>
                      <a:pt x="7139" y="1137"/>
                    </a:lnTo>
                    <a:lnTo>
                      <a:pt x="7137" y="1134"/>
                    </a:lnTo>
                    <a:lnTo>
                      <a:pt x="7134" y="1131"/>
                    </a:lnTo>
                    <a:lnTo>
                      <a:pt x="7132" y="1128"/>
                    </a:lnTo>
                    <a:lnTo>
                      <a:pt x="7129" y="1125"/>
                    </a:lnTo>
                    <a:lnTo>
                      <a:pt x="7127" y="1120"/>
                    </a:lnTo>
                    <a:lnTo>
                      <a:pt x="7125" y="1116"/>
                    </a:lnTo>
                    <a:lnTo>
                      <a:pt x="7124" y="1097"/>
                    </a:lnTo>
                    <a:lnTo>
                      <a:pt x="7123" y="1079"/>
                    </a:lnTo>
                    <a:lnTo>
                      <a:pt x="7122" y="1060"/>
                    </a:lnTo>
                    <a:lnTo>
                      <a:pt x="7120" y="1040"/>
                    </a:lnTo>
                    <a:lnTo>
                      <a:pt x="7118" y="1020"/>
                    </a:lnTo>
                    <a:lnTo>
                      <a:pt x="7115" y="1001"/>
                    </a:lnTo>
                    <a:lnTo>
                      <a:pt x="7113" y="980"/>
                    </a:lnTo>
                    <a:lnTo>
                      <a:pt x="7110" y="960"/>
                    </a:lnTo>
                    <a:lnTo>
                      <a:pt x="7098" y="931"/>
                    </a:lnTo>
                    <a:lnTo>
                      <a:pt x="7086" y="904"/>
                    </a:lnTo>
                    <a:lnTo>
                      <a:pt x="7073" y="875"/>
                    </a:lnTo>
                    <a:lnTo>
                      <a:pt x="7060" y="847"/>
                    </a:lnTo>
                    <a:lnTo>
                      <a:pt x="7048" y="818"/>
                    </a:lnTo>
                    <a:lnTo>
                      <a:pt x="7035" y="789"/>
                    </a:lnTo>
                    <a:lnTo>
                      <a:pt x="7023" y="760"/>
                    </a:lnTo>
                    <a:lnTo>
                      <a:pt x="7010" y="729"/>
                    </a:lnTo>
                    <a:lnTo>
                      <a:pt x="7010" y="716"/>
                    </a:lnTo>
                    <a:lnTo>
                      <a:pt x="7010" y="704"/>
                    </a:lnTo>
                    <a:lnTo>
                      <a:pt x="7010" y="691"/>
                    </a:lnTo>
                    <a:lnTo>
                      <a:pt x="7010" y="678"/>
                    </a:lnTo>
                    <a:lnTo>
                      <a:pt x="7010" y="666"/>
                    </a:lnTo>
                    <a:lnTo>
                      <a:pt x="7010" y="653"/>
                    </a:lnTo>
                    <a:lnTo>
                      <a:pt x="7010" y="640"/>
                    </a:lnTo>
                    <a:lnTo>
                      <a:pt x="7010" y="627"/>
                    </a:lnTo>
                    <a:lnTo>
                      <a:pt x="7007" y="622"/>
                    </a:lnTo>
                    <a:lnTo>
                      <a:pt x="7005" y="617"/>
                    </a:lnTo>
                    <a:lnTo>
                      <a:pt x="7002" y="612"/>
                    </a:lnTo>
                    <a:lnTo>
                      <a:pt x="7000" y="607"/>
                    </a:lnTo>
                    <a:lnTo>
                      <a:pt x="6997" y="601"/>
                    </a:lnTo>
                    <a:lnTo>
                      <a:pt x="6995" y="595"/>
                    </a:lnTo>
                    <a:lnTo>
                      <a:pt x="6992" y="587"/>
                    </a:lnTo>
                    <a:lnTo>
                      <a:pt x="6990" y="580"/>
                    </a:lnTo>
                    <a:lnTo>
                      <a:pt x="6990" y="575"/>
                    </a:lnTo>
                    <a:lnTo>
                      <a:pt x="6990" y="570"/>
                    </a:lnTo>
                    <a:lnTo>
                      <a:pt x="6990" y="565"/>
                    </a:lnTo>
                    <a:lnTo>
                      <a:pt x="6991" y="560"/>
                    </a:lnTo>
                    <a:lnTo>
                      <a:pt x="6991" y="555"/>
                    </a:lnTo>
                    <a:lnTo>
                      <a:pt x="6993" y="550"/>
                    </a:lnTo>
                    <a:lnTo>
                      <a:pt x="6994" y="545"/>
                    </a:lnTo>
                    <a:lnTo>
                      <a:pt x="6996" y="539"/>
                    </a:lnTo>
                    <a:lnTo>
                      <a:pt x="6994" y="524"/>
                    </a:lnTo>
                    <a:lnTo>
                      <a:pt x="6991" y="509"/>
                    </a:lnTo>
                    <a:lnTo>
                      <a:pt x="6989" y="494"/>
                    </a:lnTo>
                    <a:lnTo>
                      <a:pt x="6986" y="477"/>
                    </a:lnTo>
                    <a:lnTo>
                      <a:pt x="6984" y="462"/>
                    </a:lnTo>
                    <a:lnTo>
                      <a:pt x="6982" y="445"/>
                    </a:lnTo>
                    <a:lnTo>
                      <a:pt x="6979" y="428"/>
                    </a:lnTo>
                    <a:lnTo>
                      <a:pt x="6977" y="411"/>
                    </a:lnTo>
                    <a:lnTo>
                      <a:pt x="6972" y="408"/>
                    </a:lnTo>
                    <a:lnTo>
                      <a:pt x="6968" y="404"/>
                    </a:lnTo>
                    <a:lnTo>
                      <a:pt x="6962" y="399"/>
                    </a:lnTo>
                    <a:lnTo>
                      <a:pt x="6957" y="392"/>
                    </a:lnTo>
                    <a:lnTo>
                      <a:pt x="6952" y="387"/>
                    </a:lnTo>
                    <a:lnTo>
                      <a:pt x="6946" y="381"/>
                    </a:lnTo>
                    <a:lnTo>
                      <a:pt x="6938" y="375"/>
                    </a:lnTo>
                    <a:lnTo>
                      <a:pt x="6929" y="370"/>
                    </a:lnTo>
                    <a:lnTo>
                      <a:pt x="6925" y="352"/>
                    </a:lnTo>
                    <a:lnTo>
                      <a:pt x="6921" y="337"/>
                    </a:lnTo>
                    <a:lnTo>
                      <a:pt x="6917" y="323"/>
                    </a:lnTo>
                    <a:lnTo>
                      <a:pt x="6910" y="310"/>
                    </a:lnTo>
                    <a:lnTo>
                      <a:pt x="6903" y="294"/>
                    </a:lnTo>
                    <a:lnTo>
                      <a:pt x="6893" y="273"/>
                    </a:lnTo>
                    <a:lnTo>
                      <a:pt x="6880" y="248"/>
                    </a:lnTo>
                    <a:lnTo>
                      <a:pt x="6862" y="214"/>
                    </a:lnTo>
                    <a:lnTo>
                      <a:pt x="6859" y="214"/>
                    </a:lnTo>
                    <a:lnTo>
                      <a:pt x="6856" y="213"/>
                    </a:lnTo>
                    <a:lnTo>
                      <a:pt x="6852" y="212"/>
                    </a:lnTo>
                    <a:lnTo>
                      <a:pt x="6848" y="210"/>
                    </a:lnTo>
                    <a:lnTo>
                      <a:pt x="6843" y="208"/>
                    </a:lnTo>
                    <a:lnTo>
                      <a:pt x="6838" y="206"/>
                    </a:lnTo>
                    <a:lnTo>
                      <a:pt x="6834" y="203"/>
                    </a:lnTo>
                    <a:lnTo>
                      <a:pt x="6829" y="201"/>
                    </a:lnTo>
                    <a:lnTo>
                      <a:pt x="6826" y="196"/>
                    </a:lnTo>
                    <a:lnTo>
                      <a:pt x="6823" y="190"/>
                    </a:lnTo>
                    <a:lnTo>
                      <a:pt x="6819" y="184"/>
                    </a:lnTo>
                    <a:lnTo>
                      <a:pt x="6814" y="179"/>
                    </a:lnTo>
                    <a:lnTo>
                      <a:pt x="6809" y="173"/>
                    </a:lnTo>
                    <a:lnTo>
                      <a:pt x="6804" y="167"/>
                    </a:lnTo>
                    <a:lnTo>
                      <a:pt x="6800" y="160"/>
                    </a:lnTo>
                    <a:lnTo>
                      <a:pt x="6795" y="153"/>
                    </a:lnTo>
                    <a:lnTo>
                      <a:pt x="6789" y="151"/>
                    </a:lnTo>
                    <a:lnTo>
                      <a:pt x="6784" y="148"/>
                    </a:lnTo>
                    <a:lnTo>
                      <a:pt x="6777" y="146"/>
                    </a:lnTo>
                    <a:lnTo>
                      <a:pt x="6771" y="143"/>
                    </a:lnTo>
                    <a:lnTo>
                      <a:pt x="6763" y="140"/>
                    </a:lnTo>
                    <a:lnTo>
                      <a:pt x="6756" y="137"/>
                    </a:lnTo>
                    <a:lnTo>
                      <a:pt x="6748" y="135"/>
                    </a:lnTo>
                    <a:lnTo>
                      <a:pt x="6741" y="132"/>
                    </a:lnTo>
                    <a:lnTo>
                      <a:pt x="6738" y="111"/>
                    </a:lnTo>
                    <a:lnTo>
                      <a:pt x="6735" y="92"/>
                    </a:lnTo>
                    <a:lnTo>
                      <a:pt x="6732" y="74"/>
                    </a:lnTo>
                    <a:lnTo>
                      <a:pt x="6730" y="59"/>
                    </a:lnTo>
                    <a:lnTo>
                      <a:pt x="6728" y="44"/>
                    </a:lnTo>
                    <a:lnTo>
                      <a:pt x="6726" y="29"/>
                    </a:lnTo>
                    <a:lnTo>
                      <a:pt x="6724" y="14"/>
                    </a:lnTo>
                    <a:lnTo>
                      <a:pt x="6723" y="0"/>
                    </a:lnTo>
                    <a:lnTo>
                      <a:pt x="6609" y="0"/>
                    </a:lnTo>
                    <a:lnTo>
                      <a:pt x="6611" y="18"/>
                    </a:lnTo>
                    <a:lnTo>
                      <a:pt x="6612" y="36"/>
                    </a:lnTo>
                    <a:lnTo>
                      <a:pt x="6614" y="55"/>
                    </a:lnTo>
                    <a:lnTo>
                      <a:pt x="6616" y="74"/>
                    </a:lnTo>
                    <a:lnTo>
                      <a:pt x="6617" y="95"/>
                    </a:lnTo>
                    <a:lnTo>
                      <a:pt x="6618" y="118"/>
                    </a:lnTo>
                    <a:lnTo>
                      <a:pt x="6619" y="144"/>
                    </a:lnTo>
                    <a:lnTo>
                      <a:pt x="6620" y="173"/>
                    </a:lnTo>
                    <a:lnTo>
                      <a:pt x="6612" y="188"/>
                    </a:lnTo>
                    <a:lnTo>
                      <a:pt x="6605" y="205"/>
                    </a:lnTo>
                    <a:lnTo>
                      <a:pt x="6597" y="221"/>
                    </a:lnTo>
                    <a:lnTo>
                      <a:pt x="6589" y="238"/>
                    </a:lnTo>
                    <a:lnTo>
                      <a:pt x="6581" y="256"/>
                    </a:lnTo>
                    <a:lnTo>
                      <a:pt x="6572" y="273"/>
                    </a:lnTo>
                    <a:lnTo>
                      <a:pt x="6562" y="291"/>
                    </a:lnTo>
                    <a:lnTo>
                      <a:pt x="6553" y="309"/>
                    </a:lnTo>
                    <a:lnTo>
                      <a:pt x="6548" y="312"/>
                    </a:lnTo>
                    <a:lnTo>
                      <a:pt x="6543" y="315"/>
                    </a:lnTo>
                    <a:lnTo>
                      <a:pt x="6537" y="319"/>
                    </a:lnTo>
                    <a:lnTo>
                      <a:pt x="6532" y="323"/>
                    </a:lnTo>
                    <a:lnTo>
                      <a:pt x="6526" y="328"/>
                    </a:lnTo>
                    <a:lnTo>
                      <a:pt x="6520" y="332"/>
                    </a:lnTo>
                    <a:lnTo>
                      <a:pt x="6513" y="337"/>
                    </a:lnTo>
                    <a:lnTo>
                      <a:pt x="6505" y="343"/>
                    </a:lnTo>
                    <a:lnTo>
                      <a:pt x="6463" y="352"/>
                    </a:lnTo>
                    <a:lnTo>
                      <a:pt x="6431" y="359"/>
                    </a:lnTo>
                    <a:lnTo>
                      <a:pt x="6406" y="363"/>
                    </a:lnTo>
                    <a:lnTo>
                      <a:pt x="6387" y="366"/>
                    </a:lnTo>
                    <a:lnTo>
                      <a:pt x="6370" y="368"/>
                    </a:lnTo>
                    <a:lnTo>
                      <a:pt x="6354" y="369"/>
                    </a:lnTo>
                    <a:lnTo>
                      <a:pt x="6338" y="370"/>
                    </a:lnTo>
                    <a:lnTo>
                      <a:pt x="6318" y="370"/>
                    </a:lnTo>
                    <a:lnTo>
                      <a:pt x="6318" y="365"/>
                    </a:lnTo>
                    <a:lnTo>
                      <a:pt x="6318" y="359"/>
                    </a:lnTo>
                    <a:lnTo>
                      <a:pt x="6318" y="352"/>
                    </a:lnTo>
                    <a:lnTo>
                      <a:pt x="6317" y="346"/>
                    </a:lnTo>
                    <a:lnTo>
                      <a:pt x="6316" y="338"/>
                    </a:lnTo>
                    <a:lnTo>
                      <a:pt x="6315" y="330"/>
                    </a:lnTo>
                    <a:lnTo>
                      <a:pt x="6314" y="323"/>
                    </a:lnTo>
                    <a:lnTo>
                      <a:pt x="6310" y="316"/>
                    </a:lnTo>
                    <a:lnTo>
                      <a:pt x="6314" y="315"/>
                    </a:lnTo>
                    <a:lnTo>
                      <a:pt x="6316" y="314"/>
                    </a:lnTo>
                    <a:lnTo>
                      <a:pt x="6319" y="313"/>
                    </a:lnTo>
                    <a:lnTo>
                      <a:pt x="6321" y="311"/>
                    </a:lnTo>
                    <a:lnTo>
                      <a:pt x="6324" y="309"/>
                    </a:lnTo>
                    <a:lnTo>
                      <a:pt x="6326" y="307"/>
                    </a:lnTo>
                    <a:lnTo>
                      <a:pt x="6329" y="305"/>
                    </a:lnTo>
                    <a:lnTo>
                      <a:pt x="6331" y="302"/>
                    </a:lnTo>
                    <a:lnTo>
                      <a:pt x="6334" y="303"/>
                    </a:lnTo>
                    <a:lnTo>
                      <a:pt x="6336" y="303"/>
                    </a:lnTo>
                    <a:lnTo>
                      <a:pt x="6339" y="305"/>
                    </a:lnTo>
                    <a:lnTo>
                      <a:pt x="6342" y="307"/>
                    </a:lnTo>
                    <a:lnTo>
                      <a:pt x="6345" y="309"/>
                    </a:lnTo>
                    <a:lnTo>
                      <a:pt x="6349" y="311"/>
                    </a:lnTo>
                    <a:lnTo>
                      <a:pt x="6353" y="313"/>
                    </a:lnTo>
                    <a:lnTo>
                      <a:pt x="6358" y="316"/>
                    </a:lnTo>
                    <a:lnTo>
                      <a:pt x="6358" y="311"/>
                    </a:lnTo>
                    <a:lnTo>
                      <a:pt x="6358" y="306"/>
                    </a:lnTo>
                    <a:lnTo>
                      <a:pt x="6358" y="301"/>
                    </a:lnTo>
                    <a:lnTo>
                      <a:pt x="6358" y="296"/>
                    </a:lnTo>
                    <a:lnTo>
                      <a:pt x="6358" y="290"/>
                    </a:lnTo>
                    <a:lnTo>
                      <a:pt x="6358" y="285"/>
                    </a:lnTo>
                    <a:lnTo>
                      <a:pt x="6358" y="280"/>
                    </a:lnTo>
                    <a:lnTo>
                      <a:pt x="6358" y="275"/>
                    </a:lnTo>
                    <a:lnTo>
                      <a:pt x="6376" y="267"/>
                    </a:lnTo>
                    <a:lnTo>
                      <a:pt x="6393" y="259"/>
                    </a:lnTo>
                    <a:lnTo>
                      <a:pt x="6411" y="250"/>
                    </a:lnTo>
                    <a:lnTo>
                      <a:pt x="6430" y="240"/>
                    </a:lnTo>
                    <a:lnTo>
                      <a:pt x="6448" y="230"/>
                    </a:lnTo>
                    <a:lnTo>
                      <a:pt x="6467" y="221"/>
                    </a:lnTo>
                    <a:lnTo>
                      <a:pt x="6486" y="211"/>
                    </a:lnTo>
                    <a:lnTo>
                      <a:pt x="6505" y="201"/>
                    </a:lnTo>
                    <a:lnTo>
                      <a:pt x="6508" y="177"/>
                    </a:lnTo>
                    <a:lnTo>
                      <a:pt x="6510" y="155"/>
                    </a:lnTo>
                    <a:lnTo>
                      <a:pt x="6513" y="131"/>
                    </a:lnTo>
                    <a:lnTo>
                      <a:pt x="6516" y="109"/>
                    </a:lnTo>
                    <a:lnTo>
                      <a:pt x="6519" y="86"/>
                    </a:lnTo>
                    <a:lnTo>
                      <a:pt x="6521" y="63"/>
                    </a:lnTo>
                    <a:lnTo>
                      <a:pt x="6524" y="41"/>
                    </a:lnTo>
                    <a:lnTo>
                      <a:pt x="6526" y="17"/>
                    </a:lnTo>
                    <a:lnTo>
                      <a:pt x="6525" y="16"/>
                    </a:lnTo>
                    <a:lnTo>
                      <a:pt x="6524" y="14"/>
                    </a:lnTo>
                    <a:lnTo>
                      <a:pt x="6523" y="12"/>
                    </a:lnTo>
                    <a:lnTo>
                      <a:pt x="6522" y="10"/>
                    </a:lnTo>
                    <a:lnTo>
                      <a:pt x="6521" y="8"/>
                    </a:lnTo>
                    <a:lnTo>
                      <a:pt x="6521" y="5"/>
                    </a:lnTo>
                    <a:lnTo>
                      <a:pt x="6520" y="3"/>
                    </a:lnTo>
                    <a:lnTo>
                      <a:pt x="6519" y="0"/>
                    </a:lnTo>
                    <a:lnTo>
                      <a:pt x="6459" y="0"/>
                    </a:lnTo>
                    <a:lnTo>
                      <a:pt x="6461" y="2"/>
                    </a:lnTo>
                    <a:lnTo>
                      <a:pt x="6462" y="4"/>
                    </a:lnTo>
                    <a:lnTo>
                      <a:pt x="6465" y="6"/>
                    </a:lnTo>
                    <a:lnTo>
                      <a:pt x="6466" y="9"/>
                    </a:lnTo>
                    <a:lnTo>
                      <a:pt x="6468" y="11"/>
                    </a:lnTo>
                    <a:lnTo>
                      <a:pt x="6469" y="13"/>
                    </a:lnTo>
                    <a:lnTo>
                      <a:pt x="6471" y="15"/>
                    </a:lnTo>
                    <a:lnTo>
                      <a:pt x="6473" y="17"/>
                    </a:lnTo>
                    <a:lnTo>
                      <a:pt x="6473" y="22"/>
                    </a:lnTo>
                    <a:lnTo>
                      <a:pt x="6473" y="27"/>
                    </a:lnTo>
                    <a:lnTo>
                      <a:pt x="6473" y="33"/>
                    </a:lnTo>
                    <a:lnTo>
                      <a:pt x="6473" y="38"/>
                    </a:lnTo>
                    <a:lnTo>
                      <a:pt x="6473" y="45"/>
                    </a:lnTo>
                    <a:lnTo>
                      <a:pt x="6473" y="51"/>
                    </a:lnTo>
                    <a:lnTo>
                      <a:pt x="6473" y="58"/>
                    </a:lnTo>
                    <a:lnTo>
                      <a:pt x="6473" y="65"/>
                    </a:lnTo>
                    <a:lnTo>
                      <a:pt x="6468" y="70"/>
                    </a:lnTo>
                    <a:lnTo>
                      <a:pt x="6462" y="75"/>
                    </a:lnTo>
                    <a:lnTo>
                      <a:pt x="6457" y="80"/>
                    </a:lnTo>
                    <a:lnTo>
                      <a:pt x="6452" y="85"/>
                    </a:lnTo>
                    <a:lnTo>
                      <a:pt x="6447" y="91"/>
                    </a:lnTo>
                    <a:lnTo>
                      <a:pt x="6442" y="96"/>
                    </a:lnTo>
                    <a:lnTo>
                      <a:pt x="6437" y="101"/>
                    </a:lnTo>
                    <a:lnTo>
                      <a:pt x="6432" y="106"/>
                    </a:lnTo>
                    <a:lnTo>
                      <a:pt x="6427" y="106"/>
                    </a:lnTo>
                    <a:lnTo>
                      <a:pt x="6422" y="106"/>
                    </a:lnTo>
                    <a:lnTo>
                      <a:pt x="6417" y="106"/>
                    </a:lnTo>
                    <a:lnTo>
                      <a:pt x="6410" y="106"/>
                    </a:lnTo>
                    <a:lnTo>
                      <a:pt x="6405" y="106"/>
                    </a:lnTo>
                    <a:lnTo>
                      <a:pt x="6399" y="106"/>
                    </a:lnTo>
                    <a:lnTo>
                      <a:pt x="6392" y="106"/>
                    </a:lnTo>
                    <a:lnTo>
                      <a:pt x="6385" y="106"/>
                    </a:lnTo>
                    <a:lnTo>
                      <a:pt x="6380" y="103"/>
                    </a:lnTo>
                    <a:lnTo>
                      <a:pt x="6374" y="101"/>
                    </a:lnTo>
                    <a:lnTo>
                      <a:pt x="6368" y="98"/>
                    </a:lnTo>
                    <a:lnTo>
                      <a:pt x="6360" y="95"/>
                    </a:lnTo>
                    <a:lnTo>
                      <a:pt x="6353" y="92"/>
                    </a:lnTo>
                    <a:lnTo>
                      <a:pt x="6346" y="87"/>
                    </a:lnTo>
                    <a:lnTo>
                      <a:pt x="6339" y="83"/>
                    </a:lnTo>
                    <a:lnTo>
                      <a:pt x="6331" y="78"/>
                    </a:lnTo>
                    <a:lnTo>
                      <a:pt x="6326" y="78"/>
                    </a:lnTo>
                    <a:lnTo>
                      <a:pt x="6320" y="78"/>
                    </a:lnTo>
                    <a:lnTo>
                      <a:pt x="6314" y="78"/>
                    </a:lnTo>
                    <a:lnTo>
                      <a:pt x="6306" y="78"/>
                    </a:lnTo>
                    <a:lnTo>
                      <a:pt x="6299" y="78"/>
                    </a:lnTo>
                    <a:lnTo>
                      <a:pt x="6292" y="78"/>
                    </a:lnTo>
                    <a:lnTo>
                      <a:pt x="6285" y="78"/>
                    </a:lnTo>
                    <a:lnTo>
                      <a:pt x="6277" y="78"/>
                    </a:lnTo>
                    <a:lnTo>
                      <a:pt x="6272" y="81"/>
                    </a:lnTo>
                    <a:lnTo>
                      <a:pt x="6266" y="84"/>
                    </a:lnTo>
                    <a:lnTo>
                      <a:pt x="6259" y="88"/>
                    </a:lnTo>
                    <a:lnTo>
                      <a:pt x="6253" y="93"/>
                    </a:lnTo>
                    <a:lnTo>
                      <a:pt x="6246" y="98"/>
                    </a:lnTo>
                    <a:lnTo>
                      <a:pt x="6239" y="102"/>
                    </a:lnTo>
                    <a:lnTo>
                      <a:pt x="6231" y="107"/>
                    </a:lnTo>
                    <a:lnTo>
                      <a:pt x="6224" y="112"/>
                    </a:lnTo>
                    <a:lnTo>
                      <a:pt x="6214" y="125"/>
                    </a:lnTo>
                    <a:lnTo>
                      <a:pt x="6203" y="138"/>
                    </a:lnTo>
                    <a:lnTo>
                      <a:pt x="6193" y="153"/>
                    </a:lnTo>
                    <a:lnTo>
                      <a:pt x="6183" y="167"/>
                    </a:lnTo>
                    <a:lnTo>
                      <a:pt x="6173" y="182"/>
                    </a:lnTo>
                    <a:lnTo>
                      <a:pt x="6164" y="197"/>
                    </a:lnTo>
                    <a:lnTo>
                      <a:pt x="6153" y="212"/>
                    </a:lnTo>
                    <a:lnTo>
                      <a:pt x="6143" y="227"/>
                    </a:lnTo>
                    <a:lnTo>
                      <a:pt x="6135" y="227"/>
                    </a:lnTo>
                    <a:lnTo>
                      <a:pt x="6128" y="227"/>
                    </a:lnTo>
                    <a:lnTo>
                      <a:pt x="6121" y="227"/>
                    </a:lnTo>
                    <a:lnTo>
                      <a:pt x="6112" y="227"/>
                    </a:lnTo>
                    <a:lnTo>
                      <a:pt x="6105" y="227"/>
                    </a:lnTo>
                    <a:lnTo>
                      <a:pt x="6097" y="227"/>
                    </a:lnTo>
                    <a:lnTo>
                      <a:pt x="6090" y="227"/>
                    </a:lnTo>
                    <a:lnTo>
                      <a:pt x="6082" y="227"/>
                    </a:lnTo>
                    <a:lnTo>
                      <a:pt x="6077" y="225"/>
                    </a:lnTo>
                    <a:lnTo>
                      <a:pt x="6073" y="222"/>
                    </a:lnTo>
                    <a:lnTo>
                      <a:pt x="6068" y="219"/>
                    </a:lnTo>
                    <a:lnTo>
                      <a:pt x="6063" y="216"/>
                    </a:lnTo>
                    <a:lnTo>
                      <a:pt x="6057" y="213"/>
                    </a:lnTo>
                    <a:lnTo>
                      <a:pt x="6052" y="210"/>
                    </a:lnTo>
                    <a:lnTo>
                      <a:pt x="6047" y="205"/>
                    </a:lnTo>
                    <a:lnTo>
                      <a:pt x="6042" y="201"/>
                    </a:lnTo>
                    <a:lnTo>
                      <a:pt x="6042" y="185"/>
                    </a:lnTo>
                    <a:lnTo>
                      <a:pt x="6042" y="170"/>
                    </a:lnTo>
                    <a:lnTo>
                      <a:pt x="6042" y="154"/>
                    </a:lnTo>
                    <a:lnTo>
                      <a:pt x="6043" y="138"/>
                    </a:lnTo>
                    <a:lnTo>
                      <a:pt x="6044" y="122"/>
                    </a:lnTo>
                    <a:lnTo>
                      <a:pt x="6045" y="106"/>
                    </a:lnTo>
                    <a:lnTo>
                      <a:pt x="6046" y="89"/>
                    </a:lnTo>
                    <a:lnTo>
                      <a:pt x="6049" y="71"/>
                    </a:lnTo>
                    <a:lnTo>
                      <a:pt x="6051" y="66"/>
                    </a:lnTo>
                    <a:lnTo>
                      <a:pt x="6055" y="61"/>
                    </a:lnTo>
                    <a:lnTo>
                      <a:pt x="6058" y="56"/>
                    </a:lnTo>
                    <a:lnTo>
                      <a:pt x="6064" y="51"/>
                    </a:lnTo>
                    <a:lnTo>
                      <a:pt x="6068" y="45"/>
                    </a:lnTo>
                    <a:lnTo>
                      <a:pt x="6073" y="38"/>
                    </a:lnTo>
                    <a:lnTo>
                      <a:pt x="6078" y="31"/>
                    </a:lnTo>
                    <a:lnTo>
                      <a:pt x="6082" y="24"/>
                    </a:lnTo>
                    <a:lnTo>
                      <a:pt x="6094" y="22"/>
                    </a:lnTo>
                    <a:lnTo>
                      <a:pt x="6106" y="19"/>
                    </a:lnTo>
                    <a:lnTo>
                      <a:pt x="6119" y="17"/>
                    </a:lnTo>
                    <a:lnTo>
                      <a:pt x="6131" y="14"/>
                    </a:lnTo>
                    <a:lnTo>
                      <a:pt x="6144" y="11"/>
                    </a:lnTo>
                    <a:lnTo>
                      <a:pt x="6157" y="7"/>
                    </a:lnTo>
                    <a:lnTo>
                      <a:pt x="6171" y="4"/>
                    </a:lnTo>
                    <a:lnTo>
                      <a:pt x="6184" y="0"/>
                    </a:lnTo>
                    <a:lnTo>
                      <a:pt x="5949" y="0"/>
                    </a:lnTo>
                    <a:lnTo>
                      <a:pt x="5949" y="17"/>
                    </a:lnTo>
                    <a:lnTo>
                      <a:pt x="5950" y="34"/>
                    </a:lnTo>
                    <a:lnTo>
                      <a:pt x="5950" y="52"/>
                    </a:lnTo>
                    <a:lnTo>
                      <a:pt x="5951" y="69"/>
                    </a:lnTo>
                    <a:lnTo>
                      <a:pt x="5952" y="87"/>
                    </a:lnTo>
                    <a:lnTo>
                      <a:pt x="5952" y="105"/>
                    </a:lnTo>
                    <a:lnTo>
                      <a:pt x="5953" y="122"/>
                    </a:lnTo>
                    <a:lnTo>
                      <a:pt x="5954" y="139"/>
                    </a:lnTo>
                    <a:lnTo>
                      <a:pt x="5972" y="158"/>
                    </a:lnTo>
                    <a:lnTo>
                      <a:pt x="5988" y="177"/>
                    </a:lnTo>
                    <a:lnTo>
                      <a:pt x="6003" y="197"/>
                    </a:lnTo>
                    <a:lnTo>
                      <a:pt x="6018" y="216"/>
                    </a:lnTo>
                    <a:lnTo>
                      <a:pt x="6032" y="234"/>
                    </a:lnTo>
                    <a:lnTo>
                      <a:pt x="6046" y="252"/>
                    </a:lnTo>
                    <a:lnTo>
                      <a:pt x="6060" y="268"/>
                    </a:lnTo>
                    <a:lnTo>
                      <a:pt x="6076" y="281"/>
                    </a:lnTo>
                    <a:lnTo>
                      <a:pt x="6076" y="295"/>
                    </a:lnTo>
                    <a:lnTo>
                      <a:pt x="6076" y="307"/>
                    </a:lnTo>
                    <a:lnTo>
                      <a:pt x="6076" y="320"/>
                    </a:lnTo>
                    <a:lnTo>
                      <a:pt x="6075" y="332"/>
                    </a:lnTo>
                    <a:lnTo>
                      <a:pt x="6074" y="346"/>
                    </a:lnTo>
                    <a:lnTo>
                      <a:pt x="6073" y="358"/>
                    </a:lnTo>
                    <a:lnTo>
                      <a:pt x="6071" y="371"/>
                    </a:lnTo>
                    <a:lnTo>
                      <a:pt x="6069" y="383"/>
                    </a:lnTo>
                    <a:lnTo>
                      <a:pt x="6064" y="383"/>
                    </a:lnTo>
                    <a:lnTo>
                      <a:pt x="6057" y="383"/>
                    </a:lnTo>
                    <a:lnTo>
                      <a:pt x="6051" y="383"/>
                    </a:lnTo>
                    <a:lnTo>
                      <a:pt x="6044" y="383"/>
                    </a:lnTo>
                    <a:lnTo>
                      <a:pt x="6037" y="383"/>
                    </a:lnTo>
                    <a:lnTo>
                      <a:pt x="6030" y="383"/>
                    </a:lnTo>
                    <a:lnTo>
                      <a:pt x="6023" y="383"/>
                    </a:lnTo>
                    <a:lnTo>
                      <a:pt x="6016" y="383"/>
                    </a:lnTo>
                    <a:lnTo>
                      <a:pt x="6009" y="380"/>
                    </a:lnTo>
                    <a:lnTo>
                      <a:pt x="6004" y="377"/>
                    </a:lnTo>
                    <a:lnTo>
                      <a:pt x="5997" y="373"/>
                    </a:lnTo>
                    <a:lnTo>
                      <a:pt x="5991" y="369"/>
                    </a:lnTo>
                    <a:lnTo>
                      <a:pt x="5984" y="364"/>
                    </a:lnTo>
                    <a:lnTo>
                      <a:pt x="5977" y="360"/>
                    </a:lnTo>
                    <a:lnTo>
                      <a:pt x="5969" y="355"/>
                    </a:lnTo>
                    <a:lnTo>
                      <a:pt x="5961" y="350"/>
                    </a:lnTo>
                    <a:lnTo>
                      <a:pt x="5956" y="336"/>
                    </a:lnTo>
                    <a:lnTo>
                      <a:pt x="5950" y="324"/>
                    </a:lnTo>
                    <a:lnTo>
                      <a:pt x="5944" y="311"/>
                    </a:lnTo>
                    <a:lnTo>
                      <a:pt x="5937" y="298"/>
                    </a:lnTo>
                    <a:lnTo>
                      <a:pt x="5930" y="284"/>
                    </a:lnTo>
                    <a:lnTo>
                      <a:pt x="5923" y="270"/>
                    </a:lnTo>
                    <a:lnTo>
                      <a:pt x="5916" y="256"/>
                    </a:lnTo>
                    <a:lnTo>
                      <a:pt x="5907" y="241"/>
                    </a:lnTo>
                    <a:lnTo>
                      <a:pt x="5905" y="241"/>
                    </a:lnTo>
                    <a:lnTo>
                      <a:pt x="5902" y="241"/>
                    </a:lnTo>
                    <a:lnTo>
                      <a:pt x="5899" y="241"/>
                    </a:lnTo>
                    <a:lnTo>
                      <a:pt x="5896" y="241"/>
                    </a:lnTo>
                    <a:lnTo>
                      <a:pt x="5893" y="241"/>
                    </a:lnTo>
                    <a:lnTo>
                      <a:pt x="5890" y="241"/>
                    </a:lnTo>
                    <a:lnTo>
                      <a:pt x="5885" y="241"/>
                    </a:lnTo>
                    <a:lnTo>
                      <a:pt x="5881" y="241"/>
                    </a:lnTo>
                    <a:lnTo>
                      <a:pt x="5879" y="246"/>
                    </a:lnTo>
                    <a:lnTo>
                      <a:pt x="5877" y="250"/>
                    </a:lnTo>
                    <a:lnTo>
                      <a:pt x="5877" y="254"/>
                    </a:lnTo>
                    <a:lnTo>
                      <a:pt x="5877" y="258"/>
                    </a:lnTo>
                    <a:lnTo>
                      <a:pt x="5878" y="264"/>
                    </a:lnTo>
                    <a:lnTo>
                      <a:pt x="5880" y="271"/>
                    </a:lnTo>
                    <a:lnTo>
                      <a:pt x="5883" y="282"/>
                    </a:lnTo>
                    <a:lnTo>
                      <a:pt x="5887" y="296"/>
                    </a:lnTo>
                    <a:lnTo>
                      <a:pt x="5895" y="306"/>
                    </a:lnTo>
                    <a:lnTo>
                      <a:pt x="5903" y="316"/>
                    </a:lnTo>
                    <a:lnTo>
                      <a:pt x="5913" y="326"/>
                    </a:lnTo>
                    <a:lnTo>
                      <a:pt x="5922" y="336"/>
                    </a:lnTo>
                    <a:lnTo>
                      <a:pt x="5932" y="347"/>
                    </a:lnTo>
                    <a:lnTo>
                      <a:pt x="5941" y="357"/>
                    </a:lnTo>
                    <a:lnTo>
                      <a:pt x="5951" y="366"/>
                    </a:lnTo>
                    <a:lnTo>
                      <a:pt x="5961" y="376"/>
                    </a:lnTo>
                    <a:lnTo>
                      <a:pt x="5974" y="386"/>
                    </a:lnTo>
                    <a:lnTo>
                      <a:pt x="5987" y="397"/>
                    </a:lnTo>
                    <a:lnTo>
                      <a:pt x="5999" y="407"/>
                    </a:lnTo>
                    <a:lnTo>
                      <a:pt x="6013" y="417"/>
                    </a:lnTo>
                    <a:lnTo>
                      <a:pt x="6026" y="427"/>
                    </a:lnTo>
                    <a:lnTo>
                      <a:pt x="6040" y="437"/>
                    </a:lnTo>
                    <a:lnTo>
                      <a:pt x="6054" y="448"/>
                    </a:lnTo>
                    <a:lnTo>
                      <a:pt x="6069" y="458"/>
                    </a:lnTo>
                    <a:lnTo>
                      <a:pt x="6072" y="491"/>
                    </a:lnTo>
                    <a:lnTo>
                      <a:pt x="6074" y="524"/>
                    </a:lnTo>
                    <a:lnTo>
                      <a:pt x="6077" y="557"/>
                    </a:lnTo>
                    <a:lnTo>
                      <a:pt x="6079" y="590"/>
                    </a:lnTo>
                    <a:lnTo>
                      <a:pt x="6082" y="623"/>
                    </a:lnTo>
                    <a:lnTo>
                      <a:pt x="6084" y="657"/>
                    </a:lnTo>
                    <a:lnTo>
                      <a:pt x="6087" y="689"/>
                    </a:lnTo>
                    <a:lnTo>
                      <a:pt x="6089" y="722"/>
                    </a:lnTo>
                    <a:lnTo>
                      <a:pt x="6091" y="727"/>
                    </a:lnTo>
                    <a:lnTo>
                      <a:pt x="6094" y="732"/>
                    </a:lnTo>
                    <a:lnTo>
                      <a:pt x="6096" y="737"/>
                    </a:lnTo>
                    <a:lnTo>
                      <a:pt x="6099" y="742"/>
                    </a:lnTo>
                    <a:lnTo>
                      <a:pt x="6101" y="748"/>
                    </a:lnTo>
                    <a:lnTo>
                      <a:pt x="6104" y="753"/>
                    </a:lnTo>
                    <a:lnTo>
                      <a:pt x="6106" y="758"/>
                    </a:lnTo>
                    <a:lnTo>
                      <a:pt x="6109" y="763"/>
                    </a:lnTo>
                    <a:lnTo>
                      <a:pt x="6109" y="776"/>
                    </a:lnTo>
                    <a:lnTo>
                      <a:pt x="6110" y="789"/>
                    </a:lnTo>
                    <a:lnTo>
                      <a:pt x="6111" y="804"/>
                    </a:lnTo>
                    <a:lnTo>
                      <a:pt x="6114" y="818"/>
                    </a:lnTo>
                    <a:lnTo>
                      <a:pt x="6116" y="833"/>
                    </a:lnTo>
                    <a:lnTo>
                      <a:pt x="6118" y="848"/>
                    </a:lnTo>
                    <a:lnTo>
                      <a:pt x="6121" y="863"/>
                    </a:lnTo>
                    <a:lnTo>
                      <a:pt x="6123" y="878"/>
                    </a:lnTo>
                    <a:lnTo>
                      <a:pt x="6128" y="886"/>
                    </a:lnTo>
                    <a:lnTo>
                      <a:pt x="6134" y="893"/>
                    </a:lnTo>
                    <a:lnTo>
                      <a:pt x="6140" y="902"/>
                    </a:lnTo>
                    <a:lnTo>
                      <a:pt x="6147" y="910"/>
                    </a:lnTo>
                    <a:lnTo>
                      <a:pt x="6154" y="918"/>
                    </a:lnTo>
                    <a:lnTo>
                      <a:pt x="6161" y="927"/>
                    </a:lnTo>
                    <a:lnTo>
                      <a:pt x="6169" y="936"/>
                    </a:lnTo>
                    <a:lnTo>
                      <a:pt x="6177" y="946"/>
                    </a:lnTo>
                    <a:lnTo>
                      <a:pt x="6177" y="954"/>
                    </a:lnTo>
                    <a:lnTo>
                      <a:pt x="6177" y="962"/>
                    </a:lnTo>
                    <a:lnTo>
                      <a:pt x="6177" y="969"/>
                    </a:lnTo>
                    <a:lnTo>
                      <a:pt x="6177" y="977"/>
                    </a:lnTo>
                    <a:lnTo>
                      <a:pt x="6178" y="986"/>
                    </a:lnTo>
                    <a:lnTo>
                      <a:pt x="6179" y="994"/>
                    </a:lnTo>
                    <a:lnTo>
                      <a:pt x="6181" y="1004"/>
                    </a:lnTo>
                    <a:lnTo>
                      <a:pt x="6183" y="1014"/>
                    </a:lnTo>
                    <a:lnTo>
                      <a:pt x="6180" y="1034"/>
                    </a:lnTo>
                    <a:lnTo>
                      <a:pt x="6177" y="1055"/>
                    </a:lnTo>
                    <a:lnTo>
                      <a:pt x="6173" y="1075"/>
                    </a:lnTo>
                    <a:lnTo>
                      <a:pt x="6169" y="1095"/>
                    </a:lnTo>
                    <a:lnTo>
                      <a:pt x="6165" y="1116"/>
                    </a:lnTo>
                    <a:lnTo>
                      <a:pt x="6159" y="1136"/>
                    </a:lnTo>
                    <a:lnTo>
                      <a:pt x="6154" y="1157"/>
                    </a:lnTo>
                    <a:lnTo>
                      <a:pt x="6149" y="1176"/>
                    </a:lnTo>
                    <a:lnTo>
                      <a:pt x="6149" y="1189"/>
                    </a:lnTo>
                    <a:lnTo>
                      <a:pt x="6149" y="1204"/>
                    </a:lnTo>
                    <a:lnTo>
                      <a:pt x="6150" y="1217"/>
                    </a:lnTo>
                    <a:lnTo>
                      <a:pt x="6150" y="1231"/>
                    </a:lnTo>
                    <a:lnTo>
                      <a:pt x="6151" y="1246"/>
                    </a:lnTo>
                    <a:lnTo>
                      <a:pt x="6152" y="1262"/>
                    </a:lnTo>
                    <a:lnTo>
                      <a:pt x="6154" y="1277"/>
                    </a:lnTo>
                    <a:lnTo>
                      <a:pt x="6156" y="1291"/>
                    </a:lnTo>
                    <a:lnTo>
                      <a:pt x="6164" y="1307"/>
                    </a:lnTo>
                    <a:lnTo>
                      <a:pt x="6172" y="1322"/>
                    </a:lnTo>
                    <a:lnTo>
                      <a:pt x="6179" y="1338"/>
                    </a:lnTo>
                    <a:lnTo>
                      <a:pt x="6187" y="1354"/>
                    </a:lnTo>
                    <a:lnTo>
                      <a:pt x="6196" y="1370"/>
                    </a:lnTo>
                    <a:lnTo>
                      <a:pt x="6204" y="1386"/>
                    </a:lnTo>
                    <a:lnTo>
                      <a:pt x="6214" y="1404"/>
                    </a:lnTo>
                    <a:lnTo>
                      <a:pt x="6224" y="1421"/>
                    </a:lnTo>
                    <a:lnTo>
                      <a:pt x="6226" y="1421"/>
                    </a:lnTo>
                    <a:lnTo>
                      <a:pt x="6229" y="1422"/>
                    </a:lnTo>
                    <a:lnTo>
                      <a:pt x="6231" y="1423"/>
                    </a:lnTo>
                    <a:lnTo>
                      <a:pt x="6234" y="1425"/>
                    </a:lnTo>
                    <a:lnTo>
                      <a:pt x="6236" y="1427"/>
                    </a:lnTo>
                    <a:lnTo>
                      <a:pt x="6239" y="1429"/>
                    </a:lnTo>
                    <a:lnTo>
                      <a:pt x="6241" y="1432"/>
                    </a:lnTo>
                    <a:lnTo>
                      <a:pt x="6244" y="1434"/>
                    </a:lnTo>
                    <a:lnTo>
                      <a:pt x="6244" y="1447"/>
                    </a:lnTo>
                    <a:lnTo>
                      <a:pt x="6244" y="1461"/>
                    </a:lnTo>
                    <a:lnTo>
                      <a:pt x="6244" y="1475"/>
                    </a:lnTo>
                    <a:lnTo>
                      <a:pt x="6244" y="1489"/>
                    </a:lnTo>
                    <a:lnTo>
                      <a:pt x="6245" y="1504"/>
                    </a:lnTo>
                    <a:lnTo>
                      <a:pt x="6246" y="1519"/>
                    </a:lnTo>
                    <a:lnTo>
                      <a:pt x="6248" y="1534"/>
                    </a:lnTo>
                    <a:lnTo>
                      <a:pt x="6250" y="1549"/>
                    </a:lnTo>
                    <a:lnTo>
                      <a:pt x="6245" y="1575"/>
                    </a:lnTo>
                    <a:lnTo>
                      <a:pt x="6240" y="1600"/>
                    </a:lnTo>
                    <a:lnTo>
                      <a:pt x="6235" y="1626"/>
                    </a:lnTo>
                    <a:lnTo>
                      <a:pt x="6230" y="1651"/>
                    </a:lnTo>
                    <a:lnTo>
                      <a:pt x="6224" y="1677"/>
                    </a:lnTo>
                    <a:lnTo>
                      <a:pt x="6218" y="1701"/>
                    </a:lnTo>
                    <a:lnTo>
                      <a:pt x="6210" y="1727"/>
                    </a:lnTo>
                    <a:lnTo>
                      <a:pt x="6203" y="1752"/>
                    </a:lnTo>
                    <a:lnTo>
                      <a:pt x="6203" y="1776"/>
                    </a:lnTo>
                    <a:lnTo>
                      <a:pt x="6203" y="1798"/>
                    </a:lnTo>
                    <a:lnTo>
                      <a:pt x="6203" y="1822"/>
                    </a:lnTo>
                    <a:lnTo>
                      <a:pt x="6204" y="1844"/>
                    </a:lnTo>
                    <a:lnTo>
                      <a:pt x="6205" y="1867"/>
                    </a:lnTo>
                    <a:lnTo>
                      <a:pt x="6206" y="1890"/>
                    </a:lnTo>
                    <a:lnTo>
                      <a:pt x="6207" y="1913"/>
                    </a:lnTo>
                    <a:lnTo>
                      <a:pt x="6210" y="1936"/>
                    </a:lnTo>
                    <a:lnTo>
                      <a:pt x="6224" y="1950"/>
                    </a:lnTo>
                    <a:lnTo>
                      <a:pt x="6235" y="1963"/>
                    </a:lnTo>
                    <a:lnTo>
                      <a:pt x="6243" y="1973"/>
                    </a:lnTo>
                    <a:lnTo>
                      <a:pt x="6250" y="1982"/>
                    </a:lnTo>
                    <a:lnTo>
                      <a:pt x="6256" y="1990"/>
                    </a:lnTo>
                    <a:lnTo>
                      <a:pt x="6261" y="1996"/>
                    </a:lnTo>
                    <a:lnTo>
                      <a:pt x="6266" y="2000"/>
                    </a:lnTo>
                    <a:lnTo>
                      <a:pt x="6271" y="2003"/>
                    </a:lnTo>
                    <a:lnTo>
                      <a:pt x="6271" y="2012"/>
                    </a:lnTo>
                    <a:lnTo>
                      <a:pt x="6272" y="2020"/>
                    </a:lnTo>
                    <a:lnTo>
                      <a:pt x="6273" y="2029"/>
                    </a:lnTo>
                    <a:lnTo>
                      <a:pt x="6275" y="2038"/>
                    </a:lnTo>
                    <a:lnTo>
                      <a:pt x="6277" y="2048"/>
                    </a:lnTo>
                    <a:lnTo>
                      <a:pt x="6279" y="2058"/>
                    </a:lnTo>
                    <a:lnTo>
                      <a:pt x="6282" y="2068"/>
                    </a:lnTo>
                    <a:lnTo>
                      <a:pt x="6284" y="2078"/>
                    </a:lnTo>
                    <a:lnTo>
                      <a:pt x="6284" y="2086"/>
                    </a:lnTo>
                    <a:lnTo>
                      <a:pt x="6284" y="2093"/>
                    </a:lnTo>
                    <a:lnTo>
                      <a:pt x="6284" y="2101"/>
                    </a:lnTo>
                    <a:lnTo>
                      <a:pt x="6283" y="2110"/>
                    </a:lnTo>
                    <a:lnTo>
                      <a:pt x="6282" y="2118"/>
                    </a:lnTo>
                    <a:lnTo>
                      <a:pt x="6281" y="2127"/>
                    </a:lnTo>
                    <a:lnTo>
                      <a:pt x="6280" y="2136"/>
                    </a:lnTo>
                    <a:lnTo>
                      <a:pt x="6277" y="2146"/>
                    </a:lnTo>
                    <a:lnTo>
                      <a:pt x="6272" y="2157"/>
                    </a:lnTo>
                    <a:lnTo>
                      <a:pt x="6266" y="2167"/>
                    </a:lnTo>
                    <a:lnTo>
                      <a:pt x="6259" y="2177"/>
                    </a:lnTo>
                    <a:lnTo>
                      <a:pt x="6253" y="2187"/>
                    </a:lnTo>
                    <a:lnTo>
                      <a:pt x="6246" y="2196"/>
                    </a:lnTo>
                    <a:lnTo>
                      <a:pt x="6239" y="2207"/>
                    </a:lnTo>
                    <a:lnTo>
                      <a:pt x="6231" y="2217"/>
                    </a:lnTo>
                    <a:lnTo>
                      <a:pt x="6224" y="2227"/>
                    </a:lnTo>
                    <a:lnTo>
                      <a:pt x="6221" y="2240"/>
                    </a:lnTo>
                    <a:lnTo>
                      <a:pt x="6218" y="2253"/>
                    </a:lnTo>
                    <a:lnTo>
                      <a:pt x="6214" y="2268"/>
                    </a:lnTo>
                    <a:lnTo>
                      <a:pt x="6209" y="2282"/>
                    </a:lnTo>
                    <a:lnTo>
                      <a:pt x="6204" y="2297"/>
                    </a:lnTo>
                    <a:lnTo>
                      <a:pt x="6200" y="2313"/>
                    </a:lnTo>
                    <a:lnTo>
                      <a:pt x="6195" y="2327"/>
                    </a:lnTo>
                    <a:lnTo>
                      <a:pt x="6190" y="2342"/>
                    </a:lnTo>
                    <a:lnTo>
                      <a:pt x="6190" y="2361"/>
                    </a:lnTo>
                    <a:lnTo>
                      <a:pt x="6189" y="2378"/>
                    </a:lnTo>
                    <a:lnTo>
                      <a:pt x="6187" y="2396"/>
                    </a:lnTo>
                    <a:lnTo>
                      <a:pt x="6186" y="2414"/>
                    </a:lnTo>
                    <a:lnTo>
                      <a:pt x="6184" y="2432"/>
                    </a:lnTo>
                    <a:lnTo>
                      <a:pt x="6182" y="2449"/>
                    </a:lnTo>
                    <a:lnTo>
                      <a:pt x="6179" y="2467"/>
                    </a:lnTo>
                    <a:lnTo>
                      <a:pt x="6177" y="2485"/>
                    </a:lnTo>
                    <a:lnTo>
                      <a:pt x="6164" y="2496"/>
                    </a:lnTo>
                    <a:lnTo>
                      <a:pt x="6152" y="2505"/>
                    </a:lnTo>
                    <a:lnTo>
                      <a:pt x="6144" y="2513"/>
                    </a:lnTo>
                    <a:lnTo>
                      <a:pt x="6137" y="2521"/>
                    </a:lnTo>
                    <a:lnTo>
                      <a:pt x="6130" y="2529"/>
                    </a:lnTo>
                    <a:lnTo>
                      <a:pt x="6123" y="2538"/>
                    </a:lnTo>
                    <a:lnTo>
                      <a:pt x="6114" y="2550"/>
                    </a:lnTo>
                    <a:lnTo>
                      <a:pt x="6102" y="2567"/>
                    </a:lnTo>
                    <a:lnTo>
                      <a:pt x="6097" y="2569"/>
                    </a:lnTo>
                    <a:lnTo>
                      <a:pt x="6092" y="2572"/>
                    </a:lnTo>
                    <a:lnTo>
                      <a:pt x="6087" y="2574"/>
                    </a:lnTo>
                    <a:lnTo>
                      <a:pt x="6082" y="2577"/>
                    </a:lnTo>
                    <a:lnTo>
                      <a:pt x="6077" y="2579"/>
                    </a:lnTo>
                    <a:lnTo>
                      <a:pt x="6073" y="2582"/>
                    </a:lnTo>
                    <a:lnTo>
                      <a:pt x="6068" y="2584"/>
                    </a:lnTo>
                    <a:lnTo>
                      <a:pt x="6063" y="2587"/>
                    </a:lnTo>
                    <a:lnTo>
                      <a:pt x="6059" y="2590"/>
                    </a:lnTo>
                    <a:lnTo>
                      <a:pt x="6057" y="2594"/>
                    </a:lnTo>
                    <a:lnTo>
                      <a:pt x="6054" y="2598"/>
                    </a:lnTo>
                    <a:lnTo>
                      <a:pt x="6052" y="2602"/>
                    </a:lnTo>
                    <a:lnTo>
                      <a:pt x="6050" y="2606"/>
                    </a:lnTo>
                    <a:lnTo>
                      <a:pt x="6047" y="2611"/>
                    </a:lnTo>
                    <a:lnTo>
                      <a:pt x="6045" y="2615"/>
                    </a:lnTo>
                    <a:lnTo>
                      <a:pt x="6042" y="2619"/>
                    </a:lnTo>
                    <a:lnTo>
                      <a:pt x="6168" y="2619"/>
                    </a:lnTo>
                    <a:lnTo>
                      <a:pt x="6173" y="2614"/>
                    </a:lnTo>
                    <a:lnTo>
                      <a:pt x="6178" y="2609"/>
                    </a:lnTo>
                    <a:lnTo>
                      <a:pt x="6183" y="2604"/>
                    </a:lnTo>
                    <a:lnTo>
                      <a:pt x="6189" y="2598"/>
                    </a:lnTo>
                    <a:lnTo>
                      <a:pt x="6195" y="2593"/>
                    </a:lnTo>
                    <a:lnTo>
                      <a:pt x="6202" y="2587"/>
                    </a:lnTo>
                    <a:lnTo>
                      <a:pt x="6209" y="2580"/>
                    </a:lnTo>
                    <a:lnTo>
                      <a:pt x="6217" y="2573"/>
                    </a:lnTo>
                    <a:lnTo>
                      <a:pt x="6242" y="2566"/>
                    </a:lnTo>
                    <a:lnTo>
                      <a:pt x="6269" y="2557"/>
                    </a:lnTo>
                    <a:lnTo>
                      <a:pt x="6295" y="2550"/>
                    </a:lnTo>
                    <a:lnTo>
                      <a:pt x="6322" y="2542"/>
                    </a:lnTo>
                    <a:lnTo>
                      <a:pt x="6349" y="2535"/>
                    </a:lnTo>
                    <a:lnTo>
                      <a:pt x="6377" y="2527"/>
                    </a:lnTo>
                    <a:lnTo>
                      <a:pt x="6404" y="2520"/>
                    </a:lnTo>
                    <a:lnTo>
                      <a:pt x="6432" y="2512"/>
                    </a:lnTo>
                    <a:lnTo>
                      <a:pt x="6434" y="2517"/>
                    </a:lnTo>
                    <a:lnTo>
                      <a:pt x="6437" y="2522"/>
                    </a:lnTo>
                    <a:lnTo>
                      <a:pt x="6439" y="2527"/>
                    </a:lnTo>
                    <a:lnTo>
                      <a:pt x="6442" y="2532"/>
                    </a:lnTo>
                    <a:lnTo>
                      <a:pt x="6444" y="2537"/>
                    </a:lnTo>
                    <a:lnTo>
                      <a:pt x="6447" y="2542"/>
                    </a:lnTo>
                    <a:lnTo>
                      <a:pt x="6449" y="2547"/>
                    </a:lnTo>
                    <a:lnTo>
                      <a:pt x="6452" y="2552"/>
                    </a:lnTo>
                    <a:lnTo>
                      <a:pt x="6449" y="2557"/>
                    </a:lnTo>
                    <a:lnTo>
                      <a:pt x="6447" y="2563"/>
                    </a:lnTo>
                    <a:lnTo>
                      <a:pt x="6444" y="2568"/>
                    </a:lnTo>
                    <a:lnTo>
                      <a:pt x="6441" y="2573"/>
                    </a:lnTo>
                    <a:lnTo>
                      <a:pt x="6438" y="2578"/>
                    </a:lnTo>
                    <a:lnTo>
                      <a:pt x="6434" y="2583"/>
                    </a:lnTo>
                    <a:lnTo>
                      <a:pt x="6430" y="2588"/>
                    </a:lnTo>
                    <a:lnTo>
                      <a:pt x="6425" y="2593"/>
                    </a:lnTo>
                    <a:lnTo>
                      <a:pt x="6418" y="2597"/>
                    </a:lnTo>
                    <a:lnTo>
                      <a:pt x="6411" y="2600"/>
                    </a:lnTo>
                    <a:lnTo>
                      <a:pt x="6406" y="2603"/>
                    </a:lnTo>
                    <a:lnTo>
                      <a:pt x="6402" y="2605"/>
                    </a:lnTo>
                    <a:lnTo>
                      <a:pt x="6399" y="2608"/>
                    </a:lnTo>
                    <a:lnTo>
                      <a:pt x="6396" y="2612"/>
                    </a:lnTo>
                    <a:lnTo>
                      <a:pt x="6394" y="2615"/>
                    </a:lnTo>
                    <a:lnTo>
                      <a:pt x="6391" y="2619"/>
                    </a:lnTo>
                    <a:lnTo>
                      <a:pt x="6530" y="2619"/>
                    </a:lnTo>
                    <a:lnTo>
                      <a:pt x="6530" y="2618"/>
                    </a:lnTo>
                    <a:lnTo>
                      <a:pt x="6530" y="2618"/>
                    </a:lnTo>
                    <a:lnTo>
                      <a:pt x="6531" y="2617"/>
                    </a:lnTo>
                    <a:lnTo>
                      <a:pt x="6531" y="2617"/>
                    </a:lnTo>
                    <a:lnTo>
                      <a:pt x="6532" y="2616"/>
                    </a:lnTo>
                    <a:lnTo>
                      <a:pt x="6532" y="2615"/>
                    </a:lnTo>
                    <a:lnTo>
                      <a:pt x="6532" y="2615"/>
                    </a:lnTo>
                    <a:lnTo>
                      <a:pt x="6533" y="2614"/>
                    </a:lnTo>
                    <a:lnTo>
                      <a:pt x="6543" y="2614"/>
                    </a:lnTo>
                    <a:lnTo>
                      <a:pt x="6553" y="2614"/>
                    </a:lnTo>
                    <a:lnTo>
                      <a:pt x="6562" y="2614"/>
                    </a:lnTo>
                    <a:lnTo>
                      <a:pt x="6573" y="2613"/>
                    </a:lnTo>
                    <a:lnTo>
                      <a:pt x="6583" y="2613"/>
                    </a:lnTo>
                    <a:lnTo>
                      <a:pt x="6593" y="2611"/>
                    </a:lnTo>
                    <a:lnTo>
                      <a:pt x="6603" y="2609"/>
                    </a:lnTo>
                    <a:lnTo>
                      <a:pt x="6613" y="2606"/>
                    </a:lnTo>
                    <a:lnTo>
                      <a:pt x="6620" y="2608"/>
                    </a:lnTo>
                    <a:lnTo>
                      <a:pt x="6627" y="2609"/>
                    </a:lnTo>
                    <a:lnTo>
                      <a:pt x="6634" y="2611"/>
                    </a:lnTo>
                    <a:lnTo>
                      <a:pt x="6641" y="2613"/>
                    </a:lnTo>
                    <a:lnTo>
                      <a:pt x="6648" y="2614"/>
                    </a:lnTo>
                    <a:lnTo>
                      <a:pt x="6655" y="2616"/>
                    </a:lnTo>
                    <a:lnTo>
                      <a:pt x="6662" y="2617"/>
                    </a:lnTo>
                    <a:lnTo>
                      <a:pt x="6671" y="2619"/>
                    </a:lnTo>
                    <a:lnTo>
                      <a:pt x="6790" y="2619"/>
                    </a:lnTo>
                    <a:lnTo>
                      <a:pt x="6797" y="2612"/>
                    </a:lnTo>
                    <a:lnTo>
                      <a:pt x="6803" y="2605"/>
                    </a:lnTo>
                    <a:lnTo>
                      <a:pt x="6810" y="2598"/>
                    </a:lnTo>
                    <a:lnTo>
                      <a:pt x="6818" y="2591"/>
                    </a:lnTo>
                    <a:lnTo>
                      <a:pt x="6825" y="2584"/>
                    </a:lnTo>
                    <a:lnTo>
                      <a:pt x="6832" y="2576"/>
                    </a:lnTo>
                    <a:lnTo>
                      <a:pt x="6840" y="2568"/>
                    </a:lnTo>
                    <a:lnTo>
                      <a:pt x="6848" y="2560"/>
                    </a:lnTo>
                    <a:lnTo>
                      <a:pt x="6856" y="2542"/>
                    </a:lnTo>
                    <a:lnTo>
                      <a:pt x="6863" y="2524"/>
                    </a:lnTo>
                    <a:lnTo>
                      <a:pt x="6872" y="2505"/>
                    </a:lnTo>
                    <a:lnTo>
                      <a:pt x="6880" y="2487"/>
                    </a:lnTo>
                    <a:lnTo>
                      <a:pt x="6888" y="2469"/>
                    </a:lnTo>
                    <a:lnTo>
                      <a:pt x="6897" y="2450"/>
                    </a:lnTo>
                    <a:lnTo>
                      <a:pt x="6906" y="2430"/>
                    </a:lnTo>
                    <a:lnTo>
                      <a:pt x="6915" y="2411"/>
                    </a:lnTo>
                    <a:lnTo>
                      <a:pt x="6919" y="2377"/>
                    </a:lnTo>
                    <a:lnTo>
                      <a:pt x="6921" y="2343"/>
                    </a:lnTo>
                    <a:lnTo>
                      <a:pt x="6924" y="2309"/>
                    </a:lnTo>
                    <a:lnTo>
                      <a:pt x="6927" y="2274"/>
                    </a:lnTo>
                    <a:lnTo>
                      <a:pt x="6930" y="2239"/>
                    </a:lnTo>
                    <a:lnTo>
                      <a:pt x="6934" y="2203"/>
                    </a:lnTo>
                    <a:lnTo>
                      <a:pt x="6938" y="2168"/>
                    </a:lnTo>
                    <a:lnTo>
                      <a:pt x="6943" y="2132"/>
                    </a:lnTo>
                    <a:lnTo>
                      <a:pt x="6948" y="2125"/>
                    </a:lnTo>
                    <a:lnTo>
                      <a:pt x="6953" y="2117"/>
                    </a:lnTo>
                    <a:lnTo>
                      <a:pt x="6958" y="2110"/>
                    </a:lnTo>
                    <a:lnTo>
                      <a:pt x="6963" y="2101"/>
                    </a:lnTo>
                    <a:lnTo>
                      <a:pt x="6970" y="2094"/>
                    </a:lnTo>
                    <a:lnTo>
                      <a:pt x="6976" y="2087"/>
                    </a:lnTo>
                    <a:lnTo>
                      <a:pt x="6983" y="2079"/>
                    </a:lnTo>
                    <a:lnTo>
                      <a:pt x="6990" y="2072"/>
                    </a:lnTo>
                    <a:lnTo>
                      <a:pt x="7003" y="2072"/>
                    </a:lnTo>
                    <a:lnTo>
                      <a:pt x="7013" y="2072"/>
                    </a:lnTo>
                    <a:lnTo>
                      <a:pt x="7022" y="2072"/>
                    </a:lnTo>
                    <a:lnTo>
                      <a:pt x="7028" y="2073"/>
                    </a:lnTo>
                    <a:lnTo>
                      <a:pt x="7033" y="2075"/>
                    </a:lnTo>
                    <a:lnTo>
                      <a:pt x="7038" y="2077"/>
                    </a:lnTo>
                    <a:lnTo>
                      <a:pt x="7043" y="2080"/>
                    </a:lnTo>
                    <a:lnTo>
                      <a:pt x="7050" y="2085"/>
                    </a:lnTo>
                    <a:lnTo>
                      <a:pt x="7050" y="2100"/>
                    </a:lnTo>
                    <a:lnTo>
                      <a:pt x="7050" y="2116"/>
                    </a:lnTo>
                    <a:lnTo>
                      <a:pt x="7050" y="2131"/>
                    </a:lnTo>
                    <a:lnTo>
                      <a:pt x="7050" y="2146"/>
                    </a:lnTo>
                    <a:lnTo>
                      <a:pt x="7050" y="2163"/>
                    </a:lnTo>
                    <a:lnTo>
                      <a:pt x="7050" y="2179"/>
                    </a:lnTo>
                    <a:lnTo>
                      <a:pt x="7050" y="2196"/>
                    </a:lnTo>
                    <a:lnTo>
                      <a:pt x="7050" y="2214"/>
                    </a:lnTo>
                    <a:lnTo>
                      <a:pt x="7048" y="2217"/>
                    </a:lnTo>
                    <a:lnTo>
                      <a:pt x="7045" y="2220"/>
                    </a:lnTo>
                    <a:lnTo>
                      <a:pt x="7043" y="2224"/>
                    </a:lnTo>
                    <a:lnTo>
                      <a:pt x="7040" y="2228"/>
                    </a:lnTo>
                    <a:lnTo>
                      <a:pt x="7038" y="2233"/>
                    </a:lnTo>
                    <a:lnTo>
                      <a:pt x="7035" y="2237"/>
                    </a:lnTo>
                    <a:lnTo>
                      <a:pt x="7033" y="2242"/>
                    </a:lnTo>
                    <a:lnTo>
                      <a:pt x="7030" y="2247"/>
                    </a:lnTo>
                    <a:lnTo>
                      <a:pt x="7030" y="2264"/>
                    </a:lnTo>
                    <a:lnTo>
                      <a:pt x="7030" y="2279"/>
                    </a:lnTo>
                    <a:lnTo>
                      <a:pt x="7030" y="2296"/>
                    </a:lnTo>
                    <a:lnTo>
                      <a:pt x="7030" y="2313"/>
                    </a:lnTo>
                    <a:lnTo>
                      <a:pt x="7030" y="2330"/>
                    </a:lnTo>
                    <a:lnTo>
                      <a:pt x="7030" y="2347"/>
                    </a:lnTo>
                    <a:lnTo>
                      <a:pt x="7030" y="2366"/>
                    </a:lnTo>
                    <a:lnTo>
                      <a:pt x="7030" y="2383"/>
                    </a:lnTo>
                    <a:lnTo>
                      <a:pt x="7025" y="2406"/>
                    </a:lnTo>
                    <a:lnTo>
                      <a:pt x="7020" y="2429"/>
                    </a:lnTo>
                    <a:lnTo>
                      <a:pt x="7014" y="2451"/>
                    </a:lnTo>
                    <a:lnTo>
                      <a:pt x="7010" y="2475"/>
                    </a:lnTo>
                    <a:lnTo>
                      <a:pt x="7005" y="2497"/>
                    </a:lnTo>
                    <a:lnTo>
                      <a:pt x="7000" y="2521"/>
                    </a:lnTo>
                    <a:lnTo>
                      <a:pt x="6995" y="2543"/>
                    </a:lnTo>
                    <a:lnTo>
                      <a:pt x="6990" y="2567"/>
                    </a:lnTo>
                    <a:lnTo>
                      <a:pt x="6985" y="2569"/>
                    </a:lnTo>
                    <a:lnTo>
                      <a:pt x="6980" y="2572"/>
                    </a:lnTo>
                    <a:lnTo>
                      <a:pt x="6975" y="2574"/>
                    </a:lnTo>
                    <a:lnTo>
                      <a:pt x="6970" y="2577"/>
                    </a:lnTo>
                    <a:lnTo>
                      <a:pt x="6964" y="2579"/>
                    </a:lnTo>
                    <a:lnTo>
                      <a:pt x="6959" y="2582"/>
                    </a:lnTo>
                    <a:lnTo>
                      <a:pt x="6954" y="2584"/>
                    </a:lnTo>
                    <a:lnTo>
                      <a:pt x="6949" y="2587"/>
                    </a:lnTo>
                    <a:lnTo>
                      <a:pt x="6948" y="2590"/>
                    </a:lnTo>
                    <a:lnTo>
                      <a:pt x="6946" y="2594"/>
                    </a:lnTo>
                    <a:lnTo>
                      <a:pt x="6944" y="2598"/>
                    </a:lnTo>
                    <a:lnTo>
                      <a:pt x="6942" y="2601"/>
                    </a:lnTo>
                    <a:lnTo>
                      <a:pt x="6939" y="2605"/>
                    </a:lnTo>
                    <a:lnTo>
                      <a:pt x="6937" y="2609"/>
                    </a:lnTo>
                    <a:lnTo>
                      <a:pt x="6934" y="2614"/>
                    </a:lnTo>
                    <a:lnTo>
                      <a:pt x="6931" y="2619"/>
                    </a:lnTo>
                    <a:lnTo>
                      <a:pt x="7012" y="2619"/>
                    </a:lnTo>
                    <a:close/>
                    <a:moveTo>
                      <a:pt x="1091" y="2619"/>
                    </a:moveTo>
                    <a:lnTo>
                      <a:pt x="1081" y="2614"/>
                    </a:lnTo>
                    <a:lnTo>
                      <a:pt x="1072" y="2608"/>
                    </a:lnTo>
                    <a:lnTo>
                      <a:pt x="1062" y="2603"/>
                    </a:lnTo>
                    <a:lnTo>
                      <a:pt x="1053" y="2598"/>
                    </a:lnTo>
                    <a:lnTo>
                      <a:pt x="1044" y="2592"/>
                    </a:lnTo>
                    <a:lnTo>
                      <a:pt x="1033" y="2586"/>
                    </a:lnTo>
                    <a:lnTo>
                      <a:pt x="1024" y="2580"/>
                    </a:lnTo>
                    <a:lnTo>
                      <a:pt x="1015" y="2573"/>
                    </a:lnTo>
                    <a:lnTo>
                      <a:pt x="1012" y="2545"/>
                    </a:lnTo>
                    <a:lnTo>
                      <a:pt x="1008" y="2516"/>
                    </a:lnTo>
                    <a:lnTo>
                      <a:pt x="1005" y="2487"/>
                    </a:lnTo>
                    <a:lnTo>
                      <a:pt x="1001" y="2456"/>
                    </a:lnTo>
                    <a:lnTo>
                      <a:pt x="996" y="2427"/>
                    </a:lnTo>
                    <a:lnTo>
                      <a:pt x="990" y="2396"/>
                    </a:lnTo>
                    <a:lnTo>
                      <a:pt x="985" y="2367"/>
                    </a:lnTo>
                    <a:lnTo>
                      <a:pt x="981" y="2336"/>
                    </a:lnTo>
                    <a:lnTo>
                      <a:pt x="978" y="2328"/>
                    </a:lnTo>
                    <a:lnTo>
                      <a:pt x="974" y="2321"/>
                    </a:lnTo>
                    <a:lnTo>
                      <a:pt x="971" y="2313"/>
                    </a:lnTo>
                    <a:lnTo>
                      <a:pt x="967" y="2305"/>
                    </a:lnTo>
                    <a:lnTo>
                      <a:pt x="962" y="2297"/>
                    </a:lnTo>
                    <a:lnTo>
                      <a:pt x="957" y="2290"/>
                    </a:lnTo>
                    <a:lnTo>
                      <a:pt x="953" y="2282"/>
                    </a:lnTo>
                    <a:lnTo>
                      <a:pt x="948" y="2275"/>
                    </a:lnTo>
                    <a:lnTo>
                      <a:pt x="937" y="2267"/>
                    </a:lnTo>
                    <a:lnTo>
                      <a:pt x="927" y="2260"/>
                    </a:lnTo>
                    <a:lnTo>
                      <a:pt x="917" y="2252"/>
                    </a:lnTo>
                    <a:lnTo>
                      <a:pt x="906" y="2244"/>
                    </a:lnTo>
                    <a:lnTo>
                      <a:pt x="896" y="2237"/>
                    </a:lnTo>
                    <a:lnTo>
                      <a:pt x="884" y="2229"/>
                    </a:lnTo>
                    <a:lnTo>
                      <a:pt x="872" y="2222"/>
                    </a:lnTo>
                    <a:lnTo>
                      <a:pt x="860" y="2214"/>
                    </a:lnTo>
                    <a:lnTo>
                      <a:pt x="860" y="2187"/>
                    </a:lnTo>
                    <a:lnTo>
                      <a:pt x="860" y="2166"/>
                    </a:lnTo>
                    <a:lnTo>
                      <a:pt x="861" y="2148"/>
                    </a:lnTo>
                    <a:lnTo>
                      <a:pt x="862" y="2133"/>
                    </a:lnTo>
                    <a:lnTo>
                      <a:pt x="863" y="2119"/>
                    </a:lnTo>
                    <a:lnTo>
                      <a:pt x="866" y="2102"/>
                    </a:lnTo>
                    <a:lnTo>
                      <a:pt x="869" y="2083"/>
                    </a:lnTo>
                    <a:lnTo>
                      <a:pt x="873" y="2058"/>
                    </a:lnTo>
                    <a:lnTo>
                      <a:pt x="870" y="2015"/>
                    </a:lnTo>
                    <a:lnTo>
                      <a:pt x="867" y="1970"/>
                    </a:lnTo>
                    <a:lnTo>
                      <a:pt x="863" y="1926"/>
                    </a:lnTo>
                    <a:lnTo>
                      <a:pt x="859" y="1881"/>
                    </a:lnTo>
                    <a:lnTo>
                      <a:pt x="855" y="1835"/>
                    </a:lnTo>
                    <a:lnTo>
                      <a:pt x="850" y="1790"/>
                    </a:lnTo>
                    <a:lnTo>
                      <a:pt x="845" y="1744"/>
                    </a:lnTo>
                    <a:lnTo>
                      <a:pt x="839" y="1698"/>
                    </a:lnTo>
                    <a:lnTo>
                      <a:pt x="843" y="1673"/>
                    </a:lnTo>
                    <a:lnTo>
                      <a:pt x="845" y="1647"/>
                    </a:lnTo>
                    <a:lnTo>
                      <a:pt x="848" y="1622"/>
                    </a:lnTo>
                    <a:lnTo>
                      <a:pt x="850" y="1596"/>
                    </a:lnTo>
                    <a:lnTo>
                      <a:pt x="853" y="1572"/>
                    </a:lnTo>
                    <a:lnTo>
                      <a:pt x="855" y="1546"/>
                    </a:lnTo>
                    <a:lnTo>
                      <a:pt x="858" y="1521"/>
                    </a:lnTo>
                    <a:lnTo>
                      <a:pt x="860" y="1495"/>
                    </a:lnTo>
                    <a:lnTo>
                      <a:pt x="858" y="1460"/>
                    </a:lnTo>
                    <a:lnTo>
                      <a:pt x="855" y="1424"/>
                    </a:lnTo>
                    <a:lnTo>
                      <a:pt x="853" y="1388"/>
                    </a:lnTo>
                    <a:lnTo>
                      <a:pt x="850" y="1353"/>
                    </a:lnTo>
                    <a:lnTo>
                      <a:pt x="848" y="1317"/>
                    </a:lnTo>
                    <a:lnTo>
                      <a:pt x="845" y="1281"/>
                    </a:lnTo>
                    <a:lnTo>
                      <a:pt x="843" y="1246"/>
                    </a:lnTo>
                    <a:lnTo>
                      <a:pt x="839" y="1211"/>
                    </a:lnTo>
                    <a:lnTo>
                      <a:pt x="834" y="1197"/>
                    </a:lnTo>
                    <a:lnTo>
                      <a:pt x="828" y="1185"/>
                    </a:lnTo>
                    <a:lnTo>
                      <a:pt x="822" y="1172"/>
                    </a:lnTo>
                    <a:lnTo>
                      <a:pt x="815" y="1159"/>
                    </a:lnTo>
                    <a:lnTo>
                      <a:pt x="808" y="1145"/>
                    </a:lnTo>
                    <a:lnTo>
                      <a:pt x="801" y="1131"/>
                    </a:lnTo>
                    <a:lnTo>
                      <a:pt x="794" y="1117"/>
                    </a:lnTo>
                    <a:lnTo>
                      <a:pt x="786" y="1102"/>
                    </a:lnTo>
                    <a:lnTo>
                      <a:pt x="786" y="1094"/>
                    </a:lnTo>
                    <a:lnTo>
                      <a:pt x="785" y="1085"/>
                    </a:lnTo>
                    <a:lnTo>
                      <a:pt x="785" y="1077"/>
                    </a:lnTo>
                    <a:lnTo>
                      <a:pt x="785" y="1067"/>
                    </a:lnTo>
                    <a:lnTo>
                      <a:pt x="784" y="1058"/>
                    </a:lnTo>
                    <a:lnTo>
                      <a:pt x="783" y="1047"/>
                    </a:lnTo>
                    <a:lnTo>
                      <a:pt x="781" y="1037"/>
                    </a:lnTo>
                    <a:lnTo>
                      <a:pt x="779" y="1027"/>
                    </a:lnTo>
                    <a:lnTo>
                      <a:pt x="786" y="1017"/>
                    </a:lnTo>
                    <a:lnTo>
                      <a:pt x="795" y="1006"/>
                    </a:lnTo>
                    <a:lnTo>
                      <a:pt x="803" y="994"/>
                    </a:lnTo>
                    <a:lnTo>
                      <a:pt x="810" y="982"/>
                    </a:lnTo>
                    <a:lnTo>
                      <a:pt x="819" y="970"/>
                    </a:lnTo>
                    <a:lnTo>
                      <a:pt x="827" y="958"/>
                    </a:lnTo>
                    <a:lnTo>
                      <a:pt x="836" y="945"/>
                    </a:lnTo>
                    <a:lnTo>
                      <a:pt x="847" y="932"/>
                    </a:lnTo>
                    <a:lnTo>
                      <a:pt x="854" y="927"/>
                    </a:lnTo>
                    <a:lnTo>
                      <a:pt x="862" y="921"/>
                    </a:lnTo>
                    <a:lnTo>
                      <a:pt x="869" y="915"/>
                    </a:lnTo>
                    <a:lnTo>
                      <a:pt x="876" y="908"/>
                    </a:lnTo>
                    <a:lnTo>
                      <a:pt x="884" y="901"/>
                    </a:lnTo>
                    <a:lnTo>
                      <a:pt x="891" y="893"/>
                    </a:lnTo>
                    <a:lnTo>
                      <a:pt x="900" y="886"/>
                    </a:lnTo>
                    <a:lnTo>
                      <a:pt x="907" y="878"/>
                    </a:lnTo>
                    <a:lnTo>
                      <a:pt x="907" y="873"/>
                    </a:lnTo>
                    <a:lnTo>
                      <a:pt x="908" y="868"/>
                    </a:lnTo>
                    <a:lnTo>
                      <a:pt x="910" y="863"/>
                    </a:lnTo>
                    <a:lnTo>
                      <a:pt x="911" y="857"/>
                    </a:lnTo>
                    <a:lnTo>
                      <a:pt x="913" y="852"/>
                    </a:lnTo>
                    <a:lnTo>
                      <a:pt x="915" y="844"/>
                    </a:lnTo>
                    <a:lnTo>
                      <a:pt x="918" y="838"/>
                    </a:lnTo>
                    <a:lnTo>
                      <a:pt x="920" y="831"/>
                    </a:lnTo>
                    <a:lnTo>
                      <a:pt x="929" y="822"/>
                    </a:lnTo>
                    <a:lnTo>
                      <a:pt x="940" y="808"/>
                    </a:lnTo>
                    <a:lnTo>
                      <a:pt x="954" y="790"/>
                    </a:lnTo>
                    <a:lnTo>
                      <a:pt x="967" y="771"/>
                    </a:lnTo>
                    <a:lnTo>
                      <a:pt x="979" y="752"/>
                    </a:lnTo>
                    <a:lnTo>
                      <a:pt x="991" y="734"/>
                    </a:lnTo>
                    <a:lnTo>
                      <a:pt x="1001" y="722"/>
                    </a:lnTo>
                    <a:lnTo>
                      <a:pt x="1008" y="716"/>
                    </a:lnTo>
                    <a:lnTo>
                      <a:pt x="1010" y="690"/>
                    </a:lnTo>
                    <a:lnTo>
                      <a:pt x="1013" y="665"/>
                    </a:lnTo>
                    <a:lnTo>
                      <a:pt x="1015" y="639"/>
                    </a:lnTo>
                    <a:lnTo>
                      <a:pt x="1018" y="614"/>
                    </a:lnTo>
                    <a:lnTo>
                      <a:pt x="1020" y="588"/>
                    </a:lnTo>
                    <a:lnTo>
                      <a:pt x="1023" y="563"/>
                    </a:lnTo>
                    <a:lnTo>
                      <a:pt x="1025" y="537"/>
                    </a:lnTo>
                    <a:lnTo>
                      <a:pt x="1028" y="512"/>
                    </a:lnTo>
                    <a:lnTo>
                      <a:pt x="1039" y="480"/>
                    </a:lnTo>
                    <a:lnTo>
                      <a:pt x="1050" y="456"/>
                    </a:lnTo>
                    <a:lnTo>
                      <a:pt x="1058" y="436"/>
                    </a:lnTo>
                    <a:lnTo>
                      <a:pt x="1066" y="421"/>
                    </a:lnTo>
                    <a:lnTo>
                      <a:pt x="1072" y="408"/>
                    </a:lnTo>
                    <a:lnTo>
                      <a:pt x="1078" y="396"/>
                    </a:lnTo>
                    <a:lnTo>
                      <a:pt x="1083" y="383"/>
                    </a:lnTo>
                    <a:lnTo>
                      <a:pt x="1088" y="370"/>
                    </a:lnTo>
                    <a:lnTo>
                      <a:pt x="1109" y="350"/>
                    </a:lnTo>
                    <a:lnTo>
                      <a:pt x="1128" y="329"/>
                    </a:lnTo>
                    <a:lnTo>
                      <a:pt x="1149" y="309"/>
                    </a:lnTo>
                    <a:lnTo>
                      <a:pt x="1169" y="287"/>
                    </a:lnTo>
                    <a:lnTo>
                      <a:pt x="1189" y="267"/>
                    </a:lnTo>
                    <a:lnTo>
                      <a:pt x="1210" y="245"/>
                    </a:lnTo>
                    <a:lnTo>
                      <a:pt x="1229" y="223"/>
                    </a:lnTo>
                    <a:lnTo>
                      <a:pt x="1250" y="201"/>
                    </a:lnTo>
                    <a:lnTo>
                      <a:pt x="1253" y="193"/>
                    </a:lnTo>
                    <a:lnTo>
                      <a:pt x="1255" y="185"/>
                    </a:lnTo>
                    <a:lnTo>
                      <a:pt x="1258" y="177"/>
                    </a:lnTo>
                    <a:lnTo>
                      <a:pt x="1261" y="169"/>
                    </a:lnTo>
                    <a:lnTo>
                      <a:pt x="1264" y="161"/>
                    </a:lnTo>
                    <a:lnTo>
                      <a:pt x="1268" y="152"/>
                    </a:lnTo>
                    <a:lnTo>
                      <a:pt x="1272" y="143"/>
                    </a:lnTo>
                    <a:lnTo>
                      <a:pt x="1276" y="132"/>
                    </a:lnTo>
                    <a:lnTo>
                      <a:pt x="1276" y="116"/>
                    </a:lnTo>
                    <a:lnTo>
                      <a:pt x="1276" y="100"/>
                    </a:lnTo>
                    <a:lnTo>
                      <a:pt x="1276" y="83"/>
                    </a:lnTo>
                    <a:lnTo>
                      <a:pt x="1277" y="66"/>
                    </a:lnTo>
                    <a:lnTo>
                      <a:pt x="1277" y="50"/>
                    </a:lnTo>
                    <a:lnTo>
                      <a:pt x="1277" y="33"/>
                    </a:lnTo>
                    <a:lnTo>
                      <a:pt x="1277" y="16"/>
                    </a:lnTo>
                    <a:lnTo>
                      <a:pt x="1277" y="0"/>
                    </a:lnTo>
                    <a:lnTo>
                      <a:pt x="1207" y="0"/>
                    </a:lnTo>
                    <a:lnTo>
                      <a:pt x="1200" y="20"/>
                    </a:lnTo>
                    <a:lnTo>
                      <a:pt x="1194" y="41"/>
                    </a:lnTo>
                    <a:lnTo>
                      <a:pt x="1187" y="61"/>
                    </a:lnTo>
                    <a:lnTo>
                      <a:pt x="1181" y="81"/>
                    </a:lnTo>
                    <a:lnTo>
                      <a:pt x="1175" y="103"/>
                    </a:lnTo>
                    <a:lnTo>
                      <a:pt x="1168" y="124"/>
                    </a:lnTo>
                    <a:lnTo>
                      <a:pt x="1162" y="146"/>
                    </a:lnTo>
                    <a:lnTo>
                      <a:pt x="1156" y="166"/>
                    </a:lnTo>
                    <a:lnTo>
                      <a:pt x="1146" y="184"/>
                    </a:lnTo>
                    <a:lnTo>
                      <a:pt x="1135" y="202"/>
                    </a:lnTo>
                    <a:lnTo>
                      <a:pt x="1125" y="220"/>
                    </a:lnTo>
                    <a:lnTo>
                      <a:pt x="1115" y="237"/>
                    </a:lnTo>
                    <a:lnTo>
                      <a:pt x="1105" y="256"/>
                    </a:lnTo>
                    <a:lnTo>
                      <a:pt x="1096" y="273"/>
                    </a:lnTo>
                    <a:lnTo>
                      <a:pt x="1085" y="291"/>
                    </a:lnTo>
                    <a:lnTo>
                      <a:pt x="1075" y="309"/>
                    </a:lnTo>
                    <a:lnTo>
                      <a:pt x="1070" y="312"/>
                    </a:lnTo>
                    <a:lnTo>
                      <a:pt x="1065" y="314"/>
                    </a:lnTo>
                    <a:lnTo>
                      <a:pt x="1060" y="317"/>
                    </a:lnTo>
                    <a:lnTo>
                      <a:pt x="1054" y="320"/>
                    </a:lnTo>
                    <a:lnTo>
                      <a:pt x="1048" y="323"/>
                    </a:lnTo>
                    <a:lnTo>
                      <a:pt x="1041" y="327"/>
                    </a:lnTo>
                    <a:lnTo>
                      <a:pt x="1035" y="331"/>
                    </a:lnTo>
                    <a:lnTo>
                      <a:pt x="1028" y="336"/>
                    </a:lnTo>
                    <a:lnTo>
                      <a:pt x="1023" y="336"/>
                    </a:lnTo>
                    <a:lnTo>
                      <a:pt x="1018" y="336"/>
                    </a:lnTo>
                    <a:lnTo>
                      <a:pt x="1013" y="336"/>
                    </a:lnTo>
                    <a:lnTo>
                      <a:pt x="1007" y="336"/>
                    </a:lnTo>
                    <a:lnTo>
                      <a:pt x="1001" y="336"/>
                    </a:lnTo>
                    <a:lnTo>
                      <a:pt x="995" y="336"/>
                    </a:lnTo>
                    <a:lnTo>
                      <a:pt x="988" y="336"/>
                    </a:lnTo>
                    <a:lnTo>
                      <a:pt x="981" y="336"/>
                    </a:lnTo>
                    <a:lnTo>
                      <a:pt x="978" y="330"/>
                    </a:lnTo>
                    <a:lnTo>
                      <a:pt x="974" y="324"/>
                    </a:lnTo>
                    <a:lnTo>
                      <a:pt x="971" y="318"/>
                    </a:lnTo>
                    <a:lnTo>
                      <a:pt x="967" y="311"/>
                    </a:lnTo>
                    <a:lnTo>
                      <a:pt x="962" y="304"/>
                    </a:lnTo>
                    <a:lnTo>
                      <a:pt x="957" y="297"/>
                    </a:lnTo>
                    <a:lnTo>
                      <a:pt x="953" y="289"/>
                    </a:lnTo>
                    <a:lnTo>
                      <a:pt x="948" y="281"/>
                    </a:lnTo>
                    <a:lnTo>
                      <a:pt x="948" y="274"/>
                    </a:lnTo>
                    <a:lnTo>
                      <a:pt x="948" y="266"/>
                    </a:lnTo>
                    <a:lnTo>
                      <a:pt x="948" y="259"/>
                    </a:lnTo>
                    <a:lnTo>
                      <a:pt x="948" y="251"/>
                    </a:lnTo>
                    <a:lnTo>
                      <a:pt x="949" y="241"/>
                    </a:lnTo>
                    <a:lnTo>
                      <a:pt x="950" y="233"/>
                    </a:lnTo>
                    <a:lnTo>
                      <a:pt x="952" y="224"/>
                    </a:lnTo>
                    <a:lnTo>
                      <a:pt x="954" y="214"/>
                    </a:lnTo>
                    <a:lnTo>
                      <a:pt x="964" y="204"/>
                    </a:lnTo>
                    <a:lnTo>
                      <a:pt x="975" y="194"/>
                    </a:lnTo>
                    <a:lnTo>
                      <a:pt x="986" y="183"/>
                    </a:lnTo>
                    <a:lnTo>
                      <a:pt x="999" y="173"/>
                    </a:lnTo>
                    <a:lnTo>
                      <a:pt x="1011" y="163"/>
                    </a:lnTo>
                    <a:lnTo>
                      <a:pt x="1023" y="153"/>
                    </a:lnTo>
                    <a:lnTo>
                      <a:pt x="1035" y="143"/>
                    </a:lnTo>
                    <a:lnTo>
                      <a:pt x="1048" y="132"/>
                    </a:lnTo>
                    <a:lnTo>
                      <a:pt x="1049" y="122"/>
                    </a:lnTo>
                    <a:lnTo>
                      <a:pt x="1050" y="112"/>
                    </a:lnTo>
                    <a:lnTo>
                      <a:pt x="1051" y="102"/>
                    </a:lnTo>
                    <a:lnTo>
                      <a:pt x="1053" y="92"/>
                    </a:lnTo>
                    <a:lnTo>
                      <a:pt x="1055" y="80"/>
                    </a:lnTo>
                    <a:lnTo>
                      <a:pt x="1057" y="69"/>
                    </a:lnTo>
                    <a:lnTo>
                      <a:pt x="1059" y="57"/>
                    </a:lnTo>
                    <a:lnTo>
                      <a:pt x="1062" y="45"/>
                    </a:lnTo>
                    <a:lnTo>
                      <a:pt x="1062" y="45"/>
                    </a:lnTo>
                    <a:lnTo>
                      <a:pt x="1063" y="44"/>
                    </a:lnTo>
                    <a:lnTo>
                      <a:pt x="1064" y="42"/>
                    </a:lnTo>
                    <a:lnTo>
                      <a:pt x="1066" y="41"/>
                    </a:lnTo>
                    <a:lnTo>
                      <a:pt x="1068" y="38"/>
                    </a:lnTo>
                    <a:lnTo>
                      <a:pt x="1070" y="35"/>
                    </a:lnTo>
                    <a:lnTo>
                      <a:pt x="1072" y="33"/>
                    </a:lnTo>
                    <a:lnTo>
                      <a:pt x="1075" y="31"/>
                    </a:lnTo>
                    <a:lnTo>
                      <a:pt x="1075" y="27"/>
                    </a:lnTo>
                    <a:lnTo>
                      <a:pt x="1075" y="23"/>
                    </a:lnTo>
                    <a:lnTo>
                      <a:pt x="1075" y="19"/>
                    </a:lnTo>
                    <a:lnTo>
                      <a:pt x="1075" y="15"/>
                    </a:lnTo>
                    <a:lnTo>
                      <a:pt x="1075" y="12"/>
                    </a:lnTo>
                    <a:lnTo>
                      <a:pt x="1075" y="8"/>
                    </a:lnTo>
                    <a:lnTo>
                      <a:pt x="1075" y="4"/>
                    </a:lnTo>
                    <a:lnTo>
                      <a:pt x="1075" y="0"/>
                    </a:lnTo>
                    <a:lnTo>
                      <a:pt x="1013" y="0"/>
                    </a:lnTo>
                    <a:lnTo>
                      <a:pt x="1011" y="15"/>
                    </a:lnTo>
                    <a:lnTo>
                      <a:pt x="1010" y="27"/>
                    </a:lnTo>
                    <a:lnTo>
                      <a:pt x="1010" y="38"/>
                    </a:lnTo>
                    <a:lnTo>
                      <a:pt x="1010" y="48"/>
                    </a:lnTo>
                    <a:lnTo>
                      <a:pt x="1010" y="58"/>
                    </a:lnTo>
                    <a:lnTo>
                      <a:pt x="1011" y="69"/>
                    </a:lnTo>
                    <a:lnTo>
                      <a:pt x="1013" y="82"/>
                    </a:lnTo>
                    <a:lnTo>
                      <a:pt x="1015" y="99"/>
                    </a:lnTo>
                    <a:lnTo>
                      <a:pt x="1012" y="102"/>
                    </a:lnTo>
                    <a:lnTo>
                      <a:pt x="1009" y="105"/>
                    </a:lnTo>
                    <a:lnTo>
                      <a:pt x="1007" y="109"/>
                    </a:lnTo>
                    <a:lnTo>
                      <a:pt x="1004" y="113"/>
                    </a:lnTo>
                    <a:lnTo>
                      <a:pt x="1001" y="118"/>
                    </a:lnTo>
                    <a:lnTo>
                      <a:pt x="997" y="122"/>
                    </a:lnTo>
                    <a:lnTo>
                      <a:pt x="993" y="127"/>
                    </a:lnTo>
                    <a:lnTo>
                      <a:pt x="987" y="132"/>
                    </a:lnTo>
                    <a:lnTo>
                      <a:pt x="982" y="133"/>
                    </a:lnTo>
                    <a:lnTo>
                      <a:pt x="976" y="133"/>
                    </a:lnTo>
                    <a:lnTo>
                      <a:pt x="970" y="135"/>
                    </a:lnTo>
                    <a:lnTo>
                      <a:pt x="963" y="136"/>
                    </a:lnTo>
                    <a:lnTo>
                      <a:pt x="956" y="138"/>
                    </a:lnTo>
                    <a:lnTo>
                      <a:pt x="949" y="142"/>
                    </a:lnTo>
                    <a:lnTo>
                      <a:pt x="941" y="144"/>
                    </a:lnTo>
                    <a:lnTo>
                      <a:pt x="933" y="147"/>
                    </a:lnTo>
                    <a:lnTo>
                      <a:pt x="931" y="152"/>
                    </a:lnTo>
                    <a:lnTo>
                      <a:pt x="929" y="157"/>
                    </a:lnTo>
                    <a:lnTo>
                      <a:pt x="926" y="162"/>
                    </a:lnTo>
                    <a:lnTo>
                      <a:pt x="924" y="167"/>
                    </a:lnTo>
                    <a:lnTo>
                      <a:pt x="921" y="173"/>
                    </a:lnTo>
                    <a:lnTo>
                      <a:pt x="919" y="179"/>
                    </a:lnTo>
                    <a:lnTo>
                      <a:pt x="916" y="186"/>
                    </a:lnTo>
                    <a:lnTo>
                      <a:pt x="914" y="194"/>
                    </a:lnTo>
                    <a:lnTo>
                      <a:pt x="909" y="194"/>
                    </a:lnTo>
                    <a:lnTo>
                      <a:pt x="904" y="194"/>
                    </a:lnTo>
                    <a:lnTo>
                      <a:pt x="899" y="194"/>
                    </a:lnTo>
                    <a:lnTo>
                      <a:pt x="893" y="194"/>
                    </a:lnTo>
                    <a:lnTo>
                      <a:pt x="886" y="194"/>
                    </a:lnTo>
                    <a:lnTo>
                      <a:pt x="880" y="194"/>
                    </a:lnTo>
                    <a:lnTo>
                      <a:pt x="874" y="194"/>
                    </a:lnTo>
                    <a:lnTo>
                      <a:pt x="867" y="194"/>
                    </a:lnTo>
                    <a:lnTo>
                      <a:pt x="859" y="190"/>
                    </a:lnTo>
                    <a:lnTo>
                      <a:pt x="852" y="187"/>
                    </a:lnTo>
                    <a:lnTo>
                      <a:pt x="844" y="183"/>
                    </a:lnTo>
                    <a:lnTo>
                      <a:pt x="835" y="179"/>
                    </a:lnTo>
                    <a:lnTo>
                      <a:pt x="827" y="174"/>
                    </a:lnTo>
                    <a:lnTo>
                      <a:pt x="818" y="170"/>
                    </a:lnTo>
                    <a:lnTo>
                      <a:pt x="809" y="165"/>
                    </a:lnTo>
                    <a:lnTo>
                      <a:pt x="800" y="160"/>
                    </a:lnTo>
                    <a:lnTo>
                      <a:pt x="792" y="150"/>
                    </a:lnTo>
                    <a:lnTo>
                      <a:pt x="784" y="139"/>
                    </a:lnTo>
                    <a:lnTo>
                      <a:pt x="776" y="129"/>
                    </a:lnTo>
                    <a:lnTo>
                      <a:pt x="768" y="119"/>
                    </a:lnTo>
                    <a:lnTo>
                      <a:pt x="760" y="109"/>
                    </a:lnTo>
                    <a:lnTo>
                      <a:pt x="751" y="99"/>
                    </a:lnTo>
                    <a:lnTo>
                      <a:pt x="742" y="88"/>
                    </a:lnTo>
                    <a:lnTo>
                      <a:pt x="732" y="78"/>
                    </a:lnTo>
                    <a:lnTo>
                      <a:pt x="721" y="74"/>
                    </a:lnTo>
                    <a:lnTo>
                      <a:pt x="712" y="70"/>
                    </a:lnTo>
                    <a:lnTo>
                      <a:pt x="703" y="68"/>
                    </a:lnTo>
                    <a:lnTo>
                      <a:pt x="693" y="66"/>
                    </a:lnTo>
                    <a:lnTo>
                      <a:pt x="680" y="64"/>
                    </a:lnTo>
                    <a:lnTo>
                      <a:pt x="665" y="62"/>
                    </a:lnTo>
                    <a:lnTo>
                      <a:pt x="645" y="60"/>
                    </a:lnTo>
                    <a:lnTo>
                      <a:pt x="618" y="58"/>
                    </a:lnTo>
                    <a:lnTo>
                      <a:pt x="618" y="56"/>
                    </a:lnTo>
                    <a:lnTo>
                      <a:pt x="617" y="53"/>
                    </a:lnTo>
                    <a:lnTo>
                      <a:pt x="615" y="51"/>
                    </a:lnTo>
                    <a:lnTo>
                      <a:pt x="614" y="48"/>
                    </a:lnTo>
                    <a:lnTo>
                      <a:pt x="612" y="46"/>
                    </a:lnTo>
                    <a:lnTo>
                      <a:pt x="610" y="43"/>
                    </a:lnTo>
                    <a:lnTo>
                      <a:pt x="607" y="41"/>
                    </a:lnTo>
                    <a:lnTo>
                      <a:pt x="605" y="37"/>
                    </a:lnTo>
                    <a:lnTo>
                      <a:pt x="605" y="33"/>
                    </a:lnTo>
                    <a:lnTo>
                      <a:pt x="606" y="28"/>
                    </a:lnTo>
                    <a:lnTo>
                      <a:pt x="606" y="23"/>
                    </a:lnTo>
                    <a:lnTo>
                      <a:pt x="607" y="19"/>
                    </a:lnTo>
                    <a:lnTo>
                      <a:pt x="608" y="14"/>
                    </a:lnTo>
                    <a:lnTo>
                      <a:pt x="608" y="9"/>
                    </a:lnTo>
                    <a:lnTo>
                      <a:pt x="609" y="5"/>
                    </a:lnTo>
                    <a:lnTo>
                      <a:pt x="609" y="0"/>
                    </a:lnTo>
                    <a:lnTo>
                      <a:pt x="564" y="0"/>
                    </a:lnTo>
                    <a:lnTo>
                      <a:pt x="563" y="4"/>
                    </a:lnTo>
                    <a:lnTo>
                      <a:pt x="562" y="8"/>
                    </a:lnTo>
                    <a:lnTo>
                      <a:pt x="561" y="11"/>
                    </a:lnTo>
                    <a:lnTo>
                      <a:pt x="561" y="15"/>
                    </a:lnTo>
                    <a:lnTo>
                      <a:pt x="560" y="19"/>
                    </a:lnTo>
                    <a:lnTo>
                      <a:pt x="559" y="23"/>
                    </a:lnTo>
                    <a:lnTo>
                      <a:pt x="558" y="27"/>
                    </a:lnTo>
                    <a:lnTo>
                      <a:pt x="558" y="31"/>
                    </a:lnTo>
                    <a:lnTo>
                      <a:pt x="558" y="65"/>
                    </a:lnTo>
                    <a:lnTo>
                      <a:pt x="558" y="91"/>
                    </a:lnTo>
                    <a:lnTo>
                      <a:pt x="558" y="111"/>
                    </a:lnTo>
                    <a:lnTo>
                      <a:pt x="559" y="128"/>
                    </a:lnTo>
                    <a:lnTo>
                      <a:pt x="561" y="144"/>
                    </a:lnTo>
                    <a:lnTo>
                      <a:pt x="563" y="160"/>
                    </a:lnTo>
                    <a:lnTo>
                      <a:pt x="566" y="178"/>
                    </a:lnTo>
                    <a:lnTo>
                      <a:pt x="571" y="201"/>
                    </a:lnTo>
                    <a:lnTo>
                      <a:pt x="583" y="213"/>
                    </a:lnTo>
                    <a:lnTo>
                      <a:pt x="597" y="227"/>
                    </a:lnTo>
                    <a:lnTo>
                      <a:pt x="609" y="241"/>
                    </a:lnTo>
                    <a:lnTo>
                      <a:pt x="622" y="256"/>
                    </a:lnTo>
                    <a:lnTo>
                      <a:pt x="635" y="270"/>
                    </a:lnTo>
                    <a:lnTo>
                      <a:pt x="650" y="285"/>
                    </a:lnTo>
                    <a:lnTo>
                      <a:pt x="664" y="301"/>
                    </a:lnTo>
                    <a:lnTo>
                      <a:pt x="678" y="316"/>
                    </a:lnTo>
                    <a:lnTo>
                      <a:pt x="678" y="321"/>
                    </a:lnTo>
                    <a:lnTo>
                      <a:pt x="678" y="326"/>
                    </a:lnTo>
                    <a:lnTo>
                      <a:pt x="678" y="331"/>
                    </a:lnTo>
                    <a:lnTo>
                      <a:pt x="677" y="336"/>
                    </a:lnTo>
                    <a:lnTo>
                      <a:pt x="677" y="341"/>
                    </a:lnTo>
                    <a:lnTo>
                      <a:pt x="675" y="347"/>
                    </a:lnTo>
                    <a:lnTo>
                      <a:pt x="674" y="352"/>
                    </a:lnTo>
                    <a:lnTo>
                      <a:pt x="672" y="357"/>
                    </a:lnTo>
                    <a:lnTo>
                      <a:pt x="669" y="357"/>
                    </a:lnTo>
                    <a:lnTo>
                      <a:pt x="667" y="358"/>
                    </a:lnTo>
                    <a:lnTo>
                      <a:pt x="664" y="359"/>
                    </a:lnTo>
                    <a:lnTo>
                      <a:pt x="662" y="361"/>
                    </a:lnTo>
                    <a:lnTo>
                      <a:pt x="659" y="363"/>
                    </a:lnTo>
                    <a:lnTo>
                      <a:pt x="657" y="365"/>
                    </a:lnTo>
                    <a:lnTo>
                      <a:pt x="654" y="367"/>
                    </a:lnTo>
                    <a:lnTo>
                      <a:pt x="652" y="370"/>
                    </a:lnTo>
                    <a:lnTo>
                      <a:pt x="644" y="370"/>
                    </a:lnTo>
                    <a:lnTo>
                      <a:pt x="636" y="370"/>
                    </a:lnTo>
                    <a:lnTo>
                      <a:pt x="629" y="370"/>
                    </a:lnTo>
                    <a:lnTo>
                      <a:pt x="621" y="370"/>
                    </a:lnTo>
                    <a:lnTo>
                      <a:pt x="614" y="370"/>
                    </a:lnTo>
                    <a:lnTo>
                      <a:pt x="606" y="370"/>
                    </a:lnTo>
                    <a:lnTo>
                      <a:pt x="599" y="370"/>
                    </a:lnTo>
                    <a:lnTo>
                      <a:pt x="592" y="370"/>
                    </a:lnTo>
                    <a:lnTo>
                      <a:pt x="567" y="338"/>
                    </a:lnTo>
                    <a:lnTo>
                      <a:pt x="548" y="314"/>
                    </a:lnTo>
                    <a:lnTo>
                      <a:pt x="533" y="295"/>
                    </a:lnTo>
                    <a:lnTo>
                      <a:pt x="522" y="278"/>
                    </a:lnTo>
                    <a:lnTo>
                      <a:pt x="513" y="263"/>
                    </a:lnTo>
                    <a:lnTo>
                      <a:pt x="504" y="248"/>
                    </a:lnTo>
                    <a:lnTo>
                      <a:pt x="495" y="229"/>
                    </a:lnTo>
                    <a:lnTo>
                      <a:pt x="483" y="207"/>
                    </a:lnTo>
                    <a:lnTo>
                      <a:pt x="483" y="195"/>
                    </a:lnTo>
                    <a:lnTo>
                      <a:pt x="482" y="181"/>
                    </a:lnTo>
                    <a:lnTo>
                      <a:pt x="481" y="169"/>
                    </a:lnTo>
                    <a:lnTo>
                      <a:pt x="479" y="156"/>
                    </a:lnTo>
                    <a:lnTo>
                      <a:pt x="477" y="144"/>
                    </a:lnTo>
                    <a:lnTo>
                      <a:pt x="475" y="131"/>
                    </a:lnTo>
                    <a:lnTo>
                      <a:pt x="472" y="118"/>
                    </a:lnTo>
                    <a:lnTo>
                      <a:pt x="470" y="106"/>
                    </a:lnTo>
                    <a:lnTo>
                      <a:pt x="467" y="103"/>
                    </a:lnTo>
                    <a:lnTo>
                      <a:pt x="465" y="101"/>
                    </a:lnTo>
                    <a:lnTo>
                      <a:pt x="462" y="98"/>
                    </a:lnTo>
                    <a:lnTo>
                      <a:pt x="460" y="96"/>
                    </a:lnTo>
                    <a:lnTo>
                      <a:pt x="458" y="93"/>
                    </a:lnTo>
                    <a:lnTo>
                      <a:pt x="455" y="91"/>
                    </a:lnTo>
                    <a:lnTo>
                      <a:pt x="453" y="87"/>
                    </a:lnTo>
                    <a:lnTo>
                      <a:pt x="450" y="85"/>
                    </a:lnTo>
                    <a:lnTo>
                      <a:pt x="450" y="74"/>
                    </a:lnTo>
                    <a:lnTo>
                      <a:pt x="450" y="64"/>
                    </a:lnTo>
                    <a:lnTo>
                      <a:pt x="450" y="54"/>
                    </a:lnTo>
                    <a:lnTo>
                      <a:pt x="450" y="43"/>
                    </a:lnTo>
                    <a:lnTo>
                      <a:pt x="450" y="32"/>
                    </a:lnTo>
                    <a:lnTo>
                      <a:pt x="450" y="21"/>
                    </a:lnTo>
                    <a:lnTo>
                      <a:pt x="451" y="11"/>
                    </a:lnTo>
                    <a:lnTo>
                      <a:pt x="451" y="0"/>
                    </a:lnTo>
                    <a:lnTo>
                      <a:pt x="336" y="0"/>
                    </a:lnTo>
                    <a:lnTo>
                      <a:pt x="336" y="20"/>
                    </a:lnTo>
                    <a:lnTo>
                      <a:pt x="338" y="41"/>
                    </a:lnTo>
                    <a:lnTo>
                      <a:pt x="339" y="61"/>
                    </a:lnTo>
                    <a:lnTo>
                      <a:pt x="342" y="81"/>
                    </a:lnTo>
                    <a:lnTo>
                      <a:pt x="343" y="103"/>
                    </a:lnTo>
                    <a:lnTo>
                      <a:pt x="345" y="124"/>
                    </a:lnTo>
                    <a:lnTo>
                      <a:pt x="347" y="146"/>
                    </a:lnTo>
                    <a:lnTo>
                      <a:pt x="349" y="166"/>
                    </a:lnTo>
                    <a:lnTo>
                      <a:pt x="334" y="174"/>
                    </a:lnTo>
                    <a:lnTo>
                      <a:pt x="319" y="183"/>
                    </a:lnTo>
                    <a:lnTo>
                      <a:pt x="304" y="192"/>
                    </a:lnTo>
                    <a:lnTo>
                      <a:pt x="288" y="202"/>
                    </a:lnTo>
                    <a:lnTo>
                      <a:pt x="273" y="211"/>
                    </a:lnTo>
                    <a:lnTo>
                      <a:pt x="258" y="221"/>
                    </a:lnTo>
                    <a:lnTo>
                      <a:pt x="244" y="231"/>
                    </a:lnTo>
                    <a:lnTo>
                      <a:pt x="228" y="241"/>
                    </a:lnTo>
                    <a:lnTo>
                      <a:pt x="225" y="259"/>
                    </a:lnTo>
                    <a:lnTo>
                      <a:pt x="223" y="276"/>
                    </a:lnTo>
                    <a:lnTo>
                      <a:pt x="220" y="295"/>
                    </a:lnTo>
                    <a:lnTo>
                      <a:pt x="217" y="312"/>
                    </a:lnTo>
                    <a:lnTo>
                      <a:pt x="214" y="330"/>
                    </a:lnTo>
                    <a:lnTo>
                      <a:pt x="210" y="348"/>
                    </a:lnTo>
                    <a:lnTo>
                      <a:pt x="206" y="366"/>
                    </a:lnTo>
                    <a:lnTo>
                      <a:pt x="201" y="383"/>
                    </a:lnTo>
                    <a:lnTo>
                      <a:pt x="196" y="394"/>
                    </a:lnTo>
                    <a:lnTo>
                      <a:pt x="190" y="404"/>
                    </a:lnTo>
                    <a:lnTo>
                      <a:pt x="183" y="414"/>
                    </a:lnTo>
                    <a:lnTo>
                      <a:pt x="177" y="425"/>
                    </a:lnTo>
                    <a:lnTo>
                      <a:pt x="170" y="436"/>
                    </a:lnTo>
                    <a:lnTo>
                      <a:pt x="162" y="448"/>
                    </a:lnTo>
                    <a:lnTo>
                      <a:pt x="155" y="459"/>
                    </a:lnTo>
                    <a:lnTo>
                      <a:pt x="148" y="471"/>
                    </a:lnTo>
                    <a:lnTo>
                      <a:pt x="148" y="486"/>
                    </a:lnTo>
                    <a:lnTo>
                      <a:pt x="148" y="502"/>
                    </a:lnTo>
                    <a:lnTo>
                      <a:pt x="147" y="517"/>
                    </a:lnTo>
                    <a:lnTo>
                      <a:pt x="147" y="532"/>
                    </a:lnTo>
                    <a:lnTo>
                      <a:pt x="146" y="548"/>
                    </a:lnTo>
                    <a:lnTo>
                      <a:pt x="145" y="563"/>
                    </a:lnTo>
                    <a:lnTo>
                      <a:pt x="143" y="578"/>
                    </a:lnTo>
                    <a:lnTo>
                      <a:pt x="141" y="593"/>
                    </a:lnTo>
                    <a:lnTo>
                      <a:pt x="141" y="609"/>
                    </a:lnTo>
                    <a:lnTo>
                      <a:pt x="142" y="625"/>
                    </a:lnTo>
                    <a:lnTo>
                      <a:pt x="144" y="641"/>
                    </a:lnTo>
                    <a:lnTo>
                      <a:pt x="145" y="659"/>
                    </a:lnTo>
                    <a:lnTo>
                      <a:pt x="147" y="676"/>
                    </a:lnTo>
                    <a:lnTo>
                      <a:pt x="149" y="693"/>
                    </a:lnTo>
                    <a:lnTo>
                      <a:pt x="152" y="712"/>
                    </a:lnTo>
                    <a:lnTo>
                      <a:pt x="154" y="729"/>
                    </a:lnTo>
                    <a:lnTo>
                      <a:pt x="159" y="741"/>
                    </a:lnTo>
                    <a:lnTo>
                      <a:pt x="164" y="755"/>
                    </a:lnTo>
                    <a:lnTo>
                      <a:pt x="169" y="767"/>
                    </a:lnTo>
                    <a:lnTo>
                      <a:pt x="175" y="780"/>
                    </a:lnTo>
                    <a:lnTo>
                      <a:pt x="181" y="792"/>
                    </a:lnTo>
                    <a:lnTo>
                      <a:pt x="187" y="806"/>
                    </a:lnTo>
                    <a:lnTo>
                      <a:pt x="194" y="818"/>
                    </a:lnTo>
                    <a:lnTo>
                      <a:pt x="201" y="831"/>
                    </a:lnTo>
                    <a:lnTo>
                      <a:pt x="201" y="836"/>
                    </a:lnTo>
                    <a:lnTo>
                      <a:pt x="201" y="841"/>
                    </a:lnTo>
                    <a:lnTo>
                      <a:pt x="201" y="847"/>
                    </a:lnTo>
                    <a:lnTo>
                      <a:pt x="201" y="852"/>
                    </a:lnTo>
                    <a:lnTo>
                      <a:pt x="201" y="858"/>
                    </a:lnTo>
                    <a:lnTo>
                      <a:pt x="201" y="864"/>
                    </a:lnTo>
                    <a:lnTo>
                      <a:pt x="201" y="871"/>
                    </a:lnTo>
                    <a:lnTo>
                      <a:pt x="201" y="878"/>
                    </a:lnTo>
                    <a:lnTo>
                      <a:pt x="192" y="888"/>
                    </a:lnTo>
                    <a:lnTo>
                      <a:pt x="181" y="899"/>
                    </a:lnTo>
                    <a:lnTo>
                      <a:pt x="170" y="909"/>
                    </a:lnTo>
                    <a:lnTo>
                      <a:pt x="160" y="920"/>
                    </a:lnTo>
                    <a:lnTo>
                      <a:pt x="149" y="931"/>
                    </a:lnTo>
                    <a:lnTo>
                      <a:pt x="137" y="942"/>
                    </a:lnTo>
                    <a:lnTo>
                      <a:pt x="126" y="954"/>
                    </a:lnTo>
                    <a:lnTo>
                      <a:pt x="114" y="967"/>
                    </a:lnTo>
                    <a:lnTo>
                      <a:pt x="106" y="981"/>
                    </a:lnTo>
                    <a:lnTo>
                      <a:pt x="99" y="996"/>
                    </a:lnTo>
                    <a:lnTo>
                      <a:pt x="91" y="1012"/>
                    </a:lnTo>
                    <a:lnTo>
                      <a:pt x="82" y="1027"/>
                    </a:lnTo>
                    <a:lnTo>
                      <a:pt x="74" y="1042"/>
                    </a:lnTo>
                    <a:lnTo>
                      <a:pt x="66" y="1058"/>
                    </a:lnTo>
                    <a:lnTo>
                      <a:pt x="57" y="1073"/>
                    </a:lnTo>
                    <a:lnTo>
                      <a:pt x="47" y="1088"/>
                    </a:lnTo>
                    <a:lnTo>
                      <a:pt x="47" y="1104"/>
                    </a:lnTo>
                    <a:lnTo>
                      <a:pt x="46" y="1120"/>
                    </a:lnTo>
                    <a:lnTo>
                      <a:pt x="44" y="1136"/>
                    </a:lnTo>
                    <a:lnTo>
                      <a:pt x="43" y="1154"/>
                    </a:lnTo>
                    <a:lnTo>
                      <a:pt x="41" y="1171"/>
                    </a:lnTo>
                    <a:lnTo>
                      <a:pt x="39" y="1188"/>
                    </a:lnTo>
                    <a:lnTo>
                      <a:pt x="35" y="1207"/>
                    </a:lnTo>
                    <a:lnTo>
                      <a:pt x="33" y="1224"/>
                    </a:lnTo>
                    <a:lnTo>
                      <a:pt x="35" y="1267"/>
                    </a:lnTo>
                    <a:lnTo>
                      <a:pt x="39" y="1311"/>
                    </a:lnTo>
                    <a:lnTo>
                      <a:pt x="41" y="1354"/>
                    </a:lnTo>
                    <a:lnTo>
                      <a:pt x="44" y="1396"/>
                    </a:lnTo>
                    <a:lnTo>
                      <a:pt x="46" y="1440"/>
                    </a:lnTo>
                    <a:lnTo>
                      <a:pt x="49" y="1483"/>
                    </a:lnTo>
                    <a:lnTo>
                      <a:pt x="51" y="1527"/>
                    </a:lnTo>
                    <a:lnTo>
                      <a:pt x="54" y="1570"/>
                    </a:lnTo>
                    <a:lnTo>
                      <a:pt x="56" y="1575"/>
                    </a:lnTo>
                    <a:lnTo>
                      <a:pt x="60" y="1580"/>
                    </a:lnTo>
                    <a:lnTo>
                      <a:pt x="63" y="1585"/>
                    </a:lnTo>
                    <a:lnTo>
                      <a:pt x="68" y="1591"/>
                    </a:lnTo>
                    <a:lnTo>
                      <a:pt x="72" y="1596"/>
                    </a:lnTo>
                    <a:lnTo>
                      <a:pt x="77" y="1604"/>
                    </a:lnTo>
                    <a:lnTo>
                      <a:pt x="82" y="1610"/>
                    </a:lnTo>
                    <a:lnTo>
                      <a:pt x="86" y="1617"/>
                    </a:lnTo>
                    <a:lnTo>
                      <a:pt x="84" y="1630"/>
                    </a:lnTo>
                    <a:lnTo>
                      <a:pt x="81" y="1642"/>
                    </a:lnTo>
                    <a:lnTo>
                      <a:pt x="79" y="1656"/>
                    </a:lnTo>
                    <a:lnTo>
                      <a:pt x="77" y="1669"/>
                    </a:lnTo>
                    <a:lnTo>
                      <a:pt x="74" y="1682"/>
                    </a:lnTo>
                    <a:lnTo>
                      <a:pt x="72" y="1696"/>
                    </a:lnTo>
                    <a:lnTo>
                      <a:pt x="69" y="1711"/>
                    </a:lnTo>
                    <a:lnTo>
                      <a:pt x="67" y="1726"/>
                    </a:lnTo>
                    <a:lnTo>
                      <a:pt x="60" y="1737"/>
                    </a:lnTo>
                    <a:lnTo>
                      <a:pt x="55" y="1748"/>
                    </a:lnTo>
                    <a:lnTo>
                      <a:pt x="49" y="1761"/>
                    </a:lnTo>
                    <a:lnTo>
                      <a:pt x="44" y="1778"/>
                    </a:lnTo>
                    <a:lnTo>
                      <a:pt x="36" y="1802"/>
                    </a:lnTo>
                    <a:lnTo>
                      <a:pt x="27" y="1836"/>
                    </a:lnTo>
                    <a:lnTo>
                      <a:pt x="15" y="1882"/>
                    </a:lnTo>
                    <a:lnTo>
                      <a:pt x="0" y="1942"/>
                    </a:lnTo>
                    <a:lnTo>
                      <a:pt x="0" y="1966"/>
                    </a:lnTo>
                    <a:lnTo>
                      <a:pt x="0" y="1988"/>
                    </a:lnTo>
                    <a:lnTo>
                      <a:pt x="0" y="2012"/>
                    </a:lnTo>
                    <a:lnTo>
                      <a:pt x="1" y="2035"/>
                    </a:lnTo>
                    <a:lnTo>
                      <a:pt x="1" y="2059"/>
                    </a:lnTo>
                    <a:lnTo>
                      <a:pt x="3" y="2083"/>
                    </a:lnTo>
                    <a:lnTo>
                      <a:pt x="4" y="2108"/>
                    </a:lnTo>
                    <a:lnTo>
                      <a:pt x="6" y="2132"/>
                    </a:lnTo>
                    <a:lnTo>
                      <a:pt x="11" y="2152"/>
                    </a:lnTo>
                    <a:lnTo>
                      <a:pt x="16" y="2173"/>
                    </a:lnTo>
                    <a:lnTo>
                      <a:pt x="22" y="2193"/>
                    </a:lnTo>
                    <a:lnTo>
                      <a:pt x="27" y="2214"/>
                    </a:lnTo>
                    <a:lnTo>
                      <a:pt x="33" y="2234"/>
                    </a:lnTo>
                    <a:lnTo>
                      <a:pt x="40" y="2254"/>
                    </a:lnTo>
                    <a:lnTo>
                      <a:pt x="46" y="2275"/>
                    </a:lnTo>
                    <a:lnTo>
                      <a:pt x="54" y="2295"/>
                    </a:lnTo>
                    <a:lnTo>
                      <a:pt x="56" y="2295"/>
                    </a:lnTo>
                    <a:lnTo>
                      <a:pt x="59" y="2296"/>
                    </a:lnTo>
                    <a:lnTo>
                      <a:pt x="61" y="2297"/>
                    </a:lnTo>
                    <a:lnTo>
                      <a:pt x="64" y="2299"/>
                    </a:lnTo>
                    <a:lnTo>
                      <a:pt x="67" y="2301"/>
                    </a:lnTo>
                    <a:lnTo>
                      <a:pt x="71" y="2303"/>
                    </a:lnTo>
                    <a:lnTo>
                      <a:pt x="75" y="2306"/>
                    </a:lnTo>
                    <a:lnTo>
                      <a:pt x="80" y="2309"/>
                    </a:lnTo>
                    <a:lnTo>
                      <a:pt x="80" y="2342"/>
                    </a:lnTo>
                    <a:lnTo>
                      <a:pt x="80" y="2375"/>
                    </a:lnTo>
                    <a:lnTo>
                      <a:pt x="80" y="2407"/>
                    </a:lnTo>
                    <a:lnTo>
                      <a:pt x="81" y="2441"/>
                    </a:lnTo>
                    <a:lnTo>
                      <a:pt x="81" y="2474"/>
                    </a:lnTo>
                    <a:lnTo>
                      <a:pt x="83" y="2506"/>
                    </a:lnTo>
                    <a:lnTo>
                      <a:pt x="84" y="2540"/>
                    </a:lnTo>
                    <a:lnTo>
                      <a:pt x="86" y="2573"/>
                    </a:lnTo>
                    <a:lnTo>
                      <a:pt x="90" y="2579"/>
                    </a:lnTo>
                    <a:lnTo>
                      <a:pt x="92" y="2584"/>
                    </a:lnTo>
                    <a:lnTo>
                      <a:pt x="94" y="2590"/>
                    </a:lnTo>
                    <a:lnTo>
                      <a:pt x="96" y="2596"/>
                    </a:lnTo>
                    <a:lnTo>
                      <a:pt x="98" y="2601"/>
                    </a:lnTo>
                    <a:lnTo>
                      <a:pt x="100" y="2607"/>
                    </a:lnTo>
                    <a:lnTo>
                      <a:pt x="102" y="2613"/>
                    </a:lnTo>
                    <a:lnTo>
                      <a:pt x="104" y="2619"/>
                    </a:lnTo>
                    <a:lnTo>
                      <a:pt x="201" y="2619"/>
                    </a:lnTo>
                    <a:lnTo>
                      <a:pt x="199" y="2614"/>
                    </a:lnTo>
                    <a:lnTo>
                      <a:pt x="198" y="2608"/>
                    </a:lnTo>
                    <a:lnTo>
                      <a:pt x="196" y="2604"/>
                    </a:lnTo>
                    <a:lnTo>
                      <a:pt x="195" y="2599"/>
                    </a:lnTo>
                    <a:lnTo>
                      <a:pt x="193" y="2594"/>
                    </a:lnTo>
                    <a:lnTo>
                      <a:pt x="191" y="2589"/>
                    </a:lnTo>
                    <a:lnTo>
                      <a:pt x="190" y="2585"/>
                    </a:lnTo>
                    <a:lnTo>
                      <a:pt x="187" y="2580"/>
                    </a:lnTo>
                    <a:lnTo>
                      <a:pt x="187" y="2544"/>
                    </a:lnTo>
                    <a:lnTo>
                      <a:pt x="187" y="2507"/>
                    </a:lnTo>
                    <a:lnTo>
                      <a:pt x="187" y="2471"/>
                    </a:lnTo>
                    <a:lnTo>
                      <a:pt x="187" y="2433"/>
                    </a:lnTo>
                    <a:lnTo>
                      <a:pt x="187" y="2395"/>
                    </a:lnTo>
                    <a:lnTo>
                      <a:pt x="187" y="2357"/>
                    </a:lnTo>
                    <a:lnTo>
                      <a:pt x="187" y="2320"/>
                    </a:lnTo>
                    <a:lnTo>
                      <a:pt x="187" y="2282"/>
                    </a:lnTo>
                    <a:lnTo>
                      <a:pt x="193" y="2277"/>
                    </a:lnTo>
                    <a:lnTo>
                      <a:pt x="196" y="2273"/>
                    </a:lnTo>
                    <a:lnTo>
                      <a:pt x="199" y="2268"/>
                    </a:lnTo>
                    <a:lnTo>
                      <a:pt x="201" y="2261"/>
                    </a:lnTo>
                    <a:lnTo>
                      <a:pt x="204" y="2250"/>
                    </a:lnTo>
                    <a:lnTo>
                      <a:pt x="207" y="2237"/>
                    </a:lnTo>
                    <a:lnTo>
                      <a:pt x="210" y="2218"/>
                    </a:lnTo>
                    <a:lnTo>
                      <a:pt x="215" y="2193"/>
                    </a:lnTo>
                    <a:lnTo>
                      <a:pt x="220" y="2183"/>
                    </a:lnTo>
                    <a:lnTo>
                      <a:pt x="226" y="2173"/>
                    </a:lnTo>
                    <a:lnTo>
                      <a:pt x="232" y="2163"/>
                    </a:lnTo>
                    <a:lnTo>
                      <a:pt x="238" y="2152"/>
                    </a:lnTo>
                    <a:lnTo>
                      <a:pt x="246" y="2142"/>
                    </a:lnTo>
                    <a:lnTo>
                      <a:pt x="254" y="2132"/>
                    </a:lnTo>
                    <a:lnTo>
                      <a:pt x="261" y="2122"/>
                    </a:lnTo>
                    <a:lnTo>
                      <a:pt x="268" y="2112"/>
                    </a:lnTo>
                    <a:lnTo>
                      <a:pt x="283" y="2104"/>
                    </a:lnTo>
                    <a:lnTo>
                      <a:pt x="299" y="2096"/>
                    </a:lnTo>
                    <a:lnTo>
                      <a:pt x="314" y="2089"/>
                    </a:lnTo>
                    <a:lnTo>
                      <a:pt x="329" y="2081"/>
                    </a:lnTo>
                    <a:lnTo>
                      <a:pt x="344" y="2072"/>
                    </a:lnTo>
                    <a:lnTo>
                      <a:pt x="359" y="2064"/>
                    </a:lnTo>
                    <a:lnTo>
                      <a:pt x="374" y="2054"/>
                    </a:lnTo>
                    <a:lnTo>
                      <a:pt x="389" y="2044"/>
                    </a:lnTo>
                    <a:lnTo>
                      <a:pt x="398" y="2042"/>
                    </a:lnTo>
                    <a:lnTo>
                      <a:pt x="406" y="2039"/>
                    </a:lnTo>
                    <a:lnTo>
                      <a:pt x="415" y="2037"/>
                    </a:lnTo>
                    <a:lnTo>
                      <a:pt x="424" y="2034"/>
                    </a:lnTo>
                    <a:lnTo>
                      <a:pt x="433" y="2032"/>
                    </a:lnTo>
                    <a:lnTo>
                      <a:pt x="444" y="2029"/>
                    </a:lnTo>
                    <a:lnTo>
                      <a:pt x="453" y="2027"/>
                    </a:lnTo>
                    <a:lnTo>
                      <a:pt x="463" y="2024"/>
                    </a:lnTo>
                    <a:lnTo>
                      <a:pt x="471" y="2027"/>
                    </a:lnTo>
                    <a:lnTo>
                      <a:pt x="479" y="2029"/>
                    </a:lnTo>
                    <a:lnTo>
                      <a:pt x="488" y="2032"/>
                    </a:lnTo>
                    <a:lnTo>
                      <a:pt x="498" y="2034"/>
                    </a:lnTo>
                    <a:lnTo>
                      <a:pt x="507" y="2037"/>
                    </a:lnTo>
                    <a:lnTo>
                      <a:pt x="517" y="2039"/>
                    </a:lnTo>
                    <a:lnTo>
                      <a:pt x="527" y="2042"/>
                    </a:lnTo>
                    <a:lnTo>
                      <a:pt x="537" y="2044"/>
                    </a:lnTo>
                    <a:lnTo>
                      <a:pt x="537" y="2049"/>
                    </a:lnTo>
                    <a:lnTo>
                      <a:pt x="537" y="2054"/>
                    </a:lnTo>
                    <a:lnTo>
                      <a:pt x="537" y="2060"/>
                    </a:lnTo>
                    <a:lnTo>
                      <a:pt x="538" y="2066"/>
                    </a:lnTo>
                    <a:lnTo>
                      <a:pt x="538" y="2072"/>
                    </a:lnTo>
                    <a:lnTo>
                      <a:pt x="541" y="2078"/>
                    </a:lnTo>
                    <a:lnTo>
                      <a:pt x="542" y="2084"/>
                    </a:lnTo>
                    <a:lnTo>
                      <a:pt x="544" y="2091"/>
                    </a:lnTo>
                    <a:lnTo>
                      <a:pt x="538" y="2092"/>
                    </a:lnTo>
                    <a:lnTo>
                      <a:pt x="533" y="2092"/>
                    </a:lnTo>
                    <a:lnTo>
                      <a:pt x="528" y="2092"/>
                    </a:lnTo>
                    <a:lnTo>
                      <a:pt x="523" y="2092"/>
                    </a:lnTo>
                    <a:lnTo>
                      <a:pt x="517" y="2093"/>
                    </a:lnTo>
                    <a:lnTo>
                      <a:pt x="511" y="2094"/>
                    </a:lnTo>
                    <a:lnTo>
                      <a:pt x="504" y="2096"/>
                    </a:lnTo>
                    <a:lnTo>
                      <a:pt x="497" y="2098"/>
                    </a:lnTo>
                    <a:lnTo>
                      <a:pt x="481" y="2110"/>
                    </a:lnTo>
                    <a:lnTo>
                      <a:pt x="468" y="2119"/>
                    </a:lnTo>
                    <a:lnTo>
                      <a:pt x="457" y="2126"/>
                    </a:lnTo>
                    <a:lnTo>
                      <a:pt x="445" y="2133"/>
                    </a:lnTo>
                    <a:lnTo>
                      <a:pt x="431" y="2140"/>
                    </a:lnTo>
                    <a:lnTo>
                      <a:pt x="414" y="2149"/>
                    </a:lnTo>
                    <a:lnTo>
                      <a:pt x="392" y="2160"/>
                    </a:lnTo>
                    <a:lnTo>
                      <a:pt x="363" y="2173"/>
                    </a:lnTo>
                    <a:lnTo>
                      <a:pt x="358" y="2184"/>
                    </a:lnTo>
                    <a:lnTo>
                      <a:pt x="354" y="2194"/>
                    </a:lnTo>
                    <a:lnTo>
                      <a:pt x="349" y="2204"/>
                    </a:lnTo>
                    <a:lnTo>
                      <a:pt x="342" y="2216"/>
                    </a:lnTo>
                    <a:lnTo>
                      <a:pt x="331" y="2230"/>
                    </a:lnTo>
                    <a:lnTo>
                      <a:pt x="318" y="2249"/>
                    </a:lnTo>
                    <a:lnTo>
                      <a:pt x="300" y="2275"/>
                    </a:lnTo>
                    <a:lnTo>
                      <a:pt x="275" y="2309"/>
                    </a:lnTo>
                    <a:lnTo>
                      <a:pt x="275" y="2317"/>
                    </a:lnTo>
                    <a:lnTo>
                      <a:pt x="275" y="2325"/>
                    </a:lnTo>
                    <a:lnTo>
                      <a:pt x="275" y="2334"/>
                    </a:lnTo>
                    <a:lnTo>
                      <a:pt x="274" y="2343"/>
                    </a:lnTo>
                    <a:lnTo>
                      <a:pt x="273" y="2353"/>
                    </a:lnTo>
                    <a:lnTo>
                      <a:pt x="272" y="2363"/>
                    </a:lnTo>
                    <a:lnTo>
                      <a:pt x="270" y="2373"/>
                    </a:lnTo>
                    <a:lnTo>
                      <a:pt x="268" y="2383"/>
                    </a:lnTo>
                    <a:lnTo>
                      <a:pt x="266" y="2396"/>
                    </a:lnTo>
                    <a:lnTo>
                      <a:pt x="262" y="2409"/>
                    </a:lnTo>
                    <a:lnTo>
                      <a:pt x="258" y="2422"/>
                    </a:lnTo>
                    <a:lnTo>
                      <a:pt x="254" y="2434"/>
                    </a:lnTo>
                    <a:lnTo>
                      <a:pt x="250" y="2447"/>
                    </a:lnTo>
                    <a:lnTo>
                      <a:pt x="245" y="2460"/>
                    </a:lnTo>
                    <a:lnTo>
                      <a:pt x="240" y="2472"/>
                    </a:lnTo>
                    <a:lnTo>
                      <a:pt x="234" y="2485"/>
                    </a:lnTo>
                    <a:lnTo>
                      <a:pt x="243" y="2500"/>
                    </a:lnTo>
                    <a:lnTo>
                      <a:pt x="250" y="2516"/>
                    </a:lnTo>
                    <a:lnTo>
                      <a:pt x="258" y="2531"/>
                    </a:lnTo>
                    <a:lnTo>
                      <a:pt x="266" y="2546"/>
                    </a:lnTo>
                    <a:lnTo>
                      <a:pt x="274" y="2562"/>
                    </a:lnTo>
                    <a:lnTo>
                      <a:pt x="283" y="2577"/>
                    </a:lnTo>
                    <a:lnTo>
                      <a:pt x="293" y="2592"/>
                    </a:lnTo>
                    <a:lnTo>
                      <a:pt x="302" y="2606"/>
                    </a:lnTo>
                    <a:lnTo>
                      <a:pt x="302" y="2608"/>
                    </a:lnTo>
                    <a:lnTo>
                      <a:pt x="302" y="2609"/>
                    </a:lnTo>
                    <a:lnTo>
                      <a:pt x="302" y="2612"/>
                    </a:lnTo>
                    <a:lnTo>
                      <a:pt x="302" y="2613"/>
                    </a:lnTo>
                    <a:lnTo>
                      <a:pt x="302" y="2614"/>
                    </a:lnTo>
                    <a:lnTo>
                      <a:pt x="302" y="2616"/>
                    </a:lnTo>
                    <a:lnTo>
                      <a:pt x="302" y="2617"/>
                    </a:lnTo>
                    <a:lnTo>
                      <a:pt x="302" y="2619"/>
                    </a:lnTo>
                    <a:lnTo>
                      <a:pt x="414" y="2619"/>
                    </a:lnTo>
                    <a:lnTo>
                      <a:pt x="414" y="2618"/>
                    </a:lnTo>
                    <a:lnTo>
                      <a:pt x="415" y="2618"/>
                    </a:lnTo>
                    <a:lnTo>
                      <a:pt x="415" y="2617"/>
                    </a:lnTo>
                    <a:lnTo>
                      <a:pt x="415" y="2616"/>
                    </a:lnTo>
                    <a:lnTo>
                      <a:pt x="415" y="2616"/>
                    </a:lnTo>
                    <a:lnTo>
                      <a:pt x="416" y="2615"/>
                    </a:lnTo>
                    <a:lnTo>
                      <a:pt x="416" y="2615"/>
                    </a:lnTo>
                    <a:lnTo>
                      <a:pt x="416" y="2614"/>
                    </a:lnTo>
                    <a:lnTo>
                      <a:pt x="438" y="2602"/>
                    </a:lnTo>
                    <a:lnTo>
                      <a:pt x="457" y="2593"/>
                    </a:lnTo>
                    <a:lnTo>
                      <a:pt x="473" y="2586"/>
                    </a:lnTo>
                    <a:lnTo>
                      <a:pt x="489" y="2580"/>
                    </a:lnTo>
                    <a:lnTo>
                      <a:pt x="508" y="2574"/>
                    </a:lnTo>
                    <a:lnTo>
                      <a:pt x="530" y="2566"/>
                    </a:lnTo>
                    <a:lnTo>
                      <a:pt x="560" y="2557"/>
                    </a:lnTo>
                    <a:lnTo>
                      <a:pt x="598" y="2546"/>
                    </a:lnTo>
                    <a:lnTo>
                      <a:pt x="615" y="2548"/>
                    </a:lnTo>
                    <a:lnTo>
                      <a:pt x="633" y="2551"/>
                    </a:lnTo>
                    <a:lnTo>
                      <a:pt x="651" y="2554"/>
                    </a:lnTo>
                    <a:lnTo>
                      <a:pt x="669" y="2556"/>
                    </a:lnTo>
                    <a:lnTo>
                      <a:pt x="687" y="2561"/>
                    </a:lnTo>
                    <a:lnTo>
                      <a:pt x="707" y="2564"/>
                    </a:lnTo>
                    <a:lnTo>
                      <a:pt x="726" y="2569"/>
                    </a:lnTo>
                    <a:lnTo>
                      <a:pt x="746" y="2573"/>
                    </a:lnTo>
                    <a:lnTo>
                      <a:pt x="746" y="2578"/>
                    </a:lnTo>
                    <a:lnTo>
                      <a:pt x="746" y="2583"/>
                    </a:lnTo>
                    <a:lnTo>
                      <a:pt x="746" y="2588"/>
                    </a:lnTo>
                    <a:lnTo>
                      <a:pt x="745" y="2593"/>
                    </a:lnTo>
                    <a:lnTo>
                      <a:pt x="745" y="2599"/>
                    </a:lnTo>
                    <a:lnTo>
                      <a:pt x="744" y="2605"/>
                    </a:lnTo>
                    <a:lnTo>
                      <a:pt x="742" y="2612"/>
                    </a:lnTo>
                    <a:lnTo>
                      <a:pt x="739" y="2619"/>
                    </a:lnTo>
                    <a:lnTo>
                      <a:pt x="761" y="2619"/>
                    </a:lnTo>
                    <a:lnTo>
                      <a:pt x="763" y="2617"/>
                    </a:lnTo>
                    <a:lnTo>
                      <a:pt x="766" y="2614"/>
                    </a:lnTo>
                    <a:lnTo>
                      <a:pt x="768" y="2612"/>
                    </a:lnTo>
                    <a:lnTo>
                      <a:pt x="770" y="2609"/>
                    </a:lnTo>
                    <a:lnTo>
                      <a:pt x="772" y="2607"/>
                    </a:lnTo>
                    <a:lnTo>
                      <a:pt x="775" y="2604"/>
                    </a:lnTo>
                    <a:lnTo>
                      <a:pt x="777" y="2602"/>
                    </a:lnTo>
                    <a:lnTo>
                      <a:pt x="779" y="2600"/>
                    </a:lnTo>
                    <a:lnTo>
                      <a:pt x="779" y="2577"/>
                    </a:lnTo>
                    <a:lnTo>
                      <a:pt x="779" y="2553"/>
                    </a:lnTo>
                    <a:lnTo>
                      <a:pt x="779" y="2529"/>
                    </a:lnTo>
                    <a:lnTo>
                      <a:pt x="778" y="2504"/>
                    </a:lnTo>
                    <a:lnTo>
                      <a:pt x="777" y="2480"/>
                    </a:lnTo>
                    <a:lnTo>
                      <a:pt x="776" y="2454"/>
                    </a:lnTo>
                    <a:lnTo>
                      <a:pt x="775" y="2429"/>
                    </a:lnTo>
                    <a:lnTo>
                      <a:pt x="772" y="2403"/>
                    </a:lnTo>
                    <a:lnTo>
                      <a:pt x="770" y="2393"/>
                    </a:lnTo>
                    <a:lnTo>
                      <a:pt x="767" y="2383"/>
                    </a:lnTo>
                    <a:lnTo>
                      <a:pt x="765" y="2373"/>
                    </a:lnTo>
                    <a:lnTo>
                      <a:pt x="762" y="2362"/>
                    </a:lnTo>
                    <a:lnTo>
                      <a:pt x="760" y="2351"/>
                    </a:lnTo>
                    <a:lnTo>
                      <a:pt x="758" y="2340"/>
                    </a:lnTo>
                    <a:lnTo>
                      <a:pt x="755" y="2328"/>
                    </a:lnTo>
                    <a:lnTo>
                      <a:pt x="753" y="2316"/>
                    </a:lnTo>
                    <a:lnTo>
                      <a:pt x="753" y="2311"/>
                    </a:lnTo>
                    <a:lnTo>
                      <a:pt x="753" y="2305"/>
                    </a:lnTo>
                    <a:lnTo>
                      <a:pt x="753" y="2299"/>
                    </a:lnTo>
                    <a:lnTo>
                      <a:pt x="753" y="2294"/>
                    </a:lnTo>
                    <a:lnTo>
                      <a:pt x="754" y="2288"/>
                    </a:lnTo>
                    <a:lnTo>
                      <a:pt x="755" y="2282"/>
                    </a:lnTo>
                    <a:lnTo>
                      <a:pt x="757" y="2275"/>
                    </a:lnTo>
                    <a:lnTo>
                      <a:pt x="759" y="2268"/>
                    </a:lnTo>
                    <a:lnTo>
                      <a:pt x="766" y="2266"/>
                    </a:lnTo>
                    <a:lnTo>
                      <a:pt x="772" y="2265"/>
                    </a:lnTo>
                    <a:lnTo>
                      <a:pt x="777" y="2264"/>
                    </a:lnTo>
                    <a:lnTo>
                      <a:pt x="784" y="2264"/>
                    </a:lnTo>
                    <a:lnTo>
                      <a:pt x="793" y="2265"/>
                    </a:lnTo>
                    <a:lnTo>
                      <a:pt x="805" y="2267"/>
                    </a:lnTo>
                    <a:lnTo>
                      <a:pt x="820" y="2271"/>
                    </a:lnTo>
                    <a:lnTo>
                      <a:pt x="839" y="2275"/>
                    </a:lnTo>
                    <a:lnTo>
                      <a:pt x="848" y="2287"/>
                    </a:lnTo>
                    <a:lnTo>
                      <a:pt x="855" y="2300"/>
                    </a:lnTo>
                    <a:lnTo>
                      <a:pt x="863" y="2314"/>
                    </a:lnTo>
                    <a:lnTo>
                      <a:pt x="871" y="2327"/>
                    </a:lnTo>
                    <a:lnTo>
                      <a:pt x="879" y="2340"/>
                    </a:lnTo>
                    <a:lnTo>
                      <a:pt x="887" y="2353"/>
                    </a:lnTo>
                    <a:lnTo>
                      <a:pt x="898" y="2369"/>
                    </a:lnTo>
                    <a:lnTo>
                      <a:pt x="907" y="2383"/>
                    </a:lnTo>
                    <a:lnTo>
                      <a:pt x="907" y="2409"/>
                    </a:lnTo>
                    <a:lnTo>
                      <a:pt x="907" y="2435"/>
                    </a:lnTo>
                    <a:lnTo>
                      <a:pt x="907" y="2462"/>
                    </a:lnTo>
                    <a:lnTo>
                      <a:pt x="908" y="2489"/>
                    </a:lnTo>
                    <a:lnTo>
                      <a:pt x="909" y="2517"/>
                    </a:lnTo>
                    <a:lnTo>
                      <a:pt x="910" y="2544"/>
                    </a:lnTo>
                    <a:lnTo>
                      <a:pt x="912" y="2572"/>
                    </a:lnTo>
                    <a:lnTo>
                      <a:pt x="914" y="2600"/>
                    </a:lnTo>
                    <a:lnTo>
                      <a:pt x="913" y="2602"/>
                    </a:lnTo>
                    <a:lnTo>
                      <a:pt x="913" y="2604"/>
                    </a:lnTo>
                    <a:lnTo>
                      <a:pt x="912" y="2606"/>
                    </a:lnTo>
                    <a:lnTo>
                      <a:pt x="912" y="2609"/>
                    </a:lnTo>
                    <a:lnTo>
                      <a:pt x="912" y="2612"/>
                    </a:lnTo>
                    <a:lnTo>
                      <a:pt x="911" y="2614"/>
                    </a:lnTo>
                    <a:lnTo>
                      <a:pt x="911" y="2616"/>
                    </a:lnTo>
                    <a:lnTo>
                      <a:pt x="910" y="2619"/>
                    </a:lnTo>
                    <a:lnTo>
                      <a:pt x="1091" y="2619"/>
                    </a:lnTo>
                    <a:close/>
                    <a:moveTo>
                      <a:pt x="329" y="2526"/>
                    </a:moveTo>
                    <a:lnTo>
                      <a:pt x="324" y="2515"/>
                    </a:lnTo>
                    <a:lnTo>
                      <a:pt x="321" y="2504"/>
                    </a:lnTo>
                    <a:lnTo>
                      <a:pt x="318" y="2493"/>
                    </a:lnTo>
                    <a:lnTo>
                      <a:pt x="316" y="2481"/>
                    </a:lnTo>
                    <a:lnTo>
                      <a:pt x="314" y="2464"/>
                    </a:lnTo>
                    <a:lnTo>
                      <a:pt x="313" y="2441"/>
                    </a:lnTo>
                    <a:lnTo>
                      <a:pt x="311" y="2410"/>
                    </a:lnTo>
                    <a:lnTo>
                      <a:pt x="309" y="2370"/>
                    </a:lnTo>
                    <a:lnTo>
                      <a:pt x="314" y="2365"/>
                    </a:lnTo>
                    <a:lnTo>
                      <a:pt x="319" y="2359"/>
                    </a:lnTo>
                    <a:lnTo>
                      <a:pt x="324" y="2352"/>
                    </a:lnTo>
                    <a:lnTo>
                      <a:pt x="329" y="2345"/>
                    </a:lnTo>
                    <a:lnTo>
                      <a:pt x="334" y="2338"/>
                    </a:lnTo>
                    <a:lnTo>
                      <a:pt x="338" y="2331"/>
                    </a:lnTo>
                    <a:lnTo>
                      <a:pt x="344" y="2323"/>
                    </a:lnTo>
                    <a:lnTo>
                      <a:pt x="349" y="2316"/>
                    </a:lnTo>
                    <a:lnTo>
                      <a:pt x="387" y="2316"/>
                    </a:lnTo>
                    <a:lnTo>
                      <a:pt x="426" y="2316"/>
                    </a:lnTo>
                    <a:lnTo>
                      <a:pt x="465" y="2315"/>
                    </a:lnTo>
                    <a:lnTo>
                      <a:pt x="505" y="2315"/>
                    </a:lnTo>
                    <a:lnTo>
                      <a:pt x="545" y="2314"/>
                    </a:lnTo>
                    <a:lnTo>
                      <a:pt x="584" y="2313"/>
                    </a:lnTo>
                    <a:lnTo>
                      <a:pt x="624" y="2311"/>
                    </a:lnTo>
                    <a:lnTo>
                      <a:pt x="665" y="2309"/>
                    </a:lnTo>
                    <a:lnTo>
                      <a:pt x="670" y="2312"/>
                    </a:lnTo>
                    <a:lnTo>
                      <a:pt x="675" y="2315"/>
                    </a:lnTo>
                    <a:lnTo>
                      <a:pt x="680" y="2319"/>
                    </a:lnTo>
                    <a:lnTo>
                      <a:pt x="686" y="2323"/>
                    </a:lnTo>
                    <a:lnTo>
                      <a:pt x="692" y="2328"/>
                    </a:lnTo>
                    <a:lnTo>
                      <a:pt x="698" y="2332"/>
                    </a:lnTo>
                    <a:lnTo>
                      <a:pt x="705" y="2337"/>
                    </a:lnTo>
                    <a:lnTo>
                      <a:pt x="712" y="2342"/>
                    </a:lnTo>
                    <a:lnTo>
                      <a:pt x="716" y="2351"/>
                    </a:lnTo>
                    <a:lnTo>
                      <a:pt x="720" y="2361"/>
                    </a:lnTo>
                    <a:lnTo>
                      <a:pt x="723" y="2370"/>
                    </a:lnTo>
                    <a:lnTo>
                      <a:pt x="725" y="2382"/>
                    </a:lnTo>
                    <a:lnTo>
                      <a:pt x="728" y="2399"/>
                    </a:lnTo>
                    <a:lnTo>
                      <a:pt x="731" y="2424"/>
                    </a:lnTo>
                    <a:lnTo>
                      <a:pt x="734" y="2455"/>
                    </a:lnTo>
                    <a:lnTo>
                      <a:pt x="738" y="2498"/>
                    </a:lnTo>
                    <a:lnTo>
                      <a:pt x="732" y="2500"/>
                    </a:lnTo>
                    <a:lnTo>
                      <a:pt x="725" y="2502"/>
                    </a:lnTo>
                    <a:lnTo>
                      <a:pt x="716" y="2502"/>
                    </a:lnTo>
                    <a:lnTo>
                      <a:pt x="704" y="2501"/>
                    </a:lnTo>
                    <a:lnTo>
                      <a:pt x="685" y="2498"/>
                    </a:lnTo>
                    <a:lnTo>
                      <a:pt x="660" y="2494"/>
                    </a:lnTo>
                    <a:lnTo>
                      <a:pt x="624" y="2487"/>
                    </a:lnTo>
                    <a:lnTo>
                      <a:pt x="577" y="2478"/>
                    </a:lnTo>
                    <a:lnTo>
                      <a:pt x="560" y="2478"/>
                    </a:lnTo>
                    <a:lnTo>
                      <a:pt x="543" y="2478"/>
                    </a:lnTo>
                    <a:lnTo>
                      <a:pt x="524" y="2478"/>
                    </a:lnTo>
                    <a:lnTo>
                      <a:pt x="506" y="2478"/>
                    </a:lnTo>
                    <a:lnTo>
                      <a:pt x="487" y="2478"/>
                    </a:lnTo>
                    <a:lnTo>
                      <a:pt x="469" y="2478"/>
                    </a:lnTo>
                    <a:lnTo>
                      <a:pt x="450" y="2478"/>
                    </a:lnTo>
                    <a:lnTo>
                      <a:pt x="429" y="2478"/>
                    </a:lnTo>
                    <a:lnTo>
                      <a:pt x="405" y="2490"/>
                    </a:lnTo>
                    <a:lnTo>
                      <a:pt x="383" y="2500"/>
                    </a:lnTo>
                    <a:lnTo>
                      <a:pt x="367" y="2510"/>
                    </a:lnTo>
                    <a:lnTo>
                      <a:pt x="354" y="2517"/>
                    </a:lnTo>
                    <a:lnTo>
                      <a:pt x="345" y="2523"/>
                    </a:lnTo>
                    <a:lnTo>
                      <a:pt x="337" y="2526"/>
                    </a:lnTo>
                    <a:lnTo>
                      <a:pt x="334" y="2527"/>
                    </a:lnTo>
                    <a:lnTo>
                      <a:pt x="332" y="2527"/>
                    </a:lnTo>
                    <a:lnTo>
                      <a:pt x="330" y="2527"/>
                    </a:lnTo>
                    <a:lnTo>
                      <a:pt x="329" y="2526"/>
                    </a:lnTo>
                    <a:close/>
                    <a:moveTo>
                      <a:pt x="6701" y="2492"/>
                    </a:moveTo>
                    <a:lnTo>
                      <a:pt x="6684" y="2482"/>
                    </a:lnTo>
                    <a:lnTo>
                      <a:pt x="6667" y="2475"/>
                    </a:lnTo>
                    <a:lnTo>
                      <a:pt x="6651" y="2469"/>
                    </a:lnTo>
                    <a:lnTo>
                      <a:pt x="6638" y="2463"/>
                    </a:lnTo>
                    <a:lnTo>
                      <a:pt x="6626" y="2459"/>
                    </a:lnTo>
                    <a:lnTo>
                      <a:pt x="6614" y="2453"/>
                    </a:lnTo>
                    <a:lnTo>
                      <a:pt x="6606" y="2449"/>
                    </a:lnTo>
                    <a:lnTo>
                      <a:pt x="6600" y="2444"/>
                    </a:lnTo>
                    <a:lnTo>
                      <a:pt x="6565" y="2445"/>
                    </a:lnTo>
                    <a:lnTo>
                      <a:pt x="6533" y="2446"/>
                    </a:lnTo>
                    <a:lnTo>
                      <a:pt x="6505" y="2448"/>
                    </a:lnTo>
                    <a:lnTo>
                      <a:pt x="6482" y="2450"/>
                    </a:lnTo>
                    <a:lnTo>
                      <a:pt x="6461" y="2451"/>
                    </a:lnTo>
                    <a:lnTo>
                      <a:pt x="6444" y="2452"/>
                    </a:lnTo>
                    <a:lnTo>
                      <a:pt x="6430" y="2452"/>
                    </a:lnTo>
                    <a:lnTo>
                      <a:pt x="6419" y="2451"/>
                    </a:lnTo>
                    <a:lnTo>
                      <a:pt x="6417" y="2444"/>
                    </a:lnTo>
                    <a:lnTo>
                      <a:pt x="6415" y="2439"/>
                    </a:lnTo>
                    <a:lnTo>
                      <a:pt x="6415" y="2434"/>
                    </a:lnTo>
                    <a:lnTo>
                      <a:pt x="6415" y="2429"/>
                    </a:lnTo>
                    <a:lnTo>
                      <a:pt x="6416" y="2424"/>
                    </a:lnTo>
                    <a:lnTo>
                      <a:pt x="6418" y="2417"/>
                    </a:lnTo>
                    <a:lnTo>
                      <a:pt x="6421" y="2409"/>
                    </a:lnTo>
                    <a:lnTo>
                      <a:pt x="6425" y="2397"/>
                    </a:lnTo>
                    <a:lnTo>
                      <a:pt x="6428" y="2396"/>
                    </a:lnTo>
                    <a:lnTo>
                      <a:pt x="6430" y="2396"/>
                    </a:lnTo>
                    <a:lnTo>
                      <a:pt x="6433" y="2396"/>
                    </a:lnTo>
                    <a:lnTo>
                      <a:pt x="6435" y="2396"/>
                    </a:lnTo>
                    <a:lnTo>
                      <a:pt x="6438" y="2395"/>
                    </a:lnTo>
                    <a:lnTo>
                      <a:pt x="6440" y="2394"/>
                    </a:lnTo>
                    <a:lnTo>
                      <a:pt x="6443" y="2392"/>
                    </a:lnTo>
                    <a:lnTo>
                      <a:pt x="6445" y="2390"/>
                    </a:lnTo>
                    <a:lnTo>
                      <a:pt x="6448" y="2385"/>
                    </a:lnTo>
                    <a:lnTo>
                      <a:pt x="6451" y="2379"/>
                    </a:lnTo>
                    <a:lnTo>
                      <a:pt x="6455" y="2372"/>
                    </a:lnTo>
                    <a:lnTo>
                      <a:pt x="6459" y="2366"/>
                    </a:lnTo>
                    <a:lnTo>
                      <a:pt x="6465" y="2359"/>
                    </a:lnTo>
                    <a:lnTo>
                      <a:pt x="6469" y="2351"/>
                    </a:lnTo>
                    <a:lnTo>
                      <a:pt x="6474" y="2343"/>
                    </a:lnTo>
                    <a:lnTo>
                      <a:pt x="6479" y="2336"/>
                    </a:lnTo>
                    <a:lnTo>
                      <a:pt x="6484" y="2333"/>
                    </a:lnTo>
                    <a:lnTo>
                      <a:pt x="6489" y="2330"/>
                    </a:lnTo>
                    <a:lnTo>
                      <a:pt x="6494" y="2326"/>
                    </a:lnTo>
                    <a:lnTo>
                      <a:pt x="6500" y="2322"/>
                    </a:lnTo>
                    <a:lnTo>
                      <a:pt x="6505" y="2317"/>
                    </a:lnTo>
                    <a:lnTo>
                      <a:pt x="6512" y="2312"/>
                    </a:lnTo>
                    <a:lnTo>
                      <a:pt x="6519" y="2306"/>
                    </a:lnTo>
                    <a:lnTo>
                      <a:pt x="6526" y="2301"/>
                    </a:lnTo>
                    <a:lnTo>
                      <a:pt x="6534" y="2289"/>
                    </a:lnTo>
                    <a:lnTo>
                      <a:pt x="6542" y="2277"/>
                    </a:lnTo>
                    <a:lnTo>
                      <a:pt x="6551" y="2264"/>
                    </a:lnTo>
                    <a:lnTo>
                      <a:pt x="6560" y="2251"/>
                    </a:lnTo>
                    <a:lnTo>
                      <a:pt x="6570" y="2238"/>
                    </a:lnTo>
                    <a:lnTo>
                      <a:pt x="6580" y="2226"/>
                    </a:lnTo>
                    <a:lnTo>
                      <a:pt x="6590" y="2213"/>
                    </a:lnTo>
                    <a:lnTo>
                      <a:pt x="6600" y="2200"/>
                    </a:lnTo>
                    <a:lnTo>
                      <a:pt x="6626" y="2200"/>
                    </a:lnTo>
                    <a:lnTo>
                      <a:pt x="6651" y="2200"/>
                    </a:lnTo>
                    <a:lnTo>
                      <a:pt x="6678" y="2199"/>
                    </a:lnTo>
                    <a:lnTo>
                      <a:pt x="6705" y="2199"/>
                    </a:lnTo>
                    <a:lnTo>
                      <a:pt x="6732" y="2198"/>
                    </a:lnTo>
                    <a:lnTo>
                      <a:pt x="6759" y="2197"/>
                    </a:lnTo>
                    <a:lnTo>
                      <a:pt x="6787" y="2195"/>
                    </a:lnTo>
                    <a:lnTo>
                      <a:pt x="6814" y="2193"/>
                    </a:lnTo>
                    <a:lnTo>
                      <a:pt x="6820" y="2201"/>
                    </a:lnTo>
                    <a:lnTo>
                      <a:pt x="6825" y="2209"/>
                    </a:lnTo>
                    <a:lnTo>
                      <a:pt x="6830" y="2217"/>
                    </a:lnTo>
                    <a:lnTo>
                      <a:pt x="6835" y="2224"/>
                    </a:lnTo>
                    <a:lnTo>
                      <a:pt x="6840" y="2232"/>
                    </a:lnTo>
                    <a:lnTo>
                      <a:pt x="6845" y="2239"/>
                    </a:lnTo>
                    <a:lnTo>
                      <a:pt x="6850" y="2246"/>
                    </a:lnTo>
                    <a:lnTo>
                      <a:pt x="6855" y="2254"/>
                    </a:lnTo>
                    <a:lnTo>
                      <a:pt x="6855" y="2279"/>
                    </a:lnTo>
                    <a:lnTo>
                      <a:pt x="6855" y="2298"/>
                    </a:lnTo>
                    <a:lnTo>
                      <a:pt x="6854" y="2315"/>
                    </a:lnTo>
                    <a:lnTo>
                      <a:pt x="6853" y="2328"/>
                    </a:lnTo>
                    <a:lnTo>
                      <a:pt x="6852" y="2341"/>
                    </a:lnTo>
                    <a:lnTo>
                      <a:pt x="6849" y="2356"/>
                    </a:lnTo>
                    <a:lnTo>
                      <a:pt x="6846" y="2374"/>
                    </a:lnTo>
                    <a:lnTo>
                      <a:pt x="6842" y="2397"/>
                    </a:lnTo>
                    <a:lnTo>
                      <a:pt x="6839" y="2397"/>
                    </a:lnTo>
                    <a:lnTo>
                      <a:pt x="6837" y="2398"/>
                    </a:lnTo>
                    <a:lnTo>
                      <a:pt x="6834" y="2399"/>
                    </a:lnTo>
                    <a:lnTo>
                      <a:pt x="6832" y="2401"/>
                    </a:lnTo>
                    <a:lnTo>
                      <a:pt x="6829" y="2403"/>
                    </a:lnTo>
                    <a:lnTo>
                      <a:pt x="6827" y="2405"/>
                    </a:lnTo>
                    <a:lnTo>
                      <a:pt x="6825" y="2407"/>
                    </a:lnTo>
                    <a:lnTo>
                      <a:pt x="6822" y="2411"/>
                    </a:lnTo>
                    <a:lnTo>
                      <a:pt x="6818" y="2433"/>
                    </a:lnTo>
                    <a:lnTo>
                      <a:pt x="6813" y="2449"/>
                    </a:lnTo>
                    <a:lnTo>
                      <a:pt x="6810" y="2463"/>
                    </a:lnTo>
                    <a:lnTo>
                      <a:pt x="6808" y="2472"/>
                    </a:lnTo>
                    <a:lnTo>
                      <a:pt x="6805" y="2478"/>
                    </a:lnTo>
                    <a:lnTo>
                      <a:pt x="6803" y="2483"/>
                    </a:lnTo>
                    <a:lnTo>
                      <a:pt x="6799" y="2487"/>
                    </a:lnTo>
                    <a:lnTo>
                      <a:pt x="6795" y="2492"/>
                    </a:lnTo>
                    <a:lnTo>
                      <a:pt x="6785" y="2492"/>
                    </a:lnTo>
                    <a:lnTo>
                      <a:pt x="6774" y="2492"/>
                    </a:lnTo>
                    <a:lnTo>
                      <a:pt x="6762" y="2492"/>
                    </a:lnTo>
                    <a:lnTo>
                      <a:pt x="6750" y="2492"/>
                    </a:lnTo>
                    <a:lnTo>
                      <a:pt x="6738" y="2492"/>
                    </a:lnTo>
                    <a:lnTo>
                      <a:pt x="6726" y="2492"/>
                    </a:lnTo>
                    <a:lnTo>
                      <a:pt x="6713" y="2492"/>
                    </a:lnTo>
                    <a:lnTo>
                      <a:pt x="6701" y="2492"/>
                    </a:lnTo>
                    <a:close/>
                    <a:moveTo>
                      <a:pt x="6264" y="2437"/>
                    </a:moveTo>
                    <a:lnTo>
                      <a:pt x="6264" y="2427"/>
                    </a:lnTo>
                    <a:lnTo>
                      <a:pt x="6264" y="2416"/>
                    </a:lnTo>
                    <a:lnTo>
                      <a:pt x="6264" y="2404"/>
                    </a:lnTo>
                    <a:lnTo>
                      <a:pt x="6262" y="2392"/>
                    </a:lnTo>
                    <a:lnTo>
                      <a:pt x="6262" y="2380"/>
                    </a:lnTo>
                    <a:lnTo>
                      <a:pt x="6261" y="2368"/>
                    </a:lnTo>
                    <a:lnTo>
                      <a:pt x="6259" y="2355"/>
                    </a:lnTo>
                    <a:lnTo>
                      <a:pt x="6257" y="2342"/>
                    </a:lnTo>
                    <a:lnTo>
                      <a:pt x="6259" y="2341"/>
                    </a:lnTo>
                    <a:lnTo>
                      <a:pt x="6262" y="2338"/>
                    </a:lnTo>
                    <a:lnTo>
                      <a:pt x="6266" y="2334"/>
                    </a:lnTo>
                    <a:lnTo>
                      <a:pt x="6269" y="2329"/>
                    </a:lnTo>
                    <a:lnTo>
                      <a:pt x="6276" y="2317"/>
                    </a:lnTo>
                    <a:lnTo>
                      <a:pt x="6283" y="2301"/>
                    </a:lnTo>
                    <a:lnTo>
                      <a:pt x="6292" y="2286"/>
                    </a:lnTo>
                    <a:lnTo>
                      <a:pt x="6301" y="2270"/>
                    </a:lnTo>
                    <a:lnTo>
                      <a:pt x="6312" y="2254"/>
                    </a:lnTo>
                    <a:lnTo>
                      <a:pt x="6325" y="2241"/>
                    </a:lnTo>
                    <a:lnTo>
                      <a:pt x="6327" y="2233"/>
                    </a:lnTo>
                    <a:lnTo>
                      <a:pt x="6331" y="2226"/>
                    </a:lnTo>
                    <a:lnTo>
                      <a:pt x="6334" y="2218"/>
                    </a:lnTo>
                    <a:lnTo>
                      <a:pt x="6339" y="2210"/>
                    </a:lnTo>
                    <a:lnTo>
                      <a:pt x="6343" y="2201"/>
                    </a:lnTo>
                    <a:lnTo>
                      <a:pt x="6348" y="2192"/>
                    </a:lnTo>
                    <a:lnTo>
                      <a:pt x="6353" y="2183"/>
                    </a:lnTo>
                    <a:lnTo>
                      <a:pt x="6358" y="2173"/>
                    </a:lnTo>
                    <a:lnTo>
                      <a:pt x="6373" y="2152"/>
                    </a:lnTo>
                    <a:lnTo>
                      <a:pt x="6388" y="2132"/>
                    </a:lnTo>
                    <a:lnTo>
                      <a:pt x="6403" y="2112"/>
                    </a:lnTo>
                    <a:lnTo>
                      <a:pt x="6420" y="2091"/>
                    </a:lnTo>
                    <a:lnTo>
                      <a:pt x="6435" y="2070"/>
                    </a:lnTo>
                    <a:lnTo>
                      <a:pt x="6451" y="2048"/>
                    </a:lnTo>
                    <a:lnTo>
                      <a:pt x="6469" y="2026"/>
                    </a:lnTo>
                    <a:lnTo>
                      <a:pt x="6486" y="2003"/>
                    </a:lnTo>
                    <a:lnTo>
                      <a:pt x="6503" y="1996"/>
                    </a:lnTo>
                    <a:lnTo>
                      <a:pt x="6521" y="1988"/>
                    </a:lnTo>
                    <a:lnTo>
                      <a:pt x="6539" y="1980"/>
                    </a:lnTo>
                    <a:lnTo>
                      <a:pt x="6556" y="1972"/>
                    </a:lnTo>
                    <a:lnTo>
                      <a:pt x="6574" y="1964"/>
                    </a:lnTo>
                    <a:lnTo>
                      <a:pt x="6591" y="1954"/>
                    </a:lnTo>
                    <a:lnTo>
                      <a:pt x="6609" y="1945"/>
                    </a:lnTo>
                    <a:lnTo>
                      <a:pt x="6627" y="1936"/>
                    </a:lnTo>
                    <a:lnTo>
                      <a:pt x="6634" y="1938"/>
                    </a:lnTo>
                    <a:lnTo>
                      <a:pt x="6639" y="1940"/>
                    </a:lnTo>
                    <a:lnTo>
                      <a:pt x="6643" y="1942"/>
                    </a:lnTo>
                    <a:lnTo>
                      <a:pt x="6646" y="1944"/>
                    </a:lnTo>
                    <a:lnTo>
                      <a:pt x="6649" y="1947"/>
                    </a:lnTo>
                    <a:lnTo>
                      <a:pt x="6652" y="1951"/>
                    </a:lnTo>
                    <a:lnTo>
                      <a:pt x="6656" y="1957"/>
                    </a:lnTo>
                    <a:lnTo>
                      <a:pt x="6660" y="1963"/>
                    </a:lnTo>
                    <a:lnTo>
                      <a:pt x="6657" y="1976"/>
                    </a:lnTo>
                    <a:lnTo>
                      <a:pt x="6655" y="1988"/>
                    </a:lnTo>
                    <a:lnTo>
                      <a:pt x="6653" y="2001"/>
                    </a:lnTo>
                    <a:lnTo>
                      <a:pt x="6650" y="2015"/>
                    </a:lnTo>
                    <a:lnTo>
                      <a:pt x="6648" y="2028"/>
                    </a:lnTo>
                    <a:lnTo>
                      <a:pt x="6645" y="2042"/>
                    </a:lnTo>
                    <a:lnTo>
                      <a:pt x="6643" y="2057"/>
                    </a:lnTo>
                    <a:lnTo>
                      <a:pt x="6640" y="2072"/>
                    </a:lnTo>
                    <a:lnTo>
                      <a:pt x="6630" y="2079"/>
                    </a:lnTo>
                    <a:lnTo>
                      <a:pt x="6620" y="2087"/>
                    </a:lnTo>
                    <a:lnTo>
                      <a:pt x="6610" y="2094"/>
                    </a:lnTo>
                    <a:lnTo>
                      <a:pt x="6600" y="2102"/>
                    </a:lnTo>
                    <a:lnTo>
                      <a:pt x="6590" y="2112"/>
                    </a:lnTo>
                    <a:lnTo>
                      <a:pt x="6580" y="2120"/>
                    </a:lnTo>
                    <a:lnTo>
                      <a:pt x="6570" y="2129"/>
                    </a:lnTo>
                    <a:lnTo>
                      <a:pt x="6559" y="2139"/>
                    </a:lnTo>
                    <a:lnTo>
                      <a:pt x="6559" y="2142"/>
                    </a:lnTo>
                    <a:lnTo>
                      <a:pt x="6558" y="2144"/>
                    </a:lnTo>
                    <a:lnTo>
                      <a:pt x="6557" y="2147"/>
                    </a:lnTo>
                    <a:lnTo>
                      <a:pt x="6555" y="2150"/>
                    </a:lnTo>
                    <a:lnTo>
                      <a:pt x="6553" y="2153"/>
                    </a:lnTo>
                    <a:lnTo>
                      <a:pt x="6551" y="2158"/>
                    </a:lnTo>
                    <a:lnTo>
                      <a:pt x="6548" y="2162"/>
                    </a:lnTo>
                    <a:lnTo>
                      <a:pt x="6546" y="2167"/>
                    </a:lnTo>
                    <a:lnTo>
                      <a:pt x="6534" y="2174"/>
                    </a:lnTo>
                    <a:lnTo>
                      <a:pt x="6521" y="2182"/>
                    </a:lnTo>
                    <a:lnTo>
                      <a:pt x="6508" y="2189"/>
                    </a:lnTo>
                    <a:lnTo>
                      <a:pt x="6496" y="2197"/>
                    </a:lnTo>
                    <a:lnTo>
                      <a:pt x="6483" y="2207"/>
                    </a:lnTo>
                    <a:lnTo>
                      <a:pt x="6471" y="2215"/>
                    </a:lnTo>
                    <a:lnTo>
                      <a:pt x="6458" y="2224"/>
                    </a:lnTo>
                    <a:lnTo>
                      <a:pt x="6445" y="2234"/>
                    </a:lnTo>
                    <a:lnTo>
                      <a:pt x="6437" y="2244"/>
                    </a:lnTo>
                    <a:lnTo>
                      <a:pt x="6429" y="2254"/>
                    </a:lnTo>
                    <a:lnTo>
                      <a:pt x="6421" y="2265"/>
                    </a:lnTo>
                    <a:lnTo>
                      <a:pt x="6410" y="2275"/>
                    </a:lnTo>
                    <a:lnTo>
                      <a:pt x="6401" y="2285"/>
                    </a:lnTo>
                    <a:lnTo>
                      <a:pt x="6391" y="2295"/>
                    </a:lnTo>
                    <a:lnTo>
                      <a:pt x="6382" y="2305"/>
                    </a:lnTo>
                    <a:lnTo>
                      <a:pt x="6372" y="2316"/>
                    </a:lnTo>
                    <a:lnTo>
                      <a:pt x="6360" y="2338"/>
                    </a:lnTo>
                    <a:lnTo>
                      <a:pt x="6351" y="2355"/>
                    </a:lnTo>
                    <a:lnTo>
                      <a:pt x="6345" y="2370"/>
                    </a:lnTo>
                    <a:lnTo>
                      <a:pt x="6340" y="2382"/>
                    </a:lnTo>
                    <a:lnTo>
                      <a:pt x="6336" y="2393"/>
                    </a:lnTo>
                    <a:lnTo>
                      <a:pt x="6333" y="2405"/>
                    </a:lnTo>
                    <a:lnTo>
                      <a:pt x="6329" y="2420"/>
                    </a:lnTo>
                    <a:lnTo>
                      <a:pt x="6325" y="2437"/>
                    </a:lnTo>
                    <a:lnTo>
                      <a:pt x="6317" y="2437"/>
                    </a:lnTo>
                    <a:lnTo>
                      <a:pt x="6309" y="2437"/>
                    </a:lnTo>
                    <a:lnTo>
                      <a:pt x="6301" y="2437"/>
                    </a:lnTo>
                    <a:lnTo>
                      <a:pt x="6294" y="2437"/>
                    </a:lnTo>
                    <a:lnTo>
                      <a:pt x="6287" y="2437"/>
                    </a:lnTo>
                    <a:lnTo>
                      <a:pt x="6279" y="2437"/>
                    </a:lnTo>
                    <a:lnTo>
                      <a:pt x="6272" y="2437"/>
                    </a:lnTo>
                    <a:lnTo>
                      <a:pt x="6264" y="2437"/>
                    </a:lnTo>
                    <a:close/>
                    <a:moveTo>
                      <a:pt x="457" y="2241"/>
                    </a:moveTo>
                    <a:lnTo>
                      <a:pt x="457" y="2238"/>
                    </a:lnTo>
                    <a:lnTo>
                      <a:pt x="457" y="2236"/>
                    </a:lnTo>
                    <a:lnTo>
                      <a:pt x="456" y="2233"/>
                    </a:lnTo>
                    <a:lnTo>
                      <a:pt x="456" y="2231"/>
                    </a:lnTo>
                    <a:lnTo>
                      <a:pt x="455" y="2228"/>
                    </a:lnTo>
                    <a:lnTo>
                      <a:pt x="454" y="2226"/>
                    </a:lnTo>
                    <a:lnTo>
                      <a:pt x="452" y="2223"/>
                    </a:lnTo>
                    <a:lnTo>
                      <a:pt x="450" y="2221"/>
                    </a:lnTo>
                    <a:lnTo>
                      <a:pt x="453" y="2216"/>
                    </a:lnTo>
                    <a:lnTo>
                      <a:pt x="456" y="2211"/>
                    </a:lnTo>
                    <a:lnTo>
                      <a:pt x="460" y="2204"/>
                    </a:lnTo>
                    <a:lnTo>
                      <a:pt x="464" y="2199"/>
                    </a:lnTo>
                    <a:lnTo>
                      <a:pt x="469" y="2193"/>
                    </a:lnTo>
                    <a:lnTo>
                      <a:pt x="473" y="2187"/>
                    </a:lnTo>
                    <a:lnTo>
                      <a:pt x="478" y="2180"/>
                    </a:lnTo>
                    <a:lnTo>
                      <a:pt x="483" y="2173"/>
                    </a:lnTo>
                    <a:lnTo>
                      <a:pt x="493" y="2169"/>
                    </a:lnTo>
                    <a:lnTo>
                      <a:pt x="500" y="2165"/>
                    </a:lnTo>
                    <a:lnTo>
                      <a:pt x="505" y="2162"/>
                    </a:lnTo>
                    <a:lnTo>
                      <a:pt x="510" y="2158"/>
                    </a:lnTo>
                    <a:lnTo>
                      <a:pt x="514" y="2153"/>
                    </a:lnTo>
                    <a:lnTo>
                      <a:pt x="518" y="2148"/>
                    </a:lnTo>
                    <a:lnTo>
                      <a:pt x="524" y="2141"/>
                    </a:lnTo>
                    <a:lnTo>
                      <a:pt x="530" y="2132"/>
                    </a:lnTo>
                    <a:lnTo>
                      <a:pt x="535" y="2132"/>
                    </a:lnTo>
                    <a:lnTo>
                      <a:pt x="541" y="2132"/>
                    </a:lnTo>
                    <a:lnTo>
                      <a:pt x="546" y="2133"/>
                    </a:lnTo>
                    <a:lnTo>
                      <a:pt x="552" y="2133"/>
                    </a:lnTo>
                    <a:lnTo>
                      <a:pt x="558" y="2134"/>
                    </a:lnTo>
                    <a:lnTo>
                      <a:pt x="564" y="2135"/>
                    </a:lnTo>
                    <a:lnTo>
                      <a:pt x="570" y="2137"/>
                    </a:lnTo>
                    <a:lnTo>
                      <a:pt x="577" y="2139"/>
                    </a:lnTo>
                    <a:lnTo>
                      <a:pt x="580" y="2142"/>
                    </a:lnTo>
                    <a:lnTo>
                      <a:pt x="582" y="2144"/>
                    </a:lnTo>
                    <a:lnTo>
                      <a:pt x="585" y="2147"/>
                    </a:lnTo>
                    <a:lnTo>
                      <a:pt x="587" y="2149"/>
                    </a:lnTo>
                    <a:lnTo>
                      <a:pt x="590" y="2151"/>
                    </a:lnTo>
                    <a:lnTo>
                      <a:pt x="593" y="2154"/>
                    </a:lnTo>
                    <a:lnTo>
                      <a:pt x="596" y="2157"/>
                    </a:lnTo>
                    <a:lnTo>
                      <a:pt x="598" y="2160"/>
                    </a:lnTo>
                    <a:lnTo>
                      <a:pt x="603" y="2160"/>
                    </a:lnTo>
                    <a:lnTo>
                      <a:pt x="609" y="2160"/>
                    </a:lnTo>
                    <a:lnTo>
                      <a:pt x="615" y="2160"/>
                    </a:lnTo>
                    <a:lnTo>
                      <a:pt x="622" y="2159"/>
                    </a:lnTo>
                    <a:lnTo>
                      <a:pt x="629" y="2158"/>
                    </a:lnTo>
                    <a:lnTo>
                      <a:pt x="636" y="2157"/>
                    </a:lnTo>
                    <a:lnTo>
                      <a:pt x="644" y="2155"/>
                    </a:lnTo>
                    <a:lnTo>
                      <a:pt x="652" y="2152"/>
                    </a:lnTo>
                    <a:lnTo>
                      <a:pt x="659" y="2147"/>
                    </a:lnTo>
                    <a:lnTo>
                      <a:pt x="667" y="2141"/>
                    </a:lnTo>
                    <a:lnTo>
                      <a:pt x="674" y="2135"/>
                    </a:lnTo>
                    <a:lnTo>
                      <a:pt x="682" y="2128"/>
                    </a:lnTo>
                    <a:lnTo>
                      <a:pt x="690" y="2121"/>
                    </a:lnTo>
                    <a:lnTo>
                      <a:pt x="700" y="2114"/>
                    </a:lnTo>
                    <a:lnTo>
                      <a:pt x="709" y="2107"/>
                    </a:lnTo>
                    <a:lnTo>
                      <a:pt x="719" y="2098"/>
                    </a:lnTo>
                    <a:lnTo>
                      <a:pt x="717" y="2067"/>
                    </a:lnTo>
                    <a:lnTo>
                      <a:pt x="715" y="2040"/>
                    </a:lnTo>
                    <a:lnTo>
                      <a:pt x="714" y="2016"/>
                    </a:lnTo>
                    <a:lnTo>
                      <a:pt x="715" y="1988"/>
                    </a:lnTo>
                    <a:lnTo>
                      <a:pt x="716" y="1956"/>
                    </a:lnTo>
                    <a:lnTo>
                      <a:pt x="718" y="1914"/>
                    </a:lnTo>
                    <a:lnTo>
                      <a:pt x="721" y="1859"/>
                    </a:lnTo>
                    <a:lnTo>
                      <a:pt x="725" y="1786"/>
                    </a:lnTo>
                    <a:lnTo>
                      <a:pt x="728" y="1786"/>
                    </a:lnTo>
                    <a:lnTo>
                      <a:pt x="730" y="1785"/>
                    </a:lnTo>
                    <a:lnTo>
                      <a:pt x="733" y="1784"/>
                    </a:lnTo>
                    <a:lnTo>
                      <a:pt x="735" y="1782"/>
                    </a:lnTo>
                    <a:lnTo>
                      <a:pt x="738" y="1780"/>
                    </a:lnTo>
                    <a:lnTo>
                      <a:pt x="740" y="1778"/>
                    </a:lnTo>
                    <a:lnTo>
                      <a:pt x="744" y="1776"/>
                    </a:lnTo>
                    <a:lnTo>
                      <a:pt x="746" y="1773"/>
                    </a:lnTo>
                    <a:lnTo>
                      <a:pt x="748" y="1776"/>
                    </a:lnTo>
                    <a:lnTo>
                      <a:pt x="751" y="1778"/>
                    </a:lnTo>
                    <a:lnTo>
                      <a:pt x="754" y="1781"/>
                    </a:lnTo>
                    <a:lnTo>
                      <a:pt x="757" y="1783"/>
                    </a:lnTo>
                    <a:lnTo>
                      <a:pt x="760" y="1786"/>
                    </a:lnTo>
                    <a:lnTo>
                      <a:pt x="764" y="1788"/>
                    </a:lnTo>
                    <a:lnTo>
                      <a:pt x="768" y="1791"/>
                    </a:lnTo>
                    <a:lnTo>
                      <a:pt x="772" y="1793"/>
                    </a:lnTo>
                    <a:lnTo>
                      <a:pt x="775" y="1801"/>
                    </a:lnTo>
                    <a:lnTo>
                      <a:pt x="778" y="1809"/>
                    </a:lnTo>
                    <a:lnTo>
                      <a:pt x="782" y="1817"/>
                    </a:lnTo>
                    <a:lnTo>
                      <a:pt x="786" y="1825"/>
                    </a:lnTo>
                    <a:lnTo>
                      <a:pt x="792" y="1833"/>
                    </a:lnTo>
                    <a:lnTo>
                      <a:pt x="797" y="1842"/>
                    </a:lnTo>
                    <a:lnTo>
                      <a:pt x="801" y="1851"/>
                    </a:lnTo>
                    <a:lnTo>
                      <a:pt x="806" y="1862"/>
                    </a:lnTo>
                    <a:lnTo>
                      <a:pt x="808" y="1948"/>
                    </a:lnTo>
                    <a:lnTo>
                      <a:pt x="810" y="2015"/>
                    </a:lnTo>
                    <a:lnTo>
                      <a:pt x="811" y="2063"/>
                    </a:lnTo>
                    <a:lnTo>
                      <a:pt x="811" y="2096"/>
                    </a:lnTo>
                    <a:lnTo>
                      <a:pt x="811" y="2120"/>
                    </a:lnTo>
                    <a:lnTo>
                      <a:pt x="810" y="2136"/>
                    </a:lnTo>
                    <a:lnTo>
                      <a:pt x="808" y="2147"/>
                    </a:lnTo>
                    <a:lnTo>
                      <a:pt x="806" y="2160"/>
                    </a:lnTo>
                    <a:lnTo>
                      <a:pt x="798" y="2171"/>
                    </a:lnTo>
                    <a:lnTo>
                      <a:pt x="790" y="2179"/>
                    </a:lnTo>
                    <a:lnTo>
                      <a:pt x="784" y="2185"/>
                    </a:lnTo>
                    <a:lnTo>
                      <a:pt x="780" y="2190"/>
                    </a:lnTo>
                    <a:lnTo>
                      <a:pt x="776" y="2193"/>
                    </a:lnTo>
                    <a:lnTo>
                      <a:pt x="771" y="2195"/>
                    </a:lnTo>
                    <a:lnTo>
                      <a:pt x="766" y="2198"/>
                    </a:lnTo>
                    <a:lnTo>
                      <a:pt x="759" y="2200"/>
                    </a:lnTo>
                    <a:lnTo>
                      <a:pt x="757" y="2200"/>
                    </a:lnTo>
                    <a:lnTo>
                      <a:pt x="754" y="2200"/>
                    </a:lnTo>
                    <a:lnTo>
                      <a:pt x="751" y="2199"/>
                    </a:lnTo>
                    <a:lnTo>
                      <a:pt x="748" y="2199"/>
                    </a:lnTo>
                    <a:lnTo>
                      <a:pt x="745" y="2198"/>
                    </a:lnTo>
                    <a:lnTo>
                      <a:pt x="742" y="2197"/>
                    </a:lnTo>
                    <a:lnTo>
                      <a:pt x="736" y="2195"/>
                    </a:lnTo>
                    <a:lnTo>
                      <a:pt x="732" y="2193"/>
                    </a:lnTo>
                    <a:lnTo>
                      <a:pt x="724" y="2196"/>
                    </a:lnTo>
                    <a:lnTo>
                      <a:pt x="716" y="2199"/>
                    </a:lnTo>
                    <a:lnTo>
                      <a:pt x="707" y="2203"/>
                    </a:lnTo>
                    <a:lnTo>
                      <a:pt x="698" y="2208"/>
                    </a:lnTo>
                    <a:lnTo>
                      <a:pt x="688" y="2213"/>
                    </a:lnTo>
                    <a:lnTo>
                      <a:pt x="678" y="2218"/>
                    </a:lnTo>
                    <a:lnTo>
                      <a:pt x="668" y="2222"/>
                    </a:lnTo>
                    <a:lnTo>
                      <a:pt x="658" y="2227"/>
                    </a:lnTo>
                    <a:lnTo>
                      <a:pt x="633" y="2228"/>
                    </a:lnTo>
                    <a:lnTo>
                      <a:pt x="608" y="2229"/>
                    </a:lnTo>
                    <a:lnTo>
                      <a:pt x="582" y="2230"/>
                    </a:lnTo>
                    <a:lnTo>
                      <a:pt x="558" y="2232"/>
                    </a:lnTo>
                    <a:lnTo>
                      <a:pt x="532" y="2234"/>
                    </a:lnTo>
                    <a:lnTo>
                      <a:pt x="507" y="2236"/>
                    </a:lnTo>
                    <a:lnTo>
                      <a:pt x="481" y="2238"/>
                    </a:lnTo>
                    <a:lnTo>
                      <a:pt x="457" y="2241"/>
                    </a:lnTo>
                    <a:close/>
                    <a:moveTo>
                      <a:pt x="141" y="2227"/>
                    </a:moveTo>
                    <a:lnTo>
                      <a:pt x="138" y="2227"/>
                    </a:lnTo>
                    <a:lnTo>
                      <a:pt x="135" y="2226"/>
                    </a:lnTo>
                    <a:lnTo>
                      <a:pt x="133" y="2225"/>
                    </a:lnTo>
                    <a:lnTo>
                      <a:pt x="130" y="2223"/>
                    </a:lnTo>
                    <a:lnTo>
                      <a:pt x="128" y="2221"/>
                    </a:lnTo>
                    <a:lnTo>
                      <a:pt x="125" y="2219"/>
                    </a:lnTo>
                    <a:lnTo>
                      <a:pt x="123" y="2217"/>
                    </a:lnTo>
                    <a:lnTo>
                      <a:pt x="120" y="2214"/>
                    </a:lnTo>
                    <a:lnTo>
                      <a:pt x="118" y="2200"/>
                    </a:lnTo>
                    <a:lnTo>
                      <a:pt x="115" y="2187"/>
                    </a:lnTo>
                    <a:lnTo>
                      <a:pt x="113" y="2173"/>
                    </a:lnTo>
                    <a:lnTo>
                      <a:pt x="110" y="2159"/>
                    </a:lnTo>
                    <a:lnTo>
                      <a:pt x="108" y="2144"/>
                    </a:lnTo>
                    <a:lnTo>
                      <a:pt x="106" y="2129"/>
                    </a:lnTo>
                    <a:lnTo>
                      <a:pt x="103" y="2114"/>
                    </a:lnTo>
                    <a:lnTo>
                      <a:pt x="101" y="2098"/>
                    </a:lnTo>
                    <a:lnTo>
                      <a:pt x="100" y="2098"/>
                    </a:lnTo>
                    <a:lnTo>
                      <a:pt x="99" y="2098"/>
                    </a:lnTo>
                    <a:lnTo>
                      <a:pt x="98" y="2098"/>
                    </a:lnTo>
                    <a:lnTo>
                      <a:pt x="97" y="2097"/>
                    </a:lnTo>
                    <a:lnTo>
                      <a:pt x="95" y="2097"/>
                    </a:lnTo>
                    <a:lnTo>
                      <a:pt x="92" y="2095"/>
                    </a:lnTo>
                    <a:lnTo>
                      <a:pt x="90" y="2094"/>
                    </a:lnTo>
                    <a:lnTo>
                      <a:pt x="86" y="2091"/>
                    </a:lnTo>
                    <a:lnTo>
                      <a:pt x="86" y="2081"/>
                    </a:lnTo>
                    <a:lnTo>
                      <a:pt x="85" y="2070"/>
                    </a:lnTo>
                    <a:lnTo>
                      <a:pt x="84" y="2059"/>
                    </a:lnTo>
                    <a:lnTo>
                      <a:pt x="82" y="2046"/>
                    </a:lnTo>
                    <a:lnTo>
                      <a:pt x="80" y="2035"/>
                    </a:lnTo>
                    <a:lnTo>
                      <a:pt x="78" y="2022"/>
                    </a:lnTo>
                    <a:lnTo>
                      <a:pt x="76" y="2010"/>
                    </a:lnTo>
                    <a:lnTo>
                      <a:pt x="73" y="1996"/>
                    </a:lnTo>
                    <a:lnTo>
                      <a:pt x="73" y="1989"/>
                    </a:lnTo>
                    <a:lnTo>
                      <a:pt x="73" y="1980"/>
                    </a:lnTo>
                    <a:lnTo>
                      <a:pt x="74" y="1972"/>
                    </a:lnTo>
                    <a:lnTo>
                      <a:pt x="74" y="1962"/>
                    </a:lnTo>
                    <a:lnTo>
                      <a:pt x="75" y="1952"/>
                    </a:lnTo>
                    <a:lnTo>
                      <a:pt x="76" y="1942"/>
                    </a:lnTo>
                    <a:lnTo>
                      <a:pt x="78" y="1932"/>
                    </a:lnTo>
                    <a:lnTo>
                      <a:pt x="80" y="1922"/>
                    </a:lnTo>
                    <a:lnTo>
                      <a:pt x="82" y="1920"/>
                    </a:lnTo>
                    <a:lnTo>
                      <a:pt x="85" y="1916"/>
                    </a:lnTo>
                    <a:lnTo>
                      <a:pt x="87" y="1912"/>
                    </a:lnTo>
                    <a:lnTo>
                      <a:pt x="91" y="1908"/>
                    </a:lnTo>
                    <a:lnTo>
                      <a:pt x="93" y="1903"/>
                    </a:lnTo>
                    <a:lnTo>
                      <a:pt x="96" y="1898"/>
                    </a:lnTo>
                    <a:lnTo>
                      <a:pt x="98" y="1893"/>
                    </a:lnTo>
                    <a:lnTo>
                      <a:pt x="101" y="1888"/>
                    </a:lnTo>
                    <a:lnTo>
                      <a:pt x="103" y="1871"/>
                    </a:lnTo>
                    <a:lnTo>
                      <a:pt x="106" y="1852"/>
                    </a:lnTo>
                    <a:lnTo>
                      <a:pt x="108" y="1834"/>
                    </a:lnTo>
                    <a:lnTo>
                      <a:pt x="110" y="1817"/>
                    </a:lnTo>
                    <a:lnTo>
                      <a:pt x="113" y="1797"/>
                    </a:lnTo>
                    <a:lnTo>
                      <a:pt x="115" y="1779"/>
                    </a:lnTo>
                    <a:lnTo>
                      <a:pt x="118" y="1760"/>
                    </a:lnTo>
                    <a:lnTo>
                      <a:pt x="120" y="1739"/>
                    </a:lnTo>
                    <a:lnTo>
                      <a:pt x="123" y="1739"/>
                    </a:lnTo>
                    <a:lnTo>
                      <a:pt x="125" y="1738"/>
                    </a:lnTo>
                    <a:lnTo>
                      <a:pt x="128" y="1737"/>
                    </a:lnTo>
                    <a:lnTo>
                      <a:pt x="130" y="1735"/>
                    </a:lnTo>
                    <a:lnTo>
                      <a:pt x="133" y="1733"/>
                    </a:lnTo>
                    <a:lnTo>
                      <a:pt x="135" y="1731"/>
                    </a:lnTo>
                    <a:lnTo>
                      <a:pt x="138" y="1728"/>
                    </a:lnTo>
                    <a:lnTo>
                      <a:pt x="141" y="1726"/>
                    </a:lnTo>
                    <a:lnTo>
                      <a:pt x="150" y="1706"/>
                    </a:lnTo>
                    <a:lnTo>
                      <a:pt x="157" y="1689"/>
                    </a:lnTo>
                    <a:lnTo>
                      <a:pt x="162" y="1675"/>
                    </a:lnTo>
                    <a:lnTo>
                      <a:pt x="167" y="1661"/>
                    </a:lnTo>
                    <a:lnTo>
                      <a:pt x="171" y="1644"/>
                    </a:lnTo>
                    <a:lnTo>
                      <a:pt x="175" y="1626"/>
                    </a:lnTo>
                    <a:lnTo>
                      <a:pt x="181" y="1601"/>
                    </a:lnTo>
                    <a:lnTo>
                      <a:pt x="187" y="1570"/>
                    </a:lnTo>
                    <a:lnTo>
                      <a:pt x="203" y="1554"/>
                    </a:lnTo>
                    <a:lnTo>
                      <a:pt x="215" y="1541"/>
                    </a:lnTo>
                    <a:lnTo>
                      <a:pt x="224" y="1532"/>
                    </a:lnTo>
                    <a:lnTo>
                      <a:pt x="230" y="1524"/>
                    </a:lnTo>
                    <a:lnTo>
                      <a:pt x="235" y="1517"/>
                    </a:lnTo>
                    <a:lnTo>
                      <a:pt x="240" y="1509"/>
                    </a:lnTo>
                    <a:lnTo>
                      <a:pt x="244" y="1499"/>
                    </a:lnTo>
                    <a:lnTo>
                      <a:pt x="249" y="1488"/>
                    </a:lnTo>
                    <a:lnTo>
                      <a:pt x="256" y="1485"/>
                    </a:lnTo>
                    <a:lnTo>
                      <a:pt x="263" y="1482"/>
                    </a:lnTo>
                    <a:lnTo>
                      <a:pt x="271" y="1478"/>
                    </a:lnTo>
                    <a:lnTo>
                      <a:pt x="278" y="1474"/>
                    </a:lnTo>
                    <a:lnTo>
                      <a:pt x="286" y="1470"/>
                    </a:lnTo>
                    <a:lnTo>
                      <a:pt x="294" y="1465"/>
                    </a:lnTo>
                    <a:lnTo>
                      <a:pt x="301" y="1460"/>
                    </a:lnTo>
                    <a:lnTo>
                      <a:pt x="309" y="1455"/>
                    </a:lnTo>
                    <a:lnTo>
                      <a:pt x="316" y="1455"/>
                    </a:lnTo>
                    <a:lnTo>
                      <a:pt x="324" y="1454"/>
                    </a:lnTo>
                    <a:lnTo>
                      <a:pt x="331" y="1452"/>
                    </a:lnTo>
                    <a:lnTo>
                      <a:pt x="339" y="1450"/>
                    </a:lnTo>
                    <a:lnTo>
                      <a:pt x="348" y="1448"/>
                    </a:lnTo>
                    <a:lnTo>
                      <a:pt x="357" y="1446"/>
                    </a:lnTo>
                    <a:lnTo>
                      <a:pt x="366" y="1443"/>
                    </a:lnTo>
                    <a:lnTo>
                      <a:pt x="376" y="1441"/>
                    </a:lnTo>
                    <a:lnTo>
                      <a:pt x="378" y="1438"/>
                    </a:lnTo>
                    <a:lnTo>
                      <a:pt x="381" y="1435"/>
                    </a:lnTo>
                    <a:lnTo>
                      <a:pt x="383" y="1431"/>
                    </a:lnTo>
                    <a:lnTo>
                      <a:pt x="386" y="1427"/>
                    </a:lnTo>
                    <a:lnTo>
                      <a:pt x="388" y="1422"/>
                    </a:lnTo>
                    <a:lnTo>
                      <a:pt x="392" y="1417"/>
                    </a:lnTo>
                    <a:lnTo>
                      <a:pt x="394" y="1412"/>
                    </a:lnTo>
                    <a:lnTo>
                      <a:pt x="396" y="1407"/>
                    </a:lnTo>
                    <a:lnTo>
                      <a:pt x="421" y="1407"/>
                    </a:lnTo>
                    <a:lnTo>
                      <a:pt x="447" y="1407"/>
                    </a:lnTo>
                    <a:lnTo>
                      <a:pt x="472" y="1407"/>
                    </a:lnTo>
                    <a:lnTo>
                      <a:pt x="497" y="1407"/>
                    </a:lnTo>
                    <a:lnTo>
                      <a:pt x="522" y="1407"/>
                    </a:lnTo>
                    <a:lnTo>
                      <a:pt x="548" y="1407"/>
                    </a:lnTo>
                    <a:lnTo>
                      <a:pt x="572" y="1407"/>
                    </a:lnTo>
                    <a:lnTo>
                      <a:pt x="598" y="1407"/>
                    </a:lnTo>
                    <a:lnTo>
                      <a:pt x="598" y="1413"/>
                    </a:lnTo>
                    <a:lnTo>
                      <a:pt x="598" y="1419"/>
                    </a:lnTo>
                    <a:lnTo>
                      <a:pt x="598" y="1425"/>
                    </a:lnTo>
                    <a:lnTo>
                      <a:pt x="599" y="1431"/>
                    </a:lnTo>
                    <a:lnTo>
                      <a:pt x="600" y="1438"/>
                    </a:lnTo>
                    <a:lnTo>
                      <a:pt x="601" y="1446"/>
                    </a:lnTo>
                    <a:lnTo>
                      <a:pt x="603" y="1454"/>
                    </a:lnTo>
                    <a:lnTo>
                      <a:pt x="605" y="1462"/>
                    </a:lnTo>
                    <a:lnTo>
                      <a:pt x="602" y="1464"/>
                    </a:lnTo>
                    <a:lnTo>
                      <a:pt x="600" y="1468"/>
                    </a:lnTo>
                    <a:lnTo>
                      <a:pt x="597" y="1472"/>
                    </a:lnTo>
                    <a:lnTo>
                      <a:pt x="594" y="1476"/>
                    </a:lnTo>
                    <a:lnTo>
                      <a:pt x="590" y="1480"/>
                    </a:lnTo>
                    <a:lnTo>
                      <a:pt x="586" y="1485"/>
                    </a:lnTo>
                    <a:lnTo>
                      <a:pt x="582" y="1490"/>
                    </a:lnTo>
                    <a:lnTo>
                      <a:pt x="577" y="1495"/>
                    </a:lnTo>
                    <a:lnTo>
                      <a:pt x="548" y="1503"/>
                    </a:lnTo>
                    <a:lnTo>
                      <a:pt x="517" y="1511"/>
                    </a:lnTo>
                    <a:lnTo>
                      <a:pt x="486" y="1519"/>
                    </a:lnTo>
                    <a:lnTo>
                      <a:pt x="456" y="1527"/>
                    </a:lnTo>
                    <a:lnTo>
                      <a:pt x="424" y="1535"/>
                    </a:lnTo>
                    <a:lnTo>
                      <a:pt x="394" y="1543"/>
                    </a:lnTo>
                    <a:lnTo>
                      <a:pt x="361" y="1554"/>
                    </a:lnTo>
                    <a:lnTo>
                      <a:pt x="329" y="1563"/>
                    </a:lnTo>
                    <a:lnTo>
                      <a:pt x="319" y="1571"/>
                    </a:lnTo>
                    <a:lnTo>
                      <a:pt x="309" y="1578"/>
                    </a:lnTo>
                    <a:lnTo>
                      <a:pt x="299" y="1586"/>
                    </a:lnTo>
                    <a:lnTo>
                      <a:pt x="288" y="1593"/>
                    </a:lnTo>
                    <a:lnTo>
                      <a:pt x="278" y="1601"/>
                    </a:lnTo>
                    <a:lnTo>
                      <a:pt x="268" y="1609"/>
                    </a:lnTo>
                    <a:lnTo>
                      <a:pt x="258" y="1617"/>
                    </a:lnTo>
                    <a:lnTo>
                      <a:pt x="249" y="1624"/>
                    </a:lnTo>
                    <a:lnTo>
                      <a:pt x="244" y="1641"/>
                    </a:lnTo>
                    <a:lnTo>
                      <a:pt x="238" y="1660"/>
                    </a:lnTo>
                    <a:lnTo>
                      <a:pt x="232" y="1678"/>
                    </a:lnTo>
                    <a:lnTo>
                      <a:pt x="227" y="1696"/>
                    </a:lnTo>
                    <a:lnTo>
                      <a:pt x="221" y="1715"/>
                    </a:lnTo>
                    <a:lnTo>
                      <a:pt x="215" y="1733"/>
                    </a:lnTo>
                    <a:lnTo>
                      <a:pt x="209" y="1754"/>
                    </a:lnTo>
                    <a:lnTo>
                      <a:pt x="201" y="1773"/>
                    </a:lnTo>
                    <a:lnTo>
                      <a:pt x="201" y="1786"/>
                    </a:lnTo>
                    <a:lnTo>
                      <a:pt x="201" y="1799"/>
                    </a:lnTo>
                    <a:lnTo>
                      <a:pt x="201" y="1814"/>
                    </a:lnTo>
                    <a:lnTo>
                      <a:pt x="201" y="1828"/>
                    </a:lnTo>
                    <a:lnTo>
                      <a:pt x="201" y="1843"/>
                    </a:lnTo>
                    <a:lnTo>
                      <a:pt x="201" y="1858"/>
                    </a:lnTo>
                    <a:lnTo>
                      <a:pt x="201" y="1873"/>
                    </a:lnTo>
                    <a:lnTo>
                      <a:pt x="201" y="1888"/>
                    </a:lnTo>
                    <a:lnTo>
                      <a:pt x="199" y="1901"/>
                    </a:lnTo>
                    <a:lnTo>
                      <a:pt x="196" y="1914"/>
                    </a:lnTo>
                    <a:lnTo>
                      <a:pt x="194" y="1927"/>
                    </a:lnTo>
                    <a:lnTo>
                      <a:pt x="192" y="1939"/>
                    </a:lnTo>
                    <a:lnTo>
                      <a:pt x="188" y="1951"/>
                    </a:lnTo>
                    <a:lnTo>
                      <a:pt x="186" y="1965"/>
                    </a:lnTo>
                    <a:lnTo>
                      <a:pt x="183" y="1977"/>
                    </a:lnTo>
                    <a:lnTo>
                      <a:pt x="181" y="1990"/>
                    </a:lnTo>
                    <a:lnTo>
                      <a:pt x="172" y="2001"/>
                    </a:lnTo>
                    <a:lnTo>
                      <a:pt x="165" y="2010"/>
                    </a:lnTo>
                    <a:lnTo>
                      <a:pt x="161" y="2017"/>
                    </a:lnTo>
                    <a:lnTo>
                      <a:pt x="158" y="2022"/>
                    </a:lnTo>
                    <a:lnTo>
                      <a:pt x="156" y="2027"/>
                    </a:lnTo>
                    <a:lnTo>
                      <a:pt x="155" y="2032"/>
                    </a:lnTo>
                    <a:lnTo>
                      <a:pt x="154" y="2037"/>
                    </a:lnTo>
                    <a:lnTo>
                      <a:pt x="154" y="2044"/>
                    </a:lnTo>
                    <a:lnTo>
                      <a:pt x="159" y="2049"/>
                    </a:lnTo>
                    <a:lnTo>
                      <a:pt x="164" y="2056"/>
                    </a:lnTo>
                    <a:lnTo>
                      <a:pt x="169" y="2062"/>
                    </a:lnTo>
                    <a:lnTo>
                      <a:pt x="175" y="2069"/>
                    </a:lnTo>
                    <a:lnTo>
                      <a:pt x="181" y="2076"/>
                    </a:lnTo>
                    <a:lnTo>
                      <a:pt x="187" y="2083"/>
                    </a:lnTo>
                    <a:lnTo>
                      <a:pt x="194" y="2091"/>
                    </a:lnTo>
                    <a:lnTo>
                      <a:pt x="201" y="2098"/>
                    </a:lnTo>
                    <a:lnTo>
                      <a:pt x="201" y="2109"/>
                    </a:lnTo>
                    <a:lnTo>
                      <a:pt x="201" y="2119"/>
                    </a:lnTo>
                    <a:lnTo>
                      <a:pt x="201" y="2129"/>
                    </a:lnTo>
                    <a:lnTo>
                      <a:pt x="201" y="2139"/>
                    </a:lnTo>
                    <a:lnTo>
                      <a:pt x="201" y="2149"/>
                    </a:lnTo>
                    <a:lnTo>
                      <a:pt x="201" y="2160"/>
                    </a:lnTo>
                    <a:lnTo>
                      <a:pt x="201" y="2170"/>
                    </a:lnTo>
                    <a:lnTo>
                      <a:pt x="201" y="2180"/>
                    </a:lnTo>
                    <a:lnTo>
                      <a:pt x="183" y="2197"/>
                    </a:lnTo>
                    <a:lnTo>
                      <a:pt x="170" y="2212"/>
                    </a:lnTo>
                    <a:lnTo>
                      <a:pt x="160" y="2221"/>
                    </a:lnTo>
                    <a:lnTo>
                      <a:pt x="154" y="2227"/>
                    </a:lnTo>
                    <a:lnTo>
                      <a:pt x="149" y="2230"/>
                    </a:lnTo>
                    <a:lnTo>
                      <a:pt x="146" y="2230"/>
                    </a:lnTo>
                    <a:lnTo>
                      <a:pt x="143" y="2229"/>
                    </a:lnTo>
                    <a:lnTo>
                      <a:pt x="141" y="2227"/>
                    </a:lnTo>
                    <a:close/>
                    <a:moveTo>
                      <a:pt x="6835" y="2051"/>
                    </a:moveTo>
                    <a:lnTo>
                      <a:pt x="6830" y="2048"/>
                    </a:lnTo>
                    <a:lnTo>
                      <a:pt x="6825" y="2046"/>
                    </a:lnTo>
                    <a:lnTo>
                      <a:pt x="6820" y="2043"/>
                    </a:lnTo>
                    <a:lnTo>
                      <a:pt x="6814" y="2040"/>
                    </a:lnTo>
                    <a:lnTo>
                      <a:pt x="6810" y="2037"/>
                    </a:lnTo>
                    <a:lnTo>
                      <a:pt x="6805" y="2033"/>
                    </a:lnTo>
                    <a:lnTo>
                      <a:pt x="6800" y="2029"/>
                    </a:lnTo>
                    <a:lnTo>
                      <a:pt x="6795" y="2024"/>
                    </a:lnTo>
                    <a:lnTo>
                      <a:pt x="6795" y="2017"/>
                    </a:lnTo>
                    <a:lnTo>
                      <a:pt x="6795" y="2009"/>
                    </a:lnTo>
                    <a:lnTo>
                      <a:pt x="6795" y="2001"/>
                    </a:lnTo>
                    <a:lnTo>
                      <a:pt x="6795" y="1993"/>
                    </a:lnTo>
                    <a:lnTo>
                      <a:pt x="6795" y="1986"/>
                    </a:lnTo>
                    <a:lnTo>
                      <a:pt x="6795" y="1978"/>
                    </a:lnTo>
                    <a:lnTo>
                      <a:pt x="6795" y="1971"/>
                    </a:lnTo>
                    <a:lnTo>
                      <a:pt x="6795" y="1963"/>
                    </a:lnTo>
                    <a:lnTo>
                      <a:pt x="6810" y="1945"/>
                    </a:lnTo>
                    <a:lnTo>
                      <a:pt x="6825" y="1927"/>
                    </a:lnTo>
                    <a:lnTo>
                      <a:pt x="6840" y="1910"/>
                    </a:lnTo>
                    <a:lnTo>
                      <a:pt x="6855" y="1891"/>
                    </a:lnTo>
                    <a:lnTo>
                      <a:pt x="6871" y="1874"/>
                    </a:lnTo>
                    <a:lnTo>
                      <a:pt x="6886" y="1857"/>
                    </a:lnTo>
                    <a:lnTo>
                      <a:pt x="6900" y="1838"/>
                    </a:lnTo>
                    <a:lnTo>
                      <a:pt x="6915" y="1821"/>
                    </a:lnTo>
                    <a:lnTo>
                      <a:pt x="6919" y="1810"/>
                    </a:lnTo>
                    <a:lnTo>
                      <a:pt x="6922" y="1799"/>
                    </a:lnTo>
                    <a:lnTo>
                      <a:pt x="6926" y="1787"/>
                    </a:lnTo>
                    <a:lnTo>
                      <a:pt x="6930" y="1776"/>
                    </a:lnTo>
                    <a:lnTo>
                      <a:pt x="6935" y="1764"/>
                    </a:lnTo>
                    <a:lnTo>
                      <a:pt x="6939" y="1751"/>
                    </a:lnTo>
                    <a:lnTo>
                      <a:pt x="6944" y="1738"/>
                    </a:lnTo>
                    <a:lnTo>
                      <a:pt x="6949" y="1726"/>
                    </a:lnTo>
                    <a:lnTo>
                      <a:pt x="6952" y="1723"/>
                    </a:lnTo>
                    <a:lnTo>
                      <a:pt x="6954" y="1721"/>
                    </a:lnTo>
                    <a:lnTo>
                      <a:pt x="6957" y="1718"/>
                    </a:lnTo>
                    <a:lnTo>
                      <a:pt x="6960" y="1716"/>
                    </a:lnTo>
                    <a:lnTo>
                      <a:pt x="6963" y="1713"/>
                    </a:lnTo>
                    <a:lnTo>
                      <a:pt x="6968" y="1711"/>
                    </a:lnTo>
                    <a:lnTo>
                      <a:pt x="6972" y="1708"/>
                    </a:lnTo>
                    <a:lnTo>
                      <a:pt x="6977" y="1706"/>
                    </a:lnTo>
                    <a:lnTo>
                      <a:pt x="6977" y="1692"/>
                    </a:lnTo>
                    <a:lnTo>
                      <a:pt x="6978" y="1679"/>
                    </a:lnTo>
                    <a:lnTo>
                      <a:pt x="6979" y="1665"/>
                    </a:lnTo>
                    <a:lnTo>
                      <a:pt x="6981" y="1650"/>
                    </a:lnTo>
                    <a:lnTo>
                      <a:pt x="6983" y="1635"/>
                    </a:lnTo>
                    <a:lnTo>
                      <a:pt x="6985" y="1621"/>
                    </a:lnTo>
                    <a:lnTo>
                      <a:pt x="6987" y="1606"/>
                    </a:lnTo>
                    <a:lnTo>
                      <a:pt x="6990" y="1590"/>
                    </a:lnTo>
                    <a:lnTo>
                      <a:pt x="6992" y="1590"/>
                    </a:lnTo>
                    <a:lnTo>
                      <a:pt x="6995" y="1590"/>
                    </a:lnTo>
                    <a:lnTo>
                      <a:pt x="6997" y="1589"/>
                    </a:lnTo>
                    <a:lnTo>
                      <a:pt x="7000" y="1589"/>
                    </a:lnTo>
                    <a:lnTo>
                      <a:pt x="7002" y="1588"/>
                    </a:lnTo>
                    <a:lnTo>
                      <a:pt x="7005" y="1587"/>
                    </a:lnTo>
                    <a:lnTo>
                      <a:pt x="7007" y="1585"/>
                    </a:lnTo>
                    <a:lnTo>
                      <a:pt x="7010" y="1583"/>
                    </a:lnTo>
                    <a:lnTo>
                      <a:pt x="7014" y="1588"/>
                    </a:lnTo>
                    <a:lnTo>
                      <a:pt x="7021" y="1593"/>
                    </a:lnTo>
                    <a:lnTo>
                      <a:pt x="7026" y="1598"/>
                    </a:lnTo>
                    <a:lnTo>
                      <a:pt x="7031" y="1604"/>
                    </a:lnTo>
                    <a:lnTo>
                      <a:pt x="7037" y="1609"/>
                    </a:lnTo>
                    <a:lnTo>
                      <a:pt x="7043" y="1614"/>
                    </a:lnTo>
                    <a:lnTo>
                      <a:pt x="7050" y="1619"/>
                    </a:lnTo>
                    <a:lnTo>
                      <a:pt x="7057" y="1624"/>
                    </a:lnTo>
                    <a:lnTo>
                      <a:pt x="7063" y="1644"/>
                    </a:lnTo>
                    <a:lnTo>
                      <a:pt x="7069" y="1661"/>
                    </a:lnTo>
                    <a:lnTo>
                      <a:pt x="7073" y="1675"/>
                    </a:lnTo>
                    <a:lnTo>
                      <a:pt x="7076" y="1688"/>
                    </a:lnTo>
                    <a:lnTo>
                      <a:pt x="7078" y="1704"/>
                    </a:lnTo>
                    <a:lnTo>
                      <a:pt x="7080" y="1721"/>
                    </a:lnTo>
                    <a:lnTo>
                      <a:pt x="7082" y="1744"/>
                    </a:lnTo>
                    <a:lnTo>
                      <a:pt x="7084" y="1773"/>
                    </a:lnTo>
                    <a:lnTo>
                      <a:pt x="7081" y="1780"/>
                    </a:lnTo>
                    <a:lnTo>
                      <a:pt x="7078" y="1786"/>
                    </a:lnTo>
                    <a:lnTo>
                      <a:pt x="7074" y="1792"/>
                    </a:lnTo>
                    <a:lnTo>
                      <a:pt x="7070" y="1799"/>
                    </a:lnTo>
                    <a:lnTo>
                      <a:pt x="7065" y="1807"/>
                    </a:lnTo>
                    <a:lnTo>
                      <a:pt x="7060" y="1816"/>
                    </a:lnTo>
                    <a:lnTo>
                      <a:pt x="7055" y="1827"/>
                    </a:lnTo>
                    <a:lnTo>
                      <a:pt x="7050" y="1841"/>
                    </a:lnTo>
                    <a:lnTo>
                      <a:pt x="7039" y="1852"/>
                    </a:lnTo>
                    <a:lnTo>
                      <a:pt x="7030" y="1864"/>
                    </a:lnTo>
                    <a:lnTo>
                      <a:pt x="7022" y="1873"/>
                    </a:lnTo>
                    <a:lnTo>
                      <a:pt x="7015" y="1882"/>
                    </a:lnTo>
                    <a:lnTo>
                      <a:pt x="7010" y="1888"/>
                    </a:lnTo>
                    <a:lnTo>
                      <a:pt x="7006" y="1894"/>
                    </a:lnTo>
                    <a:lnTo>
                      <a:pt x="7001" y="1898"/>
                    </a:lnTo>
                    <a:lnTo>
                      <a:pt x="6996" y="1901"/>
                    </a:lnTo>
                    <a:lnTo>
                      <a:pt x="6996" y="1910"/>
                    </a:lnTo>
                    <a:lnTo>
                      <a:pt x="6996" y="1917"/>
                    </a:lnTo>
                    <a:lnTo>
                      <a:pt x="6996" y="1925"/>
                    </a:lnTo>
                    <a:lnTo>
                      <a:pt x="6996" y="1932"/>
                    </a:lnTo>
                    <a:lnTo>
                      <a:pt x="6996" y="1940"/>
                    </a:lnTo>
                    <a:lnTo>
                      <a:pt x="6996" y="1947"/>
                    </a:lnTo>
                    <a:lnTo>
                      <a:pt x="6996" y="1956"/>
                    </a:lnTo>
                    <a:lnTo>
                      <a:pt x="6996" y="1963"/>
                    </a:lnTo>
                    <a:lnTo>
                      <a:pt x="6989" y="1973"/>
                    </a:lnTo>
                    <a:lnTo>
                      <a:pt x="6982" y="1983"/>
                    </a:lnTo>
                    <a:lnTo>
                      <a:pt x="6974" y="1994"/>
                    </a:lnTo>
                    <a:lnTo>
                      <a:pt x="6967" y="2004"/>
                    </a:lnTo>
                    <a:lnTo>
                      <a:pt x="6958" y="2016"/>
                    </a:lnTo>
                    <a:lnTo>
                      <a:pt x="6951" y="2027"/>
                    </a:lnTo>
                    <a:lnTo>
                      <a:pt x="6943" y="2038"/>
                    </a:lnTo>
                    <a:lnTo>
                      <a:pt x="6936" y="2051"/>
                    </a:lnTo>
                    <a:lnTo>
                      <a:pt x="6924" y="2051"/>
                    </a:lnTo>
                    <a:lnTo>
                      <a:pt x="6910" y="2051"/>
                    </a:lnTo>
                    <a:lnTo>
                      <a:pt x="6898" y="2051"/>
                    </a:lnTo>
                    <a:lnTo>
                      <a:pt x="6886" y="2051"/>
                    </a:lnTo>
                    <a:lnTo>
                      <a:pt x="6873" y="2051"/>
                    </a:lnTo>
                    <a:lnTo>
                      <a:pt x="6860" y="2051"/>
                    </a:lnTo>
                    <a:lnTo>
                      <a:pt x="6848" y="2051"/>
                    </a:lnTo>
                    <a:lnTo>
                      <a:pt x="6835" y="2051"/>
                    </a:lnTo>
                    <a:close/>
                    <a:moveTo>
                      <a:pt x="296" y="2024"/>
                    </a:moveTo>
                    <a:lnTo>
                      <a:pt x="293" y="2024"/>
                    </a:lnTo>
                    <a:lnTo>
                      <a:pt x="291" y="2023"/>
                    </a:lnTo>
                    <a:lnTo>
                      <a:pt x="287" y="2022"/>
                    </a:lnTo>
                    <a:lnTo>
                      <a:pt x="284" y="2020"/>
                    </a:lnTo>
                    <a:lnTo>
                      <a:pt x="281" y="2018"/>
                    </a:lnTo>
                    <a:lnTo>
                      <a:pt x="277" y="2016"/>
                    </a:lnTo>
                    <a:lnTo>
                      <a:pt x="273" y="2013"/>
                    </a:lnTo>
                    <a:lnTo>
                      <a:pt x="268" y="2011"/>
                    </a:lnTo>
                    <a:lnTo>
                      <a:pt x="266" y="1990"/>
                    </a:lnTo>
                    <a:lnTo>
                      <a:pt x="263" y="1970"/>
                    </a:lnTo>
                    <a:lnTo>
                      <a:pt x="261" y="1949"/>
                    </a:lnTo>
                    <a:lnTo>
                      <a:pt x="258" y="1928"/>
                    </a:lnTo>
                    <a:lnTo>
                      <a:pt x="256" y="1907"/>
                    </a:lnTo>
                    <a:lnTo>
                      <a:pt x="253" y="1885"/>
                    </a:lnTo>
                    <a:lnTo>
                      <a:pt x="251" y="1864"/>
                    </a:lnTo>
                    <a:lnTo>
                      <a:pt x="249" y="1841"/>
                    </a:lnTo>
                    <a:lnTo>
                      <a:pt x="249" y="1836"/>
                    </a:lnTo>
                    <a:lnTo>
                      <a:pt x="249" y="1831"/>
                    </a:lnTo>
                    <a:lnTo>
                      <a:pt x="249" y="1825"/>
                    </a:lnTo>
                    <a:lnTo>
                      <a:pt x="249" y="1820"/>
                    </a:lnTo>
                    <a:lnTo>
                      <a:pt x="250" y="1814"/>
                    </a:lnTo>
                    <a:lnTo>
                      <a:pt x="251" y="1808"/>
                    </a:lnTo>
                    <a:lnTo>
                      <a:pt x="253" y="1800"/>
                    </a:lnTo>
                    <a:lnTo>
                      <a:pt x="255" y="1793"/>
                    </a:lnTo>
                    <a:lnTo>
                      <a:pt x="258" y="1793"/>
                    </a:lnTo>
                    <a:lnTo>
                      <a:pt x="260" y="1793"/>
                    </a:lnTo>
                    <a:lnTo>
                      <a:pt x="263" y="1793"/>
                    </a:lnTo>
                    <a:lnTo>
                      <a:pt x="265" y="1792"/>
                    </a:lnTo>
                    <a:lnTo>
                      <a:pt x="267" y="1792"/>
                    </a:lnTo>
                    <a:lnTo>
                      <a:pt x="270" y="1790"/>
                    </a:lnTo>
                    <a:lnTo>
                      <a:pt x="272" y="1789"/>
                    </a:lnTo>
                    <a:lnTo>
                      <a:pt x="275" y="1786"/>
                    </a:lnTo>
                    <a:lnTo>
                      <a:pt x="293" y="1794"/>
                    </a:lnTo>
                    <a:lnTo>
                      <a:pt x="311" y="1802"/>
                    </a:lnTo>
                    <a:lnTo>
                      <a:pt x="328" y="1810"/>
                    </a:lnTo>
                    <a:lnTo>
                      <a:pt x="347" y="1818"/>
                    </a:lnTo>
                    <a:lnTo>
                      <a:pt x="365" y="1827"/>
                    </a:lnTo>
                    <a:lnTo>
                      <a:pt x="383" y="1835"/>
                    </a:lnTo>
                    <a:lnTo>
                      <a:pt x="403" y="1844"/>
                    </a:lnTo>
                    <a:lnTo>
                      <a:pt x="423" y="1855"/>
                    </a:lnTo>
                    <a:lnTo>
                      <a:pt x="441" y="1855"/>
                    </a:lnTo>
                    <a:lnTo>
                      <a:pt x="460" y="1855"/>
                    </a:lnTo>
                    <a:lnTo>
                      <a:pt x="478" y="1855"/>
                    </a:lnTo>
                    <a:lnTo>
                      <a:pt x="498" y="1856"/>
                    </a:lnTo>
                    <a:lnTo>
                      <a:pt x="517" y="1857"/>
                    </a:lnTo>
                    <a:lnTo>
                      <a:pt x="537" y="1858"/>
                    </a:lnTo>
                    <a:lnTo>
                      <a:pt x="558" y="1859"/>
                    </a:lnTo>
                    <a:lnTo>
                      <a:pt x="577" y="1862"/>
                    </a:lnTo>
                    <a:lnTo>
                      <a:pt x="585" y="1869"/>
                    </a:lnTo>
                    <a:lnTo>
                      <a:pt x="594" y="1878"/>
                    </a:lnTo>
                    <a:lnTo>
                      <a:pt x="603" y="1886"/>
                    </a:lnTo>
                    <a:lnTo>
                      <a:pt x="612" y="1896"/>
                    </a:lnTo>
                    <a:lnTo>
                      <a:pt x="621" y="1906"/>
                    </a:lnTo>
                    <a:lnTo>
                      <a:pt x="631" y="1916"/>
                    </a:lnTo>
                    <a:lnTo>
                      <a:pt x="642" y="1926"/>
                    </a:lnTo>
                    <a:lnTo>
                      <a:pt x="652" y="1936"/>
                    </a:lnTo>
                    <a:lnTo>
                      <a:pt x="654" y="1945"/>
                    </a:lnTo>
                    <a:lnTo>
                      <a:pt x="655" y="1952"/>
                    </a:lnTo>
                    <a:lnTo>
                      <a:pt x="656" y="1960"/>
                    </a:lnTo>
                    <a:lnTo>
                      <a:pt x="657" y="1967"/>
                    </a:lnTo>
                    <a:lnTo>
                      <a:pt x="656" y="1976"/>
                    </a:lnTo>
                    <a:lnTo>
                      <a:pt x="655" y="1988"/>
                    </a:lnTo>
                    <a:lnTo>
                      <a:pt x="654" y="2003"/>
                    </a:lnTo>
                    <a:lnTo>
                      <a:pt x="652" y="2024"/>
                    </a:lnTo>
                    <a:lnTo>
                      <a:pt x="636" y="2019"/>
                    </a:lnTo>
                    <a:lnTo>
                      <a:pt x="621" y="2013"/>
                    </a:lnTo>
                    <a:lnTo>
                      <a:pt x="606" y="2007"/>
                    </a:lnTo>
                    <a:lnTo>
                      <a:pt x="590" y="1999"/>
                    </a:lnTo>
                    <a:lnTo>
                      <a:pt x="574" y="1992"/>
                    </a:lnTo>
                    <a:lnTo>
                      <a:pt x="558" y="1985"/>
                    </a:lnTo>
                    <a:lnTo>
                      <a:pt x="542" y="1977"/>
                    </a:lnTo>
                    <a:lnTo>
                      <a:pt x="524" y="1970"/>
                    </a:lnTo>
                    <a:lnTo>
                      <a:pt x="514" y="1970"/>
                    </a:lnTo>
                    <a:lnTo>
                      <a:pt x="504" y="1970"/>
                    </a:lnTo>
                    <a:lnTo>
                      <a:pt x="494" y="1970"/>
                    </a:lnTo>
                    <a:lnTo>
                      <a:pt x="483" y="1969"/>
                    </a:lnTo>
                    <a:lnTo>
                      <a:pt x="473" y="1968"/>
                    </a:lnTo>
                    <a:lnTo>
                      <a:pt x="463" y="1967"/>
                    </a:lnTo>
                    <a:lnTo>
                      <a:pt x="453" y="1965"/>
                    </a:lnTo>
                    <a:lnTo>
                      <a:pt x="444" y="1963"/>
                    </a:lnTo>
                    <a:lnTo>
                      <a:pt x="425" y="1971"/>
                    </a:lnTo>
                    <a:lnTo>
                      <a:pt x="408" y="1978"/>
                    </a:lnTo>
                    <a:lnTo>
                      <a:pt x="389" y="1986"/>
                    </a:lnTo>
                    <a:lnTo>
                      <a:pt x="372" y="1993"/>
                    </a:lnTo>
                    <a:lnTo>
                      <a:pt x="353" y="2001"/>
                    </a:lnTo>
                    <a:lnTo>
                      <a:pt x="334" y="2009"/>
                    </a:lnTo>
                    <a:lnTo>
                      <a:pt x="315" y="2017"/>
                    </a:lnTo>
                    <a:lnTo>
                      <a:pt x="296" y="2024"/>
                    </a:lnTo>
                    <a:close/>
                    <a:moveTo>
                      <a:pt x="6344" y="1970"/>
                    </a:moveTo>
                    <a:lnTo>
                      <a:pt x="6344" y="1970"/>
                    </a:lnTo>
                    <a:lnTo>
                      <a:pt x="6343" y="1970"/>
                    </a:lnTo>
                    <a:lnTo>
                      <a:pt x="6342" y="1970"/>
                    </a:lnTo>
                    <a:lnTo>
                      <a:pt x="6340" y="1970"/>
                    </a:lnTo>
                    <a:lnTo>
                      <a:pt x="6338" y="1970"/>
                    </a:lnTo>
                    <a:lnTo>
                      <a:pt x="6336" y="1970"/>
                    </a:lnTo>
                    <a:lnTo>
                      <a:pt x="6334" y="1970"/>
                    </a:lnTo>
                    <a:lnTo>
                      <a:pt x="6331" y="1970"/>
                    </a:lnTo>
                    <a:lnTo>
                      <a:pt x="6329" y="1962"/>
                    </a:lnTo>
                    <a:lnTo>
                      <a:pt x="6326" y="1954"/>
                    </a:lnTo>
                    <a:lnTo>
                      <a:pt x="6324" y="1946"/>
                    </a:lnTo>
                    <a:lnTo>
                      <a:pt x="6321" y="1939"/>
                    </a:lnTo>
                    <a:lnTo>
                      <a:pt x="6319" y="1932"/>
                    </a:lnTo>
                    <a:lnTo>
                      <a:pt x="6316" y="1924"/>
                    </a:lnTo>
                    <a:lnTo>
                      <a:pt x="6314" y="1917"/>
                    </a:lnTo>
                    <a:lnTo>
                      <a:pt x="6310" y="1909"/>
                    </a:lnTo>
                    <a:lnTo>
                      <a:pt x="6311" y="1888"/>
                    </a:lnTo>
                    <a:lnTo>
                      <a:pt x="6312" y="1867"/>
                    </a:lnTo>
                    <a:lnTo>
                      <a:pt x="6314" y="1845"/>
                    </a:lnTo>
                    <a:lnTo>
                      <a:pt x="6316" y="1823"/>
                    </a:lnTo>
                    <a:lnTo>
                      <a:pt x="6318" y="1800"/>
                    </a:lnTo>
                    <a:lnTo>
                      <a:pt x="6320" y="1778"/>
                    </a:lnTo>
                    <a:lnTo>
                      <a:pt x="6322" y="1756"/>
                    </a:lnTo>
                    <a:lnTo>
                      <a:pt x="6325" y="1732"/>
                    </a:lnTo>
                    <a:lnTo>
                      <a:pt x="6331" y="1721"/>
                    </a:lnTo>
                    <a:lnTo>
                      <a:pt x="6336" y="1712"/>
                    </a:lnTo>
                    <a:lnTo>
                      <a:pt x="6340" y="1704"/>
                    </a:lnTo>
                    <a:lnTo>
                      <a:pt x="6344" y="1694"/>
                    </a:lnTo>
                    <a:lnTo>
                      <a:pt x="6347" y="1684"/>
                    </a:lnTo>
                    <a:lnTo>
                      <a:pt x="6350" y="1671"/>
                    </a:lnTo>
                    <a:lnTo>
                      <a:pt x="6353" y="1654"/>
                    </a:lnTo>
                    <a:lnTo>
                      <a:pt x="6358" y="1631"/>
                    </a:lnTo>
                    <a:lnTo>
                      <a:pt x="6358" y="1631"/>
                    </a:lnTo>
                    <a:lnTo>
                      <a:pt x="6359" y="1631"/>
                    </a:lnTo>
                    <a:lnTo>
                      <a:pt x="6360" y="1630"/>
                    </a:lnTo>
                    <a:lnTo>
                      <a:pt x="6362" y="1630"/>
                    </a:lnTo>
                    <a:lnTo>
                      <a:pt x="6365" y="1629"/>
                    </a:lnTo>
                    <a:lnTo>
                      <a:pt x="6367" y="1628"/>
                    </a:lnTo>
                    <a:lnTo>
                      <a:pt x="6369" y="1626"/>
                    </a:lnTo>
                    <a:lnTo>
                      <a:pt x="6372" y="1624"/>
                    </a:lnTo>
                    <a:lnTo>
                      <a:pt x="6372" y="1619"/>
                    </a:lnTo>
                    <a:lnTo>
                      <a:pt x="6373" y="1613"/>
                    </a:lnTo>
                    <a:lnTo>
                      <a:pt x="6374" y="1607"/>
                    </a:lnTo>
                    <a:lnTo>
                      <a:pt x="6376" y="1599"/>
                    </a:lnTo>
                    <a:lnTo>
                      <a:pt x="6378" y="1592"/>
                    </a:lnTo>
                    <a:lnTo>
                      <a:pt x="6380" y="1585"/>
                    </a:lnTo>
                    <a:lnTo>
                      <a:pt x="6382" y="1577"/>
                    </a:lnTo>
                    <a:lnTo>
                      <a:pt x="6385" y="1570"/>
                    </a:lnTo>
                    <a:lnTo>
                      <a:pt x="6387" y="1567"/>
                    </a:lnTo>
                    <a:lnTo>
                      <a:pt x="6390" y="1565"/>
                    </a:lnTo>
                    <a:lnTo>
                      <a:pt x="6392" y="1562"/>
                    </a:lnTo>
                    <a:lnTo>
                      <a:pt x="6395" y="1560"/>
                    </a:lnTo>
                    <a:lnTo>
                      <a:pt x="6397" y="1557"/>
                    </a:lnTo>
                    <a:lnTo>
                      <a:pt x="6400" y="1555"/>
                    </a:lnTo>
                    <a:lnTo>
                      <a:pt x="6402" y="1552"/>
                    </a:lnTo>
                    <a:lnTo>
                      <a:pt x="6405" y="1549"/>
                    </a:lnTo>
                    <a:lnTo>
                      <a:pt x="6407" y="1536"/>
                    </a:lnTo>
                    <a:lnTo>
                      <a:pt x="6411" y="1523"/>
                    </a:lnTo>
                    <a:lnTo>
                      <a:pt x="6415" y="1509"/>
                    </a:lnTo>
                    <a:lnTo>
                      <a:pt x="6420" y="1494"/>
                    </a:lnTo>
                    <a:lnTo>
                      <a:pt x="6424" y="1479"/>
                    </a:lnTo>
                    <a:lnTo>
                      <a:pt x="6429" y="1465"/>
                    </a:lnTo>
                    <a:lnTo>
                      <a:pt x="6434" y="1449"/>
                    </a:lnTo>
                    <a:lnTo>
                      <a:pt x="6439" y="1434"/>
                    </a:lnTo>
                    <a:lnTo>
                      <a:pt x="6444" y="1427"/>
                    </a:lnTo>
                    <a:lnTo>
                      <a:pt x="6449" y="1419"/>
                    </a:lnTo>
                    <a:lnTo>
                      <a:pt x="6454" y="1411"/>
                    </a:lnTo>
                    <a:lnTo>
                      <a:pt x="6459" y="1403"/>
                    </a:lnTo>
                    <a:lnTo>
                      <a:pt x="6466" y="1394"/>
                    </a:lnTo>
                    <a:lnTo>
                      <a:pt x="6472" y="1385"/>
                    </a:lnTo>
                    <a:lnTo>
                      <a:pt x="6479" y="1376"/>
                    </a:lnTo>
                    <a:lnTo>
                      <a:pt x="6486" y="1367"/>
                    </a:lnTo>
                    <a:lnTo>
                      <a:pt x="6496" y="1359"/>
                    </a:lnTo>
                    <a:lnTo>
                      <a:pt x="6505" y="1349"/>
                    </a:lnTo>
                    <a:lnTo>
                      <a:pt x="6516" y="1341"/>
                    </a:lnTo>
                    <a:lnTo>
                      <a:pt x="6526" y="1331"/>
                    </a:lnTo>
                    <a:lnTo>
                      <a:pt x="6536" y="1322"/>
                    </a:lnTo>
                    <a:lnTo>
                      <a:pt x="6546" y="1312"/>
                    </a:lnTo>
                    <a:lnTo>
                      <a:pt x="6556" y="1302"/>
                    </a:lnTo>
                    <a:lnTo>
                      <a:pt x="6567" y="1291"/>
                    </a:lnTo>
                    <a:lnTo>
                      <a:pt x="6582" y="1291"/>
                    </a:lnTo>
                    <a:lnTo>
                      <a:pt x="6596" y="1292"/>
                    </a:lnTo>
                    <a:lnTo>
                      <a:pt x="6611" y="1292"/>
                    </a:lnTo>
                    <a:lnTo>
                      <a:pt x="6627" y="1292"/>
                    </a:lnTo>
                    <a:lnTo>
                      <a:pt x="6642" y="1293"/>
                    </a:lnTo>
                    <a:lnTo>
                      <a:pt x="6657" y="1294"/>
                    </a:lnTo>
                    <a:lnTo>
                      <a:pt x="6672" y="1296"/>
                    </a:lnTo>
                    <a:lnTo>
                      <a:pt x="6687" y="1298"/>
                    </a:lnTo>
                    <a:lnTo>
                      <a:pt x="6680" y="1309"/>
                    </a:lnTo>
                    <a:lnTo>
                      <a:pt x="6671" y="1319"/>
                    </a:lnTo>
                    <a:lnTo>
                      <a:pt x="6662" y="1329"/>
                    </a:lnTo>
                    <a:lnTo>
                      <a:pt x="6653" y="1340"/>
                    </a:lnTo>
                    <a:lnTo>
                      <a:pt x="6643" y="1352"/>
                    </a:lnTo>
                    <a:lnTo>
                      <a:pt x="6634" y="1363"/>
                    </a:lnTo>
                    <a:lnTo>
                      <a:pt x="6624" y="1374"/>
                    </a:lnTo>
                    <a:lnTo>
                      <a:pt x="6613" y="1386"/>
                    </a:lnTo>
                    <a:lnTo>
                      <a:pt x="6610" y="1386"/>
                    </a:lnTo>
                    <a:lnTo>
                      <a:pt x="6608" y="1387"/>
                    </a:lnTo>
                    <a:lnTo>
                      <a:pt x="6605" y="1387"/>
                    </a:lnTo>
                    <a:lnTo>
                      <a:pt x="6603" y="1387"/>
                    </a:lnTo>
                    <a:lnTo>
                      <a:pt x="6600" y="1388"/>
                    </a:lnTo>
                    <a:lnTo>
                      <a:pt x="6598" y="1389"/>
                    </a:lnTo>
                    <a:lnTo>
                      <a:pt x="6596" y="1391"/>
                    </a:lnTo>
                    <a:lnTo>
                      <a:pt x="6593" y="1393"/>
                    </a:lnTo>
                    <a:lnTo>
                      <a:pt x="6588" y="1404"/>
                    </a:lnTo>
                    <a:lnTo>
                      <a:pt x="6583" y="1414"/>
                    </a:lnTo>
                    <a:lnTo>
                      <a:pt x="6578" y="1424"/>
                    </a:lnTo>
                    <a:lnTo>
                      <a:pt x="6573" y="1434"/>
                    </a:lnTo>
                    <a:lnTo>
                      <a:pt x="6567" y="1444"/>
                    </a:lnTo>
                    <a:lnTo>
                      <a:pt x="6560" y="1455"/>
                    </a:lnTo>
                    <a:lnTo>
                      <a:pt x="6553" y="1465"/>
                    </a:lnTo>
                    <a:lnTo>
                      <a:pt x="6546" y="1475"/>
                    </a:lnTo>
                    <a:lnTo>
                      <a:pt x="6541" y="1478"/>
                    </a:lnTo>
                    <a:lnTo>
                      <a:pt x="6536" y="1481"/>
                    </a:lnTo>
                    <a:lnTo>
                      <a:pt x="6531" y="1485"/>
                    </a:lnTo>
                    <a:lnTo>
                      <a:pt x="6525" y="1489"/>
                    </a:lnTo>
                    <a:lnTo>
                      <a:pt x="6520" y="1493"/>
                    </a:lnTo>
                    <a:lnTo>
                      <a:pt x="6513" y="1498"/>
                    </a:lnTo>
                    <a:lnTo>
                      <a:pt x="6506" y="1504"/>
                    </a:lnTo>
                    <a:lnTo>
                      <a:pt x="6499" y="1509"/>
                    </a:lnTo>
                    <a:lnTo>
                      <a:pt x="6494" y="1518"/>
                    </a:lnTo>
                    <a:lnTo>
                      <a:pt x="6491" y="1528"/>
                    </a:lnTo>
                    <a:lnTo>
                      <a:pt x="6486" y="1543"/>
                    </a:lnTo>
                    <a:lnTo>
                      <a:pt x="6482" y="1566"/>
                    </a:lnTo>
                    <a:lnTo>
                      <a:pt x="6475" y="1599"/>
                    </a:lnTo>
                    <a:lnTo>
                      <a:pt x="6466" y="1647"/>
                    </a:lnTo>
                    <a:lnTo>
                      <a:pt x="6454" y="1713"/>
                    </a:lnTo>
                    <a:lnTo>
                      <a:pt x="6439" y="1800"/>
                    </a:lnTo>
                    <a:lnTo>
                      <a:pt x="6438" y="1800"/>
                    </a:lnTo>
                    <a:lnTo>
                      <a:pt x="6437" y="1800"/>
                    </a:lnTo>
                    <a:lnTo>
                      <a:pt x="6436" y="1800"/>
                    </a:lnTo>
                    <a:lnTo>
                      <a:pt x="6434" y="1801"/>
                    </a:lnTo>
                    <a:lnTo>
                      <a:pt x="6432" y="1801"/>
                    </a:lnTo>
                    <a:lnTo>
                      <a:pt x="6430" y="1804"/>
                    </a:lnTo>
                    <a:lnTo>
                      <a:pt x="6428" y="1805"/>
                    </a:lnTo>
                    <a:lnTo>
                      <a:pt x="6425" y="1807"/>
                    </a:lnTo>
                    <a:lnTo>
                      <a:pt x="6423" y="1825"/>
                    </a:lnTo>
                    <a:lnTo>
                      <a:pt x="6420" y="1843"/>
                    </a:lnTo>
                    <a:lnTo>
                      <a:pt x="6418" y="1863"/>
                    </a:lnTo>
                    <a:lnTo>
                      <a:pt x="6416" y="1882"/>
                    </a:lnTo>
                    <a:lnTo>
                      <a:pt x="6412" y="1902"/>
                    </a:lnTo>
                    <a:lnTo>
                      <a:pt x="6410" y="1922"/>
                    </a:lnTo>
                    <a:lnTo>
                      <a:pt x="6407" y="1942"/>
                    </a:lnTo>
                    <a:lnTo>
                      <a:pt x="6405" y="1963"/>
                    </a:lnTo>
                    <a:lnTo>
                      <a:pt x="6397" y="1963"/>
                    </a:lnTo>
                    <a:lnTo>
                      <a:pt x="6390" y="1963"/>
                    </a:lnTo>
                    <a:lnTo>
                      <a:pt x="6382" y="1964"/>
                    </a:lnTo>
                    <a:lnTo>
                      <a:pt x="6375" y="1964"/>
                    </a:lnTo>
                    <a:lnTo>
                      <a:pt x="6368" y="1965"/>
                    </a:lnTo>
                    <a:lnTo>
                      <a:pt x="6359" y="1966"/>
                    </a:lnTo>
                    <a:lnTo>
                      <a:pt x="6352" y="1968"/>
                    </a:lnTo>
                    <a:lnTo>
                      <a:pt x="6344" y="1970"/>
                    </a:lnTo>
                    <a:close/>
                    <a:moveTo>
                      <a:pt x="6754" y="1862"/>
                    </a:moveTo>
                    <a:lnTo>
                      <a:pt x="6747" y="1859"/>
                    </a:lnTo>
                    <a:lnTo>
                      <a:pt x="6739" y="1857"/>
                    </a:lnTo>
                    <a:lnTo>
                      <a:pt x="6732" y="1853"/>
                    </a:lnTo>
                    <a:lnTo>
                      <a:pt x="6724" y="1850"/>
                    </a:lnTo>
                    <a:lnTo>
                      <a:pt x="6716" y="1847"/>
                    </a:lnTo>
                    <a:lnTo>
                      <a:pt x="6706" y="1843"/>
                    </a:lnTo>
                    <a:lnTo>
                      <a:pt x="6697" y="1839"/>
                    </a:lnTo>
                    <a:lnTo>
                      <a:pt x="6687" y="1834"/>
                    </a:lnTo>
                    <a:lnTo>
                      <a:pt x="6667" y="1834"/>
                    </a:lnTo>
                    <a:lnTo>
                      <a:pt x="6646" y="1834"/>
                    </a:lnTo>
                    <a:lnTo>
                      <a:pt x="6625" y="1834"/>
                    </a:lnTo>
                    <a:lnTo>
                      <a:pt x="6602" y="1833"/>
                    </a:lnTo>
                    <a:lnTo>
                      <a:pt x="6580" y="1832"/>
                    </a:lnTo>
                    <a:lnTo>
                      <a:pt x="6557" y="1831"/>
                    </a:lnTo>
                    <a:lnTo>
                      <a:pt x="6535" y="1830"/>
                    </a:lnTo>
                    <a:lnTo>
                      <a:pt x="6512" y="1827"/>
                    </a:lnTo>
                    <a:lnTo>
                      <a:pt x="6515" y="1798"/>
                    </a:lnTo>
                    <a:lnTo>
                      <a:pt x="6517" y="1775"/>
                    </a:lnTo>
                    <a:lnTo>
                      <a:pt x="6519" y="1757"/>
                    </a:lnTo>
                    <a:lnTo>
                      <a:pt x="6521" y="1741"/>
                    </a:lnTo>
                    <a:lnTo>
                      <a:pt x="6524" y="1726"/>
                    </a:lnTo>
                    <a:lnTo>
                      <a:pt x="6528" y="1710"/>
                    </a:lnTo>
                    <a:lnTo>
                      <a:pt x="6533" y="1689"/>
                    </a:lnTo>
                    <a:lnTo>
                      <a:pt x="6539" y="1665"/>
                    </a:lnTo>
                    <a:lnTo>
                      <a:pt x="6546" y="1660"/>
                    </a:lnTo>
                    <a:lnTo>
                      <a:pt x="6553" y="1657"/>
                    </a:lnTo>
                    <a:lnTo>
                      <a:pt x="6562" y="1654"/>
                    </a:lnTo>
                    <a:lnTo>
                      <a:pt x="6575" y="1650"/>
                    </a:lnTo>
                    <a:lnTo>
                      <a:pt x="6593" y="1646"/>
                    </a:lnTo>
                    <a:lnTo>
                      <a:pt x="6619" y="1642"/>
                    </a:lnTo>
                    <a:lnTo>
                      <a:pt x="6654" y="1637"/>
                    </a:lnTo>
                    <a:lnTo>
                      <a:pt x="6701" y="1631"/>
                    </a:lnTo>
                    <a:lnTo>
                      <a:pt x="6708" y="1628"/>
                    </a:lnTo>
                    <a:lnTo>
                      <a:pt x="6716" y="1625"/>
                    </a:lnTo>
                    <a:lnTo>
                      <a:pt x="6724" y="1621"/>
                    </a:lnTo>
                    <a:lnTo>
                      <a:pt x="6731" y="1617"/>
                    </a:lnTo>
                    <a:lnTo>
                      <a:pt x="6739" y="1612"/>
                    </a:lnTo>
                    <a:lnTo>
                      <a:pt x="6746" y="1607"/>
                    </a:lnTo>
                    <a:lnTo>
                      <a:pt x="6753" y="1601"/>
                    </a:lnTo>
                    <a:lnTo>
                      <a:pt x="6761" y="1596"/>
                    </a:lnTo>
                    <a:lnTo>
                      <a:pt x="6781" y="1596"/>
                    </a:lnTo>
                    <a:lnTo>
                      <a:pt x="6796" y="1597"/>
                    </a:lnTo>
                    <a:lnTo>
                      <a:pt x="6808" y="1597"/>
                    </a:lnTo>
                    <a:lnTo>
                      <a:pt x="6818" y="1598"/>
                    </a:lnTo>
                    <a:lnTo>
                      <a:pt x="6825" y="1600"/>
                    </a:lnTo>
                    <a:lnTo>
                      <a:pt x="6832" y="1603"/>
                    </a:lnTo>
                    <a:lnTo>
                      <a:pt x="6840" y="1606"/>
                    </a:lnTo>
                    <a:lnTo>
                      <a:pt x="6848" y="1611"/>
                    </a:lnTo>
                    <a:lnTo>
                      <a:pt x="6849" y="1614"/>
                    </a:lnTo>
                    <a:lnTo>
                      <a:pt x="6850" y="1617"/>
                    </a:lnTo>
                    <a:lnTo>
                      <a:pt x="6851" y="1621"/>
                    </a:lnTo>
                    <a:lnTo>
                      <a:pt x="6853" y="1625"/>
                    </a:lnTo>
                    <a:lnTo>
                      <a:pt x="6855" y="1629"/>
                    </a:lnTo>
                    <a:lnTo>
                      <a:pt x="6857" y="1634"/>
                    </a:lnTo>
                    <a:lnTo>
                      <a:pt x="6859" y="1639"/>
                    </a:lnTo>
                    <a:lnTo>
                      <a:pt x="6862" y="1644"/>
                    </a:lnTo>
                    <a:lnTo>
                      <a:pt x="6861" y="1660"/>
                    </a:lnTo>
                    <a:lnTo>
                      <a:pt x="6860" y="1675"/>
                    </a:lnTo>
                    <a:lnTo>
                      <a:pt x="6859" y="1690"/>
                    </a:lnTo>
                    <a:lnTo>
                      <a:pt x="6857" y="1707"/>
                    </a:lnTo>
                    <a:lnTo>
                      <a:pt x="6855" y="1722"/>
                    </a:lnTo>
                    <a:lnTo>
                      <a:pt x="6853" y="1738"/>
                    </a:lnTo>
                    <a:lnTo>
                      <a:pt x="6851" y="1756"/>
                    </a:lnTo>
                    <a:lnTo>
                      <a:pt x="6848" y="1773"/>
                    </a:lnTo>
                    <a:lnTo>
                      <a:pt x="6842" y="1780"/>
                    </a:lnTo>
                    <a:lnTo>
                      <a:pt x="6837" y="1786"/>
                    </a:lnTo>
                    <a:lnTo>
                      <a:pt x="6832" y="1791"/>
                    </a:lnTo>
                    <a:lnTo>
                      <a:pt x="6829" y="1798"/>
                    </a:lnTo>
                    <a:lnTo>
                      <a:pt x="6825" y="1808"/>
                    </a:lnTo>
                    <a:lnTo>
                      <a:pt x="6821" y="1819"/>
                    </a:lnTo>
                    <a:lnTo>
                      <a:pt x="6814" y="1834"/>
                    </a:lnTo>
                    <a:lnTo>
                      <a:pt x="6808" y="1855"/>
                    </a:lnTo>
                    <a:lnTo>
                      <a:pt x="6795" y="1859"/>
                    </a:lnTo>
                    <a:lnTo>
                      <a:pt x="6785" y="1863"/>
                    </a:lnTo>
                    <a:lnTo>
                      <a:pt x="6777" y="1865"/>
                    </a:lnTo>
                    <a:lnTo>
                      <a:pt x="6772" y="1866"/>
                    </a:lnTo>
                    <a:lnTo>
                      <a:pt x="6767" y="1866"/>
                    </a:lnTo>
                    <a:lnTo>
                      <a:pt x="6762" y="1865"/>
                    </a:lnTo>
                    <a:lnTo>
                      <a:pt x="6759" y="1864"/>
                    </a:lnTo>
                    <a:lnTo>
                      <a:pt x="6754" y="1862"/>
                    </a:lnTo>
                    <a:close/>
                    <a:moveTo>
                      <a:pt x="450" y="1793"/>
                    </a:moveTo>
                    <a:lnTo>
                      <a:pt x="443" y="1793"/>
                    </a:lnTo>
                    <a:lnTo>
                      <a:pt x="434" y="1792"/>
                    </a:lnTo>
                    <a:lnTo>
                      <a:pt x="427" y="1791"/>
                    </a:lnTo>
                    <a:lnTo>
                      <a:pt x="420" y="1789"/>
                    </a:lnTo>
                    <a:lnTo>
                      <a:pt x="412" y="1787"/>
                    </a:lnTo>
                    <a:lnTo>
                      <a:pt x="405" y="1785"/>
                    </a:lnTo>
                    <a:lnTo>
                      <a:pt x="397" y="1782"/>
                    </a:lnTo>
                    <a:lnTo>
                      <a:pt x="389" y="1780"/>
                    </a:lnTo>
                    <a:lnTo>
                      <a:pt x="387" y="1777"/>
                    </a:lnTo>
                    <a:lnTo>
                      <a:pt x="384" y="1775"/>
                    </a:lnTo>
                    <a:lnTo>
                      <a:pt x="380" y="1772"/>
                    </a:lnTo>
                    <a:lnTo>
                      <a:pt x="375" y="1769"/>
                    </a:lnTo>
                    <a:lnTo>
                      <a:pt x="363" y="1763"/>
                    </a:lnTo>
                    <a:lnTo>
                      <a:pt x="349" y="1757"/>
                    </a:lnTo>
                    <a:lnTo>
                      <a:pt x="335" y="1749"/>
                    </a:lnTo>
                    <a:lnTo>
                      <a:pt x="323" y="1743"/>
                    </a:lnTo>
                    <a:lnTo>
                      <a:pt x="318" y="1740"/>
                    </a:lnTo>
                    <a:lnTo>
                      <a:pt x="314" y="1738"/>
                    </a:lnTo>
                    <a:lnTo>
                      <a:pt x="311" y="1735"/>
                    </a:lnTo>
                    <a:lnTo>
                      <a:pt x="309" y="1732"/>
                    </a:lnTo>
                    <a:lnTo>
                      <a:pt x="309" y="1732"/>
                    </a:lnTo>
                    <a:lnTo>
                      <a:pt x="308" y="1732"/>
                    </a:lnTo>
                    <a:lnTo>
                      <a:pt x="306" y="1732"/>
                    </a:lnTo>
                    <a:lnTo>
                      <a:pt x="305" y="1732"/>
                    </a:lnTo>
                    <a:lnTo>
                      <a:pt x="303" y="1732"/>
                    </a:lnTo>
                    <a:lnTo>
                      <a:pt x="300" y="1732"/>
                    </a:lnTo>
                    <a:lnTo>
                      <a:pt x="298" y="1732"/>
                    </a:lnTo>
                    <a:lnTo>
                      <a:pt x="296" y="1732"/>
                    </a:lnTo>
                    <a:lnTo>
                      <a:pt x="296" y="1727"/>
                    </a:lnTo>
                    <a:lnTo>
                      <a:pt x="296" y="1722"/>
                    </a:lnTo>
                    <a:lnTo>
                      <a:pt x="295" y="1717"/>
                    </a:lnTo>
                    <a:lnTo>
                      <a:pt x="295" y="1712"/>
                    </a:lnTo>
                    <a:lnTo>
                      <a:pt x="294" y="1706"/>
                    </a:lnTo>
                    <a:lnTo>
                      <a:pt x="293" y="1699"/>
                    </a:lnTo>
                    <a:lnTo>
                      <a:pt x="291" y="1692"/>
                    </a:lnTo>
                    <a:lnTo>
                      <a:pt x="288" y="1685"/>
                    </a:lnTo>
                    <a:lnTo>
                      <a:pt x="294" y="1677"/>
                    </a:lnTo>
                    <a:lnTo>
                      <a:pt x="300" y="1670"/>
                    </a:lnTo>
                    <a:lnTo>
                      <a:pt x="306" y="1662"/>
                    </a:lnTo>
                    <a:lnTo>
                      <a:pt x="313" y="1655"/>
                    </a:lnTo>
                    <a:lnTo>
                      <a:pt x="320" y="1646"/>
                    </a:lnTo>
                    <a:lnTo>
                      <a:pt x="327" y="1639"/>
                    </a:lnTo>
                    <a:lnTo>
                      <a:pt x="334" y="1632"/>
                    </a:lnTo>
                    <a:lnTo>
                      <a:pt x="343" y="1624"/>
                    </a:lnTo>
                    <a:lnTo>
                      <a:pt x="355" y="1624"/>
                    </a:lnTo>
                    <a:lnTo>
                      <a:pt x="368" y="1624"/>
                    </a:lnTo>
                    <a:lnTo>
                      <a:pt x="380" y="1624"/>
                    </a:lnTo>
                    <a:lnTo>
                      <a:pt x="394" y="1625"/>
                    </a:lnTo>
                    <a:lnTo>
                      <a:pt x="407" y="1626"/>
                    </a:lnTo>
                    <a:lnTo>
                      <a:pt x="421" y="1627"/>
                    </a:lnTo>
                    <a:lnTo>
                      <a:pt x="435" y="1628"/>
                    </a:lnTo>
                    <a:lnTo>
                      <a:pt x="450" y="1631"/>
                    </a:lnTo>
                    <a:lnTo>
                      <a:pt x="450" y="1633"/>
                    </a:lnTo>
                    <a:lnTo>
                      <a:pt x="451" y="1636"/>
                    </a:lnTo>
                    <a:lnTo>
                      <a:pt x="453" y="1639"/>
                    </a:lnTo>
                    <a:lnTo>
                      <a:pt x="454" y="1641"/>
                    </a:lnTo>
                    <a:lnTo>
                      <a:pt x="456" y="1645"/>
                    </a:lnTo>
                    <a:lnTo>
                      <a:pt x="458" y="1648"/>
                    </a:lnTo>
                    <a:lnTo>
                      <a:pt x="461" y="1654"/>
                    </a:lnTo>
                    <a:lnTo>
                      <a:pt x="463" y="1658"/>
                    </a:lnTo>
                    <a:lnTo>
                      <a:pt x="471" y="1658"/>
                    </a:lnTo>
                    <a:lnTo>
                      <a:pt x="478" y="1658"/>
                    </a:lnTo>
                    <a:lnTo>
                      <a:pt x="486" y="1659"/>
                    </a:lnTo>
                    <a:lnTo>
                      <a:pt x="495" y="1659"/>
                    </a:lnTo>
                    <a:lnTo>
                      <a:pt x="503" y="1660"/>
                    </a:lnTo>
                    <a:lnTo>
                      <a:pt x="512" y="1661"/>
                    </a:lnTo>
                    <a:lnTo>
                      <a:pt x="521" y="1663"/>
                    </a:lnTo>
                    <a:lnTo>
                      <a:pt x="530" y="1665"/>
                    </a:lnTo>
                    <a:lnTo>
                      <a:pt x="544" y="1655"/>
                    </a:lnTo>
                    <a:lnTo>
                      <a:pt x="557" y="1644"/>
                    </a:lnTo>
                    <a:lnTo>
                      <a:pt x="571" y="1634"/>
                    </a:lnTo>
                    <a:lnTo>
                      <a:pt x="585" y="1623"/>
                    </a:lnTo>
                    <a:lnTo>
                      <a:pt x="600" y="1612"/>
                    </a:lnTo>
                    <a:lnTo>
                      <a:pt x="615" y="1600"/>
                    </a:lnTo>
                    <a:lnTo>
                      <a:pt x="629" y="1589"/>
                    </a:lnTo>
                    <a:lnTo>
                      <a:pt x="645" y="1577"/>
                    </a:lnTo>
                    <a:lnTo>
                      <a:pt x="650" y="1568"/>
                    </a:lnTo>
                    <a:lnTo>
                      <a:pt x="653" y="1561"/>
                    </a:lnTo>
                    <a:lnTo>
                      <a:pt x="657" y="1555"/>
                    </a:lnTo>
                    <a:lnTo>
                      <a:pt x="662" y="1548"/>
                    </a:lnTo>
                    <a:lnTo>
                      <a:pt x="667" y="1542"/>
                    </a:lnTo>
                    <a:lnTo>
                      <a:pt x="675" y="1535"/>
                    </a:lnTo>
                    <a:lnTo>
                      <a:pt x="685" y="1527"/>
                    </a:lnTo>
                    <a:lnTo>
                      <a:pt x="699" y="1516"/>
                    </a:lnTo>
                    <a:lnTo>
                      <a:pt x="699" y="1492"/>
                    </a:lnTo>
                    <a:lnTo>
                      <a:pt x="699" y="1469"/>
                    </a:lnTo>
                    <a:lnTo>
                      <a:pt x="699" y="1444"/>
                    </a:lnTo>
                    <a:lnTo>
                      <a:pt x="700" y="1420"/>
                    </a:lnTo>
                    <a:lnTo>
                      <a:pt x="700" y="1394"/>
                    </a:lnTo>
                    <a:lnTo>
                      <a:pt x="702" y="1370"/>
                    </a:lnTo>
                    <a:lnTo>
                      <a:pt x="703" y="1344"/>
                    </a:lnTo>
                    <a:lnTo>
                      <a:pt x="705" y="1319"/>
                    </a:lnTo>
                    <a:lnTo>
                      <a:pt x="683" y="1268"/>
                    </a:lnTo>
                    <a:lnTo>
                      <a:pt x="666" y="1228"/>
                    </a:lnTo>
                    <a:lnTo>
                      <a:pt x="654" y="1200"/>
                    </a:lnTo>
                    <a:lnTo>
                      <a:pt x="644" y="1180"/>
                    </a:lnTo>
                    <a:lnTo>
                      <a:pt x="636" y="1166"/>
                    </a:lnTo>
                    <a:lnTo>
                      <a:pt x="630" y="1157"/>
                    </a:lnTo>
                    <a:lnTo>
                      <a:pt x="624" y="1150"/>
                    </a:lnTo>
                    <a:lnTo>
                      <a:pt x="618" y="1142"/>
                    </a:lnTo>
                    <a:lnTo>
                      <a:pt x="618" y="1132"/>
                    </a:lnTo>
                    <a:lnTo>
                      <a:pt x="618" y="1122"/>
                    </a:lnTo>
                    <a:lnTo>
                      <a:pt x="618" y="1112"/>
                    </a:lnTo>
                    <a:lnTo>
                      <a:pt x="617" y="1102"/>
                    </a:lnTo>
                    <a:lnTo>
                      <a:pt x="616" y="1091"/>
                    </a:lnTo>
                    <a:lnTo>
                      <a:pt x="615" y="1081"/>
                    </a:lnTo>
                    <a:lnTo>
                      <a:pt x="613" y="1072"/>
                    </a:lnTo>
                    <a:lnTo>
                      <a:pt x="611" y="1062"/>
                    </a:lnTo>
                    <a:lnTo>
                      <a:pt x="616" y="1062"/>
                    </a:lnTo>
                    <a:lnTo>
                      <a:pt x="621" y="1062"/>
                    </a:lnTo>
                    <a:lnTo>
                      <a:pt x="626" y="1062"/>
                    </a:lnTo>
                    <a:lnTo>
                      <a:pt x="632" y="1062"/>
                    </a:lnTo>
                    <a:lnTo>
                      <a:pt x="638" y="1062"/>
                    </a:lnTo>
                    <a:lnTo>
                      <a:pt x="645" y="1062"/>
                    </a:lnTo>
                    <a:lnTo>
                      <a:pt x="651" y="1062"/>
                    </a:lnTo>
                    <a:lnTo>
                      <a:pt x="658" y="1062"/>
                    </a:lnTo>
                    <a:lnTo>
                      <a:pt x="661" y="1066"/>
                    </a:lnTo>
                    <a:lnTo>
                      <a:pt x="663" y="1069"/>
                    </a:lnTo>
                    <a:lnTo>
                      <a:pt x="666" y="1072"/>
                    </a:lnTo>
                    <a:lnTo>
                      <a:pt x="670" y="1075"/>
                    </a:lnTo>
                    <a:lnTo>
                      <a:pt x="676" y="1077"/>
                    </a:lnTo>
                    <a:lnTo>
                      <a:pt x="684" y="1080"/>
                    </a:lnTo>
                    <a:lnTo>
                      <a:pt x="697" y="1084"/>
                    </a:lnTo>
                    <a:lnTo>
                      <a:pt x="712" y="1088"/>
                    </a:lnTo>
                    <a:lnTo>
                      <a:pt x="715" y="1096"/>
                    </a:lnTo>
                    <a:lnTo>
                      <a:pt x="718" y="1105"/>
                    </a:lnTo>
                    <a:lnTo>
                      <a:pt x="722" y="1114"/>
                    </a:lnTo>
                    <a:lnTo>
                      <a:pt x="726" y="1123"/>
                    </a:lnTo>
                    <a:lnTo>
                      <a:pt x="731" y="1133"/>
                    </a:lnTo>
                    <a:lnTo>
                      <a:pt x="735" y="1142"/>
                    </a:lnTo>
                    <a:lnTo>
                      <a:pt x="740" y="1153"/>
                    </a:lnTo>
                    <a:lnTo>
                      <a:pt x="746" y="1163"/>
                    </a:lnTo>
                    <a:lnTo>
                      <a:pt x="749" y="1166"/>
                    </a:lnTo>
                    <a:lnTo>
                      <a:pt x="752" y="1168"/>
                    </a:lnTo>
                    <a:lnTo>
                      <a:pt x="756" y="1171"/>
                    </a:lnTo>
                    <a:lnTo>
                      <a:pt x="760" y="1174"/>
                    </a:lnTo>
                    <a:lnTo>
                      <a:pt x="764" y="1177"/>
                    </a:lnTo>
                    <a:lnTo>
                      <a:pt x="769" y="1181"/>
                    </a:lnTo>
                    <a:lnTo>
                      <a:pt x="774" y="1185"/>
                    </a:lnTo>
                    <a:lnTo>
                      <a:pt x="779" y="1190"/>
                    </a:lnTo>
                    <a:lnTo>
                      <a:pt x="779" y="1201"/>
                    </a:lnTo>
                    <a:lnTo>
                      <a:pt x="780" y="1212"/>
                    </a:lnTo>
                    <a:lnTo>
                      <a:pt x="781" y="1223"/>
                    </a:lnTo>
                    <a:lnTo>
                      <a:pt x="783" y="1235"/>
                    </a:lnTo>
                    <a:lnTo>
                      <a:pt x="785" y="1247"/>
                    </a:lnTo>
                    <a:lnTo>
                      <a:pt x="787" y="1260"/>
                    </a:lnTo>
                    <a:lnTo>
                      <a:pt x="790" y="1272"/>
                    </a:lnTo>
                    <a:lnTo>
                      <a:pt x="793" y="1285"/>
                    </a:lnTo>
                    <a:lnTo>
                      <a:pt x="793" y="1285"/>
                    </a:lnTo>
                    <a:lnTo>
                      <a:pt x="794" y="1286"/>
                    </a:lnTo>
                    <a:lnTo>
                      <a:pt x="796" y="1287"/>
                    </a:lnTo>
                    <a:lnTo>
                      <a:pt x="797" y="1289"/>
                    </a:lnTo>
                    <a:lnTo>
                      <a:pt x="799" y="1291"/>
                    </a:lnTo>
                    <a:lnTo>
                      <a:pt x="801" y="1293"/>
                    </a:lnTo>
                    <a:lnTo>
                      <a:pt x="804" y="1296"/>
                    </a:lnTo>
                    <a:lnTo>
                      <a:pt x="806" y="1298"/>
                    </a:lnTo>
                    <a:lnTo>
                      <a:pt x="806" y="1312"/>
                    </a:lnTo>
                    <a:lnTo>
                      <a:pt x="806" y="1324"/>
                    </a:lnTo>
                    <a:lnTo>
                      <a:pt x="807" y="1336"/>
                    </a:lnTo>
                    <a:lnTo>
                      <a:pt x="807" y="1349"/>
                    </a:lnTo>
                    <a:lnTo>
                      <a:pt x="808" y="1362"/>
                    </a:lnTo>
                    <a:lnTo>
                      <a:pt x="809" y="1375"/>
                    </a:lnTo>
                    <a:lnTo>
                      <a:pt x="811" y="1387"/>
                    </a:lnTo>
                    <a:lnTo>
                      <a:pt x="813" y="1401"/>
                    </a:lnTo>
                    <a:lnTo>
                      <a:pt x="810" y="1416"/>
                    </a:lnTo>
                    <a:lnTo>
                      <a:pt x="807" y="1432"/>
                    </a:lnTo>
                    <a:lnTo>
                      <a:pt x="803" y="1448"/>
                    </a:lnTo>
                    <a:lnTo>
                      <a:pt x="799" y="1466"/>
                    </a:lnTo>
                    <a:lnTo>
                      <a:pt x="794" y="1483"/>
                    </a:lnTo>
                    <a:lnTo>
                      <a:pt x="789" y="1500"/>
                    </a:lnTo>
                    <a:lnTo>
                      <a:pt x="784" y="1518"/>
                    </a:lnTo>
                    <a:lnTo>
                      <a:pt x="779" y="1536"/>
                    </a:lnTo>
                    <a:lnTo>
                      <a:pt x="771" y="1554"/>
                    </a:lnTo>
                    <a:lnTo>
                      <a:pt x="763" y="1572"/>
                    </a:lnTo>
                    <a:lnTo>
                      <a:pt x="754" y="1589"/>
                    </a:lnTo>
                    <a:lnTo>
                      <a:pt x="745" y="1608"/>
                    </a:lnTo>
                    <a:lnTo>
                      <a:pt x="735" y="1626"/>
                    </a:lnTo>
                    <a:lnTo>
                      <a:pt x="725" y="1645"/>
                    </a:lnTo>
                    <a:lnTo>
                      <a:pt x="715" y="1665"/>
                    </a:lnTo>
                    <a:lnTo>
                      <a:pt x="705" y="1685"/>
                    </a:lnTo>
                    <a:lnTo>
                      <a:pt x="698" y="1693"/>
                    </a:lnTo>
                    <a:lnTo>
                      <a:pt x="690" y="1701"/>
                    </a:lnTo>
                    <a:lnTo>
                      <a:pt x="682" y="1711"/>
                    </a:lnTo>
                    <a:lnTo>
                      <a:pt x="674" y="1720"/>
                    </a:lnTo>
                    <a:lnTo>
                      <a:pt x="666" y="1729"/>
                    </a:lnTo>
                    <a:lnTo>
                      <a:pt x="657" y="1739"/>
                    </a:lnTo>
                    <a:lnTo>
                      <a:pt x="648" y="1749"/>
                    </a:lnTo>
                    <a:lnTo>
                      <a:pt x="638" y="1760"/>
                    </a:lnTo>
                    <a:lnTo>
                      <a:pt x="615" y="1763"/>
                    </a:lnTo>
                    <a:lnTo>
                      <a:pt x="593" y="1766"/>
                    </a:lnTo>
                    <a:lnTo>
                      <a:pt x="570" y="1770"/>
                    </a:lnTo>
                    <a:lnTo>
                      <a:pt x="547" y="1774"/>
                    </a:lnTo>
                    <a:lnTo>
                      <a:pt x="523" y="1779"/>
                    </a:lnTo>
                    <a:lnTo>
                      <a:pt x="499" y="1783"/>
                    </a:lnTo>
                    <a:lnTo>
                      <a:pt x="475" y="1788"/>
                    </a:lnTo>
                    <a:lnTo>
                      <a:pt x="450" y="1793"/>
                    </a:lnTo>
                    <a:close/>
                    <a:moveTo>
                      <a:pt x="148" y="1522"/>
                    </a:moveTo>
                    <a:lnTo>
                      <a:pt x="145" y="1520"/>
                    </a:lnTo>
                    <a:lnTo>
                      <a:pt x="142" y="1516"/>
                    </a:lnTo>
                    <a:lnTo>
                      <a:pt x="137" y="1512"/>
                    </a:lnTo>
                    <a:lnTo>
                      <a:pt x="133" y="1508"/>
                    </a:lnTo>
                    <a:lnTo>
                      <a:pt x="128" y="1504"/>
                    </a:lnTo>
                    <a:lnTo>
                      <a:pt x="124" y="1498"/>
                    </a:lnTo>
                    <a:lnTo>
                      <a:pt x="119" y="1493"/>
                    </a:lnTo>
                    <a:lnTo>
                      <a:pt x="114" y="1488"/>
                    </a:lnTo>
                    <a:lnTo>
                      <a:pt x="114" y="1463"/>
                    </a:lnTo>
                    <a:lnTo>
                      <a:pt x="114" y="1437"/>
                    </a:lnTo>
                    <a:lnTo>
                      <a:pt x="113" y="1412"/>
                    </a:lnTo>
                    <a:lnTo>
                      <a:pt x="113" y="1386"/>
                    </a:lnTo>
                    <a:lnTo>
                      <a:pt x="112" y="1362"/>
                    </a:lnTo>
                    <a:lnTo>
                      <a:pt x="111" y="1336"/>
                    </a:lnTo>
                    <a:lnTo>
                      <a:pt x="109" y="1311"/>
                    </a:lnTo>
                    <a:lnTo>
                      <a:pt x="107" y="1285"/>
                    </a:lnTo>
                    <a:lnTo>
                      <a:pt x="112" y="1265"/>
                    </a:lnTo>
                    <a:lnTo>
                      <a:pt x="115" y="1250"/>
                    </a:lnTo>
                    <a:lnTo>
                      <a:pt x="118" y="1238"/>
                    </a:lnTo>
                    <a:lnTo>
                      <a:pt x="120" y="1230"/>
                    </a:lnTo>
                    <a:lnTo>
                      <a:pt x="123" y="1224"/>
                    </a:lnTo>
                    <a:lnTo>
                      <a:pt x="126" y="1219"/>
                    </a:lnTo>
                    <a:lnTo>
                      <a:pt x="129" y="1215"/>
                    </a:lnTo>
                    <a:lnTo>
                      <a:pt x="134" y="1211"/>
                    </a:lnTo>
                    <a:lnTo>
                      <a:pt x="134" y="1195"/>
                    </a:lnTo>
                    <a:lnTo>
                      <a:pt x="135" y="1180"/>
                    </a:lnTo>
                    <a:lnTo>
                      <a:pt x="136" y="1165"/>
                    </a:lnTo>
                    <a:lnTo>
                      <a:pt x="138" y="1150"/>
                    </a:lnTo>
                    <a:lnTo>
                      <a:pt x="141" y="1134"/>
                    </a:lnTo>
                    <a:lnTo>
                      <a:pt x="143" y="1119"/>
                    </a:lnTo>
                    <a:lnTo>
                      <a:pt x="145" y="1104"/>
                    </a:lnTo>
                    <a:lnTo>
                      <a:pt x="148" y="1088"/>
                    </a:lnTo>
                    <a:lnTo>
                      <a:pt x="161" y="1053"/>
                    </a:lnTo>
                    <a:lnTo>
                      <a:pt x="171" y="1025"/>
                    </a:lnTo>
                    <a:lnTo>
                      <a:pt x="179" y="1004"/>
                    </a:lnTo>
                    <a:lnTo>
                      <a:pt x="186" y="986"/>
                    </a:lnTo>
                    <a:lnTo>
                      <a:pt x="194" y="972"/>
                    </a:lnTo>
                    <a:lnTo>
                      <a:pt x="202" y="959"/>
                    </a:lnTo>
                    <a:lnTo>
                      <a:pt x="210" y="943"/>
                    </a:lnTo>
                    <a:lnTo>
                      <a:pt x="221" y="926"/>
                    </a:lnTo>
                    <a:lnTo>
                      <a:pt x="234" y="918"/>
                    </a:lnTo>
                    <a:lnTo>
                      <a:pt x="247" y="910"/>
                    </a:lnTo>
                    <a:lnTo>
                      <a:pt x="259" y="901"/>
                    </a:lnTo>
                    <a:lnTo>
                      <a:pt x="272" y="891"/>
                    </a:lnTo>
                    <a:lnTo>
                      <a:pt x="284" y="881"/>
                    </a:lnTo>
                    <a:lnTo>
                      <a:pt x="297" y="871"/>
                    </a:lnTo>
                    <a:lnTo>
                      <a:pt x="310" y="862"/>
                    </a:lnTo>
                    <a:lnTo>
                      <a:pt x="322" y="852"/>
                    </a:lnTo>
                    <a:lnTo>
                      <a:pt x="329" y="852"/>
                    </a:lnTo>
                    <a:lnTo>
                      <a:pt x="337" y="851"/>
                    </a:lnTo>
                    <a:lnTo>
                      <a:pt x="345" y="851"/>
                    </a:lnTo>
                    <a:lnTo>
                      <a:pt x="353" y="851"/>
                    </a:lnTo>
                    <a:lnTo>
                      <a:pt x="360" y="850"/>
                    </a:lnTo>
                    <a:lnTo>
                      <a:pt x="367" y="849"/>
                    </a:lnTo>
                    <a:lnTo>
                      <a:pt x="375" y="847"/>
                    </a:lnTo>
                    <a:lnTo>
                      <a:pt x="382" y="844"/>
                    </a:lnTo>
                    <a:lnTo>
                      <a:pt x="383" y="841"/>
                    </a:lnTo>
                    <a:lnTo>
                      <a:pt x="383" y="839"/>
                    </a:lnTo>
                    <a:lnTo>
                      <a:pt x="385" y="836"/>
                    </a:lnTo>
                    <a:lnTo>
                      <a:pt x="386" y="833"/>
                    </a:lnTo>
                    <a:lnTo>
                      <a:pt x="388" y="830"/>
                    </a:lnTo>
                    <a:lnTo>
                      <a:pt x="392" y="826"/>
                    </a:lnTo>
                    <a:lnTo>
                      <a:pt x="394" y="822"/>
                    </a:lnTo>
                    <a:lnTo>
                      <a:pt x="396" y="817"/>
                    </a:lnTo>
                    <a:lnTo>
                      <a:pt x="411" y="817"/>
                    </a:lnTo>
                    <a:lnTo>
                      <a:pt x="426" y="817"/>
                    </a:lnTo>
                    <a:lnTo>
                      <a:pt x="442" y="817"/>
                    </a:lnTo>
                    <a:lnTo>
                      <a:pt x="458" y="816"/>
                    </a:lnTo>
                    <a:lnTo>
                      <a:pt x="473" y="816"/>
                    </a:lnTo>
                    <a:lnTo>
                      <a:pt x="489" y="815"/>
                    </a:lnTo>
                    <a:lnTo>
                      <a:pt x="507" y="813"/>
                    </a:lnTo>
                    <a:lnTo>
                      <a:pt x="524" y="811"/>
                    </a:lnTo>
                    <a:lnTo>
                      <a:pt x="526" y="813"/>
                    </a:lnTo>
                    <a:lnTo>
                      <a:pt x="529" y="816"/>
                    </a:lnTo>
                    <a:lnTo>
                      <a:pt x="531" y="818"/>
                    </a:lnTo>
                    <a:lnTo>
                      <a:pt x="534" y="821"/>
                    </a:lnTo>
                    <a:lnTo>
                      <a:pt x="538" y="823"/>
                    </a:lnTo>
                    <a:lnTo>
                      <a:pt x="542" y="826"/>
                    </a:lnTo>
                    <a:lnTo>
                      <a:pt x="546" y="828"/>
                    </a:lnTo>
                    <a:lnTo>
                      <a:pt x="551" y="831"/>
                    </a:lnTo>
                    <a:lnTo>
                      <a:pt x="551" y="838"/>
                    </a:lnTo>
                    <a:lnTo>
                      <a:pt x="551" y="847"/>
                    </a:lnTo>
                    <a:lnTo>
                      <a:pt x="551" y="854"/>
                    </a:lnTo>
                    <a:lnTo>
                      <a:pt x="551" y="862"/>
                    </a:lnTo>
                    <a:lnTo>
                      <a:pt x="551" y="871"/>
                    </a:lnTo>
                    <a:lnTo>
                      <a:pt x="551" y="879"/>
                    </a:lnTo>
                    <a:lnTo>
                      <a:pt x="551" y="888"/>
                    </a:lnTo>
                    <a:lnTo>
                      <a:pt x="551" y="899"/>
                    </a:lnTo>
                    <a:lnTo>
                      <a:pt x="549" y="902"/>
                    </a:lnTo>
                    <a:lnTo>
                      <a:pt x="546" y="904"/>
                    </a:lnTo>
                    <a:lnTo>
                      <a:pt x="544" y="907"/>
                    </a:lnTo>
                    <a:lnTo>
                      <a:pt x="541" y="909"/>
                    </a:lnTo>
                    <a:lnTo>
                      <a:pt x="538" y="912"/>
                    </a:lnTo>
                    <a:lnTo>
                      <a:pt x="535" y="914"/>
                    </a:lnTo>
                    <a:lnTo>
                      <a:pt x="533" y="917"/>
                    </a:lnTo>
                    <a:lnTo>
                      <a:pt x="530" y="919"/>
                    </a:lnTo>
                    <a:lnTo>
                      <a:pt x="523" y="919"/>
                    </a:lnTo>
                    <a:lnTo>
                      <a:pt x="514" y="919"/>
                    </a:lnTo>
                    <a:lnTo>
                      <a:pt x="506" y="919"/>
                    </a:lnTo>
                    <a:lnTo>
                      <a:pt x="496" y="920"/>
                    </a:lnTo>
                    <a:lnTo>
                      <a:pt x="486" y="921"/>
                    </a:lnTo>
                    <a:lnTo>
                      <a:pt x="476" y="922"/>
                    </a:lnTo>
                    <a:lnTo>
                      <a:pt x="467" y="923"/>
                    </a:lnTo>
                    <a:lnTo>
                      <a:pt x="457" y="926"/>
                    </a:lnTo>
                    <a:lnTo>
                      <a:pt x="449" y="931"/>
                    </a:lnTo>
                    <a:lnTo>
                      <a:pt x="442" y="936"/>
                    </a:lnTo>
                    <a:lnTo>
                      <a:pt x="434" y="941"/>
                    </a:lnTo>
                    <a:lnTo>
                      <a:pt x="426" y="946"/>
                    </a:lnTo>
                    <a:lnTo>
                      <a:pt x="419" y="953"/>
                    </a:lnTo>
                    <a:lnTo>
                      <a:pt x="411" y="959"/>
                    </a:lnTo>
                    <a:lnTo>
                      <a:pt x="404" y="966"/>
                    </a:lnTo>
                    <a:lnTo>
                      <a:pt x="396" y="973"/>
                    </a:lnTo>
                    <a:lnTo>
                      <a:pt x="383" y="978"/>
                    </a:lnTo>
                    <a:lnTo>
                      <a:pt x="371" y="983"/>
                    </a:lnTo>
                    <a:lnTo>
                      <a:pt x="358" y="988"/>
                    </a:lnTo>
                    <a:lnTo>
                      <a:pt x="346" y="994"/>
                    </a:lnTo>
                    <a:lnTo>
                      <a:pt x="333" y="1001"/>
                    </a:lnTo>
                    <a:lnTo>
                      <a:pt x="320" y="1007"/>
                    </a:lnTo>
                    <a:lnTo>
                      <a:pt x="308" y="1014"/>
                    </a:lnTo>
                    <a:lnTo>
                      <a:pt x="296" y="1021"/>
                    </a:lnTo>
                    <a:lnTo>
                      <a:pt x="293" y="1028"/>
                    </a:lnTo>
                    <a:lnTo>
                      <a:pt x="290" y="1036"/>
                    </a:lnTo>
                    <a:lnTo>
                      <a:pt x="285" y="1043"/>
                    </a:lnTo>
                    <a:lnTo>
                      <a:pt x="281" y="1052"/>
                    </a:lnTo>
                    <a:lnTo>
                      <a:pt x="276" y="1059"/>
                    </a:lnTo>
                    <a:lnTo>
                      <a:pt x="271" y="1067"/>
                    </a:lnTo>
                    <a:lnTo>
                      <a:pt x="267" y="1074"/>
                    </a:lnTo>
                    <a:lnTo>
                      <a:pt x="262" y="1081"/>
                    </a:lnTo>
                    <a:lnTo>
                      <a:pt x="242" y="1169"/>
                    </a:lnTo>
                    <a:lnTo>
                      <a:pt x="226" y="1234"/>
                    </a:lnTo>
                    <a:lnTo>
                      <a:pt x="215" y="1282"/>
                    </a:lnTo>
                    <a:lnTo>
                      <a:pt x="207" y="1315"/>
                    </a:lnTo>
                    <a:lnTo>
                      <a:pt x="201" y="1335"/>
                    </a:lnTo>
                    <a:lnTo>
                      <a:pt x="197" y="1347"/>
                    </a:lnTo>
                    <a:lnTo>
                      <a:pt x="193" y="1355"/>
                    </a:lnTo>
                    <a:lnTo>
                      <a:pt x="187" y="1360"/>
                    </a:lnTo>
                    <a:lnTo>
                      <a:pt x="187" y="1380"/>
                    </a:lnTo>
                    <a:lnTo>
                      <a:pt x="186" y="1401"/>
                    </a:lnTo>
                    <a:lnTo>
                      <a:pt x="185" y="1421"/>
                    </a:lnTo>
                    <a:lnTo>
                      <a:pt x="183" y="1441"/>
                    </a:lnTo>
                    <a:lnTo>
                      <a:pt x="181" y="1462"/>
                    </a:lnTo>
                    <a:lnTo>
                      <a:pt x="179" y="1481"/>
                    </a:lnTo>
                    <a:lnTo>
                      <a:pt x="177" y="1502"/>
                    </a:lnTo>
                    <a:lnTo>
                      <a:pt x="174" y="1522"/>
                    </a:lnTo>
                    <a:lnTo>
                      <a:pt x="170" y="1525"/>
                    </a:lnTo>
                    <a:lnTo>
                      <a:pt x="166" y="1526"/>
                    </a:lnTo>
                    <a:lnTo>
                      <a:pt x="163" y="1527"/>
                    </a:lnTo>
                    <a:lnTo>
                      <a:pt x="161" y="1527"/>
                    </a:lnTo>
                    <a:lnTo>
                      <a:pt x="158" y="1527"/>
                    </a:lnTo>
                    <a:lnTo>
                      <a:pt x="156" y="1526"/>
                    </a:lnTo>
                    <a:lnTo>
                      <a:pt x="152" y="1525"/>
                    </a:lnTo>
                    <a:lnTo>
                      <a:pt x="148" y="1522"/>
                    </a:lnTo>
                    <a:close/>
                    <a:moveTo>
                      <a:pt x="6653" y="1509"/>
                    </a:moveTo>
                    <a:lnTo>
                      <a:pt x="6651" y="1507"/>
                    </a:lnTo>
                    <a:lnTo>
                      <a:pt x="6648" y="1504"/>
                    </a:lnTo>
                    <a:lnTo>
                      <a:pt x="6646" y="1500"/>
                    </a:lnTo>
                    <a:lnTo>
                      <a:pt x="6643" y="1497"/>
                    </a:lnTo>
                    <a:lnTo>
                      <a:pt x="6639" y="1494"/>
                    </a:lnTo>
                    <a:lnTo>
                      <a:pt x="6636" y="1490"/>
                    </a:lnTo>
                    <a:lnTo>
                      <a:pt x="6632" y="1486"/>
                    </a:lnTo>
                    <a:lnTo>
                      <a:pt x="6627" y="1481"/>
                    </a:lnTo>
                    <a:lnTo>
                      <a:pt x="6627" y="1476"/>
                    </a:lnTo>
                    <a:lnTo>
                      <a:pt x="6627" y="1470"/>
                    </a:lnTo>
                    <a:lnTo>
                      <a:pt x="6627" y="1464"/>
                    </a:lnTo>
                    <a:lnTo>
                      <a:pt x="6627" y="1457"/>
                    </a:lnTo>
                    <a:lnTo>
                      <a:pt x="6627" y="1449"/>
                    </a:lnTo>
                    <a:lnTo>
                      <a:pt x="6627" y="1442"/>
                    </a:lnTo>
                    <a:lnTo>
                      <a:pt x="6627" y="1435"/>
                    </a:lnTo>
                    <a:lnTo>
                      <a:pt x="6627" y="1427"/>
                    </a:lnTo>
                    <a:lnTo>
                      <a:pt x="6629" y="1425"/>
                    </a:lnTo>
                    <a:lnTo>
                      <a:pt x="6632" y="1421"/>
                    </a:lnTo>
                    <a:lnTo>
                      <a:pt x="6634" y="1417"/>
                    </a:lnTo>
                    <a:lnTo>
                      <a:pt x="6637" y="1413"/>
                    </a:lnTo>
                    <a:lnTo>
                      <a:pt x="6639" y="1409"/>
                    </a:lnTo>
                    <a:lnTo>
                      <a:pt x="6642" y="1404"/>
                    </a:lnTo>
                    <a:lnTo>
                      <a:pt x="6644" y="1398"/>
                    </a:lnTo>
                    <a:lnTo>
                      <a:pt x="6647" y="1393"/>
                    </a:lnTo>
                    <a:lnTo>
                      <a:pt x="6668" y="1385"/>
                    </a:lnTo>
                    <a:lnTo>
                      <a:pt x="6687" y="1377"/>
                    </a:lnTo>
                    <a:lnTo>
                      <a:pt x="6707" y="1368"/>
                    </a:lnTo>
                    <a:lnTo>
                      <a:pt x="6728" y="1359"/>
                    </a:lnTo>
                    <a:lnTo>
                      <a:pt x="6748" y="1349"/>
                    </a:lnTo>
                    <a:lnTo>
                      <a:pt x="6768" y="1339"/>
                    </a:lnTo>
                    <a:lnTo>
                      <a:pt x="6788" y="1329"/>
                    </a:lnTo>
                    <a:lnTo>
                      <a:pt x="6808" y="1319"/>
                    </a:lnTo>
                    <a:lnTo>
                      <a:pt x="6808" y="1317"/>
                    </a:lnTo>
                    <a:lnTo>
                      <a:pt x="6808" y="1314"/>
                    </a:lnTo>
                    <a:lnTo>
                      <a:pt x="6808" y="1312"/>
                    </a:lnTo>
                    <a:lnTo>
                      <a:pt x="6809" y="1309"/>
                    </a:lnTo>
                    <a:lnTo>
                      <a:pt x="6809" y="1307"/>
                    </a:lnTo>
                    <a:lnTo>
                      <a:pt x="6811" y="1304"/>
                    </a:lnTo>
                    <a:lnTo>
                      <a:pt x="6812" y="1302"/>
                    </a:lnTo>
                    <a:lnTo>
                      <a:pt x="6814" y="1298"/>
                    </a:lnTo>
                    <a:lnTo>
                      <a:pt x="6825" y="1293"/>
                    </a:lnTo>
                    <a:lnTo>
                      <a:pt x="6835" y="1288"/>
                    </a:lnTo>
                    <a:lnTo>
                      <a:pt x="6845" y="1283"/>
                    </a:lnTo>
                    <a:lnTo>
                      <a:pt x="6855" y="1277"/>
                    </a:lnTo>
                    <a:lnTo>
                      <a:pt x="6865" y="1272"/>
                    </a:lnTo>
                    <a:lnTo>
                      <a:pt x="6876" y="1265"/>
                    </a:lnTo>
                    <a:lnTo>
                      <a:pt x="6886" y="1259"/>
                    </a:lnTo>
                    <a:lnTo>
                      <a:pt x="6896" y="1252"/>
                    </a:lnTo>
                    <a:lnTo>
                      <a:pt x="6902" y="1231"/>
                    </a:lnTo>
                    <a:lnTo>
                      <a:pt x="6907" y="1215"/>
                    </a:lnTo>
                    <a:lnTo>
                      <a:pt x="6911" y="1202"/>
                    </a:lnTo>
                    <a:lnTo>
                      <a:pt x="6914" y="1188"/>
                    </a:lnTo>
                    <a:lnTo>
                      <a:pt x="6917" y="1175"/>
                    </a:lnTo>
                    <a:lnTo>
                      <a:pt x="6919" y="1160"/>
                    </a:lnTo>
                    <a:lnTo>
                      <a:pt x="6921" y="1140"/>
                    </a:lnTo>
                    <a:lnTo>
                      <a:pt x="6923" y="1116"/>
                    </a:lnTo>
                    <a:lnTo>
                      <a:pt x="6921" y="1071"/>
                    </a:lnTo>
                    <a:lnTo>
                      <a:pt x="6919" y="1036"/>
                    </a:lnTo>
                    <a:lnTo>
                      <a:pt x="6918" y="1012"/>
                    </a:lnTo>
                    <a:lnTo>
                      <a:pt x="6918" y="993"/>
                    </a:lnTo>
                    <a:lnTo>
                      <a:pt x="6918" y="980"/>
                    </a:lnTo>
                    <a:lnTo>
                      <a:pt x="6919" y="971"/>
                    </a:lnTo>
                    <a:lnTo>
                      <a:pt x="6921" y="962"/>
                    </a:lnTo>
                    <a:lnTo>
                      <a:pt x="6923" y="953"/>
                    </a:lnTo>
                    <a:lnTo>
                      <a:pt x="6925" y="951"/>
                    </a:lnTo>
                    <a:lnTo>
                      <a:pt x="6928" y="948"/>
                    </a:lnTo>
                    <a:lnTo>
                      <a:pt x="6930" y="945"/>
                    </a:lnTo>
                    <a:lnTo>
                      <a:pt x="6933" y="942"/>
                    </a:lnTo>
                    <a:lnTo>
                      <a:pt x="6935" y="940"/>
                    </a:lnTo>
                    <a:lnTo>
                      <a:pt x="6938" y="937"/>
                    </a:lnTo>
                    <a:lnTo>
                      <a:pt x="6940" y="935"/>
                    </a:lnTo>
                    <a:lnTo>
                      <a:pt x="6943" y="932"/>
                    </a:lnTo>
                    <a:lnTo>
                      <a:pt x="6948" y="935"/>
                    </a:lnTo>
                    <a:lnTo>
                      <a:pt x="6953" y="938"/>
                    </a:lnTo>
                    <a:lnTo>
                      <a:pt x="6958" y="942"/>
                    </a:lnTo>
                    <a:lnTo>
                      <a:pt x="6963" y="946"/>
                    </a:lnTo>
                    <a:lnTo>
                      <a:pt x="6970" y="952"/>
                    </a:lnTo>
                    <a:lnTo>
                      <a:pt x="6976" y="957"/>
                    </a:lnTo>
                    <a:lnTo>
                      <a:pt x="6983" y="962"/>
                    </a:lnTo>
                    <a:lnTo>
                      <a:pt x="6990" y="967"/>
                    </a:lnTo>
                    <a:lnTo>
                      <a:pt x="6990" y="981"/>
                    </a:lnTo>
                    <a:lnTo>
                      <a:pt x="6990" y="996"/>
                    </a:lnTo>
                    <a:lnTo>
                      <a:pt x="6990" y="1012"/>
                    </a:lnTo>
                    <a:lnTo>
                      <a:pt x="6991" y="1027"/>
                    </a:lnTo>
                    <a:lnTo>
                      <a:pt x="6991" y="1042"/>
                    </a:lnTo>
                    <a:lnTo>
                      <a:pt x="6993" y="1058"/>
                    </a:lnTo>
                    <a:lnTo>
                      <a:pt x="6994" y="1073"/>
                    </a:lnTo>
                    <a:lnTo>
                      <a:pt x="6996" y="1088"/>
                    </a:lnTo>
                    <a:lnTo>
                      <a:pt x="6997" y="1088"/>
                    </a:lnTo>
                    <a:lnTo>
                      <a:pt x="6997" y="1089"/>
                    </a:lnTo>
                    <a:lnTo>
                      <a:pt x="6999" y="1091"/>
                    </a:lnTo>
                    <a:lnTo>
                      <a:pt x="7000" y="1092"/>
                    </a:lnTo>
                    <a:lnTo>
                      <a:pt x="7002" y="1094"/>
                    </a:lnTo>
                    <a:lnTo>
                      <a:pt x="7005" y="1097"/>
                    </a:lnTo>
                    <a:lnTo>
                      <a:pt x="7007" y="1100"/>
                    </a:lnTo>
                    <a:lnTo>
                      <a:pt x="7010" y="1102"/>
                    </a:lnTo>
                    <a:lnTo>
                      <a:pt x="7010" y="1120"/>
                    </a:lnTo>
                    <a:lnTo>
                      <a:pt x="7010" y="1137"/>
                    </a:lnTo>
                    <a:lnTo>
                      <a:pt x="7010" y="1156"/>
                    </a:lnTo>
                    <a:lnTo>
                      <a:pt x="7010" y="1173"/>
                    </a:lnTo>
                    <a:lnTo>
                      <a:pt x="7010" y="1191"/>
                    </a:lnTo>
                    <a:lnTo>
                      <a:pt x="7010" y="1209"/>
                    </a:lnTo>
                    <a:lnTo>
                      <a:pt x="7010" y="1226"/>
                    </a:lnTo>
                    <a:lnTo>
                      <a:pt x="7010" y="1244"/>
                    </a:lnTo>
                    <a:lnTo>
                      <a:pt x="7002" y="1257"/>
                    </a:lnTo>
                    <a:lnTo>
                      <a:pt x="6995" y="1270"/>
                    </a:lnTo>
                    <a:lnTo>
                      <a:pt x="6987" y="1282"/>
                    </a:lnTo>
                    <a:lnTo>
                      <a:pt x="6979" y="1295"/>
                    </a:lnTo>
                    <a:lnTo>
                      <a:pt x="6971" y="1308"/>
                    </a:lnTo>
                    <a:lnTo>
                      <a:pt x="6961" y="1321"/>
                    </a:lnTo>
                    <a:lnTo>
                      <a:pt x="6952" y="1333"/>
                    </a:lnTo>
                    <a:lnTo>
                      <a:pt x="6943" y="1346"/>
                    </a:lnTo>
                    <a:lnTo>
                      <a:pt x="6937" y="1348"/>
                    </a:lnTo>
                    <a:lnTo>
                      <a:pt x="6932" y="1353"/>
                    </a:lnTo>
                    <a:lnTo>
                      <a:pt x="6925" y="1357"/>
                    </a:lnTo>
                    <a:lnTo>
                      <a:pt x="6919" y="1361"/>
                    </a:lnTo>
                    <a:lnTo>
                      <a:pt x="6911" y="1365"/>
                    </a:lnTo>
                    <a:lnTo>
                      <a:pt x="6904" y="1370"/>
                    </a:lnTo>
                    <a:lnTo>
                      <a:pt x="6896" y="1375"/>
                    </a:lnTo>
                    <a:lnTo>
                      <a:pt x="6889" y="1380"/>
                    </a:lnTo>
                    <a:lnTo>
                      <a:pt x="6882" y="1390"/>
                    </a:lnTo>
                    <a:lnTo>
                      <a:pt x="6874" y="1401"/>
                    </a:lnTo>
                    <a:lnTo>
                      <a:pt x="6865" y="1411"/>
                    </a:lnTo>
                    <a:lnTo>
                      <a:pt x="6857" y="1421"/>
                    </a:lnTo>
                    <a:lnTo>
                      <a:pt x="6849" y="1431"/>
                    </a:lnTo>
                    <a:lnTo>
                      <a:pt x="6841" y="1441"/>
                    </a:lnTo>
                    <a:lnTo>
                      <a:pt x="6832" y="1452"/>
                    </a:lnTo>
                    <a:lnTo>
                      <a:pt x="6822" y="1462"/>
                    </a:lnTo>
                    <a:lnTo>
                      <a:pt x="6814" y="1464"/>
                    </a:lnTo>
                    <a:lnTo>
                      <a:pt x="6806" y="1468"/>
                    </a:lnTo>
                    <a:lnTo>
                      <a:pt x="6799" y="1472"/>
                    </a:lnTo>
                    <a:lnTo>
                      <a:pt x="6791" y="1476"/>
                    </a:lnTo>
                    <a:lnTo>
                      <a:pt x="6784" y="1480"/>
                    </a:lnTo>
                    <a:lnTo>
                      <a:pt x="6777" y="1485"/>
                    </a:lnTo>
                    <a:lnTo>
                      <a:pt x="6769" y="1490"/>
                    </a:lnTo>
                    <a:lnTo>
                      <a:pt x="6761" y="1495"/>
                    </a:lnTo>
                    <a:lnTo>
                      <a:pt x="6748" y="1495"/>
                    </a:lnTo>
                    <a:lnTo>
                      <a:pt x="6736" y="1496"/>
                    </a:lnTo>
                    <a:lnTo>
                      <a:pt x="6723" y="1497"/>
                    </a:lnTo>
                    <a:lnTo>
                      <a:pt x="6710" y="1499"/>
                    </a:lnTo>
                    <a:lnTo>
                      <a:pt x="6696" y="1502"/>
                    </a:lnTo>
                    <a:lnTo>
                      <a:pt x="6683" y="1504"/>
                    </a:lnTo>
                    <a:lnTo>
                      <a:pt x="6669" y="1507"/>
                    </a:lnTo>
                    <a:lnTo>
                      <a:pt x="6653" y="1509"/>
                    </a:lnTo>
                    <a:close/>
                    <a:moveTo>
                      <a:pt x="6291" y="1393"/>
                    </a:moveTo>
                    <a:lnTo>
                      <a:pt x="6280" y="1371"/>
                    </a:lnTo>
                    <a:lnTo>
                      <a:pt x="6271" y="1355"/>
                    </a:lnTo>
                    <a:lnTo>
                      <a:pt x="6265" y="1342"/>
                    </a:lnTo>
                    <a:lnTo>
                      <a:pt x="6259" y="1333"/>
                    </a:lnTo>
                    <a:lnTo>
                      <a:pt x="6255" y="1328"/>
                    </a:lnTo>
                    <a:lnTo>
                      <a:pt x="6252" y="1324"/>
                    </a:lnTo>
                    <a:lnTo>
                      <a:pt x="6248" y="1321"/>
                    </a:lnTo>
                    <a:lnTo>
                      <a:pt x="6244" y="1319"/>
                    </a:lnTo>
                    <a:lnTo>
                      <a:pt x="6244" y="1298"/>
                    </a:lnTo>
                    <a:lnTo>
                      <a:pt x="6244" y="1277"/>
                    </a:lnTo>
                    <a:lnTo>
                      <a:pt x="6244" y="1256"/>
                    </a:lnTo>
                    <a:lnTo>
                      <a:pt x="6244" y="1233"/>
                    </a:lnTo>
                    <a:lnTo>
                      <a:pt x="6245" y="1211"/>
                    </a:lnTo>
                    <a:lnTo>
                      <a:pt x="6246" y="1188"/>
                    </a:lnTo>
                    <a:lnTo>
                      <a:pt x="6248" y="1166"/>
                    </a:lnTo>
                    <a:lnTo>
                      <a:pt x="6250" y="1142"/>
                    </a:lnTo>
                    <a:lnTo>
                      <a:pt x="6257" y="1136"/>
                    </a:lnTo>
                    <a:lnTo>
                      <a:pt x="6262" y="1130"/>
                    </a:lnTo>
                    <a:lnTo>
                      <a:pt x="6267" y="1125"/>
                    </a:lnTo>
                    <a:lnTo>
                      <a:pt x="6270" y="1120"/>
                    </a:lnTo>
                    <a:lnTo>
                      <a:pt x="6273" y="1114"/>
                    </a:lnTo>
                    <a:lnTo>
                      <a:pt x="6276" y="1106"/>
                    </a:lnTo>
                    <a:lnTo>
                      <a:pt x="6280" y="1095"/>
                    </a:lnTo>
                    <a:lnTo>
                      <a:pt x="6284" y="1081"/>
                    </a:lnTo>
                    <a:lnTo>
                      <a:pt x="6284" y="1066"/>
                    </a:lnTo>
                    <a:lnTo>
                      <a:pt x="6284" y="1050"/>
                    </a:lnTo>
                    <a:lnTo>
                      <a:pt x="6284" y="1033"/>
                    </a:lnTo>
                    <a:lnTo>
                      <a:pt x="6285" y="1017"/>
                    </a:lnTo>
                    <a:lnTo>
                      <a:pt x="6286" y="1000"/>
                    </a:lnTo>
                    <a:lnTo>
                      <a:pt x="6287" y="981"/>
                    </a:lnTo>
                    <a:lnTo>
                      <a:pt x="6288" y="964"/>
                    </a:lnTo>
                    <a:lnTo>
                      <a:pt x="6291" y="946"/>
                    </a:lnTo>
                    <a:lnTo>
                      <a:pt x="6293" y="933"/>
                    </a:lnTo>
                    <a:lnTo>
                      <a:pt x="6297" y="921"/>
                    </a:lnTo>
                    <a:lnTo>
                      <a:pt x="6300" y="908"/>
                    </a:lnTo>
                    <a:lnTo>
                      <a:pt x="6305" y="895"/>
                    </a:lnTo>
                    <a:lnTo>
                      <a:pt x="6309" y="882"/>
                    </a:lnTo>
                    <a:lnTo>
                      <a:pt x="6315" y="870"/>
                    </a:lnTo>
                    <a:lnTo>
                      <a:pt x="6320" y="857"/>
                    </a:lnTo>
                    <a:lnTo>
                      <a:pt x="6325" y="844"/>
                    </a:lnTo>
                    <a:lnTo>
                      <a:pt x="6332" y="834"/>
                    </a:lnTo>
                    <a:lnTo>
                      <a:pt x="6340" y="824"/>
                    </a:lnTo>
                    <a:lnTo>
                      <a:pt x="6347" y="814"/>
                    </a:lnTo>
                    <a:lnTo>
                      <a:pt x="6355" y="804"/>
                    </a:lnTo>
                    <a:lnTo>
                      <a:pt x="6363" y="793"/>
                    </a:lnTo>
                    <a:lnTo>
                      <a:pt x="6373" y="783"/>
                    </a:lnTo>
                    <a:lnTo>
                      <a:pt x="6382" y="773"/>
                    </a:lnTo>
                    <a:lnTo>
                      <a:pt x="6391" y="763"/>
                    </a:lnTo>
                    <a:lnTo>
                      <a:pt x="6404" y="758"/>
                    </a:lnTo>
                    <a:lnTo>
                      <a:pt x="6418" y="752"/>
                    </a:lnTo>
                    <a:lnTo>
                      <a:pt x="6432" y="746"/>
                    </a:lnTo>
                    <a:lnTo>
                      <a:pt x="6446" y="738"/>
                    </a:lnTo>
                    <a:lnTo>
                      <a:pt x="6460" y="731"/>
                    </a:lnTo>
                    <a:lnTo>
                      <a:pt x="6476" y="724"/>
                    </a:lnTo>
                    <a:lnTo>
                      <a:pt x="6491" y="716"/>
                    </a:lnTo>
                    <a:lnTo>
                      <a:pt x="6505" y="709"/>
                    </a:lnTo>
                    <a:lnTo>
                      <a:pt x="6508" y="709"/>
                    </a:lnTo>
                    <a:lnTo>
                      <a:pt x="6510" y="709"/>
                    </a:lnTo>
                    <a:lnTo>
                      <a:pt x="6513" y="709"/>
                    </a:lnTo>
                    <a:lnTo>
                      <a:pt x="6516" y="710"/>
                    </a:lnTo>
                    <a:lnTo>
                      <a:pt x="6519" y="711"/>
                    </a:lnTo>
                    <a:lnTo>
                      <a:pt x="6521" y="712"/>
                    </a:lnTo>
                    <a:lnTo>
                      <a:pt x="6524" y="713"/>
                    </a:lnTo>
                    <a:lnTo>
                      <a:pt x="6526" y="716"/>
                    </a:lnTo>
                    <a:lnTo>
                      <a:pt x="6524" y="723"/>
                    </a:lnTo>
                    <a:lnTo>
                      <a:pt x="6521" y="731"/>
                    </a:lnTo>
                    <a:lnTo>
                      <a:pt x="6519" y="738"/>
                    </a:lnTo>
                    <a:lnTo>
                      <a:pt x="6516" y="747"/>
                    </a:lnTo>
                    <a:lnTo>
                      <a:pt x="6513" y="756"/>
                    </a:lnTo>
                    <a:lnTo>
                      <a:pt x="6510" y="764"/>
                    </a:lnTo>
                    <a:lnTo>
                      <a:pt x="6508" y="773"/>
                    </a:lnTo>
                    <a:lnTo>
                      <a:pt x="6505" y="783"/>
                    </a:lnTo>
                    <a:lnTo>
                      <a:pt x="6503" y="783"/>
                    </a:lnTo>
                    <a:lnTo>
                      <a:pt x="6501" y="784"/>
                    </a:lnTo>
                    <a:lnTo>
                      <a:pt x="6498" y="786"/>
                    </a:lnTo>
                    <a:lnTo>
                      <a:pt x="6496" y="787"/>
                    </a:lnTo>
                    <a:lnTo>
                      <a:pt x="6493" y="789"/>
                    </a:lnTo>
                    <a:lnTo>
                      <a:pt x="6491" y="792"/>
                    </a:lnTo>
                    <a:lnTo>
                      <a:pt x="6488" y="794"/>
                    </a:lnTo>
                    <a:lnTo>
                      <a:pt x="6486" y="797"/>
                    </a:lnTo>
                    <a:lnTo>
                      <a:pt x="6476" y="815"/>
                    </a:lnTo>
                    <a:lnTo>
                      <a:pt x="6466" y="832"/>
                    </a:lnTo>
                    <a:lnTo>
                      <a:pt x="6455" y="851"/>
                    </a:lnTo>
                    <a:lnTo>
                      <a:pt x="6445" y="869"/>
                    </a:lnTo>
                    <a:lnTo>
                      <a:pt x="6435" y="887"/>
                    </a:lnTo>
                    <a:lnTo>
                      <a:pt x="6425" y="907"/>
                    </a:lnTo>
                    <a:lnTo>
                      <a:pt x="6416" y="926"/>
                    </a:lnTo>
                    <a:lnTo>
                      <a:pt x="6405" y="946"/>
                    </a:lnTo>
                    <a:lnTo>
                      <a:pt x="6405" y="959"/>
                    </a:lnTo>
                    <a:lnTo>
                      <a:pt x="6405" y="972"/>
                    </a:lnTo>
                    <a:lnTo>
                      <a:pt x="6405" y="984"/>
                    </a:lnTo>
                    <a:lnTo>
                      <a:pt x="6405" y="996"/>
                    </a:lnTo>
                    <a:lnTo>
                      <a:pt x="6405" y="1010"/>
                    </a:lnTo>
                    <a:lnTo>
                      <a:pt x="6405" y="1022"/>
                    </a:lnTo>
                    <a:lnTo>
                      <a:pt x="6405" y="1035"/>
                    </a:lnTo>
                    <a:lnTo>
                      <a:pt x="6405" y="1047"/>
                    </a:lnTo>
                    <a:lnTo>
                      <a:pt x="6402" y="1051"/>
                    </a:lnTo>
                    <a:lnTo>
                      <a:pt x="6400" y="1054"/>
                    </a:lnTo>
                    <a:lnTo>
                      <a:pt x="6397" y="1058"/>
                    </a:lnTo>
                    <a:lnTo>
                      <a:pt x="6395" y="1062"/>
                    </a:lnTo>
                    <a:lnTo>
                      <a:pt x="6392" y="1067"/>
                    </a:lnTo>
                    <a:lnTo>
                      <a:pt x="6390" y="1072"/>
                    </a:lnTo>
                    <a:lnTo>
                      <a:pt x="6387" y="1077"/>
                    </a:lnTo>
                    <a:lnTo>
                      <a:pt x="6385" y="1081"/>
                    </a:lnTo>
                    <a:lnTo>
                      <a:pt x="6381" y="1138"/>
                    </a:lnTo>
                    <a:lnTo>
                      <a:pt x="6378" y="1187"/>
                    </a:lnTo>
                    <a:lnTo>
                      <a:pt x="6377" y="1228"/>
                    </a:lnTo>
                    <a:lnTo>
                      <a:pt x="6376" y="1263"/>
                    </a:lnTo>
                    <a:lnTo>
                      <a:pt x="6375" y="1292"/>
                    </a:lnTo>
                    <a:lnTo>
                      <a:pt x="6375" y="1316"/>
                    </a:lnTo>
                    <a:lnTo>
                      <a:pt x="6374" y="1336"/>
                    </a:lnTo>
                    <a:lnTo>
                      <a:pt x="6372" y="1353"/>
                    </a:lnTo>
                    <a:lnTo>
                      <a:pt x="6369" y="1358"/>
                    </a:lnTo>
                    <a:lnTo>
                      <a:pt x="6367" y="1363"/>
                    </a:lnTo>
                    <a:lnTo>
                      <a:pt x="6363" y="1368"/>
                    </a:lnTo>
                    <a:lnTo>
                      <a:pt x="6360" y="1373"/>
                    </a:lnTo>
                    <a:lnTo>
                      <a:pt x="6357" y="1378"/>
                    </a:lnTo>
                    <a:lnTo>
                      <a:pt x="6353" y="1383"/>
                    </a:lnTo>
                    <a:lnTo>
                      <a:pt x="6349" y="1388"/>
                    </a:lnTo>
                    <a:lnTo>
                      <a:pt x="6344" y="1393"/>
                    </a:lnTo>
                    <a:lnTo>
                      <a:pt x="6339" y="1393"/>
                    </a:lnTo>
                    <a:lnTo>
                      <a:pt x="6333" y="1393"/>
                    </a:lnTo>
                    <a:lnTo>
                      <a:pt x="6327" y="1393"/>
                    </a:lnTo>
                    <a:lnTo>
                      <a:pt x="6320" y="1393"/>
                    </a:lnTo>
                    <a:lnTo>
                      <a:pt x="6314" y="1393"/>
                    </a:lnTo>
                    <a:lnTo>
                      <a:pt x="6305" y="1393"/>
                    </a:lnTo>
                    <a:lnTo>
                      <a:pt x="6298" y="1393"/>
                    </a:lnTo>
                    <a:lnTo>
                      <a:pt x="6291" y="1393"/>
                    </a:lnTo>
                    <a:close/>
                    <a:moveTo>
                      <a:pt x="322" y="1346"/>
                    </a:moveTo>
                    <a:lnTo>
                      <a:pt x="320" y="1343"/>
                    </a:lnTo>
                    <a:lnTo>
                      <a:pt x="317" y="1341"/>
                    </a:lnTo>
                    <a:lnTo>
                      <a:pt x="314" y="1338"/>
                    </a:lnTo>
                    <a:lnTo>
                      <a:pt x="311" y="1336"/>
                    </a:lnTo>
                    <a:lnTo>
                      <a:pt x="308" y="1333"/>
                    </a:lnTo>
                    <a:lnTo>
                      <a:pt x="304" y="1331"/>
                    </a:lnTo>
                    <a:lnTo>
                      <a:pt x="300" y="1328"/>
                    </a:lnTo>
                    <a:lnTo>
                      <a:pt x="296" y="1326"/>
                    </a:lnTo>
                    <a:lnTo>
                      <a:pt x="295" y="1318"/>
                    </a:lnTo>
                    <a:lnTo>
                      <a:pt x="295" y="1310"/>
                    </a:lnTo>
                    <a:lnTo>
                      <a:pt x="293" y="1301"/>
                    </a:lnTo>
                    <a:lnTo>
                      <a:pt x="292" y="1291"/>
                    </a:lnTo>
                    <a:lnTo>
                      <a:pt x="290" y="1281"/>
                    </a:lnTo>
                    <a:lnTo>
                      <a:pt x="286" y="1271"/>
                    </a:lnTo>
                    <a:lnTo>
                      <a:pt x="284" y="1262"/>
                    </a:lnTo>
                    <a:lnTo>
                      <a:pt x="281" y="1252"/>
                    </a:lnTo>
                    <a:lnTo>
                      <a:pt x="281" y="1233"/>
                    </a:lnTo>
                    <a:lnTo>
                      <a:pt x="282" y="1216"/>
                    </a:lnTo>
                    <a:lnTo>
                      <a:pt x="282" y="1197"/>
                    </a:lnTo>
                    <a:lnTo>
                      <a:pt x="282" y="1179"/>
                    </a:lnTo>
                    <a:lnTo>
                      <a:pt x="283" y="1161"/>
                    </a:lnTo>
                    <a:lnTo>
                      <a:pt x="284" y="1141"/>
                    </a:lnTo>
                    <a:lnTo>
                      <a:pt x="286" y="1122"/>
                    </a:lnTo>
                    <a:lnTo>
                      <a:pt x="288" y="1102"/>
                    </a:lnTo>
                    <a:lnTo>
                      <a:pt x="292" y="1096"/>
                    </a:lnTo>
                    <a:lnTo>
                      <a:pt x="295" y="1091"/>
                    </a:lnTo>
                    <a:lnTo>
                      <a:pt x="299" y="1086"/>
                    </a:lnTo>
                    <a:lnTo>
                      <a:pt x="303" y="1081"/>
                    </a:lnTo>
                    <a:lnTo>
                      <a:pt x="308" y="1075"/>
                    </a:lnTo>
                    <a:lnTo>
                      <a:pt x="312" y="1069"/>
                    </a:lnTo>
                    <a:lnTo>
                      <a:pt x="317" y="1062"/>
                    </a:lnTo>
                    <a:lnTo>
                      <a:pt x="322" y="1055"/>
                    </a:lnTo>
                    <a:lnTo>
                      <a:pt x="324" y="1055"/>
                    </a:lnTo>
                    <a:lnTo>
                      <a:pt x="327" y="1054"/>
                    </a:lnTo>
                    <a:lnTo>
                      <a:pt x="330" y="1052"/>
                    </a:lnTo>
                    <a:lnTo>
                      <a:pt x="333" y="1051"/>
                    </a:lnTo>
                    <a:lnTo>
                      <a:pt x="336" y="1049"/>
                    </a:lnTo>
                    <a:lnTo>
                      <a:pt x="341" y="1045"/>
                    </a:lnTo>
                    <a:lnTo>
                      <a:pt x="345" y="1043"/>
                    </a:lnTo>
                    <a:lnTo>
                      <a:pt x="349" y="1041"/>
                    </a:lnTo>
                    <a:lnTo>
                      <a:pt x="360" y="1041"/>
                    </a:lnTo>
                    <a:lnTo>
                      <a:pt x="370" y="1042"/>
                    </a:lnTo>
                    <a:lnTo>
                      <a:pt x="381" y="1043"/>
                    </a:lnTo>
                    <a:lnTo>
                      <a:pt x="394" y="1045"/>
                    </a:lnTo>
                    <a:lnTo>
                      <a:pt x="406" y="1047"/>
                    </a:lnTo>
                    <a:lnTo>
                      <a:pt x="418" y="1050"/>
                    </a:lnTo>
                    <a:lnTo>
                      <a:pt x="430" y="1052"/>
                    </a:lnTo>
                    <a:lnTo>
                      <a:pt x="444" y="1055"/>
                    </a:lnTo>
                    <a:lnTo>
                      <a:pt x="446" y="1055"/>
                    </a:lnTo>
                    <a:lnTo>
                      <a:pt x="449" y="1054"/>
                    </a:lnTo>
                    <a:lnTo>
                      <a:pt x="451" y="1052"/>
                    </a:lnTo>
                    <a:lnTo>
                      <a:pt x="453" y="1051"/>
                    </a:lnTo>
                    <a:lnTo>
                      <a:pt x="456" y="1049"/>
                    </a:lnTo>
                    <a:lnTo>
                      <a:pt x="458" y="1045"/>
                    </a:lnTo>
                    <a:lnTo>
                      <a:pt x="461" y="1043"/>
                    </a:lnTo>
                    <a:lnTo>
                      <a:pt x="463" y="1041"/>
                    </a:lnTo>
                    <a:lnTo>
                      <a:pt x="471" y="1041"/>
                    </a:lnTo>
                    <a:lnTo>
                      <a:pt x="478" y="1041"/>
                    </a:lnTo>
                    <a:lnTo>
                      <a:pt x="486" y="1041"/>
                    </a:lnTo>
                    <a:lnTo>
                      <a:pt x="495" y="1041"/>
                    </a:lnTo>
                    <a:lnTo>
                      <a:pt x="503" y="1042"/>
                    </a:lnTo>
                    <a:lnTo>
                      <a:pt x="512" y="1043"/>
                    </a:lnTo>
                    <a:lnTo>
                      <a:pt x="521" y="1045"/>
                    </a:lnTo>
                    <a:lnTo>
                      <a:pt x="530" y="1047"/>
                    </a:lnTo>
                    <a:lnTo>
                      <a:pt x="533" y="1051"/>
                    </a:lnTo>
                    <a:lnTo>
                      <a:pt x="535" y="1053"/>
                    </a:lnTo>
                    <a:lnTo>
                      <a:pt x="538" y="1056"/>
                    </a:lnTo>
                    <a:lnTo>
                      <a:pt x="541" y="1058"/>
                    </a:lnTo>
                    <a:lnTo>
                      <a:pt x="544" y="1061"/>
                    </a:lnTo>
                    <a:lnTo>
                      <a:pt x="546" y="1063"/>
                    </a:lnTo>
                    <a:lnTo>
                      <a:pt x="549" y="1066"/>
                    </a:lnTo>
                    <a:lnTo>
                      <a:pt x="551" y="1068"/>
                    </a:lnTo>
                    <a:lnTo>
                      <a:pt x="562" y="1104"/>
                    </a:lnTo>
                    <a:lnTo>
                      <a:pt x="570" y="1131"/>
                    </a:lnTo>
                    <a:lnTo>
                      <a:pt x="577" y="1152"/>
                    </a:lnTo>
                    <a:lnTo>
                      <a:pt x="582" y="1167"/>
                    </a:lnTo>
                    <a:lnTo>
                      <a:pt x="587" y="1179"/>
                    </a:lnTo>
                    <a:lnTo>
                      <a:pt x="593" y="1189"/>
                    </a:lnTo>
                    <a:lnTo>
                      <a:pt x="598" y="1200"/>
                    </a:lnTo>
                    <a:lnTo>
                      <a:pt x="605" y="1211"/>
                    </a:lnTo>
                    <a:lnTo>
                      <a:pt x="605" y="1218"/>
                    </a:lnTo>
                    <a:lnTo>
                      <a:pt x="605" y="1227"/>
                    </a:lnTo>
                    <a:lnTo>
                      <a:pt x="605" y="1236"/>
                    </a:lnTo>
                    <a:lnTo>
                      <a:pt x="605" y="1245"/>
                    </a:lnTo>
                    <a:lnTo>
                      <a:pt x="605" y="1255"/>
                    </a:lnTo>
                    <a:lnTo>
                      <a:pt x="605" y="1265"/>
                    </a:lnTo>
                    <a:lnTo>
                      <a:pt x="605" y="1275"/>
                    </a:lnTo>
                    <a:lnTo>
                      <a:pt x="605" y="1285"/>
                    </a:lnTo>
                    <a:lnTo>
                      <a:pt x="602" y="1288"/>
                    </a:lnTo>
                    <a:lnTo>
                      <a:pt x="600" y="1291"/>
                    </a:lnTo>
                    <a:lnTo>
                      <a:pt x="597" y="1295"/>
                    </a:lnTo>
                    <a:lnTo>
                      <a:pt x="595" y="1299"/>
                    </a:lnTo>
                    <a:lnTo>
                      <a:pt x="592" y="1304"/>
                    </a:lnTo>
                    <a:lnTo>
                      <a:pt x="589" y="1309"/>
                    </a:lnTo>
                    <a:lnTo>
                      <a:pt x="586" y="1314"/>
                    </a:lnTo>
                    <a:lnTo>
                      <a:pt x="584" y="1319"/>
                    </a:lnTo>
                    <a:lnTo>
                      <a:pt x="569" y="1319"/>
                    </a:lnTo>
                    <a:lnTo>
                      <a:pt x="554" y="1319"/>
                    </a:lnTo>
                    <a:lnTo>
                      <a:pt x="538" y="1319"/>
                    </a:lnTo>
                    <a:lnTo>
                      <a:pt x="523" y="1318"/>
                    </a:lnTo>
                    <a:lnTo>
                      <a:pt x="507" y="1317"/>
                    </a:lnTo>
                    <a:lnTo>
                      <a:pt x="491" y="1316"/>
                    </a:lnTo>
                    <a:lnTo>
                      <a:pt x="474" y="1315"/>
                    </a:lnTo>
                    <a:lnTo>
                      <a:pt x="457" y="1312"/>
                    </a:lnTo>
                    <a:lnTo>
                      <a:pt x="447" y="1315"/>
                    </a:lnTo>
                    <a:lnTo>
                      <a:pt x="436" y="1319"/>
                    </a:lnTo>
                    <a:lnTo>
                      <a:pt x="426" y="1322"/>
                    </a:lnTo>
                    <a:lnTo>
                      <a:pt x="416" y="1327"/>
                    </a:lnTo>
                    <a:lnTo>
                      <a:pt x="406" y="1331"/>
                    </a:lnTo>
                    <a:lnTo>
                      <a:pt x="396" y="1336"/>
                    </a:lnTo>
                    <a:lnTo>
                      <a:pt x="386" y="1341"/>
                    </a:lnTo>
                    <a:lnTo>
                      <a:pt x="376" y="1346"/>
                    </a:lnTo>
                    <a:lnTo>
                      <a:pt x="370" y="1346"/>
                    </a:lnTo>
                    <a:lnTo>
                      <a:pt x="365" y="1346"/>
                    </a:lnTo>
                    <a:lnTo>
                      <a:pt x="358" y="1346"/>
                    </a:lnTo>
                    <a:lnTo>
                      <a:pt x="352" y="1346"/>
                    </a:lnTo>
                    <a:lnTo>
                      <a:pt x="345" y="1346"/>
                    </a:lnTo>
                    <a:lnTo>
                      <a:pt x="337" y="1346"/>
                    </a:lnTo>
                    <a:lnTo>
                      <a:pt x="329" y="1346"/>
                    </a:lnTo>
                    <a:lnTo>
                      <a:pt x="322" y="1346"/>
                    </a:lnTo>
                    <a:close/>
                    <a:moveTo>
                      <a:pt x="6419" y="1272"/>
                    </a:moveTo>
                    <a:lnTo>
                      <a:pt x="6419" y="1264"/>
                    </a:lnTo>
                    <a:lnTo>
                      <a:pt x="6419" y="1255"/>
                    </a:lnTo>
                    <a:lnTo>
                      <a:pt x="6418" y="1246"/>
                    </a:lnTo>
                    <a:lnTo>
                      <a:pt x="6418" y="1236"/>
                    </a:lnTo>
                    <a:lnTo>
                      <a:pt x="6417" y="1227"/>
                    </a:lnTo>
                    <a:lnTo>
                      <a:pt x="6416" y="1217"/>
                    </a:lnTo>
                    <a:lnTo>
                      <a:pt x="6413" y="1207"/>
                    </a:lnTo>
                    <a:lnTo>
                      <a:pt x="6411" y="1196"/>
                    </a:lnTo>
                    <a:lnTo>
                      <a:pt x="6415" y="1191"/>
                    </a:lnTo>
                    <a:lnTo>
                      <a:pt x="6418" y="1185"/>
                    </a:lnTo>
                    <a:lnTo>
                      <a:pt x="6422" y="1179"/>
                    </a:lnTo>
                    <a:lnTo>
                      <a:pt x="6426" y="1172"/>
                    </a:lnTo>
                    <a:lnTo>
                      <a:pt x="6431" y="1165"/>
                    </a:lnTo>
                    <a:lnTo>
                      <a:pt x="6435" y="1158"/>
                    </a:lnTo>
                    <a:lnTo>
                      <a:pt x="6440" y="1151"/>
                    </a:lnTo>
                    <a:lnTo>
                      <a:pt x="6445" y="1142"/>
                    </a:lnTo>
                    <a:lnTo>
                      <a:pt x="6448" y="1127"/>
                    </a:lnTo>
                    <a:lnTo>
                      <a:pt x="6451" y="1112"/>
                    </a:lnTo>
                    <a:lnTo>
                      <a:pt x="6455" y="1096"/>
                    </a:lnTo>
                    <a:lnTo>
                      <a:pt x="6459" y="1081"/>
                    </a:lnTo>
                    <a:lnTo>
                      <a:pt x="6465" y="1065"/>
                    </a:lnTo>
                    <a:lnTo>
                      <a:pt x="6469" y="1049"/>
                    </a:lnTo>
                    <a:lnTo>
                      <a:pt x="6474" y="1031"/>
                    </a:lnTo>
                    <a:lnTo>
                      <a:pt x="6479" y="1014"/>
                    </a:lnTo>
                    <a:lnTo>
                      <a:pt x="6482" y="1014"/>
                    </a:lnTo>
                    <a:lnTo>
                      <a:pt x="6484" y="1013"/>
                    </a:lnTo>
                    <a:lnTo>
                      <a:pt x="6487" y="1012"/>
                    </a:lnTo>
                    <a:lnTo>
                      <a:pt x="6489" y="1010"/>
                    </a:lnTo>
                    <a:lnTo>
                      <a:pt x="6491" y="1008"/>
                    </a:lnTo>
                    <a:lnTo>
                      <a:pt x="6494" y="1006"/>
                    </a:lnTo>
                    <a:lnTo>
                      <a:pt x="6496" y="1003"/>
                    </a:lnTo>
                    <a:lnTo>
                      <a:pt x="6499" y="1001"/>
                    </a:lnTo>
                    <a:lnTo>
                      <a:pt x="6504" y="1003"/>
                    </a:lnTo>
                    <a:lnTo>
                      <a:pt x="6509" y="1006"/>
                    </a:lnTo>
                    <a:lnTo>
                      <a:pt x="6515" y="1008"/>
                    </a:lnTo>
                    <a:lnTo>
                      <a:pt x="6520" y="1011"/>
                    </a:lnTo>
                    <a:lnTo>
                      <a:pt x="6525" y="1013"/>
                    </a:lnTo>
                    <a:lnTo>
                      <a:pt x="6530" y="1016"/>
                    </a:lnTo>
                    <a:lnTo>
                      <a:pt x="6534" y="1018"/>
                    </a:lnTo>
                    <a:lnTo>
                      <a:pt x="6539" y="1021"/>
                    </a:lnTo>
                    <a:lnTo>
                      <a:pt x="6565" y="1018"/>
                    </a:lnTo>
                    <a:lnTo>
                      <a:pt x="6591" y="1015"/>
                    </a:lnTo>
                    <a:lnTo>
                      <a:pt x="6618" y="1011"/>
                    </a:lnTo>
                    <a:lnTo>
                      <a:pt x="6644" y="1007"/>
                    </a:lnTo>
                    <a:lnTo>
                      <a:pt x="6672" y="1002"/>
                    </a:lnTo>
                    <a:lnTo>
                      <a:pt x="6699" y="996"/>
                    </a:lnTo>
                    <a:lnTo>
                      <a:pt x="6727" y="991"/>
                    </a:lnTo>
                    <a:lnTo>
                      <a:pt x="6754" y="986"/>
                    </a:lnTo>
                    <a:lnTo>
                      <a:pt x="6762" y="984"/>
                    </a:lnTo>
                    <a:lnTo>
                      <a:pt x="6770" y="980"/>
                    </a:lnTo>
                    <a:lnTo>
                      <a:pt x="6777" y="977"/>
                    </a:lnTo>
                    <a:lnTo>
                      <a:pt x="6785" y="972"/>
                    </a:lnTo>
                    <a:lnTo>
                      <a:pt x="6792" y="968"/>
                    </a:lnTo>
                    <a:lnTo>
                      <a:pt x="6800" y="963"/>
                    </a:lnTo>
                    <a:lnTo>
                      <a:pt x="6807" y="958"/>
                    </a:lnTo>
                    <a:lnTo>
                      <a:pt x="6814" y="953"/>
                    </a:lnTo>
                    <a:lnTo>
                      <a:pt x="6818" y="954"/>
                    </a:lnTo>
                    <a:lnTo>
                      <a:pt x="6820" y="954"/>
                    </a:lnTo>
                    <a:lnTo>
                      <a:pt x="6823" y="956"/>
                    </a:lnTo>
                    <a:lnTo>
                      <a:pt x="6825" y="957"/>
                    </a:lnTo>
                    <a:lnTo>
                      <a:pt x="6828" y="959"/>
                    </a:lnTo>
                    <a:lnTo>
                      <a:pt x="6830" y="962"/>
                    </a:lnTo>
                    <a:lnTo>
                      <a:pt x="6833" y="964"/>
                    </a:lnTo>
                    <a:lnTo>
                      <a:pt x="6835" y="967"/>
                    </a:lnTo>
                    <a:lnTo>
                      <a:pt x="6838" y="989"/>
                    </a:lnTo>
                    <a:lnTo>
                      <a:pt x="6840" y="1014"/>
                    </a:lnTo>
                    <a:lnTo>
                      <a:pt x="6843" y="1037"/>
                    </a:lnTo>
                    <a:lnTo>
                      <a:pt x="6845" y="1062"/>
                    </a:lnTo>
                    <a:lnTo>
                      <a:pt x="6848" y="1087"/>
                    </a:lnTo>
                    <a:lnTo>
                      <a:pt x="6850" y="1112"/>
                    </a:lnTo>
                    <a:lnTo>
                      <a:pt x="6853" y="1137"/>
                    </a:lnTo>
                    <a:lnTo>
                      <a:pt x="6855" y="1163"/>
                    </a:lnTo>
                    <a:lnTo>
                      <a:pt x="6851" y="1174"/>
                    </a:lnTo>
                    <a:lnTo>
                      <a:pt x="6847" y="1183"/>
                    </a:lnTo>
                    <a:lnTo>
                      <a:pt x="6844" y="1189"/>
                    </a:lnTo>
                    <a:lnTo>
                      <a:pt x="6841" y="1194"/>
                    </a:lnTo>
                    <a:lnTo>
                      <a:pt x="6838" y="1198"/>
                    </a:lnTo>
                    <a:lnTo>
                      <a:pt x="6834" y="1203"/>
                    </a:lnTo>
                    <a:lnTo>
                      <a:pt x="6829" y="1206"/>
                    </a:lnTo>
                    <a:lnTo>
                      <a:pt x="6822" y="1211"/>
                    </a:lnTo>
                    <a:lnTo>
                      <a:pt x="6820" y="1208"/>
                    </a:lnTo>
                    <a:lnTo>
                      <a:pt x="6817" y="1206"/>
                    </a:lnTo>
                    <a:lnTo>
                      <a:pt x="6814" y="1203"/>
                    </a:lnTo>
                    <a:lnTo>
                      <a:pt x="6811" y="1201"/>
                    </a:lnTo>
                    <a:lnTo>
                      <a:pt x="6809" y="1197"/>
                    </a:lnTo>
                    <a:lnTo>
                      <a:pt x="6806" y="1195"/>
                    </a:lnTo>
                    <a:lnTo>
                      <a:pt x="6804" y="1192"/>
                    </a:lnTo>
                    <a:lnTo>
                      <a:pt x="6801" y="1190"/>
                    </a:lnTo>
                    <a:lnTo>
                      <a:pt x="6784" y="1190"/>
                    </a:lnTo>
                    <a:lnTo>
                      <a:pt x="6767" y="1190"/>
                    </a:lnTo>
                    <a:lnTo>
                      <a:pt x="6748" y="1189"/>
                    </a:lnTo>
                    <a:lnTo>
                      <a:pt x="6730" y="1189"/>
                    </a:lnTo>
                    <a:lnTo>
                      <a:pt x="6711" y="1188"/>
                    </a:lnTo>
                    <a:lnTo>
                      <a:pt x="6693" y="1187"/>
                    </a:lnTo>
                    <a:lnTo>
                      <a:pt x="6674" y="1185"/>
                    </a:lnTo>
                    <a:lnTo>
                      <a:pt x="6653" y="1183"/>
                    </a:lnTo>
                    <a:lnTo>
                      <a:pt x="6639" y="1186"/>
                    </a:lnTo>
                    <a:lnTo>
                      <a:pt x="6624" y="1189"/>
                    </a:lnTo>
                    <a:lnTo>
                      <a:pt x="6608" y="1193"/>
                    </a:lnTo>
                    <a:lnTo>
                      <a:pt x="6592" y="1197"/>
                    </a:lnTo>
                    <a:lnTo>
                      <a:pt x="6577" y="1203"/>
                    </a:lnTo>
                    <a:lnTo>
                      <a:pt x="6560" y="1208"/>
                    </a:lnTo>
                    <a:lnTo>
                      <a:pt x="6543" y="1212"/>
                    </a:lnTo>
                    <a:lnTo>
                      <a:pt x="6526" y="1217"/>
                    </a:lnTo>
                    <a:lnTo>
                      <a:pt x="6513" y="1223"/>
                    </a:lnTo>
                    <a:lnTo>
                      <a:pt x="6500" y="1228"/>
                    </a:lnTo>
                    <a:lnTo>
                      <a:pt x="6488" y="1235"/>
                    </a:lnTo>
                    <a:lnTo>
                      <a:pt x="6475" y="1241"/>
                    </a:lnTo>
                    <a:lnTo>
                      <a:pt x="6461" y="1248"/>
                    </a:lnTo>
                    <a:lnTo>
                      <a:pt x="6447" y="1257"/>
                    </a:lnTo>
                    <a:lnTo>
                      <a:pt x="6433" y="1264"/>
                    </a:lnTo>
                    <a:lnTo>
                      <a:pt x="6419" y="1272"/>
                    </a:lnTo>
                    <a:close/>
                    <a:moveTo>
                      <a:pt x="712" y="973"/>
                    </a:moveTo>
                    <a:lnTo>
                      <a:pt x="702" y="971"/>
                    </a:lnTo>
                    <a:lnTo>
                      <a:pt x="692" y="968"/>
                    </a:lnTo>
                    <a:lnTo>
                      <a:pt x="681" y="966"/>
                    </a:lnTo>
                    <a:lnTo>
                      <a:pt x="672" y="963"/>
                    </a:lnTo>
                    <a:lnTo>
                      <a:pt x="662" y="961"/>
                    </a:lnTo>
                    <a:lnTo>
                      <a:pt x="652" y="958"/>
                    </a:lnTo>
                    <a:lnTo>
                      <a:pt x="642" y="956"/>
                    </a:lnTo>
                    <a:lnTo>
                      <a:pt x="631" y="953"/>
                    </a:lnTo>
                    <a:lnTo>
                      <a:pt x="629" y="950"/>
                    </a:lnTo>
                    <a:lnTo>
                      <a:pt x="626" y="946"/>
                    </a:lnTo>
                    <a:lnTo>
                      <a:pt x="624" y="942"/>
                    </a:lnTo>
                    <a:lnTo>
                      <a:pt x="621" y="938"/>
                    </a:lnTo>
                    <a:lnTo>
                      <a:pt x="619" y="934"/>
                    </a:lnTo>
                    <a:lnTo>
                      <a:pt x="616" y="929"/>
                    </a:lnTo>
                    <a:lnTo>
                      <a:pt x="614" y="924"/>
                    </a:lnTo>
                    <a:lnTo>
                      <a:pt x="611" y="919"/>
                    </a:lnTo>
                    <a:lnTo>
                      <a:pt x="612" y="917"/>
                    </a:lnTo>
                    <a:lnTo>
                      <a:pt x="612" y="914"/>
                    </a:lnTo>
                    <a:lnTo>
                      <a:pt x="614" y="911"/>
                    </a:lnTo>
                    <a:lnTo>
                      <a:pt x="615" y="908"/>
                    </a:lnTo>
                    <a:lnTo>
                      <a:pt x="617" y="905"/>
                    </a:lnTo>
                    <a:lnTo>
                      <a:pt x="620" y="901"/>
                    </a:lnTo>
                    <a:lnTo>
                      <a:pt x="622" y="896"/>
                    </a:lnTo>
                    <a:lnTo>
                      <a:pt x="624" y="891"/>
                    </a:lnTo>
                    <a:lnTo>
                      <a:pt x="633" y="887"/>
                    </a:lnTo>
                    <a:lnTo>
                      <a:pt x="640" y="883"/>
                    </a:lnTo>
                    <a:lnTo>
                      <a:pt x="646" y="880"/>
                    </a:lnTo>
                    <a:lnTo>
                      <a:pt x="650" y="877"/>
                    </a:lnTo>
                    <a:lnTo>
                      <a:pt x="654" y="874"/>
                    </a:lnTo>
                    <a:lnTo>
                      <a:pt x="657" y="870"/>
                    </a:lnTo>
                    <a:lnTo>
                      <a:pt x="661" y="865"/>
                    </a:lnTo>
                    <a:lnTo>
                      <a:pt x="665" y="858"/>
                    </a:lnTo>
                    <a:lnTo>
                      <a:pt x="680" y="854"/>
                    </a:lnTo>
                    <a:lnTo>
                      <a:pt x="693" y="850"/>
                    </a:lnTo>
                    <a:lnTo>
                      <a:pt x="703" y="847"/>
                    </a:lnTo>
                    <a:lnTo>
                      <a:pt x="710" y="842"/>
                    </a:lnTo>
                    <a:lnTo>
                      <a:pt x="718" y="838"/>
                    </a:lnTo>
                    <a:lnTo>
                      <a:pt x="725" y="833"/>
                    </a:lnTo>
                    <a:lnTo>
                      <a:pt x="734" y="826"/>
                    </a:lnTo>
                    <a:lnTo>
                      <a:pt x="746" y="817"/>
                    </a:lnTo>
                    <a:lnTo>
                      <a:pt x="753" y="800"/>
                    </a:lnTo>
                    <a:lnTo>
                      <a:pt x="761" y="781"/>
                    </a:lnTo>
                    <a:lnTo>
                      <a:pt x="769" y="764"/>
                    </a:lnTo>
                    <a:lnTo>
                      <a:pt x="776" y="746"/>
                    </a:lnTo>
                    <a:lnTo>
                      <a:pt x="785" y="727"/>
                    </a:lnTo>
                    <a:lnTo>
                      <a:pt x="794" y="708"/>
                    </a:lnTo>
                    <a:lnTo>
                      <a:pt x="803" y="688"/>
                    </a:lnTo>
                    <a:lnTo>
                      <a:pt x="813" y="668"/>
                    </a:lnTo>
                    <a:lnTo>
                      <a:pt x="813" y="646"/>
                    </a:lnTo>
                    <a:lnTo>
                      <a:pt x="814" y="622"/>
                    </a:lnTo>
                    <a:lnTo>
                      <a:pt x="815" y="600"/>
                    </a:lnTo>
                    <a:lnTo>
                      <a:pt x="817" y="576"/>
                    </a:lnTo>
                    <a:lnTo>
                      <a:pt x="819" y="554"/>
                    </a:lnTo>
                    <a:lnTo>
                      <a:pt x="821" y="531"/>
                    </a:lnTo>
                    <a:lnTo>
                      <a:pt x="824" y="508"/>
                    </a:lnTo>
                    <a:lnTo>
                      <a:pt x="826" y="485"/>
                    </a:lnTo>
                    <a:lnTo>
                      <a:pt x="826" y="485"/>
                    </a:lnTo>
                    <a:lnTo>
                      <a:pt x="827" y="485"/>
                    </a:lnTo>
                    <a:lnTo>
                      <a:pt x="828" y="484"/>
                    </a:lnTo>
                    <a:lnTo>
                      <a:pt x="830" y="484"/>
                    </a:lnTo>
                    <a:lnTo>
                      <a:pt x="832" y="483"/>
                    </a:lnTo>
                    <a:lnTo>
                      <a:pt x="834" y="482"/>
                    </a:lnTo>
                    <a:lnTo>
                      <a:pt x="837" y="480"/>
                    </a:lnTo>
                    <a:lnTo>
                      <a:pt x="839" y="478"/>
                    </a:lnTo>
                    <a:lnTo>
                      <a:pt x="839" y="468"/>
                    </a:lnTo>
                    <a:lnTo>
                      <a:pt x="839" y="457"/>
                    </a:lnTo>
                    <a:lnTo>
                      <a:pt x="839" y="446"/>
                    </a:lnTo>
                    <a:lnTo>
                      <a:pt x="839" y="433"/>
                    </a:lnTo>
                    <a:lnTo>
                      <a:pt x="839" y="421"/>
                    </a:lnTo>
                    <a:lnTo>
                      <a:pt x="839" y="409"/>
                    </a:lnTo>
                    <a:lnTo>
                      <a:pt x="839" y="397"/>
                    </a:lnTo>
                    <a:lnTo>
                      <a:pt x="839" y="383"/>
                    </a:lnTo>
                    <a:lnTo>
                      <a:pt x="835" y="381"/>
                    </a:lnTo>
                    <a:lnTo>
                      <a:pt x="832" y="379"/>
                    </a:lnTo>
                    <a:lnTo>
                      <a:pt x="829" y="376"/>
                    </a:lnTo>
                    <a:lnTo>
                      <a:pt x="827" y="373"/>
                    </a:lnTo>
                    <a:lnTo>
                      <a:pt x="825" y="369"/>
                    </a:lnTo>
                    <a:lnTo>
                      <a:pt x="823" y="363"/>
                    </a:lnTo>
                    <a:lnTo>
                      <a:pt x="822" y="354"/>
                    </a:lnTo>
                    <a:lnTo>
                      <a:pt x="819" y="343"/>
                    </a:lnTo>
                    <a:lnTo>
                      <a:pt x="806" y="331"/>
                    </a:lnTo>
                    <a:lnTo>
                      <a:pt x="796" y="322"/>
                    </a:lnTo>
                    <a:lnTo>
                      <a:pt x="787" y="314"/>
                    </a:lnTo>
                    <a:lnTo>
                      <a:pt x="780" y="306"/>
                    </a:lnTo>
                    <a:lnTo>
                      <a:pt x="773" y="298"/>
                    </a:lnTo>
                    <a:lnTo>
                      <a:pt x="766" y="286"/>
                    </a:lnTo>
                    <a:lnTo>
                      <a:pt x="757" y="272"/>
                    </a:lnTo>
                    <a:lnTo>
                      <a:pt x="746" y="255"/>
                    </a:lnTo>
                    <a:lnTo>
                      <a:pt x="746" y="250"/>
                    </a:lnTo>
                    <a:lnTo>
                      <a:pt x="746" y="245"/>
                    </a:lnTo>
                    <a:lnTo>
                      <a:pt x="746" y="239"/>
                    </a:lnTo>
                    <a:lnTo>
                      <a:pt x="745" y="234"/>
                    </a:lnTo>
                    <a:lnTo>
                      <a:pt x="744" y="229"/>
                    </a:lnTo>
                    <a:lnTo>
                      <a:pt x="743" y="224"/>
                    </a:lnTo>
                    <a:lnTo>
                      <a:pt x="742" y="219"/>
                    </a:lnTo>
                    <a:lnTo>
                      <a:pt x="738" y="214"/>
                    </a:lnTo>
                    <a:lnTo>
                      <a:pt x="739" y="214"/>
                    </a:lnTo>
                    <a:lnTo>
                      <a:pt x="740" y="213"/>
                    </a:lnTo>
                    <a:lnTo>
                      <a:pt x="742" y="212"/>
                    </a:lnTo>
                    <a:lnTo>
                      <a:pt x="744" y="210"/>
                    </a:lnTo>
                    <a:lnTo>
                      <a:pt x="746" y="208"/>
                    </a:lnTo>
                    <a:lnTo>
                      <a:pt x="748" y="206"/>
                    </a:lnTo>
                    <a:lnTo>
                      <a:pt x="750" y="203"/>
                    </a:lnTo>
                    <a:lnTo>
                      <a:pt x="753" y="201"/>
                    </a:lnTo>
                    <a:lnTo>
                      <a:pt x="758" y="201"/>
                    </a:lnTo>
                    <a:lnTo>
                      <a:pt x="763" y="201"/>
                    </a:lnTo>
                    <a:lnTo>
                      <a:pt x="768" y="201"/>
                    </a:lnTo>
                    <a:lnTo>
                      <a:pt x="773" y="202"/>
                    </a:lnTo>
                    <a:lnTo>
                      <a:pt x="779" y="202"/>
                    </a:lnTo>
                    <a:lnTo>
                      <a:pt x="785" y="203"/>
                    </a:lnTo>
                    <a:lnTo>
                      <a:pt x="793" y="205"/>
                    </a:lnTo>
                    <a:lnTo>
                      <a:pt x="800" y="207"/>
                    </a:lnTo>
                    <a:lnTo>
                      <a:pt x="807" y="220"/>
                    </a:lnTo>
                    <a:lnTo>
                      <a:pt x="815" y="233"/>
                    </a:lnTo>
                    <a:lnTo>
                      <a:pt x="822" y="248"/>
                    </a:lnTo>
                    <a:lnTo>
                      <a:pt x="830" y="262"/>
                    </a:lnTo>
                    <a:lnTo>
                      <a:pt x="838" y="277"/>
                    </a:lnTo>
                    <a:lnTo>
                      <a:pt x="848" y="291"/>
                    </a:lnTo>
                    <a:lnTo>
                      <a:pt x="857" y="307"/>
                    </a:lnTo>
                    <a:lnTo>
                      <a:pt x="867" y="322"/>
                    </a:lnTo>
                    <a:lnTo>
                      <a:pt x="872" y="325"/>
                    </a:lnTo>
                    <a:lnTo>
                      <a:pt x="876" y="327"/>
                    </a:lnTo>
                    <a:lnTo>
                      <a:pt x="881" y="330"/>
                    </a:lnTo>
                    <a:lnTo>
                      <a:pt x="886" y="332"/>
                    </a:lnTo>
                    <a:lnTo>
                      <a:pt x="891" y="335"/>
                    </a:lnTo>
                    <a:lnTo>
                      <a:pt x="897" y="337"/>
                    </a:lnTo>
                    <a:lnTo>
                      <a:pt x="902" y="340"/>
                    </a:lnTo>
                    <a:lnTo>
                      <a:pt x="907" y="343"/>
                    </a:lnTo>
                    <a:lnTo>
                      <a:pt x="907" y="371"/>
                    </a:lnTo>
                    <a:lnTo>
                      <a:pt x="908" y="400"/>
                    </a:lnTo>
                    <a:lnTo>
                      <a:pt x="910" y="429"/>
                    </a:lnTo>
                    <a:lnTo>
                      <a:pt x="911" y="459"/>
                    </a:lnTo>
                    <a:lnTo>
                      <a:pt x="913" y="488"/>
                    </a:lnTo>
                    <a:lnTo>
                      <a:pt x="915" y="519"/>
                    </a:lnTo>
                    <a:lnTo>
                      <a:pt x="918" y="550"/>
                    </a:lnTo>
                    <a:lnTo>
                      <a:pt x="920" y="580"/>
                    </a:lnTo>
                    <a:lnTo>
                      <a:pt x="920" y="603"/>
                    </a:lnTo>
                    <a:lnTo>
                      <a:pt x="919" y="626"/>
                    </a:lnTo>
                    <a:lnTo>
                      <a:pt x="918" y="649"/>
                    </a:lnTo>
                    <a:lnTo>
                      <a:pt x="916" y="671"/>
                    </a:lnTo>
                    <a:lnTo>
                      <a:pt x="914" y="694"/>
                    </a:lnTo>
                    <a:lnTo>
                      <a:pt x="912" y="717"/>
                    </a:lnTo>
                    <a:lnTo>
                      <a:pt x="910" y="740"/>
                    </a:lnTo>
                    <a:lnTo>
                      <a:pt x="907" y="763"/>
                    </a:lnTo>
                    <a:lnTo>
                      <a:pt x="884" y="797"/>
                    </a:lnTo>
                    <a:lnTo>
                      <a:pt x="866" y="824"/>
                    </a:lnTo>
                    <a:lnTo>
                      <a:pt x="851" y="845"/>
                    </a:lnTo>
                    <a:lnTo>
                      <a:pt x="835" y="867"/>
                    </a:lnTo>
                    <a:lnTo>
                      <a:pt x="819" y="887"/>
                    </a:lnTo>
                    <a:lnTo>
                      <a:pt x="799" y="912"/>
                    </a:lnTo>
                    <a:lnTo>
                      <a:pt x="772" y="941"/>
                    </a:lnTo>
                    <a:lnTo>
                      <a:pt x="738" y="980"/>
                    </a:lnTo>
                    <a:lnTo>
                      <a:pt x="736" y="980"/>
                    </a:lnTo>
                    <a:lnTo>
                      <a:pt x="733" y="980"/>
                    </a:lnTo>
                    <a:lnTo>
                      <a:pt x="731" y="980"/>
                    </a:lnTo>
                    <a:lnTo>
                      <a:pt x="729" y="981"/>
                    </a:lnTo>
                    <a:lnTo>
                      <a:pt x="726" y="981"/>
                    </a:lnTo>
                    <a:lnTo>
                      <a:pt x="724" y="983"/>
                    </a:lnTo>
                    <a:lnTo>
                      <a:pt x="721" y="984"/>
                    </a:lnTo>
                    <a:lnTo>
                      <a:pt x="719" y="986"/>
                    </a:lnTo>
                    <a:lnTo>
                      <a:pt x="719" y="986"/>
                    </a:lnTo>
                    <a:lnTo>
                      <a:pt x="719" y="985"/>
                    </a:lnTo>
                    <a:lnTo>
                      <a:pt x="718" y="984"/>
                    </a:lnTo>
                    <a:lnTo>
                      <a:pt x="718" y="982"/>
                    </a:lnTo>
                    <a:lnTo>
                      <a:pt x="717" y="980"/>
                    </a:lnTo>
                    <a:lnTo>
                      <a:pt x="716" y="978"/>
                    </a:lnTo>
                    <a:lnTo>
                      <a:pt x="714" y="976"/>
                    </a:lnTo>
                    <a:lnTo>
                      <a:pt x="712" y="973"/>
                    </a:lnTo>
                    <a:close/>
                    <a:moveTo>
                      <a:pt x="6492" y="912"/>
                    </a:moveTo>
                    <a:lnTo>
                      <a:pt x="6495" y="906"/>
                    </a:lnTo>
                    <a:lnTo>
                      <a:pt x="6498" y="899"/>
                    </a:lnTo>
                    <a:lnTo>
                      <a:pt x="6502" y="890"/>
                    </a:lnTo>
                    <a:lnTo>
                      <a:pt x="6510" y="880"/>
                    </a:lnTo>
                    <a:lnTo>
                      <a:pt x="6524" y="865"/>
                    </a:lnTo>
                    <a:lnTo>
                      <a:pt x="6541" y="843"/>
                    </a:lnTo>
                    <a:lnTo>
                      <a:pt x="6567" y="815"/>
                    </a:lnTo>
                    <a:lnTo>
                      <a:pt x="6600" y="776"/>
                    </a:lnTo>
                    <a:lnTo>
                      <a:pt x="6623" y="774"/>
                    </a:lnTo>
                    <a:lnTo>
                      <a:pt x="6645" y="771"/>
                    </a:lnTo>
                    <a:lnTo>
                      <a:pt x="6668" y="769"/>
                    </a:lnTo>
                    <a:lnTo>
                      <a:pt x="6691" y="767"/>
                    </a:lnTo>
                    <a:lnTo>
                      <a:pt x="6713" y="764"/>
                    </a:lnTo>
                    <a:lnTo>
                      <a:pt x="6736" y="762"/>
                    </a:lnTo>
                    <a:lnTo>
                      <a:pt x="6758" y="759"/>
                    </a:lnTo>
                    <a:lnTo>
                      <a:pt x="6782" y="757"/>
                    </a:lnTo>
                    <a:lnTo>
                      <a:pt x="6784" y="752"/>
                    </a:lnTo>
                    <a:lnTo>
                      <a:pt x="6787" y="747"/>
                    </a:lnTo>
                    <a:lnTo>
                      <a:pt x="6789" y="741"/>
                    </a:lnTo>
                    <a:lnTo>
                      <a:pt x="6792" y="736"/>
                    </a:lnTo>
                    <a:lnTo>
                      <a:pt x="6795" y="731"/>
                    </a:lnTo>
                    <a:lnTo>
                      <a:pt x="6799" y="726"/>
                    </a:lnTo>
                    <a:lnTo>
                      <a:pt x="6803" y="721"/>
                    </a:lnTo>
                    <a:lnTo>
                      <a:pt x="6808" y="716"/>
                    </a:lnTo>
                    <a:lnTo>
                      <a:pt x="6808" y="692"/>
                    </a:lnTo>
                    <a:lnTo>
                      <a:pt x="6807" y="670"/>
                    </a:lnTo>
                    <a:lnTo>
                      <a:pt x="6805" y="647"/>
                    </a:lnTo>
                    <a:lnTo>
                      <a:pt x="6804" y="623"/>
                    </a:lnTo>
                    <a:lnTo>
                      <a:pt x="6802" y="600"/>
                    </a:lnTo>
                    <a:lnTo>
                      <a:pt x="6800" y="575"/>
                    </a:lnTo>
                    <a:lnTo>
                      <a:pt x="6797" y="551"/>
                    </a:lnTo>
                    <a:lnTo>
                      <a:pt x="6795" y="526"/>
                    </a:lnTo>
                    <a:lnTo>
                      <a:pt x="6792" y="523"/>
                    </a:lnTo>
                    <a:lnTo>
                      <a:pt x="6790" y="521"/>
                    </a:lnTo>
                    <a:lnTo>
                      <a:pt x="6787" y="518"/>
                    </a:lnTo>
                    <a:lnTo>
                      <a:pt x="6784" y="516"/>
                    </a:lnTo>
                    <a:lnTo>
                      <a:pt x="6781" y="513"/>
                    </a:lnTo>
                    <a:lnTo>
                      <a:pt x="6777" y="511"/>
                    </a:lnTo>
                    <a:lnTo>
                      <a:pt x="6773" y="508"/>
                    </a:lnTo>
                    <a:lnTo>
                      <a:pt x="6768" y="506"/>
                    </a:lnTo>
                    <a:lnTo>
                      <a:pt x="6754" y="472"/>
                    </a:lnTo>
                    <a:lnTo>
                      <a:pt x="6744" y="446"/>
                    </a:lnTo>
                    <a:lnTo>
                      <a:pt x="6736" y="424"/>
                    </a:lnTo>
                    <a:lnTo>
                      <a:pt x="6730" y="406"/>
                    </a:lnTo>
                    <a:lnTo>
                      <a:pt x="6725" y="387"/>
                    </a:lnTo>
                    <a:lnTo>
                      <a:pt x="6720" y="368"/>
                    </a:lnTo>
                    <a:lnTo>
                      <a:pt x="6714" y="345"/>
                    </a:lnTo>
                    <a:lnTo>
                      <a:pt x="6707" y="316"/>
                    </a:lnTo>
                    <a:lnTo>
                      <a:pt x="6710" y="316"/>
                    </a:lnTo>
                    <a:lnTo>
                      <a:pt x="6712" y="316"/>
                    </a:lnTo>
                    <a:lnTo>
                      <a:pt x="6714" y="315"/>
                    </a:lnTo>
                    <a:lnTo>
                      <a:pt x="6718" y="315"/>
                    </a:lnTo>
                    <a:lnTo>
                      <a:pt x="6720" y="314"/>
                    </a:lnTo>
                    <a:lnTo>
                      <a:pt x="6723" y="313"/>
                    </a:lnTo>
                    <a:lnTo>
                      <a:pt x="6725" y="311"/>
                    </a:lnTo>
                    <a:lnTo>
                      <a:pt x="6728" y="309"/>
                    </a:lnTo>
                    <a:lnTo>
                      <a:pt x="6740" y="316"/>
                    </a:lnTo>
                    <a:lnTo>
                      <a:pt x="6754" y="324"/>
                    </a:lnTo>
                    <a:lnTo>
                      <a:pt x="6768" y="332"/>
                    </a:lnTo>
                    <a:lnTo>
                      <a:pt x="6782" y="340"/>
                    </a:lnTo>
                    <a:lnTo>
                      <a:pt x="6797" y="349"/>
                    </a:lnTo>
                    <a:lnTo>
                      <a:pt x="6811" y="358"/>
                    </a:lnTo>
                    <a:lnTo>
                      <a:pt x="6827" y="367"/>
                    </a:lnTo>
                    <a:lnTo>
                      <a:pt x="6842" y="376"/>
                    </a:lnTo>
                    <a:lnTo>
                      <a:pt x="6847" y="389"/>
                    </a:lnTo>
                    <a:lnTo>
                      <a:pt x="6852" y="404"/>
                    </a:lnTo>
                    <a:lnTo>
                      <a:pt x="6857" y="417"/>
                    </a:lnTo>
                    <a:lnTo>
                      <a:pt x="6862" y="431"/>
                    </a:lnTo>
                    <a:lnTo>
                      <a:pt x="6869" y="447"/>
                    </a:lnTo>
                    <a:lnTo>
                      <a:pt x="6875" y="462"/>
                    </a:lnTo>
                    <a:lnTo>
                      <a:pt x="6882" y="476"/>
                    </a:lnTo>
                    <a:lnTo>
                      <a:pt x="6889" y="491"/>
                    </a:lnTo>
                    <a:lnTo>
                      <a:pt x="6891" y="512"/>
                    </a:lnTo>
                    <a:lnTo>
                      <a:pt x="6894" y="532"/>
                    </a:lnTo>
                    <a:lnTo>
                      <a:pt x="6896" y="554"/>
                    </a:lnTo>
                    <a:lnTo>
                      <a:pt x="6899" y="574"/>
                    </a:lnTo>
                    <a:lnTo>
                      <a:pt x="6901" y="596"/>
                    </a:lnTo>
                    <a:lnTo>
                      <a:pt x="6904" y="617"/>
                    </a:lnTo>
                    <a:lnTo>
                      <a:pt x="6906" y="638"/>
                    </a:lnTo>
                    <a:lnTo>
                      <a:pt x="6909" y="662"/>
                    </a:lnTo>
                    <a:lnTo>
                      <a:pt x="6913" y="668"/>
                    </a:lnTo>
                    <a:lnTo>
                      <a:pt x="6917" y="674"/>
                    </a:lnTo>
                    <a:lnTo>
                      <a:pt x="6920" y="680"/>
                    </a:lnTo>
                    <a:lnTo>
                      <a:pt x="6922" y="686"/>
                    </a:lnTo>
                    <a:lnTo>
                      <a:pt x="6924" y="696"/>
                    </a:lnTo>
                    <a:lnTo>
                      <a:pt x="6925" y="707"/>
                    </a:lnTo>
                    <a:lnTo>
                      <a:pt x="6927" y="722"/>
                    </a:lnTo>
                    <a:lnTo>
                      <a:pt x="6929" y="742"/>
                    </a:lnTo>
                    <a:lnTo>
                      <a:pt x="6927" y="746"/>
                    </a:lnTo>
                    <a:lnTo>
                      <a:pt x="6923" y="748"/>
                    </a:lnTo>
                    <a:lnTo>
                      <a:pt x="6920" y="751"/>
                    </a:lnTo>
                    <a:lnTo>
                      <a:pt x="6914" y="753"/>
                    </a:lnTo>
                    <a:lnTo>
                      <a:pt x="6910" y="756"/>
                    </a:lnTo>
                    <a:lnTo>
                      <a:pt x="6905" y="758"/>
                    </a:lnTo>
                    <a:lnTo>
                      <a:pt x="6900" y="761"/>
                    </a:lnTo>
                    <a:lnTo>
                      <a:pt x="6896" y="763"/>
                    </a:lnTo>
                    <a:lnTo>
                      <a:pt x="6885" y="783"/>
                    </a:lnTo>
                    <a:lnTo>
                      <a:pt x="6876" y="800"/>
                    </a:lnTo>
                    <a:lnTo>
                      <a:pt x="6870" y="812"/>
                    </a:lnTo>
                    <a:lnTo>
                      <a:pt x="6864" y="823"/>
                    </a:lnTo>
                    <a:lnTo>
                      <a:pt x="6860" y="834"/>
                    </a:lnTo>
                    <a:lnTo>
                      <a:pt x="6857" y="845"/>
                    </a:lnTo>
                    <a:lnTo>
                      <a:pt x="6853" y="860"/>
                    </a:lnTo>
                    <a:lnTo>
                      <a:pt x="6848" y="878"/>
                    </a:lnTo>
                    <a:lnTo>
                      <a:pt x="6841" y="881"/>
                    </a:lnTo>
                    <a:lnTo>
                      <a:pt x="6833" y="883"/>
                    </a:lnTo>
                    <a:lnTo>
                      <a:pt x="6826" y="886"/>
                    </a:lnTo>
                    <a:lnTo>
                      <a:pt x="6818" y="889"/>
                    </a:lnTo>
                    <a:lnTo>
                      <a:pt x="6809" y="892"/>
                    </a:lnTo>
                    <a:lnTo>
                      <a:pt x="6800" y="896"/>
                    </a:lnTo>
                    <a:lnTo>
                      <a:pt x="6791" y="901"/>
                    </a:lnTo>
                    <a:lnTo>
                      <a:pt x="6782" y="906"/>
                    </a:lnTo>
                    <a:lnTo>
                      <a:pt x="6753" y="908"/>
                    </a:lnTo>
                    <a:lnTo>
                      <a:pt x="6726" y="911"/>
                    </a:lnTo>
                    <a:lnTo>
                      <a:pt x="6698" y="913"/>
                    </a:lnTo>
                    <a:lnTo>
                      <a:pt x="6670" y="916"/>
                    </a:lnTo>
                    <a:lnTo>
                      <a:pt x="6641" y="918"/>
                    </a:lnTo>
                    <a:lnTo>
                      <a:pt x="6612" y="921"/>
                    </a:lnTo>
                    <a:lnTo>
                      <a:pt x="6583" y="923"/>
                    </a:lnTo>
                    <a:lnTo>
                      <a:pt x="6553" y="926"/>
                    </a:lnTo>
                    <a:lnTo>
                      <a:pt x="6545" y="925"/>
                    </a:lnTo>
                    <a:lnTo>
                      <a:pt x="6538" y="925"/>
                    </a:lnTo>
                    <a:lnTo>
                      <a:pt x="6530" y="923"/>
                    </a:lnTo>
                    <a:lnTo>
                      <a:pt x="6523" y="921"/>
                    </a:lnTo>
                    <a:lnTo>
                      <a:pt x="6516" y="919"/>
                    </a:lnTo>
                    <a:lnTo>
                      <a:pt x="6507" y="917"/>
                    </a:lnTo>
                    <a:lnTo>
                      <a:pt x="6500" y="915"/>
                    </a:lnTo>
                    <a:lnTo>
                      <a:pt x="6492" y="912"/>
                    </a:lnTo>
                    <a:close/>
                    <a:moveTo>
                      <a:pt x="6224" y="844"/>
                    </a:moveTo>
                    <a:lnTo>
                      <a:pt x="6208" y="815"/>
                    </a:lnTo>
                    <a:lnTo>
                      <a:pt x="6196" y="793"/>
                    </a:lnTo>
                    <a:lnTo>
                      <a:pt x="6187" y="777"/>
                    </a:lnTo>
                    <a:lnTo>
                      <a:pt x="6180" y="766"/>
                    </a:lnTo>
                    <a:lnTo>
                      <a:pt x="6174" y="758"/>
                    </a:lnTo>
                    <a:lnTo>
                      <a:pt x="6169" y="752"/>
                    </a:lnTo>
                    <a:lnTo>
                      <a:pt x="6164" y="748"/>
                    </a:lnTo>
                    <a:lnTo>
                      <a:pt x="6156" y="742"/>
                    </a:lnTo>
                    <a:lnTo>
                      <a:pt x="6153" y="689"/>
                    </a:lnTo>
                    <a:lnTo>
                      <a:pt x="6151" y="636"/>
                    </a:lnTo>
                    <a:lnTo>
                      <a:pt x="6148" y="582"/>
                    </a:lnTo>
                    <a:lnTo>
                      <a:pt x="6146" y="529"/>
                    </a:lnTo>
                    <a:lnTo>
                      <a:pt x="6144" y="476"/>
                    </a:lnTo>
                    <a:lnTo>
                      <a:pt x="6141" y="422"/>
                    </a:lnTo>
                    <a:lnTo>
                      <a:pt x="6139" y="369"/>
                    </a:lnTo>
                    <a:lnTo>
                      <a:pt x="6136" y="316"/>
                    </a:lnTo>
                    <a:lnTo>
                      <a:pt x="6136" y="313"/>
                    </a:lnTo>
                    <a:lnTo>
                      <a:pt x="6137" y="311"/>
                    </a:lnTo>
                    <a:lnTo>
                      <a:pt x="6139" y="308"/>
                    </a:lnTo>
                    <a:lnTo>
                      <a:pt x="6140" y="305"/>
                    </a:lnTo>
                    <a:lnTo>
                      <a:pt x="6142" y="302"/>
                    </a:lnTo>
                    <a:lnTo>
                      <a:pt x="6144" y="298"/>
                    </a:lnTo>
                    <a:lnTo>
                      <a:pt x="6147" y="294"/>
                    </a:lnTo>
                    <a:lnTo>
                      <a:pt x="6149" y="288"/>
                    </a:lnTo>
                    <a:lnTo>
                      <a:pt x="6157" y="283"/>
                    </a:lnTo>
                    <a:lnTo>
                      <a:pt x="6165" y="278"/>
                    </a:lnTo>
                    <a:lnTo>
                      <a:pt x="6173" y="273"/>
                    </a:lnTo>
                    <a:lnTo>
                      <a:pt x="6181" y="267"/>
                    </a:lnTo>
                    <a:lnTo>
                      <a:pt x="6189" y="262"/>
                    </a:lnTo>
                    <a:lnTo>
                      <a:pt x="6198" y="255"/>
                    </a:lnTo>
                    <a:lnTo>
                      <a:pt x="6207" y="249"/>
                    </a:lnTo>
                    <a:lnTo>
                      <a:pt x="6217" y="241"/>
                    </a:lnTo>
                    <a:lnTo>
                      <a:pt x="6226" y="246"/>
                    </a:lnTo>
                    <a:lnTo>
                      <a:pt x="6233" y="250"/>
                    </a:lnTo>
                    <a:lnTo>
                      <a:pt x="6238" y="253"/>
                    </a:lnTo>
                    <a:lnTo>
                      <a:pt x="6242" y="256"/>
                    </a:lnTo>
                    <a:lnTo>
                      <a:pt x="6245" y="259"/>
                    </a:lnTo>
                    <a:lnTo>
                      <a:pt x="6249" y="263"/>
                    </a:lnTo>
                    <a:lnTo>
                      <a:pt x="6252" y="268"/>
                    </a:lnTo>
                    <a:lnTo>
                      <a:pt x="6257" y="275"/>
                    </a:lnTo>
                    <a:lnTo>
                      <a:pt x="6255" y="296"/>
                    </a:lnTo>
                    <a:lnTo>
                      <a:pt x="6253" y="311"/>
                    </a:lnTo>
                    <a:lnTo>
                      <a:pt x="6251" y="322"/>
                    </a:lnTo>
                    <a:lnTo>
                      <a:pt x="6249" y="331"/>
                    </a:lnTo>
                    <a:lnTo>
                      <a:pt x="6247" y="337"/>
                    </a:lnTo>
                    <a:lnTo>
                      <a:pt x="6245" y="344"/>
                    </a:lnTo>
                    <a:lnTo>
                      <a:pt x="6241" y="350"/>
                    </a:lnTo>
                    <a:lnTo>
                      <a:pt x="6237" y="357"/>
                    </a:lnTo>
                    <a:lnTo>
                      <a:pt x="6239" y="402"/>
                    </a:lnTo>
                    <a:lnTo>
                      <a:pt x="6241" y="435"/>
                    </a:lnTo>
                    <a:lnTo>
                      <a:pt x="6242" y="462"/>
                    </a:lnTo>
                    <a:lnTo>
                      <a:pt x="6242" y="483"/>
                    </a:lnTo>
                    <a:lnTo>
                      <a:pt x="6242" y="502"/>
                    </a:lnTo>
                    <a:lnTo>
                      <a:pt x="6241" y="518"/>
                    </a:lnTo>
                    <a:lnTo>
                      <a:pt x="6239" y="537"/>
                    </a:lnTo>
                    <a:lnTo>
                      <a:pt x="6237" y="560"/>
                    </a:lnTo>
                    <a:lnTo>
                      <a:pt x="6239" y="577"/>
                    </a:lnTo>
                    <a:lnTo>
                      <a:pt x="6242" y="596"/>
                    </a:lnTo>
                    <a:lnTo>
                      <a:pt x="6244" y="614"/>
                    </a:lnTo>
                    <a:lnTo>
                      <a:pt x="6247" y="631"/>
                    </a:lnTo>
                    <a:lnTo>
                      <a:pt x="6249" y="651"/>
                    </a:lnTo>
                    <a:lnTo>
                      <a:pt x="6252" y="669"/>
                    </a:lnTo>
                    <a:lnTo>
                      <a:pt x="6254" y="688"/>
                    </a:lnTo>
                    <a:lnTo>
                      <a:pt x="6257" y="709"/>
                    </a:lnTo>
                    <a:lnTo>
                      <a:pt x="6259" y="712"/>
                    </a:lnTo>
                    <a:lnTo>
                      <a:pt x="6264" y="715"/>
                    </a:lnTo>
                    <a:lnTo>
                      <a:pt x="6268" y="719"/>
                    </a:lnTo>
                    <a:lnTo>
                      <a:pt x="6272" y="723"/>
                    </a:lnTo>
                    <a:lnTo>
                      <a:pt x="6276" y="728"/>
                    </a:lnTo>
                    <a:lnTo>
                      <a:pt x="6281" y="732"/>
                    </a:lnTo>
                    <a:lnTo>
                      <a:pt x="6286" y="737"/>
                    </a:lnTo>
                    <a:lnTo>
                      <a:pt x="6291" y="742"/>
                    </a:lnTo>
                    <a:lnTo>
                      <a:pt x="6291" y="753"/>
                    </a:lnTo>
                    <a:lnTo>
                      <a:pt x="6291" y="763"/>
                    </a:lnTo>
                    <a:lnTo>
                      <a:pt x="6290" y="774"/>
                    </a:lnTo>
                    <a:lnTo>
                      <a:pt x="6290" y="784"/>
                    </a:lnTo>
                    <a:lnTo>
                      <a:pt x="6289" y="795"/>
                    </a:lnTo>
                    <a:lnTo>
                      <a:pt x="6288" y="807"/>
                    </a:lnTo>
                    <a:lnTo>
                      <a:pt x="6286" y="818"/>
                    </a:lnTo>
                    <a:lnTo>
                      <a:pt x="6284" y="831"/>
                    </a:lnTo>
                    <a:lnTo>
                      <a:pt x="6277" y="835"/>
                    </a:lnTo>
                    <a:lnTo>
                      <a:pt x="6272" y="838"/>
                    </a:lnTo>
                    <a:lnTo>
                      <a:pt x="6267" y="841"/>
                    </a:lnTo>
                    <a:lnTo>
                      <a:pt x="6261" y="842"/>
                    </a:lnTo>
                    <a:lnTo>
                      <a:pt x="6255" y="843"/>
                    </a:lnTo>
                    <a:lnTo>
                      <a:pt x="6247" y="844"/>
                    </a:lnTo>
                    <a:lnTo>
                      <a:pt x="6237" y="844"/>
                    </a:lnTo>
                    <a:lnTo>
                      <a:pt x="6224" y="844"/>
                    </a:lnTo>
                    <a:close/>
                    <a:moveTo>
                      <a:pt x="551" y="783"/>
                    </a:moveTo>
                    <a:lnTo>
                      <a:pt x="548" y="783"/>
                    </a:lnTo>
                    <a:lnTo>
                      <a:pt x="546" y="782"/>
                    </a:lnTo>
                    <a:lnTo>
                      <a:pt x="543" y="781"/>
                    </a:lnTo>
                    <a:lnTo>
                      <a:pt x="539" y="779"/>
                    </a:lnTo>
                    <a:lnTo>
                      <a:pt x="536" y="777"/>
                    </a:lnTo>
                    <a:lnTo>
                      <a:pt x="532" y="775"/>
                    </a:lnTo>
                    <a:lnTo>
                      <a:pt x="528" y="772"/>
                    </a:lnTo>
                    <a:lnTo>
                      <a:pt x="524" y="770"/>
                    </a:lnTo>
                    <a:lnTo>
                      <a:pt x="523" y="767"/>
                    </a:lnTo>
                    <a:lnTo>
                      <a:pt x="523" y="765"/>
                    </a:lnTo>
                    <a:lnTo>
                      <a:pt x="521" y="762"/>
                    </a:lnTo>
                    <a:lnTo>
                      <a:pt x="520" y="759"/>
                    </a:lnTo>
                    <a:lnTo>
                      <a:pt x="518" y="756"/>
                    </a:lnTo>
                    <a:lnTo>
                      <a:pt x="515" y="752"/>
                    </a:lnTo>
                    <a:lnTo>
                      <a:pt x="513" y="748"/>
                    </a:lnTo>
                    <a:lnTo>
                      <a:pt x="510" y="742"/>
                    </a:lnTo>
                    <a:lnTo>
                      <a:pt x="501" y="740"/>
                    </a:lnTo>
                    <a:lnTo>
                      <a:pt x="491" y="737"/>
                    </a:lnTo>
                    <a:lnTo>
                      <a:pt x="479" y="734"/>
                    </a:lnTo>
                    <a:lnTo>
                      <a:pt x="469" y="731"/>
                    </a:lnTo>
                    <a:lnTo>
                      <a:pt x="458" y="728"/>
                    </a:lnTo>
                    <a:lnTo>
                      <a:pt x="447" y="724"/>
                    </a:lnTo>
                    <a:lnTo>
                      <a:pt x="435" y="720"/>
                    </a:lnTo>
                    <a:lnTo>
                      <a:pt x="423" y="716"/>
                    </a:lnTo>
                    <a:lnTo>
                      <a:pt x="423" y="701"/>
                    </a:lnTo>
                    <a:lnTo>
                      <a:pt x="422" y="685"/>
                    </a:lnTo>
                    <a:lnTo>
                      <a:pt x="420" y="670"/>
                    </a:lnTo>
                    <a:lnTo>
                      <a:pt x="419" y="655"/>
                    </a:lnTo>
                    <a:lnTo>
                      <a:pt x="417" y="639"/>
                    </a:lnTo>
                    <a:lnTo>
                      <a:pt x="414" y="624"/>
                    </a:lnTo>
                    <a:lnTo>
                      <a:pt x="412" y="609"/>
                    </a:lnTo>
                    <a:lnTo>
                      <a:pt x="410" y="593"/>
                    </a:lnTo>
                    <a:lnTo>
                      <a:pt x="410" y="581"/>
                    </a:lnTo>
                    <a:lnTo>
                      <a:pt x="411" y="568"/>
                    </a:lnTo>
                    <a:lnTo>
                      <a:pt x="412" y="555"/>
                    </a:lnTo>
                    <a:lnTo>
                      <a:pt x="414" y="541"/>
                    </a:lnTo>
                    <a:lnTo>
                      <a:pt x="416" y="528"/>
                    </a:lnTo>
                    <a:lnTo>
                      <a:pt x="418" y="515"/>
                    </a:lnTo>
                    <a:lnTo>
                      <a:pt x="420" y="500"/>
                    </a:lnTo>
                    <a:lnTo>
                      <a:pt x="423" y="485"/>
                    </a:lnTo>
                    <a:lnTo>
                      <a:pt x="427" y="483"/>
                    </a:lnTo>
                    <a:lnTo>
                      <a:pt x="431" y="480"/>
                    </a:lnTo>
                    <a:lnTo>
                      <a:pt x="433" y="478"/>
                    </a:lnTo>
                    <a:lnTo>
                      <a:pt x="436" y="475"/>
                    </a:lnTo>
                    <a:lnTo>
                      <a:pt x="438" y="470"/>
                    </a:lnTo>
                    <a:lnTo>
                      <a:pt x="442" y="464"/>
                    </a:lnTo>
                    <a:lnTo>
                      <a:pt x="446" y="456"/>
                    </a:lnTo>
                    <a:lnTo>
                      <a:pt x="450" y="445"/>
                    </a:lnTo>
                    <a:lnTo>
                      <a:pt x="455" y="445"/>
                    </a:lnTo>
                    <a:lnTo>
                      <a:pt x="460" y="445"/>
                    </a:lnTo>
                    <a:lnTo>
                      <a:pt x="465" y="445"/>
                    </a:lnTo>
                    <a:lnTo>
                      <a:pt x="471" y="444"/>
                    </a:lnTo>
                    <a:lnTo>
                      <a:pt x="476" y="442"/>
                    </a:lnTo>
                    <a:lnTo>
                      <a:pt x="483" y="441"/>
                    </a:lnTo>
                    <a:lnTo>
                      <a:pt x="489" y="439"/>
                    </a:lnTo>
                    <a:lnTo>
                      <a:pt x="497" y="437"/>
                    </a:lnTo>
                    <a:lnTo>
                      <a:pt x="507" y="446"/>
                    </a:lnTo>
                    <a:lnTo>
                      <a:pt x="518" y="453"/>
                    </a:lnTo>
                    <a:lnTo>
                      <a:pt x="529" y="461"/>
                    </a:lnTo>
                    <a:lnTo>
                      <a:pt x="542" y="468"/>
                    </a:lnTo>
                    <a:lnTo>
                      <a:pt x="554" y="476"/>
                    </a:lnTo>
                    <a:lnTo>
                      <a:pt x="566" y="483"/>
                    </a:lnTo>
                    <a:lnTo>
                      <a:pt x="578" y="491"/>
                    </a:lnTo>
                    <a:lnTo>
                      <a:pt x="592" y="499"/>
                    </a:lnTo>
                    <a:lnTo>
                      <a:pt x="599" y="499"/>
                    </a:lnTo>
                    <a:lnTo>
                      <a:pt x="606" y="499"/>
                    </a:lnTo>
                    <a:lnTo>
                      <a:pt x="614" y="499"/>
                    </a:lnTo>
                    <a:lnTo>
                      <a:pt x="622" y="499"/>
                    </a:lnTo>
                    <a:lnTo>
                      <a:pt x="630" y="499"/>
                    </a:lnTo>
                    <a:lnTo>
                      <a:pt x="639" y="499"/>
                    </a:lnTo>
                    <a:lnTo>
                      <a:pt x="649" y="499"/>
                    </a:lnTo>
                    <a:lnTo>
                      <a:pt x="658" y="499"/>
                    </a:lnTo>
                    <a:lnTo>
                      <a:pt x="663" y="496"/>
                    </a:lnTo>
                    <a:lnTo>
                      <a:pt x="668" y="492"/>
                    </a:lnTo>
                    <a:lnTo>
                      <a:pt x="673" y="488"/>
                    </a:lnTo>
                    <a:lnTo>
                      <a:pt x="678" y="484"/>
                    </a:lnTo>
                    <a:lnTo>
                      <a:pt x="683" y="479"/>
                    </a:lnTo>
                    <a:lnTo>
                      <a:pt x="688" y="475"/>
                    </a:lnTo>
                    <a:lnTo>
                      <a:pt x="694" y="470"/>
                    </a:lnTo>
                    <a:lnTo>
                      <a:pt x="699" y="465"/>
                    </a:lnTo>
                    <a:lnTo>
                      <a:pt x="704" y="465"/>
                    </a:lnTo>
                    <a:lnTo>
                      <a:pt x="710" y="465"/>
                    </a:lnTo>
                    <a:lnTo>
                      <a:pt x="716" y="465"/>
                    </a:lnTo>
                    <a:lnTo>
                      <a:pt x="723" y="466"/>
                    </a:lnTo>
                    <a:lnTo>
                      <a:pt x="730" y="466"/>
                    </a:lnTo>
                    <a:lnTo>
                      <a:pt x="737" y="468"/>
                    </a:lnTo>
                    <a:lnTo>
                      <a:pt x="745" y="469"/>
                    </a:lnTo>
                    <a:lnTo>
                      <a:pt x="753" y="471"/>
                    </a:lnTo>
                    <a:lnTo>
                      <a:pt x="753" y="489"/>
                    </a:lnTo>
                    <a:lnTo>
                      <a:pt x="753" y="507"/>
                    </a:lnTo>
                    <a:lnTo>
                      <a:pt x="753" y="525"/>
                    </a:lnTo>
                    <a:lnTo>
                      <a:pt x="753" y="543"/>
                    </a:lnTo>
                    <a:lnTo>
                      <a:pt x="753" y="562"/>
                    </a:lnTo>
                    <a:lnTo>
                      <a:pt x="753" y="581"/>
                    </a:lnTo>
                    <a:lnTo>
                      <a:pt x="753" y="601"/>
                    </a:lnTo>
                    <a:lnTo>
                      <a:pt x="753" y="621"/>
                    </a:lnTo>
                    <a:lnTo>
                      <a:pt x="752" y="626"/>
                    </a:lnTo>
                    <a:lnTo>
                      <a:pt x="751" y="632"/>
                    </a:lnTo>
                    <a:lnTo>
                      <a:pt x="750" y="638"/>
                    </a:lnTo>
                    <a:lnTo>
                      <a:pt x="748" y="646"/>
                    </a:lnTo>
                    <a:lnTo>
                      <a:pt x="746" y="653"/>
                    </a:lnTo>
                    <a:lnTo>
                      <a:pt x="744" y="660"/>
                    </a:lnTo>
                    <a:lnTo>
                      <a:pt x="742" y="667"/>
                    </a:lnTo>
                    <a:lnTo>
                      <a:pt x="738" y="675"/>
                    </a:lnTo>
                    <a:lnTo>
                      <a:pt x="732" y="679"/>
                    </a:lnTo>
                    <a:lnTo>
                      <a:pt x="726" y="683"/>
                    </a:lnTo>
                    <a:lnTo>
                      <a:pt x="722" y="688"/>
                    </a:lnTo>
                    <a:lnTo>
                      <a:pt x="717" y="693"/>
                    </a:lnTo>
                    <a:lnTo>
                      <a:pt x="712" y="701"/>
                    </a:lnTo>
                    <a:lnTo>
                      <a:pt x="705" y="711"/>
                    </a:lnTo>
                    <a:lnTo>
                      <a:pt x="697" y="725"/>
                    </a:lnTo>
                    <a:lnTo>
                      <a:pt x="685" y="742"/>
                    </a:lnTo>
                    <a:lnTo>
                      <a:pt x="679" y="746"/>
                    </a:lnTo>
                    <a:lnTo>
                      <a:pt x="674" y="749"/>
                    </a:lnTo>
                    <a:lnTo>
                      <a:pt x="667" y="753"/>
                    </a:lnTo>
                    <a:lnTo>
                      <a:pt x="661" y="757"/>
                    </a:lnTo>
                    <a:lnTo>
                      <a:pt x="654" y="762"/>
                    </a:lnTo>
                    <a:lnTo>
                      <a:pt x="647" y="767"/>
                    </a:lnTo>
                    <a:lnTo>
                      <a:pt x="638" y="772"/>
                    </a:lnTo>
                    <a:lnTo>
                      <a:pt x="631" y="776"/>
                    </a:lnTo>
                    <a:lnTo>
                      <a:pt x="621" y="776"/>
                    </a:lnTo>
                    <a:lnTo>
                      <a:pt x="611" y="777"/>
                    </a:lnTo>
                    <a:lnTo>
                      <a:pt x="601" y="777"/>
                    </a:lnTo>
                    <a:lnTo>
                      <a:pt x="592" y="777"/>
                    </a:lnTo>
                    <a:lnTo>
                      <a:pt x="581" y="778"/>
                    </a:lnTo>
                    <a:lnTo>
                      <a:pt x="571" y="779"/>
                    </a:lnTo>
                    <a:lnTo>
                      <a:pt x="561" y="781"/>
                    </a:lnTo>
                    <a:lnTo>
                      <a:pt x="551" y="783"/>
                    </a:lnTo>
                    <a:close/>
                    <a:moveTo>
                      <a:pt x="6331" y="757"/>
                    </a:moveTo>
                    <a:lnTo>
                      <a:pt x="6322" y="707"/>
                    </a:lnTo>
                    <a:lnTo>
                      <a:pt x="6316" y="670"/>
                    </a:lnTo>
                    <a:lnTo>
                      <a:pt x="6310" y="642"/>
                    </a:lnTo>
                    <a:lnTo>
                      <a:pt x="6305" y="623"/>
                    </a:lnTo>
                    <a:lnTo>
                      <a:pt x="6302" y="610"/>
                    </a:lnTo>
                    <a:lnTo>
                      <a:pt x="6299" y="601"/>
                    </a:lnTo>
                    <a:lnTo>
                      <a:pt x="6295" y="593"/>
                    </a:lnTo>
                    <a:lnTo>
                      <a:pt x="6291" y="586"/>
                    </a:lnTo>
                    <a:lnTo>
                      <a:pt x="6291" y="579"/>
                    </a:lnTo>
                    <a:lnTo>
                      <a:pt x="6291" y="571"/>
                    </a:lnTo>
                    <a:lnTo>
                      <a:pt x="6291" y="564"/>
                    </a:lnTo>
                    <a:lnTo>
                      <a:pt x="6291" y="556"/>
                    </a:lnTo>
                    <a:lnTo>
                      <a:pt x="6291" y="547"/>
                    </a:lnTo>
                    <a:lnTo>
                      <a:pt x="6291" y="538"/>
                    </a:lnTo>
                    <a:lnTo>
                      <a:pt x="6291" y="529"/>
                    </a:lnTo>
                    <a:lnTo>
                      <a:pt x="6291" y="519"/>
                    </a:lnTo>
                    <a:lnTo>
                      <a:pt x="6296" y="512"/>
                    </a:lnTo>
                    <a:lnTo>
                      <a:pt x="6301" y="504"/>
                    </a:lnTo>
                    <a:lnTo>
                      <a:pt x="6305" y="497"/>
                    </a:lnTo>
                    <a:lnTo>
                      <a:pt x="6310" y="488"/>
                    </a:lnTo>
                    <a:lnTo>
                      <a:pt x="6316" y="481"/>
                    </a:lnTo>
                    <a:lnTo>
                      <a:pt x="6321" y="473"/>
                    </a:lnTo>
                    <a:lnTo>
                      <a:pt x="6326" y="466"/>
                    </a:lnTo>
                    <a:lnTo>
                      <a:pt x="6331" y="458"/>
                    </a:lnTo>
                    <a:lnTo>
                      <a:pt x="6341" y="458"/>
                    </a:lnTo>
                    <a:lnTo>
                      <a:pt x="6352" y="457"/>
                    </a:lnTo>
                    <a:lnTo>
                      <a:pt x="6363" y="456"/>
                    </a:lnTo>
                    <a:lnTo>
                      <a:pt x="6376" y="454"/>
                    </a:lnTo>
                    <a:lnTo>
                      <a:pt x="6388" y="452"/>
                    </a:lnTo>
                    <a:lnTo>
                      <a:pt x="6400" y="450"/>
                    </a:lnTo>
                    <a:lnTo>
                      <a:pt x="6412" y="447"/>
                    </a:lnTo>
                    <a:lnTo>
                      <a:pt x="6425" y="445"/>
                    </a:lnTo>
                    <a:lnTo>
                      <a:pt x="6430" y="441"/>
                    </a:lnTo>
                    <a:lnTo>
                      <a:pt x="6435" y="439"/>
                    </a:lnTo>
                    <a:lnTo>
                      <a:pt x="6440" y="436"/>
                    </a:lnTo>
                    <a:lnTo>
                      <a:pt x="6445" y="433"/>
                    </a:lnTo>
                    <a:lnTo>
                      <a:pt x="6450" y="430"/>
                    </a:lnTo>
                    <a:lnTo>
                      <a:pt x="6455" y="426"/>
                    </a:lnTo>
                    <a:lnTo>
                      <a:pt x="6460" y="422"/>
                    </a:lnTo>
                    <a:lnTo>
                      <a:pt x="6466" y="417"/>
                    </a:lnTo>
                    <a:lnTo>
                      <a:pt x="6483" y="415"/>
                    </a:lnTo>
                    <a:lnTo>
                      <a:pt x="6501" y="412"/>
                    </a:lnTo>
                    <a:lnTo>
                      <a:pt x="6519" y="410"/>
                    </a:lnTo>
                    <a:lnTo>
                      <a:pt x="6537" y="407"/>
                    </a:lnTo>
                    <a:lnTo>
                      <a:pt x="6555" y="405"/>
                    </a:lnTo>
                    <a:lnTo>
                      <a:pt x="6574" y="402"/>
                    </a:lnTo>
                    <a:lnTo>
                      <a:pt x="6593" y="400"/>
                    </a:lnTo>
                    <a:lnTo>
                      <a:pt x="6613" y="397"/>
                    </a:lnTo>
                    <a:lnTo>
                      <a:pt x="6619" y="405"/>
                    </a:lnTo>
                    <a:lnTo>
                      <a:pt x="6625" y="412"/>
                    </a:lnTo>
                    <a:lnTo>
                      <a:pt x="6631" y="420"/>
                    </a:lnTo>
                    <a:lnTo>
                      <a:pt x="6638" y="428"/>
                    </a:lnTo>
                    <a:lnTo>
                      <a:pt x="6645" y="436"/>
                    </a:lnTo>
                    <a:lnTo>
                      <a:pt x="6652" y="446"/>
                    </a:lnTo>
                    <a:lnTo>
                      <a:pt x="6659" y="455"/>
                    </a:lnTo>
                    <a:lnTo>
                      <a:pt x="6668" y="465"/>
                    </a:lnTo>
                    <a:lnTo>
                      <a:pt x="6673" y="468"/>
                    </a:lnTo>
                    <a:lnTo>
                      <a:pt x="6678" y="471"/>
                    </a:lnTo>
                    <a:lnTo>
                      <a:pt x="6683" y="475"/>
                    </a:lnTo>
                    <a:lnTo>
                      <a:pt x="6688" y="479"/>
                    </a:lnTo>
                    <a:lnTo>
                      <a:pt x="6694" y="483"/>
                    </a:lnTo>
                    <a:lnTo>
                      <a:pt x="6700" y="488"/>
                    </a:lnTo>
                    <a:lnTo>
                      <a:pt x="6707" y="494"/>
                    </a:lnTo>
                    <a:lnTo>
                      <a:pt x="6714" y="499"/>
                    </a:lnTo>
                    <a:lnTo>
                      <a:pt x="6720" y="509"/>
                    </a:lnTo>
                    <a:lnTo>
                      <a:pt x="6725" y="519"/>
                    </a:lnTo>
                    <a:lnTo>
                      <a:pt x="6729" y="529"/>
                    </a:lnTo>
                    <a:lnTo>
                      <a:pt x="6734" y="539"/>
                    </a:lnTo>
                    <a:lnTo>
                      <a:pt x="6739" y="550"/>
                    </a:lnTo>
                    <a:lnTo>
                      <a:pt x="6744" y="560"/>
                    </a:lnTo>
                    <a:lnTo>
                      <a:pt x="6749" y="570"/>
                    </a:lnTo>
                    <a:lnTo>
                      <a:pt x="6754" y="580"/>
                    </a:lnTo>
                    <a:lnTo>
                      <a:pt x="6754" y="587"/>
                    </a:lnTo>
                    <a:lnTo>
                      <a:pt x="6754" y="596"/>
                    </a:lnTo>
                    <a:lnTo>
                      <a:pt x="6754" y="603"/>
                    </a:lnTo>
                    <a:lnTo>
                      <a:pt x="6753" y="611"/>
                    </a:lnTo>
                    <a:lnTo>
                      <a:pt x="6753" y="618"/>
                    </a:lnTo>
                    <a:lnTo>
                      <a:pt x="6751" y="626"/>
                    </a:lnTo>
                    <a:lnTo>
                      <a:pt x="6750" y="633"/>
                    </a:lnTo>
                    <a:lnTo>
                      <a:pt x="6748" y="641"/>
                    </a:lnTo>
                    <a:lnTo>
                      <a:pt x="6740" y="638"/>
                    </a:lnTo>
                    <a:lnTo>
                      <a:pt x="6733" y="634"/>
                    </a:lnTo>
                    <a:lnTo>
                      <a:pt x="6725" y="631"/>
                    </a:lnTo>
                    <a:lnTo>
                      <a:pt x="6718" y="626"/>
                    </a:lnTo>
                    <a:lnTo>
                      <a:pt x="6710" y="622"/>
                    </a:lnTo>
                    <a:lnTo>
                      <a:pt x="6702" y="617"/>
                    </a:lnTo>
                    <a:lnTo>
                      <a:pt x="6695" y="612"/>
                    </a:lnTo>
                    <a:lnTo>
                      <a:pt x="6687" y="607"/>
                    </a:lnTo>
                    <a:lnTo>
                      <a:pt x="6672" y="608"/>
                    </a:lnTo>
                    <a:lnTo>
                      <a:pt x="6656" y="608"/>
                    </a:lnTo>
                    <a:lnTo>
                      <a:pt x="6639" y="610"/>
                    </a:lnTo>
                    <a:lnTo>
                      <a:pt x="6623" y="612"/>
                    </a:lnTo>
                    <a:lnTo>
                      <a:pt x="6605" y="614"/>
                    </a:lnTo>
                    <a:lnTo>
                      <a:pt x="6588" y="616"/>
                    </a:lnTo>
                    <a:lnTo>
                      <a:pt x="6571" y="618"/>
                    </a:lnTo>
                    <a:lnTo>
                      <a:pt x="6553" y="621"/>
                    </a:lnTo>
                    <a:lnTo>
                      <a:pt x="6542" y="623"/>
                    </a:lnTo>
                    <a:lnTo>
                      <a:pt x="6532" y="627"/>
                    </a:lnTo>
                    <a:lnTo>
                      <a:pt x="6520" y="631"/>
                    </a:lnTo>
                    <a:lnTo>
                      <a:pt x="6508" y="635"/>
                    </a:lnTo>
                    <a:lnTo>
                      <a:pt x="6496" y="639"/>
                    </a:lnTo>
                    <a:lnTo>
                      <a:pt x="6484" y="644"/>
                    </a:lnTo>
                    <a:lnTo>
                      <a:pt x="6472" y="650"/>
                    </a:lnTo>
                    <a:lnTo>
                      <a:pt x="6458" y="655"/>
                    </a:lnTo>
                    <a:lnTo>
                      <a:pt x="6448" y="665"/>
                    </a:lnTo>
                    <a:lnTo>
                      <a:pt x="6437" y="676"/>
                    </a:lnTo>
                    <a:lnTo>
                      <a:pt x="6426" y="687"/>
                    </a:lnTo>
                    <a:lnTo>
                      <a:pt x="6415" y="700"/>
                    </a:lnTo>
                    <a:lnTo>
                      <a:pt x="6402" y="712"/>
                    </a:lnTo>
                    <a:lnTo>
                      <a:pt x="6390" y="724"/>
                    </a:lnTo>
                    <a:lnTo>
                      <a:pt x="6377" y="736"/>
                    </a:lnTo>
                    <a:lnTo>
                      <a:pt x="6365" y="750"/>
                    </a:lnTo>
                    <a:lnTo>
                      <a:pt x="6361" y="750"/>
                    </a:lnTo>
                    <a:lnTo>
                      <a:pt x="6358" y="750"/>
                    </a:lnTo>
                    <a:lnTo>
                      <a:pt x="6354" y="750"/>
                    </a:lnTo>
                    <a:lnTo>
                      <a:pt x="6350" y="751"/>
                    </a:lnTo>
                    <a:lnTo>
                      <a:pt x="6346" y="752"/>
                    </a:lnTo>
                    <a:lnTo>
                      <a:pt x="6341" y="753"/>
                    </a:lnTo>
                    <a:lnTo>
                      <a:pt x="6336" y="754"/>
                    </a:lnTo>
                    <a:lnTo>
                      <a:pt x="6331" y="757"/>
                    </a:lnTo>
                    <a:close/>
                    <a:moveTo>
                      <a:pt x="255" y="702"/>
                    </a:moveTo>
                    <a:lnTo>
                      <a:pt x="253" y="700"/>
                    </a:lnTo>
                    <a:lnTo>
                      <a:pt x="250" y="697"/>
                    </a:lnTo>
                    <a:lnTo>
                      <a:pt x="247" y="694"/>
                    </a:lnTo>
                    <a:lnTo>
                      <a:pt x="244" y="691"/>
                    </a:lnTo>
                    <a:lnTo>
                      <a:pt x="241" y="689"/>
                    </a:lnTo>
                    <a:lnTo>
                      <a:pt x="237" y="686"/>
                    </a:lnTo>
                    <a:lnTo>
                      <a:pt x="232" y="684"/>
                    </a:lnTo>
                    <a:lnTo>
                      <a:pt x="228" y="681"/>
                    </a:lnTo>
                    <a:lnTo>
                      <a:pt x="228" y="674"/>
                    </a:lnTo>
                    <a:lnTo>
                      <a:pt x="228" y="666"/>
                    </a:lnTo>
                    <a:lnTo>
                      <a:pt x="227" y="659"/>
                    </a:lnTo>
                    <a:lnTo>
                      <a:pt x="227" y="651"/>
                    </a:lnTo>
                    <a:lnTo>
                      <a:pt x="226" y="641"/>
                    </a:lnTo>
                    <a:lnTo>
                      <a:pt x="225" y="633"/>
                    </a:lnTo>
                    <a:lnTo>
                      <a:pt x="223" y="624"/>
                    </a:lnTo>
                    <a:lnTo>
                      <a:pt x="221" y="614"/>
                    </a:lnTo>
                    <a:lnTo>
                      <a:pt x="224" y="611"/>
                    </a:lnTo>
                    <a:lnTo>
                      <a:pt x="226" y="608"/>
                    </a:lnTo>
                    <a:lnTo>
                      <a:pt x="229" y="604"/>
                    </a:lnTo>
                    <a:lnTo>
                      <a:pt x="231" y="600"/>
                    </a:lnTo>
                    <a:lnTo>
                      <a:pt x="234" y="595"/>
                    </a:lnTo>
                    <a:lnTo>
                      <a:pt x="236" y="590"/>
                    </a:lnTo>
                    <a:lnTo>
                      <a:pt x="238" y="585"/>
                    </a:lnTo>
                    <a:lnTo>
                      <a:pt x="242" y="580"/>
                    </a:lnTo>
                    <a:lnTo>
                      <a:pt x="242" y="560"/>
                    </a:lnTo>
                    <a:lnTo>
                      <a:pt x="243" y="539"/>
                    </a:lnTo>
                    <a:lnTo>
                      <a:pt x="244" y="519"/>
                    </a:lnTo>
                    <a:lnTo>
                      <a:pt x="246" y="499"/>
                    </a:lnTo>
                    <a:lnTo>
                      <a:pt x="248" y="478"/>
                    </a:lnTo>
                    <a:lnTo>
                      <a:pt x="250" y="458"/>
                    </a:lnTo>
                    <a:lnTo>
                      <a:pt x="253" y="437"/>
                    </a:lnTo>
                    <a:lnTo>
                      <a:pt x="255" y="417"/>
                    </a:lnTo>
                    <a:lnTo>
                      <a:pt x="263" y="402"/>
                    </a:lnTo>
                    <a:lnTo>
                      <a:pt x="270" y="386"/>
                    </a:lnTo>
                    <a:lnTo>
                      <a:pt x="278" y="371"/>
                    </a:lnTo>
                    <a:lnTo>
                      <a:pt x="286" y="356"/>
                    </a:lnTo>
                    <a:lnTo>
                      <a:pt x="295" y="339"/>
                    </a:lnTo>
                    <a:lnTo>
                      <a:pt x="303" y="323"/>
                    </a:lnTo>
                    <a:lnTo>
                      <a:pt x="312" y="306"/>
                    </a:lnTo>
                    <a:lnTo>
                      <a:pt x="322" y="288"/>
                    </a:lnTo>
                    <a:lnTo>
                      <a:pt x="331" y="284"/>
                    </a:lnTo>
                    <a:lnTo>
                      <a:pt x="338" y="280"/>
                    </a:lnTo>
                    <a:lnTo>
                      <a:pt x="345" y="278"/>
                    </a:lnTo>
                    <a:lnTo>
                      <a:pt x="351" y="276"/>
                    </a:lnTo>
                    <a:lnTo>
                      <a:pt x="358" y="275"/>
                    </a:lnTo>
                    <a:lnTo>
                      <a:pt x="366" y="275"/>
                    </a:lnTo>
                    <a:lnTo>
                      <a:pt x="376" y="275"/>
                    </a:lnTo>
                    <a:lnTo>
                      <a:pt x="389" y="275"/>
                    </a:lnTo>
                    <a:lnTo>
                      <a:pt x="392" y="280"/>
                    </a:lnTo>
                    <a:lnTo>
                      <a:pt x="395" y="285"/>
                    </a:lnTo>
                    <a:lnTo>
                      <a:pt x="397" y="290"/>
                    </a:lnTo>
                    <a:lnTo>
                      <a:pt x="400" y="297"/>
                    </a:lnTo>
                    <a:lnTo>
                      <a:pt x="402" y="302"/>
                    </a:lnTo>
                    <a:lnTo>
                      <a:pt x="405" y="308"/>
                    </a:lnTo>
                    <a:lnTo>
                      <a:pt x="407" y="315"/>
                    </a:lnTo>
                    <a:lnTo>
                      <a:pt x="410" y="322"/>
                    </a:lnTo>
                    <a:lnTo>
                      <a:pt x="410" y="330"/>
                    </a:lnTo>
                    <a:lnTo>
                      <a:pt x="410" y="337"/>
                    </a:lnTo>
                    <a:lnTo>
                      <a:pt x="410" y="346"/>
                    </a:lnTo>
                    <a:lnTo>
                      <a:pt x="410" y="353"/>
                    </a:lnTo>
                    <a:lnTo>
                      <a:pt x="410" y="361"/>
                    </a:lnTo>
                    <a:lnTo>
                      <a:pt x="410" y="368"/>
                    </a:lnTo>
                    <a:lnTo>
                      <a:pt x="410" y="376"/>
                    </a:lnTo>
                    <a:lnTo>
                      <a:pt x="410" y="383"/>
                    </a:lnTo>
                    <a:lnTo>
                      <a:pt x="402" y="397"/>
                    </a:lnTo>
                    <a:lnTo>
                      <a:pt x="395" y="409"/>
                    </a:lnTo>
                    <a:lnTo>
                      <a:pt x="386" y="422"/>
                    </a:lnTo>
                    <a:lnTo>
                      <a:pt x="378" y="435"/>
                    </a:lnTo>
                    <a:lnTo>
                      <a:pt x="370" y="449"/>
                    </a:lnTo>
                    <a:lnTo>
                      <a:pt x="361" y="463"/>
                    </a:lnTo>
                    <a:lnTo>
                      <a:pt x="352" y="477"/>
                    </a:lnTo>
                    <a:lnTo>
                      <a:pt x="343" y="491"/>
                    </a:lnTo>
                    <a:lnTo>
                      <a:pt x="343" y="502"/>
                    </a:lnTo>
                    <a:lnTo>
                      <a:pt x="343" y="512"/>
                    </a:lnTo>
                    <a:lnTo>
                      <a:pt x="342" y="523"/>
                    </a:lnTo>
                    <a:lnTo>
                      <a:pt x="342" y="533"/>
                    </a:lnTo>
                    <a:lnTo>
                      <a:pt x="341" y="545"/>
                    </a:lnTo>
                    <a:lnTo>
                      <a:pt x="339" y="556"/>
                    </a:lnTo>
                    <a:lnTo>
                      <a:pt x="337" y="568"/>
                    </a:lnTo>
                    <a:lnTo>
                      <a:pt x="335" y="580"/>
                    </a:lnTo>
                    <a:lnTo>
                      <a:pt x="335" y="582"/>
                    </a:lnTo>
                    <a:lnTo>
                      <a:pt x="336" y="585"/>
                    </a:lnTo>
                    <a:lnTo>
                      <a:pt x="338" y="588"/>
                    </a:lnTo>
                    <a:lnTo>
                      <a:pt x="339" y="591"/>
                    </a:lnTo>
                    <a:lnTo>
                      <a:pt x="342" y="595"/>
                    </a:lnTo>
                    <a:lnTo>
                      <a:pt x="345" y="599"/>
                    </a:lnTo>
                    <a:lnTo>
                      <a:pt x="347" y="603"/>
                    </a:lnTo>
                    <a:lnTo>
                      <a:pt x="349" y="607"/>
                    </a:lnTo>
                    <a:lnTo>
                      <a:pt x="349" y="612"/>
                    </a:lnTo>
                    <a:lnTo>
                      <a:pt x="349" y="617"/>
                    </a:lnTo>
                    <a:lnTo>
                      <a:pt x="349" y="622"/>
                    </a:lnTo>
                    <a:lnTo>
                      <a:pt x="349" y="627"/>
                    </a:lnTo>
                    <a:lnTo>
                      <a:pt x="348" y="632"/>
                    </a:lnTo>
                    <a:lnTo>
                      <a:pt x="347" y="637"/>
                    </a:lnTo>
                    <a:lnTo>
                      <a:pt x="345" y="642"/>
                    </a:lnTo>
                    <a:lnTo>
                      <a:pt x="343" y="648"/>
                    </a:lnTo>
                    <a:lnTo>
                      <a:pt x="337" y="653"/>
                    </a:lnTo>
                    <a:lnTo>
                      <a:pt x="332" y="658"/>
                    </a:lnTo>
                    <a:lnTo>
                      <a:pt x="327" y="664"/>
                    </a:lnTo>
                    <a:lnTo>
                      <a:pt x="322" y="669"/>
                    </a:lnTo>
                    <a:lnTo>
                      <a:pt x="317" y="675"/>
                    </a:lnTo>
                    <a:lnTo>
                      <a:pt x="312" y="681"/>
                    </a:lnTo>
                    <a:lnTo>
                      <a:pt x="307" y="688"/>
                    </a:lnTo>
                    <a:lnTo>
                      <a:pt x="302" y="696"/>
                    </a:lnTo>
                    <a:lnTo>
                      <a:pt x="297" y="696"/>
                    </a:lnTo>
                    <a:lnTo>
                      <a:pt x="292" y="696"/>
                    </a:lnTo>
                    <a:lnTo>
                      <a:pt x="286" y="696"/>
                    </a:lnTo>
                    <a:lnTo>
                      <a:pt x="281" y="697"/>
                    </a:lnTo>
                    <a:lnTo>
                      <a:pt x="275" y="697"/>
                    </a:lnTo>
                    <a:lnTo>
                      <a:pt x="269" y="699"/>
                    </a:lnTo>
                    <a:lnTo>
                      <a:pt x="262" y="700"/>
                    </a:lnTo>
                    <a:lnTo>
                      <a:pt x="255" y="702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7" name="Freeform 76"/>
              <p:cNvSpPr>
                <a:spLocks noEditPoints="1"/>
              </p:cNvSpPr>
              <p:nvPr/>
            </p:nvSpPr>
            <p:spPr bwMode="auto">
              <a:xfrm>
                <a:off x="1318" y="2486"/>
                <a:ext cx="2121" cy="327"/>
              </a:xfrm>
              <a:custGeom>
                <a:avLst/>
                <a:gdLst/>
                <a:ahLst/>
                <a:cxnLst>
                  <a:cxn ang="0">
                    <a:pos x="6090" y="838"/>
                  </a:cxn>
                  <a:cxn ang="0">
                    <a:pos x="5817" y="320"/>
                  </a:cxn>
                  <a:cxn ang="0">
                    <a:pos x="5209" y="175"/>
                  </a:cxn>
                  <a:cxn ang="0">
                    <a:pos x="5082" y="79"/>
                  </a:cxn>
                  <a:cxn ang="0">
                    <a:pos x="4717" y="236"/>
                  </a:cxn>
                  <a:cxn ang="0">
                    <a:pos x="4634" y="115"/>
                  </a:cxn>
                  <a:cxn ang="0">
                    <a:pos x="4665" y="275"/>
                  </a:cxn>
                  <a:cxn ang="0">
                    <a:pos x="4440" y="157"/>
                  </a:cxn>
                  <a:cxn ang="0">
                    <a:pos x="4215" y="116"/>
                  </a:cxn>
                  <a:cxn ang="0">
                    <a:pos x="4440" y="226"/>
                  </a:cxn>
                  <a:cxn ang="0">
                    <a:pos x="5046" y="780"/>
                  </a:cxn>
                  <a:cxn ang="0">
                    <a:pos x="5399" y="1190"/>
                  </a:cxn>
                  <a:cxn ang="0">
                    <a:pos x="5149" y="740"/>
                  </a:cxn>
                  <a:cxn ang="0">
                    <a:pos x="5382" y="1026"/>
                  </a:cxn>
                  <a:cxn ang="0">
                    <a:pos x="5614" y="1309"/>
                  </a:cxn>
                  <a:cxn ang="0">
                    <a:pos x="6115" y="1143"/>
                  </a:cxn>
                  <a:cxn ang="0">
                    <a:pos x="779" y="44"/>
                  </a:cxn>
                  <a:cxn ang="0">
                    <a:pos x="233" y="876"/>
                  </a:cxn>
                  <a:cxn ang="0">
                    <a:pos x="121" y="1218"/>
                  </a:cxn>
                  <a:cxn ang="0">
                    <a:pos x="693" y="913"/>
                  </a:cxn>
                  <a:cxn ang="0">
                    <a:pos x="390" y="1055"/>
                  </a:cxn>
                  <a:cxn ang="0">
                    <a:pos x="740" y="1309"/>
                  </a:cxn>
                  <a:cxn ang="0">
                    <a:pos x="948" y="1190"/>
                  </a:cxn>
                  <a:cxn ang="0">
                    <a:pos x="1532" y="596"/>
                  </a:cxn>
                  <a:cxn ang="0">
                    <a:pos x="1948" y="189"/>
                  </a:cxn>
                  <a:cxn ang="0">
                    <a:pos x="1861" y="148"/>
                  </a:cxn>
                  <a:cxn ang="0">
                    <a:pos x="1648" y="33"/>
                  </a:cxn>
                  <a:cxn ang="0">
                    <a:pos x="1394" y="584"/>
                  </a:cxn>
                  <a:cxn ang="0">
                    <a:pos x="1070" y="420"/>
                  </a:cxn>
                  <a:cxn ang="0">
                    <a:pos x="1531" y="400"/>
                  </a:cxn>
                  <a:cxn ang="0">
                    <a:pos x="1447" y="76"/>
                  </a:cxn>
                  <a:cxn ang="0">
                    <a:pos x="862" y="165"/>
                  </a:cxn>
                  <a:cxn ang="0">
                    <a:pos x="7927" y="167"/>
                  </a:cxn>
                  <a:cxn ang="0">
                    <a:pos x="8085" y="645"/>
                  </a:cxn>
                  <a:cxn ang="0">
                    <a:pos x="8071" y="992"/>
                  </a:cxn>
                  <a:cxn ang="0">
                    <a:pos x="7526" y="134"/>
                  </a:cxn>
                  <a:cxn ang="0">
                    <a:pos x="5929" y="1001"/>
                  </a:cxn>
                  <a:cxn ang="0">
                    <a:pos x="5724" y="578"/>
                  </a:cxn>
                  <a:cxn ang="0">
                    <a:pos x="5893" y="513"/>
                  </a:cxn>
                  <a:cxn ang="0">
                    <a:pos x="5985" y="1095"/>
                  </a:cxn>
                  <a:cxn ang="0">
                    <a:pos x="581" y="1019"/>
                  </a:cxn>
                  <a:cxn ang="0">
                    <a:pos x="1121" y="770"/>
                  </a:cxn>
                  <a:cxn ang="0">
                    <a:pos x="1111" y="945"/>
                  </a:cxn>
                  <a:cxn ang="0">
                    <a:pos x="5399" y="941"/>
                  </a:cxn>
                  <a:cxn ang="0">
                    <a:pos x="5798" y="692"/>
                  </a:cxn>
                  <a:cxn ang="0">
                    <a:pos x="5578" y="999"/>
                  </a:cxn>
                  <a:cxn ang="0">
                    <a:pos x="708" y="618"/>
                  </a:cxn>
                  <a:cxn ang="0">
                    <a:pos x="1055" y="770"/>
                  </a:cxn>
                  <a:cxn ang="0">
                    <a:pos x="5432" y="533"/>
                  </a:cxn>
                  <a:cxn ang="0">
                    <a:pos x="5270" y="155"/>
                  </a:cxn>
                  <a:cxn ang="0">
                    <a:pos x="5525" y="448"/>
                  </a:cxn>
                  <a:cxn ang="0">
                    <a:pos x="7977" y="706"/>
                  </a:cxn>
                  <a:cxn ang="0">
                    <a:pos x="473" y="549"/>
                  </a:cxn>
                  <a:cxn ang="0">
                    <a:pos x="1116" y="325"/>
                  </a:cxn>
                  <a:cxn ang="0">
                    <a:pos x="500" y="724"/>
                  </a:cxn>
                  <a:cxn ang="0">
                    <a:pos x="4911" y="191"/>
                  </a:cxn>
                  <a:cxn ang="0">
                    <a:pos x="5117" y="707"/>
                  </a:cxn>
                  <a:cxn ang="0">
                    <a:pos x="8012" y="510"/>
                  </a:cxn>
                  <a:cxn ang="0">
                    <a:pos x="5184" y="376"/>
                  </a:cxn>
                  <a:cxn ang="0">
                    <a:pos x="5415" y="446"/>
                  </a:cxn>
                  <a:cxn ang="0">
                    <a:pos x="1266" y="306"/>
                  </a:cxn>
                  <a:cxn ang="0">
                    <a:pos x="1252" y="29"/>
                  </a:cxn>
                  <a:cxn ang="0">
                    <a:pos x="7937" y="296"/>
                  </a:cxn>
                </a:cxnLst>
                <a:rect l="0" t="0" r="r" b="b"/>
                <a:pathLst>
                  <a:path w="8486" h="1309">
                    <a:moveTo>
                      <a:pt x="6388" y="1309"/>
                    </a:moveTo>
                    <a:lnTo>
                      <a:pt x="6386" y="1291"/>
                    </a:lnTo>
                    <a:lnTo>
                      <a:pt x="6385" y="1272"/>
                    </a:lnTo>
                    <a:lnTo>
                      <a:pt x="6383" y="1251"/>
                    </a:lnTo>
                    <a:lnTo>
                      <a:pt x="6381" y="1226"/>
                    </a:lnTo>
                    <a:lnTo>
                      <a:pt x="6379" y="1199"/>
                    </a:lnTo>
                    <a:lnTo>
                      <a:pt x="6377" y="1167"/>
                    </a:lnTo>
                    <a:lnTo>
                      <a:pt x="6375" y="1131"/>
                    </a:lnTo>
                    <a:lnTo>
                      <a:pt x="6372" y="1089"/>
                    </a:lnTo>
                    <a:lnTo>
                      <a:pt x="6370" y="1084"/>
                    </a:lnTo>
                    <a:lnTo>
                      <a:pt x="6367" y="1079"/>
                    </a:lnTo>
                    <a:lnTo>
                      <a:pt x="6365" y="1073"/>
                    </a:lnTo>
                    <a:lnTo>
                      <a:pt x="6362" y="1068"/>
                    </a:lnTo>
                    <a:lnTo>
                      <a:pt x="6360" y="1062"/>
                    </a:lnTo>
                    <a:lnTo>
                      <a:pt x="6357" y="1056"/>
                    </a:lnTo>
                    <a:lnTo>
                      <a:pt x="6355" y="1049"/>
                    </a:lnTo>
                    <a:lnTo>
                      <a:pt x="6352" y="1041"/>
                    </a:lnTo>
                    <a:lnTo>
                      <a:pt x="6350" y="1039"/>
                    </a:lnTo>
                    <a:lnTo>
                      <a:pt x="6347" y="1036"/>
                    </a:lnTo>
                    <a:lnTo>
                      <a:pt x="6345" y="1034"/>
                    </a:lnTo>
                    <a:lnTo>
                      <a:pt x="6342" y="1031"/>
                    </a:lnTo>
                    <a:lnTo>
                      <a:pt x="6338" y="1029"/>
                    </a:lnTo>
                    <a:lnTo>
                      <a:pt x="6335" y="1026"/>
                    </a:lnTo>
                    <a:lnTo>
                      <a:pt x="6331" y="1024"/>
                    </a:lnTo>
                    <a:lnTo>
                      <a:pt x="6325" y="1021"/>
                    </a:lnTo>
                    <a:lnTo>
                      <a:pt x="6320" y="1011"/>
                    </a:lnTo>
                    <a:lnTo>
                      <a:pt x="6315" y="1001"/>
                    </a:lnTo>
                    <a:lnTo>
                      <a:pt x="6310" y="990"/>
                    </a:lnTo>
                    <a:lnTo>
                      <a:pt x="6305" y="980"/>
                    </a:lnTo>
                    <a:lnTo>
                      <a:pt x="6300" y="970"/>
                    </a:lnTo>
                    <a:lnTo>
                      <a:pt x="6295" y="960"/>
                    </a:lnTo>
                    <a:lnTo>
                      <a:pt x="6290" y="951"/>
                    </a:lnTo>
                    <a:lnTo>
                      <a:pt x="6285" y="940"/>
                    </a:lnTo>
                    <a:lnTo>
                      <a:pt x="6272" y="930"/>
                    </a:lnTo>
                    <a:lnTo>
                      <a:pt x="6260" y="920"/>
                    </a:lnTo>
                    <a:lnTo>
                      <a:pt x="6247" y="910"/>
                    </a:lnTo>
                    <a:lnTo>
                      <a:pt x="6234" y="900"/>
                    </a:lnTo>
                    <a:lnTo>
                      <a:pt x="6220" y="889"/>
                    </a:lnTo>
                    <a:lnTo>
                      <a:pt x="6207" y="879"/>
                    </a:lnTo>
                    <a:lnTo>
                      <a:pt x="6193" y="869"/>
                    </a:lnTo>
                    <a:lnTo>
                      <a:pt x="6177" y="859"/>
                    </a:lnTo>
                    <a:lnTo>
                      <a:pt x="6167" y="856"/>
                    </a:lnTo>
                    <a:lnTo>
                      <a:pt x="6157" y="854"/>
                    </a:lnTo>
                    <a:lnTo>
                      <a:pt x="6147" y="851"/>
                    </a:lnTo>
                    <a:lnTo>
                      <a:pt x="6137" y="849"/>
                    </a:lnTo>
                    <a:lnTo>
                      <a:pt x="6125" y="846"/>
                    </a:lnTo>
                    <a:lnTo>
                      <a:pt x="6114" y="843"/>
                    </a:lnTo>
                    <a:lnTo>
                      <a:pt x="6102" y="840"/>
                    </a:lnTo>
                    <a:lnTo>
                      <a:pt x="6090" y="838"/>
                    </a:lnTo>
                    <a:lnTo>
                      <a:pt x="6090" y="833"/>
                    </a:lnTo>
                    <a:lnTo>
                      <a:pt x="6089" y="828"/>
                    </a:lnTo>
                    <a:lnTo>
                      <a:pt x="6088" y="823"/>
                    </a:lnTo>
                    <a:lnTo>
                      <a:pt x="6086" y="818"/>
                    </a:lnTo>
                    <a:lnTo>
                      <a:pt x="6084" y="813"/>
                    </a:lnTo>
                    <a:lnTo>
                      <a:pt x="6082" y="808"/>
                    </a:lnTo>
                    <a:lnTo>
                      <a:pt x="6080" y="803"/>
                    </a:lnTo>
                    <a:lnTo>
                      <a:pt x="6076" y="798"/>
                    </a:lnTo>
                    <a:lnTo>
                      <a:pt x="6077" y="792"/>
                    </a:lnTo>
                    <a:lnTo>
                      <a:pt x="6077" y="787"/>
                    </a:lnTo>
                    <a:lnTo>
                      <a:pt x="6080" y="782"/>
                    </a:lnTo>
                    <a:lnTo>
                      <a:pt x="6081" y="777"/>
                    </a:lnTo>
                    <a:lnTo>
                      <a:pt x="6083" y="772"/>
                    </a:lnTo>
                    <a:lnTo>
                      <a:pt x="6086" y="767"/>
                    </a:lnTo>
                    <a:lnTo>
                      <a:pt x="6088" y="762"/>
                    </a:lnTo>
                    <a:lnTo>
                      <a:pt x="6090" y="757"/>
                    </a:lnTo>
                    <a:lnTo>
                      <a:pt x="6090" y="743"/>
                    </a:lnTo>
                    <a:lnTo>
                      <a:pt x="6090" y="730"/>
                    </a:lnTo>
                    <a:lnTo>
                      <a:pt x="6090" y="716"/>
                    </a:lnTo>
                    <a:lnTo>
                      <a:pt x="6090" y="702"/>
                    </a:lnTo>
                    <a:lnTo>
                      <a:pt x="6090" y="687"/>
                    </a:lnTo>
                    <a:lnTo>
                      <a:pt x="6090" y="672"/>
                    </a:lnTo>
                    <a:lnTo>
                      <a:pt x="6090" y="657"/>
                    </a:lnTo>
                    <a:lnTo>
                      <a:pt x="6090" y="641"/>
                    </a:lnTo>
                    <a:lnTo>
                      <a:pt x="6086" y="632"/>
                    </a:lnTo>
                    <a:lnTo>
                      <a:pt x="6083" y="625"/>
                    </a:lnTo>
                    <a:lnTo>
                      <a:pt x="6080" y="617"/>
                    </a:lnTo>
                    <a:lnTo>
                      <a:pt x="6077" y="609"/>
                    </a:lnTo>
                    <a:lnTo>
                      <a:pt x="6075" y="598"/>
                    </a:lnTo>
                    <a:lnTo>
                      <a:pt x="6074" y="583"/>
                    </a:lnTo>
                    <a:lnTo>
                      <a:pt x="6072" y="565"/>
                    </a:lnTo>
                    <a:lnTo>
                      <a:pt x="6070" y="540"/>
                    </a:lnTo>
                    <a:lnTo>
                      <a:pt x="6055" y="522"/>
                    </a:lnTo>
                    <a:lnTo>
                      <a:pt x="6039" y="505"/>
                    </a:lnTo>
                    <a:lnTo>
                      <a:pt x="6022" y="486"/>
                    </a:lnTo>
                    <a:lnTo>
                      <a:pt x="6005" y="468"/>
                    </a:lnTo>
                    <a:lnTo>
                      <a:pt x="5988" y="450"/>
                    </a:lnTo>
                    <a:lnTo>
                      <a:pt x="5970" y="430"/>
                    </a:lnTo>
                    <a:lnTo>
                      <a:pt x="5953" y="411"/>
                    </a:lnTo>
                    <a:lnTo>
                      <a:pt x="5936" y="390"/>
                    </a:lnTo>
                    <a:lnTo>
                      <a:pt x="5923" y="383"/>
                    </a:lnTo>
                    <a:lnTo>
                      <a:pt x="5910" y="375"/>
                    </a:lnTo>
                    <a:lnTo>
                      <a:pt x="5897" y="368"/>
                    </a:lnTo>
                    <a:lnTo>
                      <a:pt x="5885" y="360"/>
                    </a:lnTo>
                    <a:lnTo>
                      <a:pt x="5871" y="351"/>
                    </a:lnTo>
                    <a:lnTo>
                      <a:pt x="5857" y="343"/>
                    </a:lnTo>
                    <a:lnTo>
                      <a:pt x="5843" y="333"/>
                    </a:lnTo>
                    <a:lnTo>
                      <a:pt x="5829" y="323"/>
                    </a:lnTo>
                    <a:lnTo>
                      <a:pt x="5817" y="320"/>
                    </a:lnTo>
                    <a:lnTo>
                      <a:pt x="5807" y="317"/>
                    </a:lnTo>
                    <a:lnTo>
                      <a:pt x="5795" y="313"/>
                    </a:lnTo>
                    <a:lnTo>
                      <a:pt x="5784" y="309"/>
                    </a:lnTo>
                    <a:lnTo>
                      <a:pt x="5771" y="304"/>
                    </a:lnTo>
                    <a:lnTo>
                      <a:pt x="5759" y="300"/>
                    </a:lnTo>
                    <a:lnTo>
                      <a:pt x="5747" y="295"/>
                    </a:lnTo>
                    <a:lnTo>
                      <a:pt x="5734" y="289"/>
                    </a:lnTo>
                    <a:lnTo>
                      <a:pt x="5732" y="289"/>
                    </a:lnTo>
                    <a:lnTo>
                      <a:pt x="5729" y="289"/>
                    </a:lnTo>
                    <a:lnTo>
                      <a:pt x="5726" y="289"/>
                    </a:lnTo>
                    <a:lnTo>
                      <a:pt x="5723" y="290"/>
                    </a:lnTo>
                    <a:lnTo>
                      <a:pt x="5721" y="290"/>
                    </a:lnTo>
                    <a:lnTo>
                      <a:pt x="5718" y="292"/>
                    </a:lnTo>
                    <a:lnTo>
                      <a:pt x="5716" y="294"/>
                    </a:lnTo>
                    <a:lnTo>
                      <a:pt x="5714" y="296"/>
                    </a:lnTo>
                    <a:lnTo>
                      <a:pt x="5706" y="294"/>
                    </a:lnTo>
                    <a:lnTo>
                      <a:pt x="5698" y="289"/>
                    </a:lnTo>
                    <a:lnTo>
                      <a:pt x="5689" y="285"/>
                    </a:lnTo>
                    <a:lnTo>
                      <a:pt x="5680" y="281"/>
                    </a:lnTo>
                    <a:lnTo>
                      <a:pt x="5669" y="277"/>
                    </a:lnTo>
                    <a:lnTo>
                      <a:pt x="5660" y="272"/>
                    </a:lnTo>
                    <a:lnTo>
                      <a:pt x="5650" y="267"/>
                    </a:lnTo>
                    <a:lnTo>
                      <a:pt x="5640" y="262"/>
                    </a:lnTo>
                    <a:lnTo>
                      <a:pt x="5628" y="239"/>
                    </a:lnTo>
                    <a:lnTo>
                      <a:pt x="5614" y="216"/>
                    </a:lnTo>
                    <a:lnTo>
                      <a:pt x="5602" y="193"/>
                    </a:lnTo>
                    <a:lnTo>
                      <a:pt x="5590" y="170"/>
                    </a:lnTo>
                    <a:lnTo>
                      <a:pt x="5576" y="146"/>
                    </a:lnTo>
                    <a:lnTo>
                      <a:pt x="5564" y="122"/>
                    </a:lnTo>
                    <a:lnTo>
                      <a:pt x="5552" y="98"/>
                    </a:lnTo>
                    <a:lnTo>
                      <a:pt x="5539" y="72"/>
                    </a:lnTo>
                    <a:lnTo>
                      <a:pt x="5533" y="68"/>
                    </a:lnTo>
                    <a:lnTo>
                      <a:pt x="5526" y="62"/>
                    </a:lnTo>
                    <a:lnTo>
                      <a:pt x="5520" y="56"/>
                    </a:lnTo>
                    <a:lnTo>
                      <a:pt x="5512" y="48"/>
                    </a:lnTo>
                    <a:lnTo>
                      <a:pt x="5503" y="38"/>
                    </a:lnTo>
                    <a:lnTo>
                      <a:pt x="5491" y="27"/>
                    </a:lnTo>
                    <a:lnTo>
                      <a:pt x="5477" y="14"/>
                    </a:lnTo>
                    <a:lnTo>
                      <a:pt x="5458" y="0"/>
                    </a:lnTo>
                    <a:lnTo>
                      <a:pt x="5209" y="0"/>
                    </a:lnTo>
                    <a:lnTo>
                      <a:pt x="5210" y="19"/>
                    </a:lnTo>
                    <a:lnTo>
                      <a:pt x="5210" y="40"/>
                    </a:lnTo>
                    <a:lnTo>
                      <a:pt x="5210" y="60"/>
                    </a:lnTo>
                    <a:lnTo>
                      <a:pt x="5211" y="79"/>
                    </a:lnTo>
                    <a:lnTo>
                      <a:pt x="5212" y="100"/>
                    </a:lnTo>
                    <a:lnTo>
                      <a:pt x="5213" y="120"/>
                    </a:lnTo>
                    <a:lnTo>
                      <a:pt x="5214" y="141"/>
                    </a:lnTo>
                    <a:lnTo>
                      <a:pt x="5216" y="160"/>
                    </a:lnTo>
                    <a:lnTo>
                      <a:pt x="5209" y="175"/>
                    </a:lnTo>
                    <a:lnTo>
                      <a:pt x="5201" y="191"/>
                    </a:lnTo>
                    <a:lnTo>
                      <a:pt x="5193" y="207"/>
                    </a:lnTo>
                    <a:lnTo>
                      <a:pt x="5186" y="222"/>
                    </a:lnTo>
                    <a:lnTo>
                      <a:pt x="5177" y="238"/>
                    </a:lnTo>
                    <a:lnTo>
                      <a:pt x="5168" y="255"/>
                    </a:lnTo>
                    <a:lnTo>
                      <a:pt x="5159" y="272"/>
                    </a:lnTo>
                    <a:lnTo>
                      <a:pt x="5149" y="289"/>
                    </a:lnTo>
                    <a:lnTo>
                      <a:pt x="5120" y="314"/>
                    </a:lnTo>
                    <a:lnTo>
                      <a:pt x="5099" y="332"/>
                    </a:lnTo>
                    <a:lnTo>
                      <a:pt x="5083" y="346"/>
                    </a:lnTo>
                    <a:lnTo>
                      <a:pt x="5071" y="354"/>
                    </a:lnTo>
                    <a:lnTo>
                      <a:pt x="5064" y="358"/>
                    </a:lnTo>
                    <a:lnTo>
                      <a:pt x="5060" y="360"/>
                    </a:lnTo>
                    <a:lnTo>
                      <a:pt x="5057" y="359"/>
                    </a:lnTo>
                    <a:lnTo>
                      <a:pt x="5055" y="357"/>
                    </a:lnTo>
                    <a:lnTo>
                      <a:pt x="5055" y="355"/>
                    </a:lnTo>
                    <a:lnTo>
                      <a:pt x="5054" y="352"/>
                    </a:lnTo>
                    <a:lnTo>
                      <a:pt x="5053" y="350"/>
                    </a:lnTo>
                    <a:lnTo>
                      <a:pt x="5051" y="347"/>
                    </a:lnTo>
                    <a:lnTo>
                      <a:pt x="5049" y="345"/>
                    </a:lnTo>
                    <a:lnTo>
                      <a:pt x="5047" y="342"/>
                    </a:lnTo>
                    <a:lnTo>
                      <a:pt x="5044" y="339"/>
                    </a:lnTo>
                    <a:lnTo>
                      <a:pt x="5042" y="336"/>
                    </a:lnTo>
                    <a:lnTo>
                      <a:pt x="5042" y="324"/>
                    </a:lnTo>
                    <a:lnTo>
                      <a:pt x="5042" y="311"/>
                    </a:lnTo>
                    <a:lnTo>
                      <a:pt x="5042" y="298"/>
                    </a:lnTo>
                    <a:lnTo>
                      <a:pt x="5043" y="285"/>
                    </a:lnTo>
                    <a:lnTo>
                      <a:pt x="5043" y="271"/>
                    </a:lnTo>
                    <a:lnTo>
                      <a:pt x="5045" y="258"/>
                    </a:lnTo>
                    <a:lnTo>
                      <a:pt x="5046" y="244"/>
                    </a:lnTo>
                    <a:lnTo>
                      <a:pt x="5048" y="228"/>
                    </a:lnTo>
                    <a:lnTo>
                      <a:pt x="5051" y="225"/>
                    </a:lnTo>
                    <a:lnTo>
                      <a:pt x="5053" y="223"/>
                    </a:lnTo>
                    <a:lnTo>
                      <a:pt x="5056" y="220"/>
                    </a:lnTo>
                    <a:lnTo>
                      <a:pt x="5058" y="217"/>
                    </a:lnTo>
                    <a:lnTo>
                      <a:pt x="5061" y="214"/>
                    </a:lnTo>
                    <a:lnTo>
                      <a:pt x="5063" y="210"/>
                    </a:lnTo>
                    <a:lnTo>
                      <a:pt x="5066" y="206"/>
                    </a:lnTo>
                    <a:lnTo>
                      <a:pt x="5068" y="201"/>
                    </a:lnTo>
                    <a:lnTo>
                      <a:pt x="5068" y="191"/>
                    </a:lnTo>
                    <a:lnTo>
                      <a:pt x="5069" y="179"/>
                    </a:lnTo>
                    <a:lnTo>
                      <a:pt x="5071" y="168"/>
                    </a:lnTo>
                    <a:lnTo>
                      <a:pt x="5072" y="156"/>
                    </a:lnTo>
                    <a:lnTo>
                      <a:pt x="5074" y="144"/>
                    </a:lnTo>
                    <a:lnTo>
                      <a:pt x="5077" y="131"/>
                    </a:lnTo>
                    <a:lnTo>
                      <a:pt x="5080" y="119"/>
                    </a:lnTo>
                    <a:lnTo>
                      <a:pt x="5082" y="106"/>
                    </a:lnTo>
                    <a:lnTo>
                      <a:pt x="5082" y="93"/>
                    </a:lnTo>
                    <a:lnTo>
                      <a:pt x="5082" y="79"/>
                    </a:lnTo>
                    <a:lnTo>
                      <a:pt x="5082" y="66"/>
                    </a:lnTo>
                    <a:lnTo>
                      <a:pt x="5082" y="53"/>
                    </a:lnTo>
                    <a:lnTo>
                      <a:pt x="5082" y="40"/>
                    </a:lnTo>
                    <a:lnTo>
                      <a:pt x="5081" y="26"/>
                    </a:lnTo>
                    <a:lnTo>
                      <a:pt x="5080" y="13"/>
                    </a:lnTo>
                    <a:lnTo>
                      <a:pt x="5079" y="0"/>
                    </a:lnTo>
                    <a:lnTo>
                      <a:pt x="5006" y="0"/>
                    </a:lnTo>
                    <a:lnTo>
                      <a:pt x="5000" y="5"/>
                    </a:lnTo>
                    <a:lnTo>
                      <a:pt x="4993" y="10"/>
                    </a:lnTo>
                    <a:lnTo>
                      <a:pt x="4987" y="15"/>
                    </a:lnTo>
                    <a:lnTo>
                      <a:pt x="4981" y="21"/>
                    </a:lnTo>
                    <a:lnTo>
                      <a:pt x="4973" y="26"/>
                    </a:lnTo>
                    <a:lnTo>
                      <a:pt x="4967" y="32"/>
                    </a:lnTo>
                    <a:lnTo>
                      <a:pt x="4961" y="38"/>
                    </a:lnTo>
                    <a:lnTo>
                      <a:pt x="4954" y="45"/>
                    </a:lnTo>
                    <a:lnTo>
                      <a:pt x="4941" y="63"/>
                    </a:lnTo>
                    <a:lnTo>
                      <a:pt x="4928" y="81"/>
                    </a:lnTo>
                    <a:lnTo>
                      <a:pt x="4914" y="101"/>
                    </a:lnTo>
                    <a:lnTo>
                      <a:pt x="4900" y="120"/>
                    </a:lnTo>
                    <a:lnTo>
                      <a:pt x="4885" y="141"/>
                    </a:lnTo>
                    <a:lnTo>
                      <a:pt x="4870" y="161"/>
                    </a:lnTo>
                    <a:lnTo>
                      <a:pt x="4855" y="180"/>
                    </a:lnTo>
                    <a:lnTo>
                      <a:pt x="4840" y="201"/>
                    </a:lnTo>
                    <a:lnTo>
                      <a:pt x="4838" y="201"/>
                    </a:lnTo>
                    <a:lnTo>
                      <a:pt x="4835" y="201"/>
                    </a:lnTo>
                    <a:lnTo>
                      <a:pt x="4832" y="202"/>
                    </a:lnTo>
                    <a:lnTo>
                      <a:pt x="4829" y="202"/>
                    </a:lnTo>
                    <a:lnTo>
                      <a:pt x="4826" y="203"/>
                    </a:lnTo>
                    <a:lnTo>
                      <a:pt x="4822" y="204"/>
                    </a:lnTo>
                    <a:lnTo>
                      <a:pt x="4817" y="206"/>
                    </a:lnTo>
                    <a:lnTo>
                      <a:pt x="4813" y="208"/>
                    </a:lnTo>
                    <a:lnTo>
                      <a:pt x="4813" y="213"/>
                    </a:lnTo>
                    <a:lnTo>
                      <a:pt x="4812" y="218"/>
                    </a:lnTo>
                    <a:lnTo>
                      <a:pt x="4810" y="223"/>
                    </a:lnTo>
                    <a:lnTo>
                      <a:pt x="4809" y="228"/>
                    </a:lnTo>
                    <a:lnTo>
                      <a:pt x="4807" y="233"/>
                    </a:lnTo>
                    <a:lnTo>
                      <a:pt x="4804" y="238"/>
                    </a:lnTo>
                    <a:lnTo>
                      <a:pt x="4802" y="244"/>
                    </a:lnTo>
                    <a:lnTo>
                      <a:pt x="4800" y="249"/>
                    </a:lnTo>
                    <a:lnTo>
                      <a:pt x="4790" y="249"/>
                    </a:lnTo>
                    <a:lnTo>
                      <a:pt x="4780" y="249"/>
                    </a:lnTo>
                    <a:lnTo>
                      <a:pt x="4769" y="248"/>
                    </a:lnTo>
                    <a:lnTo>
                      <a:pt x="4759" y="248"/>
                    </a:lnTo>
                    <a:lnTo>
                      <a:pt x="4749" y="247"/>
                    </a:lnTo>
                    <a:lnTo>
                      <a:pt x="4739" y="246"/>
                    </a:lnTo>
                    <a:lnTo>
                      <a:pt x="4729" y="244"/>
                    </a:lnTo>
                    <a:lnTo>
                      <a:pt x="4719" y="242"/>
                    </a:lnTo>
                    <a:lnTo>
                      <a:pt x="4718" y="239"/>
                    </a:lnTo>
                    <a:lnTo>
                      <a:pt x="4717" y="236"/>
                    </a:lnTo>
                    <a:lnTo>
                      <a:pt x="4716" y="234"/>
                    </a:lnTo>
                    <a:lnTo>
                      <a:pt x="4714" y="231"/>
                    </a:lnTo>
                    <a:lnTo>
                      <a:pt x="4712" y="229"/>
                    </a:lnTo>
                    <a:lnTo>
                      <a:pt x="4710" y="226"/>
                    </a:lnTo>
                    <a:lnTo>
                      <a:pt x="4708" y="224"/>
                    </a:lnTo>
                    <a:lnTo>
                      <a:pt x="4705" y="221"/>
                    </a:lnTo>
                    <a:lnTo>
                      <a:pt x="4705" y="216"/>
                    </a:lnTo>
                    <a:lnTo>
                      <a:pt x="4705" y="210"/>
                    </a:lnTo>
                    <a:lnTo>
                      <a:pt x="4706" y="204"/>
                    </a:lnTo>
                    <a:lnTo>
                      <a:pt x="4706" y="197"/>
                    </a:lnTo>
                    <a:lnTo>
                      <a:pt x="4707" y="189"/>
                    </a:lnTo>
                    <a:lnTo>
                      <a:pt x="4708" y="182"/>
                    </a:lnTo>
                    <a:lnTo>
                      <a:pt x="4710" y="175"/>
                    </a:lnTo>
                    <a:lnTo>
                      <a:pt x="4712" y="167"/>
                    </a:lnTo>
                    <a:lnTo>
                      <a:pt x="4727" y="147"/>
                    </a:lnTo>
                    <a:lnTo>
                      <a:pt x="4741" y="125"/>
                    </a:lnTo>
                    <a:lnTo>
                      <a:pt x="4756" y="104"/>
                    </a:lnTo>
                    <a:lnTo>
                      <a:pt x="4771" y="83"/>
                    </a:lnTo>
                    <a:lnTo>
                      <a:pt x="4787" y="62"/>
                    </a:lnTo>
                    <a:lnTo>
                      <a:pt x="4803" y="42"/>
                    </a:lnTo>
                    <a:lnTo>
                      <a:pt x="4818" y="20"/>
                    </a:lnTo>
                    <a:lnTo>
                      <a:pt x="4835" y="0"/>
                    </a:lnTo>
                    <a:lnTo>
                      <a:pt x="4771" y="0"/>
                    </a:lnTo>
                    <a:lnTo>
                      <a:pt x="4766" y="12"/>
                    </a:lnTo>
                    <a:lnTo>
                      <a:pt x="4760" y="24"/>
                    </a:lnTo>
                    <a:lnTo>
                      <a:pt x="4755" y="36"/>
                    </a:lnTo>
                    <a:lnTo>
                      <a:pt x="4749" y="50"/>
                    </a:lnTo>
                    <a:lnTo>
                      <a:pt x="4744" y="62"/>
                    </a:lnTo>
                    <a:lnTo>
                      <a:pt x="4738" y="74"/>
                    </a:lnTo>
                    <a:lnTo>
                      <a:pt x="4732" y="86"/>
                    </a:lnTo>
                    <a:lnTo>
                      <a:pt x="4726" y="100"/>
                    </a:lnTo>
                    <a:lnTo>
                      <a:pt x="4717" y="102"/>
                    </a:lnTo>
                    <a:lnTo>
                      <a:pt x="4709" y="105"/>
                    </a:lnTo>
                    <a:lnTo>
                      <a:pt x="4700" y="107"/>
                    </a:lnTo>
                    <a:lnTo>
                      <a:pt x="4691" y="110"/>
                    </a:lnTo>
                    <a:lnTo>
                      <a:pt x="4682" y="114"/>
                    </a:lnTo>
                    <a:lnTo>
                      <a:pt x="4671" y="117"/>
                    </a:lnTo>
                    <a:lnTo>
                      <a:pt x="4662" y="122"/>
                    </a:lnTo>
                    <a:lnTo>
                      <a:pt x="4652" y="126"/>
                    </a:lnTo>
                    <a:lnTo>
                      <a:pt x="4651" y="126"/>
                    </a:lnTo>
                    <a:lnTo>
                      <a:pt x="4651" y="126"/>
                    </a:lnTo>
                    <a:lnTo>
                      <a:pt x="4649" y="126"/>
                    </a:lnTo>
                    <a:lnTo>
                      <a:pt x="4648" y="125"/>
                    </a:lnTo>
                    <a:lnTo>
                      <a:pt x="4646" y="125"/>
                    </a:lnTo>
                    <a:lnTo>
                      <a:pt x="4643" y="123"/>
                    </a:lnTo>
                    <a:lnTo>
                      <a:pt x="4641" y="122"/>
                    </a:lnTo>
                    <a:lnTo>
                      <a:pt x="4639" y="120"/>
                    </a:lnTo>
                    <a:lnTo>
                      <a:pt x="4636" y="117"/>
                    </a:lnTo>
                    <a:lnTo>
                      <a:pt x="4634" y="115"/>
                    </a:lnTo>
                    <a:lnTo>
                      <a:pt x="4631" y="112"/>
                    </a:lnTo>
                    <a:lnTo>
                      <a:pt x="4629" y="110"/>
                    </a:lnTo>
                    <a:lnTo>
                      <a:pt x="4626" y="107"/>
                    </a:lnTo>
                    <a:lnTo>
                      <a:pt x="4624" y="105"/>
                    </a:lnTo>
                    <a:lnTo>
                      <a:pt x="4620" y="102"/>
                    </a:lnTo>
                    <a:lnTo>
                      <a:pt x="4618" y="100"/>
                    </a:lnTo>
                    <a:lnTo>
                      <a:pt x="4615" y="90"/>
                    </a:lnTo>
                    <a:lnTo>
                      <a:pt x="4613" y="79"/>
                    </a:lnTo>
                    <a:lnTo>
                      <a:pt x="4610" y="69"/>
                    </a:lnTo>
                    <a:lnTo>
                      <a:pt x="4608" y="59"/>
                    </a:lnTo>
                    <a:lnTo>
                      <a:pt x="4605" y="49"/>
                    </a:lnTo>
                    <a:lnTo>
                      <a:pt x="4603" y="38"/>
                    </a:lnTo>
                    <a:lnTo>
                      <a:pt x="4600" y="28"/>
                    </a:lnTo>
                    <a:lnTo>
                      <a:pt x="4598" y="18"/>
                    </a:lnTo>
                    <a:lnTo>
                      <a:pt x="4599" y="16"/>
                    </a:lnTo>
                    <a:lnTo>
                      <a:pt x="4600" y="13"/>
                    </a:lnTo>
                    <a:lnTo>
                      <a:pt x="4601" y="11"/>
                    </a:lnTo>
                    <a:lnTo>
                      <a:pt x="4603" y="9"/>
                    </a:lnTo>
                    <a:lnTo>
                      <a:pt x="4604" y="6"/>
                    </a:lnTo>
                    <a:lnTo>
                      <a:pt x="4605" y="4"/>
                    </a:lnTo>
                    <a:lnTo>
                      <a:pt x="4606" y="2"/>
                    </a:lnTo>
                    <a:lnTo>
                      <a:pt x="4607" y="0"/>
                    </a:lnTo>
                    <a:lnTo>
                      <a:pt x="4571" y="0"/>
                    </a:lnTo>
                    <a:lnTo>
                      <a:pt x="4570" y="7"/>
                    </a:lnTo>
                    <a:lnTo>
                      <a:pt x="4568" y="14"/>
                    </a:lnTo>
                    <a:lnTo>
                      <a:pt x="4567" y="21"/>
                    </a:lnTo>
                    <a:lnTo>
                      <a:pt x="4565" y="29"/>
                    </a:lnTo>
                    <a:lnTo>
                      <a:pt x="4563" y="36"/>
                    </a:lnTo>
                    <a:lnTo>
                      <a:pt x="4561" y="44"/>
                    </a:lnTo>
                    <a:lnTo>
                      <a:pt x="4559" y="51"/>
                    </a:lnTo>
                    <a:lnTo>
                      <a:pt x="4557" y="59"/>
                    </a:lnTo>
                    <a:lnTo>
                      <a:pt x="4560" y="66"/>
                    </a:lnTo>
                    <a:lnTo>
                      <a:pt x="4562" y="74"/>
                    </a:lnTo>
                    <a:lnTo>
                      <a:pt x="4565" y="81"/>
                    </a:lnTo>
                    <a:lnTo>
                      <a:pt x="4567" y="90"/>
                    </a:lnTo>
                    <a:lnTo>
                      <a:pt x="4570" y="97"/>
                    </a:lnTo>
                    <a:lnTo>
                      <a:pt x="4572" y="105"/>
                    </a:lnTo>
                    <a:lnTo>
                      <a:pt x="4576" y="112"/>
                    </a:lnTo>
                    <a:lnTo>
                      <a:pt x="4578" y="120"/>
                    </a:lnTo>
                    <a:lnTo>
                      <a:pt x="4588" y="135"/>
                    </a:lnTo>
                    <a:lnTo>
                      <a:pt x="4598" y="152"/>
                    </a:lnTo>
                    <a:lnTo>
                      <a:pt x="4608" y="168"/>
                    </a:lnTo>
                    <a:lnTo>
                      <a:pt x="4619" y="185"/>
                    </a:lnTo>
                    <a:lnTo>
                      <a:pt x="4630" y="202"/>
                    </a:lnTo>
                    <a:lnTo>
                      <a:pt x="4641" y="220"/>
                    </a:lnTo>
                    <a:lnTo>
                      <a:pt x="4653" y="237"/>
                    </a:lnTo>
                    <a:lnTo>
                      <a:pt x="4665" y="255"/>
                    </a:lnTo>
                    <a:lnTo>
                      <a:pt x="4665" y="265"/>
                    </a:lnTo>
                    <a:lnTo>
                      <a:pt x="4665" y="275"/>
                    </a:lnTo>
                    <a:lnTo>
                      <a:pt x="4665" y="286"/>
                    </a:lnTo>
                    <a:lnTo>
                      <a:pt x="4666" y="297"/>
                    </a:lnTo>
                    <a:lnTo>
                      <a:pt x="4666" y="308"/>
                    </a:lnTo>
                    <a:lnTo>
                      <a:pt x="4668" y="319"/>
                    </a:lnTo>
                    <a:lnTo>
                      <a:pt x="4669" y="331"/>
                    </a:lnTo>
                    <a:lnTo>
                      <a:pt x="4671" y="344"/>
                    </a:lnTo>
                    <a:lnTo>
                      <a:pt x="4661" y="355"/>
                    </a:lnTo>
                    <a:lnTo>
                      <a:pt x="4652" y="363"/>
                    </a:lnTo>
                    <a:lnTo>
                      <a:pt x="4646" y="369"/>
                    </a:lnTo>
                    <a:lnTo>
                      <a:pt x="4642" y="372"/>
                    </a:lnTo>
                    <a:lnTo>
                      <a:pt x="4639" y="374"/>
                    </a:lnTo>
                    <a:lnTo>
                      <a:pt x="4636" y="374"/>
                    </a:lnTo>
                    <a:lnTo>
                      <a:pt x="4634" y="373"/>
                    </a:lnTo>
                    <a:lnTo>
                      <a:pt x="4632" y="370"/>
                    </a:lnTo>
                    <a:lnTo>
                      <a:pt x="4614" y="353"/>
                    </a:lnTo>
                    <a:lnTo>
                      <a:pt x="4600" y="338"/>
                    </a:lnTo>
                    <a:lnTo>
                      <a:pt x="4591" y="328"/>
                    </a:lnTo>
                    <a:lnTo>
                      <a:pt x="4584" y="320"/>
                    </a:lnTo>
                    <a:lnTo>
                      <a:pt x="4579" y="314"/>
                    </a:lnTo>
                    <a:lnTo>
                      <a:pt x="4576" y="309"/>
                    </a:lnTo>
                    <a:lnTo>
                      <a:pt x="4574" y="303"/>
                    </a:lnTo>
                    <a:lnTo>
                      <a:pt x="4571" y="296"/>
                    </a:lnTo>
                    <a:lnTo>
                      <a:pt x="4565" y="294"/>
                    </a:lnTo>
                    <a:lnTo>
                      <a:pt x="4560" y="289"/>
                    </a:lnTo>
                    <a:lnTo>
                      <a:pt x="4553" y="285"/>
                    </a:lnTo>
                    <a:lnTo>
                      <a:pt x="4547" y="281"/>
                    </a:lnTo>
                    <a:lnTo>
                      <a:pt x="4540" y="277"/>
                    </a:lnTo>
                    <a:lnTo>
                      <a:pt x="4533" y="272"/>
                    </a:lnTo>
                    <a:lnTo>
                      <a:pt x="4525" y="267"/>
                    </a:lnTo>
                    <a:lnTo>
                      <a:pt x="4517" y="262"/>
                    </a:lnTo>
                    <a:lnTo>
                      <a:pt x="4512" y="255"/>
                    </a:lnTo>
                    <a:lnTo>
                      <a:pt x="4507" y="247"/>
                    </a:lnTo>
                    <a:lnTo>
                      <a:pt x="4502" y="239"/>
                    </a:lnTo>
                    <a:lnTo>
                      <a:pt x="4497" y="231"/>
                    </a:lnTo>
                    <a:lnTo>
                      <a:pt x="4492" y="224"/>
                    </a:lnTo>
                    <a:lnTo>
                      <a:pt x="4487" y="216"/>
                    </a:lnTo>
                    <a:lnTo>
                      <a:pt x="4482" y="209"/>
                    </a:lnTo>
                    <a:lnTo>
                      <a:pt x="4477" y="201"/>
                    </a:lnTo>
                    <a:lnTo>
                      <a:pt x="4475" y="201"/>
                    </a:lnTo>
                    <a:lnTo>
                      <a:pt x="4471" y="200"/>
                    </a:lnTo>
                    <a:lnTo>
                      <a:pt x="4469" y="199"/>
                    </a:lnTo>
                    <a:lnTo>
                      <a:pt x="4466" y="197"/>
                    </a:lnTo>
                    <a:lnTo>
                      <a:pt x="4462" y="195"/>
                    </a:lnTo>
                    <a:lnTo>
                      <a:pt x="4459" y="193"/>
                    </a:lnTo>
                    <a:lnTo>
                      <a:pt x="4455" y="189"/>
                    </a:lnTo>
                    <a:lnTo>
                      <a:pt x="4450" y="187"/>
                    </a:lnTo>
                    <a:lnTo>
                      <a:pt x="4447" y="177"/>
                    </a:lnTo>
                    <a:lnTo>
                      <a:pt x="4444" y="167"/>
                    </a:lnTo>
                    <a:lnTo>
                      <a:pt x="4440" y="157"/>
                    </a:lnTo>
                    <a:lnTo>
                      <a:pt x="4436" y="146"/>
                    </a:lnTo>
                    <a:lnTo>
                      <a:pt x="4432" y="135"/>
                    </a:lnTo>
                    <a:lnTo>
                      <a:pt x="4427" y="123"/>
                    </a:lnTo>
                    <a:lnTo>
                      <a:pt x="4421" y="112"/>
                    </a:lnTo>
                    <a:lnTo>
                      <a:pt x="4416" y="100"/>
                    </a:lnTo>
                    <a:lnTo>
                      <a:pt x="4416" y="87"/>
                    </a:lnTo>
                    <a:lnTo>
                      <a:pt x="4416" y="75"/>
                    </a:lnTo>
                    <a:lnTo>
                      <a:pt x="4416" y="63"/>
                    </a:lnTo>
                    <a:lnTo>
                      <a:pt x="4416" y="51"/>
                    </a:lnTo>
                    <a:lnTo>
                      <a:pt x="4415" y="38"/>
                    </a:lnTo>
                    <a:lnTo>
                      <a:pt x="4415" y="25"/>
                    </a:lnTo>
                    <a:lnTo>
                      <a:pt x="4414" y="12"/>
                    </a:lnTo>
                    <a:lnTo>
                      <a:pt x="4413" y="0"/>
                    </a:lnTo>
                    <a:lnTo>
                      <a:pt x="4193" y="0"/>
                    </a:lnTo>
                    <a:lnTo>
                      <a:pt x="4212" y="6"/>
                    </a:lnTo>
                    <a:lnTo>
                      <a:pt x="4232" y="12"/>
                    </a:lnTo>
                    <a:lnTo>
                      <a:pt x="4251" y="19"/>
                    </a:lnTo>
                    <a:lnTo>
                      <a:pt x="4271" y="25"/>
                    </a:lnTo>
                    <a:lnTo>
                      <a:pt x="4291" y="32"/>
                    </a:lnTo>
                    <a:lnTo>
                      <a:pt x="4310" y="38"/>
                    </a:lnTo>
                    <a:lnTo>
                      <a:pt x="4330" y="46"/>
                    </a:lnTo>
                    <a:lnTo>
                      <a:pt x="4349" y="52"/>
                    </a:lnTo>
                    <a:lnTo>
                      <a:pt x="4352" y="55"/>
                    </a:lnTo>
                    <a:lnTo>
                      <a:pt x="4354" y="57"/>
                    </a:lnTo>
                    <a:lnTo>
                      <a:pt x="4357" y="60"/>
                    </a:lnTo>
                    <a:lnTo>
                      <a:pt x="4359" y="63"/>
                    </a:lnTo>
                    <a:lnTo>
                      <a:pt x="4362" y="66"/>
                    </a:lnTo>
                    <a:lnTo>
                      <a:pt x="4364" y="70"/>
                    </a:lnTo>
                    <a:lnTo>
                      <a:pt x="4367" y="74"/>
                    </a:lnTo>
                    <a:lnTo>
                      <a:pt x="4369" y="79"/>
                    </a:lnTo>
                    <a:lnTo>
                      <a:pt x="4367" y="84"/>
                    </a:lnTo>
                    <a:lnTo>
                      <a:pt x="4364" y="90"/>
                    </a:lnTo>
                    <a:lnTo>
                      <a:pt x="4361" y="95"/>
                    </a:lnTo>
                    <a:lnTo>
                      <a:pt x="4358" y="100"/>
                    </a:lnTo>
                    <a:lnTo>
                      <a:pt x="4355" y="105"/>
                    </a:lnTo>
                    <a:lnTo>
                      <a:pt x="4351" y="110"/>
                    </a:lnTo>
                    <a:lnTo>
                      <a:pt x="4347" y="115"/>
                    </a:lnTo>
                    <a:lnTo>
                      <a:pt x="4343" y="120"/>
                    </a:lnTo>
                    <a:lnTo>
                      <a:pt x="4333" y="120"/>
                    </a:lnTo>
                    <a:lnTo>
                      <a:pt x="4323" y="120"/>
                    </a:lnTo>
                    <a:lnTo>
                      <a:pt x="4312" y="120"/>
                    </a:lnTo>
                    <a:lnTo>
                      <a:pt x="4301" y="120"/>
                    </a:lnTo>
                    <a:lnTo>
                      <a:pt x="4291" y="121"/>
                    </a:lnTo>
                    <a:lnTo>
                      <a:pt x="4280" y="122"/>
                    </a:lnTo>
                    <a:lnTo>
                      <a:pt x="4267" y="124"/>
                    </a:lnTo>
                    <a:lnTo>
                      <a:pt x="4255" y="126"/>
                    </a:lnTo>
                    <a:lnTo>
                      <a:pt x="4242" y="123"/>
                    </a:lnTo>
                    <a:lnTo>
                      <a:pt x="4229" y="120"/>
                    </a:lnTo>
                    <a:lnTo>
                      <a:pt x="4215" y="116"/>
                    </a:lnTo>
                    <a:lnTo>
                      <a:pt x="4201" y="112"/>
                    </a:lnTo>
                    <a:lnTo>
                      <a:pt x="4186" y="108"/>
                    </a:lnTo>
                    <a:lnTo>
                      <a:pt x="4172" y="103"/>
                    </a:lnTo>
                    <a:lnTo>
                      <a:pt x="4156" y="98"/>
                    </a:lnTo>
                    <a:lnTo>
                      <a:pt x="4141" y="93"/>
                    </a:lnTo>
                    <a:lnTo>
                      <a:pt x="4126" y="84"/>
                    </a:lnTo>
                    <a:lnTo>
                      <a:pt x="4110" y="77"/>
                    </a:lnTo>
                    <a:lnTo>
                      <a:pt x="4096" y="69"/>
                    </a:lnTo>
                    <a:lnTo>
                      <a:pt x="4081" y="61"/>
                    </a:lnTo>
                    <a:lnTo>
                      <a:pt x="4065" y="53"/>
                    </a:lnTo>
                    <a:lnTo>
                      <a:pt x="4050" y="44"/>
                    </a:lnTo>
                    <a:lnTo>
                      <a:pt x="4035" y="34"/>
                    </a:lnTo>
                    <a:lnTo>
                      <a:pt x="4019" y="25"/>
                    </a:lnTo>
                    <a:lnTo>
                      <a:pt x="4018" y="21"/>
                    </a:lnTo>
                    <a:lnTo>
                      <a:pt x="4016" y="18"/>
                    </a:lnTo>
                    <a:lnTo>
                      <a:pt x="4014" y="15"/>
                    </a:lnTo>
                    <a:lnTo>
                      <a:pt x="4012" y="12"/>
                    </a:lnTo>
                    <a:lnTo>
                      <a:pt x="4010" y="9"/>
                    </a:lnTo>
                    <a:lnTo>
                      <a:pt x="4008" y="6"/>
                    </a:lnTo>
                    <a:lnTo>
                      <a:pt x="4007" y="3"/>
                    </a:lnTo>
                    <a:lnTo>
                      <a:pt x="4005" y="0"/>
                    </a:lnTo>
                    <a:lnTo>
                      <a:pt x="3884" y="0"/>
                    </a:lnTo>
                    <a:lnTo>
                      <a:pt x="3886" y="4"/>
                    </a:lnTo>
                    <a:lnTo>
                      <a:pt x="3890" y="10"/>
                    </a:lnTo>
                    <a:lnTo>
                      <a:pt x="3893" y="15"/>
                    </a:lnTo>
                    <a:lnTo>
                      <a:pt x="3896" y="21"/>
                    </a:lnTo>
                    <a:lnTo>
                      <a:pt x="3900" y="26"/>
                    </a:lnTo>
                    <a:lnTo>
                      <a:pt x="3904" y="32"/>
                    </a:lnTo>
                    <a:lnTo>
                      <a:pt x="3908" y="38"/>
                    </a:lnTo>
                    <a:lnTo>
                      <a:pt x="3912" y="45"/>
                    </a:lnTo>
                    <a:lnTo>
                      <a:pt x="3992" y="95"/>
                    </a:lnTo>
                    <a:lnTo>
                      <a:pt x="4053" y="131"/>
                    </a:lnTo>
                    <a:lnTo>
                      <a:pt x="4098" y="159"/>
                    </a:lnTo>
                    <a:lnTo>
                      <a:pt x="4131" y="178"/>
                    </a:lnTo>
                    <a:lnTo>
                      <a:pt x="4155" y="192"/>
                    </a:lnTo>
                    <a:lnTo>
                      <a:pt x="4174" y="201"/>
                    </a:lnTo>
                    <a:lnTo>
                      <a:pt x="4190" y="208"/>
                    </a:lnTo>
                    <a:lnTo>
                      <a:pt x="4208" y="215"/>
                    </a:lnTo>
                    <a:lnTo>
                      <a:pt x="4234" y="212"/>
                    </a:lnTo>
                    <a:lnTo>
                      <a:pt x="4258" y="209"/>
                    </a:lnTo>
                    <a:lnTo>
                      <a:pt x="4284" y="207"/>
                    </a:lnTo>
                    <a:lnTo>
                      <a:pt x="4310" y="204"/>
                    </a:lnTo>
                    <a:lnTo>
                      <a:pt x="4336" y="201"/>
                    </a:lnTo>
                    <a:lnTo>
                      <a:pt x="4362" y="197"/>
                    </a:lnTo>
                    <a:lnTo>
                      <a:pt x="4389" y="193"/>
                    </a:lnTo>
                    <a:lnTo>
                      <a:pt x="4416" y="187"/>
                    </a:lnTo>
                    <a:lnTo>
                      <a:pt x="4425" y="200"/>
                    </a:lnTo>
                    <a:lnTo>
                      <a:pt x="4432" y="213"/>
                    </a:lnTo>
                    <a:lnTo>
                      <a:pt x="4440" y="226"/>
                    </a:lnTo>
                    <a:lnTo>
                      <a:pt x="4448" y="239"/>
                    </a:lnTo>
                    <a:lnTo>
                      <a:pt x="4456" y="253"/>
                    </a:lnTo>
                    <a:lnTo>
                      <a:pt x="4464" y="267"/>
                    </a:lnTo>
                    <a:lnTo>
                      <a:pt x="4474" y="281"/>
                    </a:lnTo>
                    <a:lnTo>
                      <a:pt x="4484" y="296"/>
                    </a:lnTo>
                    <a:lnTo>
                      <a:pt x="4489" y="302"/>
                    </a:lnTo>
                    <a:lnTo>
                      <a:pt x="4495" y="307"/>
                    </a:lnTo>
                    <a:lnTo>
                      <a:pt x="4501" y="314"/>
                    </a:lnTo>
                    <a:lnTo>
                      <a:pt x="4508" y="320"/>
                    </a:lnTo>
                    <a:lnTo>
                      <a:pt x="4515" y="327"/>
                    </a:lnTo>
                    <a:lnTo>
                      <a:pt x="4522" y="335"/>
                    </a:lnTo>
                    <a:lnTo>
                      <a:pt x="4530" y="343"/>
                    </a:lnTo>
                    <a:lnTo>
                      <a:pt x="4538" y="350"/>
                    </a:lnTo>
                    <a:lnTo>
                      <a:pt x="4543" y="360"/>
                    </a:lnTo>
                    <a:lnTo>
                      <a:pt x="4548" y="371"/>
                    </a:lnTo>
                    <a:lnTo>
                      <a:pt x="4553" y="381"/>
                    </a:lnTo>
                    <a:lnTo>
                      <a:pt x="4558" y="391"/>
                    </a:lnTo>
                    <a:lnTo>
                      <a:pt x="4564" y="403"/>
                    </a:lnTo>
                    <a:lnTo>
                      <a:pt x="4570" y="414"/>
                    </a:lnTo>
                    <a:lnTo>
                      <a:pt x="4578" y="426"/>
                    </a:lnTo>
                    <a:lnTo>
                      <a:pt x="4585" y="438"/>
                    </a:lnTo>
                    <a:lnTo>
                      <a:pt x="4597" y="446"/>
                    </a:lnTo>
                    <a:lnTo>
                      <a:pt x="4610" y="454"/>
                    </a:lnTo>
                    <a:lnTo>
                      <a:pt x="4622" y="461"/>
                    </a:lnTo>
                    <a:lnTo>
                      <a:pt x="4635" y="469"/>
                    </a:lnTo>
                    <a:lnTo>
                      <a:pt x="4648" y="476"/>
                    </a:lnTo>
                    <a:lnTo>
                      <a:pt x="4660" y="484"/>
                    </a:lnTo>
                    <a:lnTo>
                      <a:pt x="4672" y="491"/>
                    </a:lnTo>
                    <a:lnTo>
                      <a:pt x="4686" y="500"/>
                    </a:lnTo>
                    <a:lnTo>
                      <a:pt x="4730" y="506"/>
                    </a:lnTo>
                    <a:lnTo>
                      <a:pt x="4763" y="511"/>
                    </a:lnTo>
                    <a:lnTo>
                      <a:pt x="4789" y="515"/>
                    </a:lnTo>
                    <a:lnTo>
                      <a:pt x="4806" y="519"/>
                    </a:lnTo>
                    <a:lnTo>
                      <a:pt x="4819" y="522"/>
                    </a:lnTo>
                    <a:lnTo>
                      <a:pt x="4829" y="525"/>
                    </a:lnTo>
                    <a:lnTo>
                      <a:pt x="4838" y="528"/>
                    </a:lnTo>
                    <a:lnTo>
                      <a:pt x="4847" y="533"/>
                    </a:lnTo>
                    <a:lnTo>
                      <a:pt x="4869" y="574"/>
                    </a:lnTo>
                    <a:lnTo>
                      <a:pt x="4887" y="606"/>
                    </a:lnTo>
                    <a:lnTo>
                      <a:pt x="4901" y="631"/>
                    </a:lnTo>
                    <a:lnTo>
                      <a:pt x="4914" y="653"/>
                    </a:lnTo>
                    <a:lnTo>
                      <a:pt x="4929" y="674"/>
                    </a:lnTo>
                    <a:lnTo>
                      <a:pt x="4944" y="697"/>
                    </a:lnTo>
                    <a:lnTo>
                      <a:pt x="4963" y="723"/>
                    </a:lnTo>
                    <a:lnTo>
                      <a:pt x="4988" y="757"/>
                    </a:lnTo>
                    <a:lnTo>
                      <a:pt x="5004" y="762"/>
                    </a:lnTo>
                    <a:lnTo>
                      <a:pt x="5019" y="768"/>
                    </a:lnTo>
                    <a:lnTo>
                      <a:pt x="5033" y="774"/>
                    </a:lnTo>
                    <a:lnTo>
                      <a:pt x="5046" y="780"/>
                    </a:lnTo>
                    <a:lnTo>
                      <a:pt x="5059" y="787"/>
                    </a:lnTo>
                    <a:lnTo>
                      <a:pt x="5073" y="793"/>
                    </a:lnTo>
                    <a:lnTo>
                      <a:pt x="5090" y="799"/>
                    </a:lnTo>
                    <a:lnTo>
                      <a:pt x="5109" y="805"/>
                    </a:lnTo>
                    <a:lnTo>
                      <a:pt x="5111" y="825"/>
                    </a:lnTo>
                    <a:lnTo>
                      <a:pt x="5114" y="847"/>
                    </a:lnTo>
                    <a:lnTo>
                      <a:pt x="5116" y="868"/>
                    </a:lnTo>
                    <a:lnTo>
                      <a:pt x="5119" y="890"/>
                    </a:lnTo>
                    <a:lnTo>
                      <a:pt x="5123" y="912"/>
                    </a:lnTo>
                    <a:lnTo>
                      <a:pt x="5127" y="935"/>
                    </a:lnTo>
                    <a:lnTo>
                      <a:pt x="5131" y="958"/>
                    </a:lnTo>
                    <a:lnTo>
                      <a:pt x="5136" y="980"/>
                    </a:lnTo>
                    <a:lnTo>
                      <a:pt x="5143" y="1001"/>
                    </a:lnTo>
                    <a:lnTo>
                      <a:pt x="5151" y="1021"/>
                    </a:lnTo>
                    <a:lnTo>
                      <a:pt x="5158" y="1041"/>
                    </a:lnTo>
                    <a:lnTo>
                      <a:pt x="5166" y="1062"/>
                    </a:lnTo>
                    <a:lnTo>
                      <a:pt x="5173" y="1082"/>
                    </a:lnTo>
                    <a:lnTo>
                      <a:pt x="5181" y="1103"/>
                    </a:lnTo>
                    <a:lnTo>
                      <a:pt x="5189" y="1123"/>
                    </a:lnTo>
                    <a:lnTo>
                      <a:pt x="5196" y="1143"/>
                    </a:lnTo>
                    <a:lnTo>
                      <a:pt x="5202" y="1143"/>
                    </a:lnTo>
                    <a:lnTo>
                      <a:pt x="5207" y="1143"/>
                    </a:lnTo>
                    <a:lnTo>
                      <a:pt x="5214" y="1143"/>
                    </a:lnTo>
                    <a:lnTo>
                      <a:pt x="5220" y="1144"/>
                    </a:lnTo>
                    <a:lnTo>
                      <a:pt x="5228" y="1145"/>
                    </a:lnTo>
                    <a:lnTo>
                      <a:pt x="5235" y="1146"/>
                    </a:lnTo>
                    <a:lnTo>
                      <a:pt x="5243" y="1148"/>
                    </a:lnTo>
                    <a:lnTo>
                      <a:pt x="5250" y="1151"/>
                    </a:lnTo>
                    <a:lnTo>
                      <a:pt x="5257" y="1156"/>
                    </a:lnTo>
                    <a:lnTo>
                      <a:pt x="5265" y="1161"/>
                    </a:lnTo>
                    <a:lnTo>
                      <a:pt x="5272" y="1166"/>
                    </a:lnTo>
                    <a:lnTo>
                      <a:pt x="5281" y="1171"/>
                    </a:lnTo>
                    <a:lnTo>
                      <a:pt x="5288" y="1177"/>
                    </a:lnTo>
                    <a:lnTo>
                      <a:pt x="5295" y="1183"/>
                    </a:lnTo>
                    <a:lnTo>
                      <a:pt x="5303" y="1190"/>
                    </a:lnTo>
                    <a:lnTo>
                      <a:pt x="5310" y="1197"/>
                    </a:lnTo>
                    <a:lnTo>
                      <a:pt x="5318" y="1197"/>
                    </a:lnTo>
                    <a:lnTo>
                      <a:pt x="5327" y="1197"/>
                    </a:lnTo>
                    <a:lnTo>
                      <a:pt x="5336" y="1197"/>
                    </a:lnTo>
                    <a:lnTo>
                      <a:pt x="5345" y="1199"/>
                    </a:lnTo>
                    <a:lnTo>
                      <a:pt x="5354" y="1200"/>
                    </a:lnTo>
                    <a:lnTo>
                      <a:pt x="5364" y="1201"/>
                    </a:lnTo>
                    <a:lnTo>
                      <a:pt x="5374" y="1202"/>
                    </a:lnTo>
                    <a:lnTo>
                      <a:pt x="5385" y="1205"/>
                    </a:lnTo>
                    <a:lnTo>
                      <a:pt x="5387" y="1202"/>
                    </a:lnTo>
                    <a:lnTo>
                      <a:pt x="5390" y="1200"/>
                    </a:lnTo>
                    <a:lnTo>
                      <a:pt x="5392" y="1196"/>
                    </a:lnTo>
                    <a:lnTo>
                      <a:pt x="5395" y="1193"/>
                    </a:lnTo>
                    <a:lnTo>
                      <a:pt x="5399" y="1190"/>
                    </a:lnTo>
                    <a:lnTo>
                      <a:pt x="5402" y="1186"/>
                    </a:lnTo>
                    <a:lnTo>
                      <a:pt x="5406" y="1182"/>
                    </a:lnTo>
                    <a:lnTo>
                      <a:pt x="5411" y="1177"/>
                    </a:lnTo>
                    <a:lnTo>
                      <a:pt x="5408" y="1175"/>
                    </a:lnTo>
                    <a:lnTo>
                      <a:pt x="5405" y="1172"/>
                    </a:lnTo>
                    <a:lnTo>
                      <a:pt x="5401" y="1169"/>
                    </a:lnTo>
                    <a:lnTo>
                      <a:pt x="5397" y="1166"/>
                    </a:lnTo>
                    <a:lnTo>
                      <a:pt x="5393" y="1163"/>
                    </a:lnTo>
                    <a:lnTo>
                      <a:pt x="5388" y="1159"/>
                    </a:lnTo>
                    <a:lnTo>
                      <a:pt x="5383" y="1155"/>
                    </a:lnTo>
                    <a:lnTo>
                      <a:pt x="5378" y="1151"/>
                    </a:lnTo>
                    <a:lnTo>
                      <a:pt x="5370" y="1150"/>
                    </a:lnTo>
                    <a:lnTo>
                      <a:pt x="5362" y="1149"/>
                    </a:lnTo>
                    <a:lnTo>
                      <a:pt x="5355" y="1148"/>
                    </a:lnTo>
                    <a:lnTo>
                      <a:pt x="5347" y="1145"/>
                    </a:lnTo>
                    <a:lnTo>
                      <a:pt x="5340" y="1143"/>
                    </a:lnTo>
                    <a:lnTo>
                      <a:pt x="5333" y="1141"/>
                    </a:lnTo>
                    <a:lnTo>
                      <a:pt x="5324" y="1139"/>
                    </a:lnTo>
                    <a:lnTo>
                      <a:pt x="5317" y="1136"/>
                    </a:lnTo>
                    <a:lnTo>
                      <a:pt x="5302" y="1119"/>
                    </a:lnTo>
                    <a:lnTo>
                      <a:pt x="5286" y="1101"/>
                    </a:lnTo>
                    <a:lnTo>
                      <a:pt x="5269" y="1083"/>
                    </a:lnTo>
                    <a:lnTo>
                      <a:pt x="5252" y="1065"/>
                    </a:lnTo>
                    <a:lnTo>
                      <a:pt x="5236" y="1045"/>
                    </a:lnTo>
                    <a:lnTo>
                      <a:pt x="5218" y="1027"/>
                    </a:lnTo>
                    <a:lnTo>
                      <a:pt x="5200" y="1008"/>
                    </a:lnTo>
                    <a:lnTo>
                      <a:pt x="5183" y="987"/>
                    </a:lnTo>
                    <a:lnTo>
                      <a:pt x="5181" y="962"/>
                    </a:lnTo>
                    <a:lnTo>
                      <a:pt x="5178" y="936"/>
                    </a:lnTo>
                    <a:lnTo>
                      <a:pt x="5176" y="911"/>
                    </a:lnTo>
                    <a:lnTo>
                      <a:pt x="5172" y="885"/>
                    </a:lnTo>
                    <a:lnTo>
                      <a:pt x="5170" y="860"/>
                    </a:lnTo>
                    <a:lnTo>
                      <a:pt x="5167" y="835"/>
                    </a:lnTo>
                    <a:lnTo>
                      <a:pt x="5165" y="810"/>
                    </a:lnTo>
                    <a:lnTo>
                      <a:pt x="5162" y="784"/>
                    </a:lnTo>
                    <a:lnTo>
                      <a:pt x="5162" y="783"/>
                    </a:lnTo>
                    <a:lnTo>
                      <a:pt x="5161" y="783"/>
                    </a:lnTo>
                    <a:lnTo>
                      <a:pt x="5160" y="781"/>
                    </a:lnTo>
                    <a:lnTo>
                      <a:pt x="5158" y="780"/>
                    </a:lnTo>
                    <a:lnTo>
                      <a:pt x="5156" y="778"/>
                    </a:lnTo>
                    <a:lnTo>
                      <a:pt x="5154" y="775"/>
                    </a:lnTo>
                    <a:lnTo>
                      <a:pt x="5152" y="773"/>
                    </a:lnTo>
                    <a:lnTo>
                      <a:pt x="5149" y="770"/>
                    </a:lnTo>
                    <a:lnTo>
                      <a:pt x="5149" y="765"/>
                    </a:lnTo>
                    <a:lnTo>
                      <a:pt x="5149" y="760"/>
                    </a:lnTo>
                    <a:lnTo>
                      <a:pt x="5149" y="755"/>
                    </a:lnTo>
                    <a:lnTo>
                      <a:pt x="5149" y="751"/>
                    </a:lnTo>
                    <a:lnTo>
                      <a:pt x="5149" y="746"/>
                    </a:lnTo>
                    <a:lnTo>
                      <a:pt x="5149" y="740"/>
                    </a:lnTo>
                    <a:lnTo>
                      <a:pt x="5149" y="735"/>
                    </a:lnTo>
                    <a:lnTo>
                      <a:pt x="5149" y="730"/>
                    </a:lnTo>
                    <a:lnTo>
                      <a:pt x="5156" y="721"/>
                    </a:lnTo>
                    <a:lnTo>
                      <a:pt x="5161" y="713"/>
                    </a:lnTo>
                    <a:lnTo>
                      <a:pt x="5165" y="707"/>
                    </a:lnTo>
                    <a:lnTo>
                      <a:pt x="5168" y="700"/>
                    </a:lnTo>
                    <a:lnTo>
                      <a:pt x="5171" y="690"/>
                    </a:lnTo>
                    <a:lnTo>
                      <a:pt x="5174" y="680"/>
                    </a:lnTo>
                    <a:lnTo>
                      <a:pt x="5179" y="666"/>
                    </a:lnTo>
                    <a:lnTo>
                      <a:pt x="5183" y="649"/>
                    </a:lnTo>
                    <a:lnTo>
                      <a:pt x="5190" y="643"/>
                    </a:lnTo>
                    <a:lnTo>
                      <a:pt x="5195" y="640"/>
                    </a:lnTo>
                    <a:lnTo>
                      <a:pt x="5200" y="638"/>
                    </a:lnTo>
                    <a:lnTo>
                      <a:pt x="5206" y="636"/>
                    </a:lnTo>
                    <a:lnTo>
                      <a:pt x="5213" y="635"/>
                    </a:lnTo>
                    <a:lnTo>
                      <a:pt x="5222" y="635"/>
                    </a:lnTo>
                    <a:lnTo>
                      <a:pt x="5235" y="635"/>
                    </a:lnTo>
                    <a:lnTo>
                      <a:pt x="5250" y="635"/>
                    </a:lnTo>
                    <a:lnTo>
                      <a:pt x="5250" y="660"/>
                    </a:lnTo>
                    <a:lnTo>
                      <a:pt x="5250" y="685"/>
                    </a:lnTo>
                    <a:lnTo>
                      <a:pt x="5250" y="711"/>
                    </a:lnTo>
                    <a:lnTo>
                      <a:pt x="5249" y="736"/>
                    </a:lnTo>
                    <a:lnTo>
                      <a:pt x="5248" y="762"/>
                    </a:lnTo>
                    <a:lnTo>
                      <a:pt x="5247" y="787"/>
                    </a:lnTo>
                    <a:lnTo>
                      <a:pt x="5246" y="813"/>
                    </a:lnTo>
                    <a:lnTo>
                      <a:pt x="5243" y="838"/>
                    </a:lnTo>
                    <a:lnTo>
                      <a:pt x="5248" y="841"/>
                    </a:lnTo>
                    <a:lnTo>
                      <a:pt x="5253" y="844"/>
                    </a:lnTo>
                    <a:lnTo>
                      <a:pt x="5259" y="849"/>
                    </a:lnTo>
                    <a:lnTo>
                      <a:pt x="5264" y="853"/>
                    </a:lnTo>
                    <a:lnTo>
                      <a:pt x="5270" y="858"/>
                    </a:lnTo>
                    <a:lnTo>
                      <a:pt x="5277" y="862"/>
                    </a:lnTo>
                    <a:lnTo>
                      <a:pt x="5283" y="867"/>
                    </a:lnTo>
                    <a:lnTo>
                      <a:pt x="5291" y="872"/>
                    </a:lnTo>
                    <a:lnTo>
                      <a:pt x="5296" y="885"/>
                    </a:lnTo>
                    <a:lnTo>
                      <a:pt x="5302" y="898"/>
                    </a:lnTo>
                    <a:lnTo>
                      <a:pt x="5308" y="910"/>
                    </a:lnTo>
                    <a:lnTo>
                      <a:pt x="5314" y="923"/>
                    </a:lnTo>
                    <a:lnTo>
                      <a:pt x="5321" y="935"/>
                    </a:lnTo>
                    <a:lnTo>
                      <a:pt x="5329" y="949"/>
                    </a:lnTo>
                    <a:lnTo>
                      <a:pt x="5337" y="961"/>
                    </a:lnTo>
                    <a:lnTo>
                      <a:pt x="5344" y="974"/>
                    </a:lnTo>
                    <a:lnTo>
                      <a:pt x="5355" y="985"/>
                    </a:lnTo>
                    <a:lnTo>
                      <a:pt x="5363" y="993"/>
                    </a:lnTo>
                    <a:lnTo>
                      <a:pt x="5369" y="1001"/>
                    </a:lnTo>
                    <a:lnTo>
                      <a:pt x="5374" y="1007"/>
                    </a:lnTo>
                    <a:lnTo>
                      <a:pt x="5378" y="1013"/>
                    </a:lnTo>
                    <a:lnTo>
                      <a:pt x="5380" y="1019"/>
                    </a:lnTo>
                    <a:lnTo>
                      <a:pt x="5382" y="1026"/>
                    </a:lnTo>
                    <a:lnTo>
                      <a:pt x="5385" y="1035"/>
                    </a:lnTo>
                    <a:lnTo>
                      <a:pt x="5390" y="1037"/>
                    </a:lnTo>
                    <a:lnTo>
                      <a:pt x="5395" y="1040"/>
                    </a:lnTo>
                    <a:lnTo>
                      <a:pt x="5400" y="1042"/>
                    </a:lnTo>
                    <a:lnTo>
                      <a:pt x="5404" y="1045"/>
                    </a:lnTo>
                    <a:lnTo>
                      <a:pt x="5409" y="1050"/>
                    </a:lnTo>
                    <a:lnTo>
                      <a:pt x="5414" y="1053"/>
                    </a:lnTo>
                    <a:lnTo>
                      <a:pt x="5419" y="1057"/>
                    </a:lnTo>
                    <a:lnTo>
                      <a:pt x="5424" y="1062"/>
                    </a:lnTo>
                    <a:lnTo>
                      <a:pt x="5430" y="1062"/>
                    </a:lnTo>
                    <a:lnTo>
                      <a:pt x="5435" y="1062"/>
                    </a:lnTo>
                    <a:lnTo>
                      <a:pt x="5440" y="1062"/>
                    </a:lnTo>
                    <a:lnTo>
                      <a:pt x="5446" y="1062"/>
                    </a:lnTo>
                    <a:lnTo>
                      <a:pt x="5452" y="1062"/>
                    </a:lnTo>
                    <a:lnTo>
                      <a:pt x="5458" y="1062"/>
                    </a:lnTo>
                    <a:lnTo>
                      <a:pt x="5464" y="1062"/>
                    </a:lnTo>
                    <a:lnTo>
                      <a:pt x="5471" y="1062"/>
                    </a:lnTo>
                    <a:lnTo>
                      <a:pt x="5477" y="1060"/>
                    </a:lnTo>
                    <a:lnTo>
                      <a:pt x="5482" y="1057"/>
                    </a:lnTo>
                    <a:lnTo>
                      <a:pt x="5487" y="1055"/>
                    </a:lnTo>
                    <a:lnTo>
                      <a:pt x="5492" y="1052"/>
                    </a:lnTo>
                    <a:lnTo>
                      <a:pt x="5497" y="1050"/>
                    </a:lnTo>
                    <a:lnTo>
                      <a:pt x="5502" y="1046"/>
                    </a:lnTo>
                    <a:lnTo>
                      <a:pt x="5507" y="1044"/>
                    </a:lnTo>
                    <a:lnTo>
                      <a:pt x="5512" y="1041"/>
                    </a:lnTo>
                    <a:lnTo>
                      <a:pt x="5519" y="1041"/>
                    </a:lnTo>
                    <a:lnTo>
                      <a:pt x="5528" y="1041"/>
                    </a:lnTo>
                    <a:lnTo>
                      <a:pt x="5535" y="1042"/>
                    </a:lnTo>
                    <a:lnTo>
                      <a:pt x="5543" y="1042"/>
                    </a:lnTo>
                    <a:lnTo>
                      <a:pt x="5552" y="1043"/>
                    </a:lnTo>
                    <a:lnTo>
                      <a:pt x="5560" y="1044"/>
                    </a:lnTo>
                    <a:lnTo>
                      <a:pt x="5569" y="1046"/>
                    </a:lnTo>
                    <a:lnTo>
                      <a:pt x="5580" y="1049"/>
                    </a:lnTo>
                    <a:lnTo>
                      <a:pt x="5583" y="1054"/>
                    </a:lnTo>
                    <a:lnTo>
                      <a:pt x="5586" y="1060"/>
                    </a:lnTo>
                    <a:lnTo>
                      <a:pt x="5590" y="1066"/>
                    </a:lnTo>
                    <a:lnTo>
                      <a:pt x="5594" y="1073"/>
                    </a:lnTo>
                    <a:lnTo>
                      <a:pt x="5598" y="1080"/>
                    </a:lnTo>
                    <a:lnTo>
                      <a:pt x="5603" y="1087"/>
                    </a:lnTo>
                    <a:lnTo>
                      <a:pt x="5608" y="1095"/>
                    </a:lnTo>
                    <a:lnTo>
                      <a:pt x="5613" y="1103"/>
                    </a:lnTo>
                    <a:lnTo>
                      <a:pt x="5613" y="1128"/>
                    </a:lnTo>
                    <a:lnTo>
                      <a:pt x="5613" y="1154"/>
                    </a:lnTo>
                    <a:lnTo>
                      <a:pt x="5613" y="1180"/>
                    </a:lnTo>
                    <a:lnTo>
                      <a:pt x="5613" y="1206"/>
                    </a:lnTo>
                    <a:lnTo>
                      <a:pt x="5613" y="1231"/>
                    </a:lnTo>
                    <a:lnTo>
                      <a:pt x="5613" y="1257"/>
                    </a:lnTo>
                    <a:lnTo>
                      <a:pt x="5614" y="1283"/>
                    </a:lnTo>
                    <a:lnTo>
                      <a:pt x="5614" y="1309"/>
                    </a:lnTo>
                    <a:lnTo>
                      <a:pt x="5849" y="1309"/>
                    </a:lnTo>
                    <a:lnTo>
                      <a:pt x="5853" y="1308"/>
                    </a:lnTo>
                    <a:lnTo>
                      <a:pt x="5857" y="1307"/>
                    </a:lnTo>
                    <a:lnTo>
                      <a:pt x="5861" y="1306"/>
                    </a:lnTo>
                    <a:lnTo>
                      <a:pt x="5865" y="1304"/>
                    </a:lnTo>
                    <a:lnTo>
                      <a:pt x="5869" y="1303"/>
                    </a:lnTo>
                    <a:lnTo>
                      <a:pt x="5873" y="1302"/>
                    </a:lnTo>
                    <a:lnTo>
                      <a:pt x="5877" y="1301"/>
                    </a:lnTo>
                    <a:lnTo>
                      <a:pt x="5882" y="1300"/>
                    </a:lnTo>
                    <a:lnTo>
                      <a:pt x="5891" y="1292"/>
                    </a:lnTo>
                    <a:lnTo>
                      <a:pt x="5898" y="1287"/>
                    </a:lnTo>
                    <a:lnTo>
                      <a:pt x="5903" y="1282"/>
                    </a:lnTo>
                    <a:lnTo>
                      <a:pt x="5907" y="1278"/>
                    </a:lnTo>
                    <a:lnTo>
                      <a:pt x="5910" y="1273"/>
                    </a:lnTo>
                    <a:lnTo>
                      <a:pt x="5914" y="1268"/>
                    </a:lnTo>
                    <a:lnTo>
                      <a:pt x="5917" y="1261"/>
                    </a:lnTo>
                    <a:lnTo>
                      <a:pt x="5922" y="1252"/>
                    </a:lnTo>
                    <a:lnTo>
                      <a:pt x="5943" y="1252"/>
                    </a:lnTo>
                    <a:lnTo>
                      <a:pt x="5962" y="1252"/>
                    </a:lnTo>
                    <a:lnTo>
                      <a:pt x="5983" y="1252"/>
                    </a:lnTo>
                    <a:lnTo>
                      <a:pt x="6004" y="1251"/>
                    </a:lnTo>
                    <a:lnTo>
                      <a:pt x="6024" y="1251"/>
                    </a:lnTo>
                    <a:lnTo>
                      <a:pt x="6046" y="1249"/>
                    </a:lnTo>
                    <a:lnTo>
                      <a:pt x="6067" y="1247"/>
                    </a:lnTo>
                    <a:lnTo>
                      <a:pt x="6090" y="1245"/>
                    </a:lnTo>
                    <a:lnTo>
                      <a:pt x="6094" y="1253"/>
                    </a:lnTo>
                    <a:lnTo>
                      <a:pt x="6098" y="1261"/>
                    </a:lnTo>
                    <a:lnTo>
                      <a:pt x="6102" y="1269"/>
                    </a:lnTo>
                    <a:lnTo>
                      <a:pt x="6106" y="1277"/>
                    </a:lnTo>
                    <a:lnTo>
                      <a:pt x="6110" y="1285"/>
                    </a:lnTo>
                    <a:lnTo>
                      <a:pt x="6115" y="1292"/>
                    </a:lnTo>
                    <a:lnTo>
                      <a:pt x="6120" y="1301"/>
                    </a:lnTo>
                    <a:lnTo>
                      <a:pt x="6124" y="1309"/>
                    </a:lnTo>
                    <a:lnTo>
                      <a:pt x="6184" y="1309"/>
                    </a:lnTo>
                    <a:lnTo>
                      <a:pt x="6181" y="1296"/>
                    </a:lnTo>
                    <a:lnTo>
                      <a:pt x="6176" y="1283"/>
                    </a:lnTo>
                    <a:lnTo>
                      <a:pt x="6173" y="1268"/>
                    </a:lnTo>
                    <a:lnTo>
                      <a:pt x="6169" y="1252"/>
                    </a:lnTo>
                    <a:lnTo>
                      <a:pt x="6165" y="1234"/>
                    </a:lnTo>
                    <a:lnTo>
                      <a:pt x="6161" y="1218"/>
                    </a:lnTo>
                    <a:lnTo>
                      <a:pt x="6156" y="1201"/>
                    </a:lnTo>
                    <a:lnTo>
                      <a:pt x="6151" y="1184"/>
                    </a:lnTo>
                    <a:lnTo>
                      <a:pt x="6146" y="1179"/>
                    </a:lnTo>
                    <a:lnTo>
                      <a:pt x="6141" y="1174"/>
                    </a:lnTo>
                    <a:lnTo>
                      <a:pt x="6136" y="1168"/>
                    </a:lnTo>
                    <a:lnTo>
                      <a:pt x="6131" y="1163"/>
                    </a:lnTo>
                    <a:lnTo>
                      <a:pt x="6125" y="1157"/>
                    </a:lnTo>
                    <a:lnTo>
                      <a:pt x="6120" y="1151"/>
                    </a:lnTo>
                    <a:lnTo>
                      <a:pt x="6115" y="1143"/>
                    </a:lnTo>
                    <a:lnTo>
                      <a:pt x="6110" y="1136"/>
                    </a:lnTo>
                    <a:lnTo>
                      <a:pt x="6110" y="1126"/>
                    </a:lnTo>
                    <a:lnTo>
                      <a:pt x="6110" y="1116"/>
                    </a:lnTo>
                    <a:lnTo>
                      <a:pt x="6111" y="1106"/>
                    </a:lnTo>
                    <a:lnTo>
                      <a:pt x="6111" y="1095"/>
                    </a:lnTo>
                    <a:lnTo>
                      <a:pt x="6112" y="1085"/>
                    </a:lnTo>
                    <a:lnTo>
                      <a:pt x="6113" y="1075"/>
                    </a:lnTo>
                    <a:lnTo>
                      <a:pt x="6115" y="1065"/>
                    </a:lnTo>
                    <a:lnTo>
                      <a:pt x="6117" y="1055"/>
                    </a:lnTo>
                    <a:lnTo>
                      <a:pt x="6117" y="1055"/>
                    </a:lnTo>
                    <a:lnTo>
                      <a:pt x="6118" y="1054"/>
                    </a:lnTo>
                    <a:lnTo>
                      <a:pt x="6119" y="1053"/>
                    </a:lnTo>
                    <a:lnTo>
                      <a:pt x="6121" y="1051"/>
                    </a:lnTo>
                    <a:lnTo>
                      <a:pt x="6123" y="1049"/>
                    </a:lnTo>
                    <a:lnTo>
                      <a:pt x="6125" y="1046"/>
                    </a:lnTo>
                    <a:lnTo>
                      <a:pt x="6127" y="1044"/>
                    </a:lnTo>
                    <a:lnTo>
                      <a:pt x="6131" y="1041"/>
                    </a:lnTo>
                    <a:lnTo>
                      <a:pt x="6141" y="1041"/>
                    </a:lnTo>
                    <a:lnTo>
                      <a:pt x="6151" y="1041"/>
                    </a:lnTo>
                    <a:lnTo>
                      <a:pt x="6161" y="1042"/>
                    </a:lnTo>
                    <a:lnTo>
                      <a:pt x="6171" y="1042"/>
                    </a:lnTo>
                    <a:lnTo>
                      <a:pt x="6183" y="1043"/>
                    </a:lnTo>
                    <a:lnTo>
                      <a:pt x="6194" y="1044"/>
                    </a:lnTo>
                    <a:lnTo>
                      <a:pt x="6206" y="1046"/>
                    </a:lnTo>
                    <a:lnTo>
                      <a:pt x="6218" y="1049"/>
                    </a:lnTo>
                    <a:lnTo>
                      <a:pt x="6222" y="1064"/>
                    </a:lnTo>
                    <a:lnTo>
                      <a:pt x="6225" y="1076"/>
                    </a:lnTo>
                    <a:lnTo>
                      <a:pt x="6230" y="1085"/>
                    </a:lnTo>
                    <a:lnTo>
                      <a:pt x="6233" y="1092"/>
                    </a:lnTo>
                    <a:lnTo>
                      <a:pt x="6236" y="1099"/>
                    </a:lnTo>
                    <a:lnTo>
                      <a:pt x="6240" y="1104"/>
                    </a:lnTo>
                    <a:lnTo>
                      <a:pt x="6245" y="1110"/>
                    </a:lnTo>
                    <a:lnTo>
                      <a:pt x="6252" y="1116"/>
                    </a:lnTo>
                    <a:lnTo>
                      <a:pt x="6256" y="1151"/>
                    </a:lnTo>
                    <a:lnTo>
                      <a:pt x="6260" y="1181"/>
                    </a:lnTo>
                    <a:lnTo>
                      <a:pt x="6263" y="1208"/>
                    </a:lnTo>
                    <a:lnTo>
                      <a:pt x="6266" y="1232"/>
                    </a:lnTo>
                    <a:lnTo>
                      <a:pt x="6268" y="1255"/>
                    </a:lnTo>
                    <a:lnTo>
                      <a:pt x="6271" y="1274"/>
                    </a:lnTo>
                    <a:lnTo>
                      <a:pt x="6273" y="1292"/>
                    </a:lnTo>
                    <a:lnTo>
                      <a:pt x="6274" y="1309"/>
                    </a:lnTo>
                    <a:lnTo>
                      <a:pt x="6388" y="1309"/>
                    </a:lnTo>
                    <a:close/>
                    <a:moveTo>
                      <a:pt x="814" y="0"/>
                    </a:moveTo>
                    <a:lnTo>
                      <a:pt x="809" y="7"/>
                    </a:lnTo>
                    <a:lnTo>
                      <a:pt x="802" y="14"/>
                    </a:lnTo>
                    <a:lnTo>
                      <a:pt x="796" y="21"/>
                    </a:lnTo>
                    <a:lnTo>
                      <a:pt x="790" y="28"/>
                    </a:lnTo>
                    <a:lnTo>
                      <a:pt x="785" y="35"/>
                    </a:lnTo>
                    <a:lnTo>
                      <a:pt x="779" y="44"/>
                    </a:lnTo>
                    <a:lnTo>
                      <a:pt x="773" y="51"/>
                    </a:lnTo>
                    <a:lnTo>
                      <a:pt x="767" y="59"/>
                    </a:lnTo>
                    <a:lnTo>
                      <a:pt x="760" y="76"/>
                    </a:lnTo>
                    <a:lnTo>
                      <a:pt x="751" y="95"/>
                    </a:lnTo>
                    <a:lnTo>
                      <a:pt x="744" y="112"/>
                    </a:lnTo>
                    <a:lnTo>
                      <a:pt x="736" y="130"/>
                    </a:lnTo>
                    <a:lnTo>
                      <a:pt x="727" y="150"/>
                    </a:lnTo>
                    <a:lnTo>
                      <a:pt x="719" y="168"/>
                    </a:lnTo>
                    <a:lnTo>
                      <a:pt x="710" y="187"/>
                    </a:lnTo>
                    <a:lnTo>
                      <a:pt x="699" y="208"/>
                    </a:lnTo>
                    <a:lnTo>
                      <a:pt x="679" y="223"/>
                    </a:lnTo>
                    <a:lnTo>
                      <a:pt x="659" y="238"/>
                    </a:lnTo>
                    <a:lnTo>
                      <a:pt x="637" y="254"/>
                    </a:lnTo>
                    <a:lnTo>
                      <a:pt x="615" y="269"/>
                    </a:lnTo>
                    <a:lnTo>
                      <a:pt x="592" y="284"/>
                    </a:lnTo>
                    <a:lnTo>
                      <a:pt x="570" y="300"/>
                    </a:lnTo>
                    <a:lnTo>
                      <a:pt x="547" y="315"/>
                    </a:lnTo>
                    <a:lnTo>
                      <a:pt x="525" y="330"/>
                    </a:lnTo>
                    <a:lnTo>
                      <a:pt x="518" y="343"/>
                    </a:lnTo>
                    <a:lnTo>
                      <a:pt x="510" y="357"/>
                    </a:lnTo>
                    <a:lnTo>
                      <a:pt x="501" y="370"/>
                    </a:lnTo>
                    <a:lnTo>
                      <a:pt x="494" y="385"/>
                    </a:lnTo>
                    <a:lnTo>
                      <a:pt x="485" y="400"/>
                    </a:lnTo>
                    <a:lnTo>
                      <a:pt x="477" y="415"/>
                    </a:lnTo>
                    <a:lnTo>
                      <a:pt x="468" y="430"/>
                    </a:lnTo>
                    <a:lnTo>
                      <a:pt x="458" y="445"/>
                    </a:lnTo>
                    <a:lnTo>
                      <a:pt x="445" y="480"/>
                    </a:lnTo>
                    <a:lnTo>
                      <a:pt x="432" y="516"/>
                    </a:lnTo>
                    <a:lnTo>
                      <a:pt x="420" y="552"/>
                    </a:lnTo>
                    <a:lnTo>
                      <a:pt x="408" y="587"/>
                    </a:lnTo>
                    <a:lnTo>
                      <a:pt x="394" y="623"/>
                    </a:lnTo>
                    <a:lnTo>
                      <a:pt x="382" y="659"/>
                    </a:lnTo>
                    <a:lnTo>
                      <a:pt x="370" y="695"/>
                    </a:lnTo>
                    <a:lnTo>
                      <a:pt x="357" y="730"/>
                    </a:lnTo>
                    <a:lnTo>
                      <a:pt x="357" y="740"/>
                    </a:lnTo>
                    <a:lnTo>
                      <a:pt x="355" y="751"/>
                    </a:lnTo>
                    <a:lnTo>
                      <a:pt x="354" y="761"/>
                    </a:lnTo>
                    <a:lnTo>
                      <a:pt x="352" y="771"/>
                    </a:lnTo>
                    <a:lnTo>
                      <a:pt x="350" y="782"/>
                    </a:lnTo>
                    <a:lnTo>
                      <a:pt x="348" y="793"/>
                    </a:lnTo>
                    <a:lnTo>
                      <a:pt x="346" y="806"/>
                    </a:lnTo>
                    <a:lnTo>
                      <a:pt x="343" y="818"/>
                    </a:lnTo>
                    <a:lnTo>
                      <a:pt x="328" y="825"/>
                    </a:lnTo>
                    <a:lnTo>
                      <a:pt x="313" y="833"/>
                    </a:lnTo>
                    <a:lnTo>
                      <a:pt x="297" y="841"/>
                    </a:lnTo>
                    <a:lnTo>
                      <a:pt x="282" y="850"/>
                    </a:lnTo>
                    <a:lnTo>
                      <a:pt x="266" y="858"/>
                    </a:lnTo>
                    <a:lnTo>
                      <a:pt x="249" y="867"/>
                    </a:lnTo>
                    <a:lnTo>
                      <a:pt x="233" y="876"/>
                    </a:lnTo>
                    <a:lnTo>
                      <a:pt x="216" y="885"/>
                    </a:lnTo>
                    <a:lnTo>
                      <a:pt x="208" y="893"/>
                    </a:lnTo>
                    <a:lnTo>
                      <a:pt x="199" y="901"/>
                    </a:lnTo>
                    <a:lnTo>
                      <a:pt x="190" y="909"/>
                    </a:lnTo>
                    <a:lnTo>
                      <a:pt x="181" y="917"/>
                    </a:lnTo>
                    <a:lnTo>
                      <a:pt x="172" y="925"/>
                    </a:lnTo>
                    <a:lnTo>
                      <a:pt x="162" y="934"/>
                    </a:lnTo>
                    <a:lnTo>
                      <a:pt x="151" y="943"/>
                    </a:lnTo>
                    <a:lnTo>
                      <a:pt x="142" y="954"/>
                    </a:lnTo>
                    <a:lnTo>
                      <a:pt x="131" y="971"/>
                    </a:lnTo>
                    <a:lnTo>
                      <a:pt x="122" y="985"/>
                    </a:lnTo>
                    <a:lnTo>
                      <a:pt x="116" y="995"/>
                    </a:lnTo>
                    <a:lnTo>
                      <a:pt x="110" y="1003"/>
                    </a:lnTo>
                    <a:lnTo>
                      <a:pt x="104" y="1008"/>
                    </a:lnTo>
                    <a:lnTo>
                      <a:pt x="100" y="1013"/>
                    </a:lnTo>
                    <a:lnTo>
                      <a:pt x="94" y="1017"/>
                    </a:lnTo>
                    <a:lnTo>
                      <a:pt x="88" y="1021"/>
                    </a:lnTo>
                    <a:lnTo>
                      <a:pt x="70" y="1073"/>
                    </a:lnTo>
                    <a:lnTo>
                      <a:pt x="57" y="1112"/>
                    </a:lnTo>
                    <a:lnTo>
                      <a:pt x="46" y="1140"/>
                    </a:lnTo>
                    <a:lnTo>
                      <a:pt x="38" y="1161"/>
                    </a:lnTo>
                    <a:lnTo>
                      <a:pt x="32" y="1176"/>
                    </a:lnTo>
                    <a:lnTo>
                      <a:pt x="27" y="1186"/>
                    </a:lnTo>
                    <a:lnTo>
                      <a:pt x="21" y="1195"/>
                    </a:lnTo>
                    <a:lnTo>
                      <a:pt x="14" y="1205"/>
                    </a:lnTo>
                    <a:lnTo>
                      <a:pt x="14" y="1212"/>
                    </a:lnTo>
                    <a:lnTo>
                      <a:pt x="13" y="1221"/>
                    </a:lnTo>
                    <a:lnTo>
                      <a:pt x="12" y="1230"/>
                    </a:lnTo>
                    <a:lnTo>
                      <a:pt x="10" y="1239"/>
                    </a:lnTo>
                    <a:lnTo>
                      <a:pt x="8" y="1249"/>
                    </a:lnTo>
                    <a:lnTo>
                      <a:pt x="6" y="1259"/>
                    </a:lnTo>
                    <a:lnTo>
                      <a:pt x="3" y="1269"/>
                    </a:lnTo>
                    <a:lnTo>
                      <a:pt x="0" y="1279"/>
                    </a:lnTo>
                    <a:lnTo>
                      <a:pt x="0" y="1282"/>
                    </a:lnTo>
                    <a:lnTo>
                      <a:pt x="0" y="1286"/>
                    </a:lnTo>
                    <a:lnTo>
                      <a:pt x="0" y="1290"/>
                    </a:lnTo>
                    <a:lnTo>
                      <a:pt x="0" y="1293"/>
                    </a:lnTo>
                    <a:lnTo>
                      <a:pt x="0" y="1297"/>
                    </a:lnTo>
                    <a:lnTo>
                      <a:pt x="0" y="1302"/>
                    </a:lnTo>
                    <a:lnTo>
                      <a:pt x="1" y="1305"/>
                    </a:lnTo>
                    <a:lnTo>
                      <a:pt x="1" y="1309"/>
                    </a:lnTo>
                    <a:lnTo>
                      <a:pt x="116" y="1309"/>
                    </a:lnTo>
                    <a:lnTo>
                      <a:pt x="116" y="1296"/>
                    </a:lnTo>
                    <a:lnTo>
                      <a:pt x="117" y="1283"/>
                    </a:lnTo>
                    <a:lnTo>
                      <a:pt x="117" y="1271"/>
                    </a:lnTo>
                    <a:lnTo>
                      <a:pt x="118" y="1258"/>
                    </a:lnTo>
                    <a:lnTo>
                      <a:pt x="119" y="1244"/>
                    </a:lnTo>
                    <a:lnTo>
                      <a:pt x="119" y="1231"/>
                    </a:lnTo>
                    <a:lnTo>
                      <a:pt x="121" y="1218"/>
                    </a:lnTo>
                    <a:lnTo>
                      <a:pt x="122" y="1205"/>
                    </a:lnTo>
                    <a:lnTo>
                      <a:pt x="133" y="1176"/>
                    </a:lnTo>
                    <a:lnTo>
                      <a:pt x="144" y="1154"/>
                    </a:lnTo>
                    <a:lnTo>
                      <a:pt x="154" y="1133"/>
                    </a:lnTo>
                    <a:lnTo>
                      <a:pt x="163" y="1116"/>
                    </a:lnTo>
                    <a:lnTo>
                      <a:pt x="171" y="1101"/>
                    </a:lnTo>
                    <a:lnTo>
                      <a:pt x="177" y="1084"/>
                    </a:lnTo>
                    <a:lnTo>
                      <a:pt x="183" y="1067"/>
                    </a:lnTo>
                    <a:lnTo>
                      <a:pt x="189" y="1049"/>
                    </a:lnTo>
                    <a:lnTo>
                      <a:pt x="195" y="1043"/>
                    </a:lnTo>
                    <a:lnTo>
                      <a:pt x="200" y="1040"/>
                    </a:lnTo>
                    <a:lnTo>
                      <a:pt x="204" y="1036"/>
                    </a:lnTo>
                    <a:lnTo>
                      <a:pt x="209" y="1032"/>
                    </a:lnTo>
                    <a:lnTo>
                      <a:pt x="212" y="1027"/>
                    </a:lnTo>
                    <a:lnTo>
                      <a:pt x="215" y="1021"/>
                    </a:lnTo>
                    <a:lnTo>
                      <a:pt x="218" y="1012"/>
                    </a:lnTo>
                    <a:lnTo>
                      <a:pt x="223" y="1001"/>
                    </a:lnTo>
                    <a:lnTo>
                      <a:pt x="240" y="988"/>
                    </a:lnTo>
                    <a:lnTo>
                      <a:pt x="259" y="974"/>
                    </a:lnTo>
                    <a:lnTo>
                      <a:pt x="278" y="961"/>
                    </a:lnTo>
                    <a:lnTo>
                      <a:pt x="297" y="945"/>
                    </a:lnTo>
                    <a:lnTo>
                      <a:pt x="317" y="931"/>
                    </a:lnTo>
                    <a:lnTo>
                      <a:pt x="337" y="916"/>
                    </a:lnTo>
                    <a:lnTo>
                      <a:pt x="357" y="901"/>
                    </a:lnTo>
                    <a:lnTo>
                      <a:pt x="377" y="885"/>
                    </a:lnTo>
                    <a:lnTo>
                      <a:pt x="394" y="883"/>
                    </a:lnTo>
                    <a:lnTo>
                      <a:pt x="413" y="880"/>
                    </a:lnTo>
                    <a:lnTo>
                      <a:pt x="430" y="878"/>
                    </a:lnTo>
                    <a:lnTo>
                      <a:pt x="447" y="875"/>
                    </a:lnTo>
                    <a:lnTo>
                      <a:pt x="466" y="871"/>
                    </a:lnTo>
                    <a:lnTo>
                      <a:pt x="483" y="868"/>
                    </a:lnTo>
                    <a:lnTo>
                      <a:pt x="500" y="863"/>
                    </a:lnTo>
                    <a:lnTo>
                      <a:pt x="518" y="859"/>
                    </a:lnTo>
                    <a:lnTo>
                      <a:pt x="561" y="861"/>
                    </a:lnTo>
                    <a:lnTo>
                      <a:pt x="592" y="863"/>
                    </a:lnTo>
                    <a:lnTo>
                      <a:pt x="617" y="865"/>
                    </a:lnTo>
                    <a:lnTo>
                      <a:pt x="636" y="866"/>
                    </a:lnTo>
                    <a:lnTo>
                      <a:pt x="650" y="868"/>
                    </a:lnTo>
                    <a:lnTo>
                      <a:pt x="664" y="871"/>
                    </a:lnTo>
                    <a:lnTo>
                      <a:pt x="677" y="874"/>
                    </a:lnTo>
                    <a:lnTo>
                      <a:pt x="693" y="879"/>
                    </a:lnTo>
                    <a:lnTo>
                      <a:pt x="695" y="885"/>
                    </a:lnTo>
                    <a:lnTo>
                      <a:pt x="696" y="890"/>
                    </a:lnTo>
                    <a:lnTo>
                      <a:pt x="697" y="895"/>
                    </a:lnTo>
                    <a:lnTo>
                      <a:pt x="698" y="899"/>
                    </a:lnTo>
                    <a:lnTo>
                      <a:pt x="697" y="902"/>
                    </a:lnTo>
                    <a:lnTo>
                      <a:pt x="696" y="905"/>
                    </a:lnTo>
                    <a:lnTo>
                      <a:pt x="695" y="909"/>
                    </a:lnTo>
                    <a:lnTo>
                      <a:pt x="693" y="913"/>
                    </a:lnTo>
                    <a:lnTo>
                      <a:pt x="669" y="911"/>
                    </a:lnTo>
                    <a:lnTo>
                      <a:pt x="648" y="909"/>
                    </a:lnTo>
                    <a:lnTo>
                      <a:pt x="630" y="908"/>
                    </a:lnTo>
                    <a:lnTo>
                      <a:pt x="612" y="908"/>
                    </a:lnTo>
                    <a:lnTo>
                      <a:pt x="590" y="908"/>
                    </a:lnTo>
                    <a:lnTo>
                      <a:pt x="564" y="909"/>
                    </a:lnTo>
                    <a:lnTo>
                      <a:pt x="529" y="911"/>
                    </a:lnTo>
                    <a:lnTo>
                      <a:pt x="484" y="913"/>
                    </a:lnTo>
                    <a:lnTo>
                      <a:pt x="466" y="925"/>
                    </a:lnTo>
                    <a:lnTo>
                      <a:pt x="450" y="936"/>
                    </a:lnTo>
                    <a:lnTo>
                      <a:pt x="436" y="947"/>
                    </a:lnTo>
                    <a:lnTo>
                      <a:pt x="423" y="957"/>
                    </a:lnTo>
                    <a:lnTo>
                      <a:pt x="410" y="967"/>
                    </a:lnTo>
                    <a:lnTo>
                      <a:pt x="394" y="978"/>
                    </a:lnTo>
                    <a:lnTo>
                      <a:pt x="378" y="988"/>
                    </a:lnTo>
                    <a:lnTo>
                      <a:pt x="357" y="1001"/>
                    </a:lnTo>
                    <a:lnTo>
                      <a:pt x="344" y="1017"/>
                    </a:lnTo>
                    <a:lnTo>
                      <a:pt x="332" y="1032"/>
                    </a:lnTo>
                    <a:lnTo>
                      <a:pt x="319" y="1050"/>
                    </a:lnTo>
                    <a:lnTo>
                      <a:pt x="307" y="1066"/>
                    </a:lnTo>
                    <a:lnTo>
                      <a:pt x="294" y="1083"/>
                    </a:lnTo>
                    <a:lnTo>
                      <a:pt x="281" y="1101"/>
                    </a:lnTo>
                    <a:lnTo>
                      <a:pt x="269" y="1119"/>
                    </a:lnTo>
                    <a:lnTo>
                      <a:pt x="257" y="1136"/>
                    </a:lnTo>
                    <a:lnTo>
                      <a:pt x="253" y="1158"/>
                    </a:lnTo>
                    <a:lnTo>
                      <a:pt x="251" y="1179"/>
                    </a:lnTo>
                    <a:lnTo>
                      <a:pt x="247" y="1202"/>
                    </a:lnTo>
                    <a:lnTo>
                      <a:pt x="244" y="1223"/>
                    </a:lnTo>
                    <a:lnTo>
                      <a:pt x="240" y="1244"/>
                    </a:lnTo>
                    <a:lnTo>
                      <a:pt x="237" y="1266"/>
                    </a:lnTo>
                    <a:lnTo>
                      <a:pt x="233" y="1287"/>
                    </a:lnTo>
                    <a:lnTo>
                      <a:pt x="229" y="1309"/>
                    </a:lnTo>
                    <a:lnTo>
                      <a:pt x="274" y="1309"/>
                    </a:lnTo>
                    <a:lnTo>
                      <a:pt x="276" y="1293"/>
                    </a:lnTo>
                    <a:lnTo>
                      <a:pt x="278" y="1277"/>
                    </a:lnTo>
                    <a:lnTo>
                      <a:pt x="280" y="1262"/>
                    </a:lnTo>
                    <a:lnTo>
                      <a:pt x="282" y="1246"/>
                    </a:lnTo>
                    <a:lnTo>
                      <a:pt x="284" y="1231"/>
                    </a:lnTo>
                    <a:lnTo>
                      <a:pt x="286" y="1215"/>
                    </a:lnTo>
                    <a:lnTo>
                      <a:pt x="288" y="1200"/>
                    </a:lnTo>
                    <a:lnTo>
                      <a:pt x="289" y="1184"/>
                    </a:lnTo>
                    <a:lnTo>
                      <a:pt x="297" y="1177"/>
                    </a:lnTo>
                    <a:lnTo>
                      <a:pt x="308" y="1166"/>
                    </a:lnTo>
                    <a:lnTo>
                      <a:pt x="318" y="1152"/>
                    </a:lnTo>
                    <a:lnTo>
                      <a:pt x="330" y="1135"/>
                    </a:lnTo>
                    <a:lnTo>
                      <a:pt x="343" y="1116"/>
                    </a:lnTo>
                    <a:lnTo>
                      <a:pt x="358" y="1096"/>
                    </a:lnTo>
                    <a:lnTo>
                      <a:pt x="374" y="1076"/>
                    </a:lnTo>
                    <a:lnTo>
                      <a:pt x="390" y="1055"/>
                    </a:lnTo>
                    <a:lnTo>
                      <a:pt x="393" y="1055"/>
                    </a:lnTo>
                    <a:lnTo>
                      <a:pt x="395" y="1054"/>
                    </a:lnTo>
                    <a:lnTo>
                      <a:pt x="398" y="1053"/>
                    </a:lnTo>
                    <a:lnTo>
                      <a:pt x="401" y="1051"/>
                    </a:lnTo>
                    <a:lnTo>
                      <a:pt x="404" y="1049"/>
                    </a:lnTo>
                    <a:lnTo>
                      <a:pt x="409" y="1046"/>
                    </a:lnTo>
                    <a:lnTo>
                      <a:pt x="413" y="1044"/>
                    </a:lnTo>
                    <a:lnTo>
                      <a:pt x="418" y="1041"/>
                    </a:lnTo>
                    <a:lnTo>
                      <a:pt x="423" y="1041"/>
                    </a:lnTo>
                    <a:lnTo>
                      <a:pt x="428" y="1041"/>
                    </a:lnTo>
                    <a:lnTo>
                      <a:pt x="433" y="1042"/>
                    </a:lnTo>
                    <a:lnTo>
                      <a:pt x="438" y="1042"/>
                    </a:lnTo>
                    <a:lnTo>
                      <a:pt x="444" y="1043"/>
                    </a:lnTo>
                    <a:lnTo>
                      <a:pt x="450" y="1044"/>
                    </a:lnTo>
                    <a:lnTo>
                      <a:pt x="458" y="1046"/>
                    </a:lnTo>
                    <a:lnTo>
                      <a:pt x="465" y="1049"/>
                    </a:lnTo>
                    <a:lnTo>
                      <a:pt x="477" y="1059"/>
                    </a:lnTo>
                    <a:lnTo>
                      <a:pt x="491" y="1069"/>
                    </a:lnTo>
                    <a:lnTo>
                      <a:pt x="504" y="1079"/>
                    </a:lnTo>
                    <a:lnTo>
                      <a:pt x="519" y="1090"/>
                    </a:lnTo>
                    <a:lnTo>
                      <a:pt x="534" y="1101"/>
                    </a:lnTo>
                    <a:lnTo>
                      <a:pt x="548" y="1112"/>
                    </a:lnTo>
                    <a:lnTo>
                      <a:pt x="564" y="1124"/>
                    </a:lnTo>
                    <a:lnTo>
                      <a:pt x="579" y="1136"/>
                    </a:lnTo>
                    <a:lnTo>
                      <a:pt x="584" y="1137"/>
                    </a:lnTo>
                    <a:lnTo>
                      <a:pt x="589" y="1137"/>
                    </a:lnTo>
                    <a:lnTo>
                      <a:pt x="594" y="1139"/>
                    </a:lnTo>
                    <a:lnTo>
                      <a:pt x="598" y="1140"/>
                    </a:lnTo>
                    <a:lnTo>
                      <a:pt x="603" y="1142"/>
                    </a:lnTo>
                    <a:lnTo>
                      <a:pt x="609" y="1145"/>
                    </a:lnTo>
                    <a:lnTo>
                      <a:pt x="614" y="1148"/>
                    </a:lnTo>
                    <a:lnTo>
                      <a:pt x="619" y="1151"/>
                    </a:lnTo>
                    <a:lnTo>
                      <a:pt x="627" y="1168"/>
                    </a:lnTo>
                    <a:lnTo>
                      <a:pt x="634" y="1185"/>
                    </a:lnTo>
                    <a:lnTo>
                      <a:pt x="641" y="1204"/>
                    </a:lnTo>
                    <a:lnTo>
                      <a:pt x="649" y="1221"/>
                    </a:lnTo>
                    <a:lnTo>
                      <a:pt x="656" y="1239"/>
                    </a:lnTo>
                    <a:lnTo>
                      <a:pt x="665" y="1257"/>
                    </a:lnTo>
                    <a:lnTo>
                      <a:pt x="672" y="1275"/>
                    </a:lnTo>
                    <a:lnTo>
                      <a:pt x="680" y="1292"/>
                    </a:lnTo>
                    <a:lnTo>
                      <a:pt x="679" y="1294"/>
                    </a:lnTo>
                    <a:lnTo>
                      <a:pt x="679" y="1296"/>
                    </a:lnTo>
                    <a:lnTo>
                      <a:pt x="679" y="1298"/>
                    </a:lnTo>
                    <a:lnTo>
                      <a:pt x="679" y="1301"/>
                    </a:lnTo>
                    <a:lnTo>
                      <a:pt x="678" y="1303"/>
                    </a:lnTo>
                    <a:lnTo>
                      <a:pt x="678" y="1305"/>
                    </a:lnTo>
                    <a:lnTo>
                      <a:pt x="678" y="1307"/>
                    </a:lnTo>
                    <a:lnTo>
                      <a:pt x="678" y="1309"/>
                    </a:lnTo>
                    <a:lnTo>
                      <a:pt x="740" y="1309"/>
                    </a:lnTo>
                    <a:lnTo>
                      <a:pt x="740" y="1288"/>
                    </a:lnTo>
                    <a:lnTo>
                      <a:pt x="739" y="1269"/>
                    </a:lnTo>
                    <a:lnTo>
                      <a:pt x="739" y="1249"/>
                    </a:lnTo>
                    <a:lnTo>
                      <a:pt x="738" y="1227"/>
                    </a:lnTo>
                    <a:lnTo>
                      <a:pt x="738" y="1207"/>
                    </a:lnTo>
                    <a:lnTo>
                      <a:pt x="737" y="1185"/>
                    </a:lnTo>
                    <a:lnTo>
                      <a:pt x="735" y="1165"/>
                    </a:lnTo>
                    <a:lnTo>
                      <a:pt x="733" y="1143"/>
                    </a:lnTo>
                    <a:lnTo>
                      <a:pt x="741" y="1143"/>
                    </a:lnTo>
                    <a:lnTo>
                      <a:pt x="748" y="1142"/>
                    </a:lnTo>
                    <a:lnTo>
                      <a:pt x="756" y="1140"/>
                    </a:lnTo>
                    <a:lnTo>
                      <a:pt x="765" y="1139"/>
                    </a:lnTo>
                    <a:lnTo>
                      <a:pt x="773" y="1137"/>
                    </a:lnTo>
                    <a:lnTo>
                      <a:pt x="781" y="1134"/>
                    </a:lnTo>
                    <a:lnTo>
                      <a:pt x="791" y="1132"/>
                    </a:lnTo>
                    <a:lnTo>
                      <a:pt x="800" y="1130"/>
                    </a:lnTo>
                    <a:lnTo>
                      <a:pt x="805" y="1130"/>
                    </a:lnTo>
                    <a:lnTo>
                      <a:pt x="812" y="1131"/>
                    </a:lnTo>
                    <a:lnTo>
                      <a:pt x="818" y="1132"/>
                    </a:lnTo>
                    <a:lnTo>
                      <a:pt x="825" y="1134"/>
                    </a:lnTo>
                    <a:lnTo>
                      <a:pt x="832" y="1136"/>
                    </a:lnTo>
                    <a:lnTo>
                      <a:pt x="839" y="1138"/>
                    </a:lnTo>
                    <a:lnTo>
                      <a:pt x="846" y="1140"/>
                    </a:lnTo>
                    <a:lnTo>
                      <a:pt x="854" y="1143"/>
                    </a:lnTo>
                    <a:lnTo>
                      <a:pt x="856" y="1159"/>
                    </a:lnTo>
                    <a:lnTo>
                      <a:pt x="860" y="1175"/>
                    </a:lnTo>
                    <a:lnTo>
                      <a:pt x="863" y="1191"/>
                    </a:lnTo>
                    <a:lnTo>
                      <a:pt x="865" y="1209"/>
                    </a:lnTo>
                    <a:lnTo>
                      <a:pt x="869" y="1226"/>
                    </a:lnTo>
                    <a:lnTo>
                      <a:pt x="872" y="1243"/>
                    </a:lnTo>
                    <a:lnTo>
                      <a:pt x="876" y="1261"/>
                    </a:lnTo>
                    <a:lnTo>
                      <a:pt x="881" y="1279"/>
                    </a:lnTo>
                    <a:lnTo>
                      <a:pt x="880" y="1282"/>
                    </a:lnTo>
                    <a:lnTo>
                      <a:pt x="879" y="1286"/>
                    </a:lnTo>
                    <a:lnTo>
                      <a:pt x="878" y="1290"/>
                    </a:lnTo>
                    <a:lnTo>
                      <a:pt x="876" y="1293"/>
                    </a:lnTo>
                    <a:lnTo>
                      <a:pt x="875" y="1297"/>
                    </a:lnTo>
                    <a:lnTo>
                      <a:pt x="874" y="1302"/>
                    </a:lnTo>
                    <a:lnTo>
                      <a:pt x="873" y="1305"/>
                    </a:lnTo>
                    <a:lnTo>
                      <a:pt x="872" y="1309"/>
                    </a:lnTo>
                    <a:lnTo>
                      <a:pt x="942" y="1309"/>
                    </a:lnTo>
                    <a:lnTo>
                      <a:pt x="943" y="1294"/>
                    </a:lnTo>
                    <a:lnTo>
                      <a:pt x="943" y="1280"/>
                    </a:lnTo>
                    <a:lnTo>
                      <a:pt x="944" y="1265"/>
                    </a:lnTo>
                    <a:lnTo>
                      <a:pt x="944" y="1251"/>
                    </a:lnTo>
                    <a:lnTo>
                      <a:pt x="945" y="1236"/>
                    </a:lnTo>
                    <a:lnTo>
                      <a:pt x="946" y="1221"/>
                    </a:lnTo>
                    <a:lnTo>
                      <a:pt x="947" y="1206"/>
                    </a:lnTo>
                    <a:lnTo>
                      <a:pt x="948" y="1190"/>
                    </a:lnTo>
                    <a:lnTo>
                      <a:pt x="948" y="1185"/>
                    </a:lnTo>
                    <a:lnTo>
                      <a:pt x="949" y="1180"/>
                    </a:lnTo>
                    <a:lnTo>
                      <a:pt x="950" y="1175"/>
                    </a:lnTo>
                    <a:lnTo>
                      <a:pt x="952" y="1170"/>
                    </a:lnTo>
                    <a:lnTo>
                      <a:pt x="954" y="1164"/>
                    </a:lnTo>
                    <a:lnTo>
                      <a:pt x="956" y="1158"/>
                    </a:lnTo>
                    <a:lnTo>
                      <a:pt x="960" y="1151"/>
                    </a:lnTo>
                    <a:lnTo>
                      <a:pt x="962" y="1143"/>
                    </a:lnTo>
                    <a:lnTo>
                      <a:pt x="980" y="1132"/>
                    </a:lnTo>
                    <a:lnTo>
                      <a:pt x="994" y="1123"/>
                    </a:lnTo>
                    <a:lnTo>
                      <a:pt x="1007" y="1116"/>
                    </a:lnTo>
                    <a:lnTo>
                      <a:pt x="1021" y="1110"/>
                    </a:lnTo>
                    <a:lnTo>
                      <a:pt x="1036" y="1103"/>
                    </a:lnTo>
                    <a:lnTo>
                      <a:pt x="1054" y="1095"/>
                    </a:lnTo>
                    <a:lnTo>
                      <a:pt x="1079" y="1086"/>
                    </a:lnTo>
                    <a:lnTo>
                      <a:pt x="1110" y="1075"/>
                    </a:lnTo>
                    <a:lnTo>
                      <a:pt x="1124" y="1063"/>
                    </a:lnTo>
                    <a:lnTo>
                      <a:pt x="1136" y="1052"/>
                    </a:lnTo>
                    <a:lnTo>
                      <a:pt x="1146" y="1039"/>
                    </a:lnTo>
                    <a:lnTo>
                      <a:pt x="1156" y="1028"/>
                    </a:lnTo>
                    <a:lnTo>
                      <a:pt x="1167" y="1017"/>
                    </a:lnTo>
                    <a:lnTo>
                      <a:pt x="1178" y="1005"/>
                    </a:lnTo>
                    <a:lnTo>
                      <a:pt x="1190" y="993"/>
                    </a:lnTo>
                    <a:lnTo>
                      <a:pt x="1203" y="980"/>
                    </a:lnTo>
                    <a:lnTo>
                      <a:pt x="1208" y="980"/>
                    </a:lnTo>
                    <a:lnTo>
                      <a:pt x="1214" y="979"/>
                    </a:lnTo>
                    <a:lnTo>
                      <a:pt x="1219" y="978"/>
                    </a:lnTo>
                    <a:lnTo>
                      <a:pt x="1224" y="976"/>
                    </a:lnTo>
                    <a:lnTo>
                      <a:pt x="1229" y="974"/>
                    </a:lnTo>
                    <a:lnTo>
                      <a:pt x="1234" y="972"/>
                    </a:lnTo>
                    <a:lnTo>
                      <a:pt x="1239" y="970"/>
                    </a:lnTo>
                    <a:lnTo>
                      <a:pt x="1244" y="967"/>
                    </a:lnTo>
                    <a:lnTo>
                      <a:pt x="1251" y="951"/>
                    </a:lnTo>
                    <a:lnTo>
                      <a:pt x="1261" y="934"/>
                    </a:lnTo>
                    <a:lnTo>
                      <a:pt x="1272" y="915"/>
                    </a:lnTo>
                    <a:lnTo>
                      <a:pt x="1286" y="889"/>
                    </a:lnTo>
                    <a:lnTo>
                      <a:pt x="1304" y="855"/>
                    </a:lnTo>
                    <a:lnTo>
                      <a:pt x="1329" y="809"/>
                    </a:lnTo>
                    <a:lnTo>
                      <a:pt x="1361" y="748"/>
                    </a:lnTo>
                    <a:lnTo>
                      <a:pt x="1398" y="669"/>
                    </a:lnTo>
                    <a:lnTo>
                      <a:pt x="1414" y="661"/>
                    </a:lnTo>
                    <a:lnTo>
                      <a:pt x="1429" y="654"/>
                    </a:lnTo>
                    <a:lnTo>
                      <a:pt x="1444" y="646"/>
                    </a:lnTo>
                    <a:lnTo>
                      <a:pt x="1459" y="637"/>
                    </a:lnTo>
                    <a:lnTo>
                      <a:pt x="1476" y="629"/>
                    </a:lnTo>
                    <a:lnTo>
                      <a:pt x="1492" y="620"/>
                    </a:lnTo>
                    <a:lnTo>
                      <a:pt x="1509" y="611"/>
                    </a:lnTo>
                    <a:lnTo>
                      <a:pt x="1527" y="601"/>
                    </a:lnTo>
                    <a:lnTo>
                      <a:pt x="1532" y="596"/>
                    </a:lnTo>
                    <a:lnTo>
                      <a:pt x="1538" y="589"/>
                    </a:lnTo>
                    <a:lnTo>
                      <a:pt x="1544" y="583"/>
                    </a:lnTo>
                    <a:lnTo>
                      <a:pt x="1550" y="576"/>
                    </a:lnTo>
                    <a:lnTo>
                      <a:pt x="1557" y="569"/>
                    </a:lnTo>
                    <a:lnTo>
                      <a:pt x="1566" y="562"/>
                    </a:lnTo>
                    <a:lnTo>
                      <a:pt x="1573" y="555"/>
                    </a:lnTo>
                    <a:lnTo>
                      <a:pt x="1580" y="547"/>
                    </a:lnTo>
                    <a:lnTo>
                      <a:pt x="1588" y="545"/>
                    </a:lnTo>
                    <a:lnTo>
                      <a:pt x="1595" y="541"/>
                    </a:lnTo>
                    <a:lnTo>
                      <a:pt x="1603" y="539"/>
                    </a:lnTo>
                    <a:lnTo>
                      <a:pt x="1612" y="536"/>
                    </a:lnTo>
                    <a:lnTo>
                      <a:pt x="1620" y="534"/>
                    </a:lnTo>
                    <a:lnTo>
                      <a:pt x="1628" y="531"/>
                    </a:lnTo>
                    <a:lnTo>
                      <a:pt x="1638" y="529"/>
                    </a:lnTo>
                    <a:lnTo>
                      <a:pt x="1647" y="526"/>
                    </a:lnTo>
                    <a:lnTo>
                      <a:pt x="1668" y="504"/>
                    </a:lnTo>
                    <a:lnTo>
                      <a:pt x="1688" y="480"/>
                    </a:lnTo>
                    <a:lnTo>
                      <a:pt x="1708" y="458"/>
                    </a:lnTo>
                    <a:lnTo>
                      <a:pt x="1729" y="434"/>
                    </a:lnTo>
                    <a:lnTo>
                      <a:pt x="1750" y="410"/>
                    </a:lnTo>
                    <a:lnTo>
                      <a:pt x="1771" y="386"/>
                    </a:lnTo>
                    <a:lnTo>
                      <a:pt x="1793" y="362"/>
                    </a:lnTo>
                    <a:lnTo>
                      <a:pt x="1816" y="336"/>
                    </a:lnTo>
                    <a:lnTo>
                      <a:pt x="1816" y="329"/>
                    </a:lnTo>
                    <a:lnTo>
                      <a:pt x="1817" y="321"/>
                    </a:lnTo>
                    <a:lnTo>
                      <a:pt x="1818" y="313"/>
                    </a:lnTo>
                    <a:lnTo>
                      <a:pt x="1820" y="305"/>
                    </a:lnTo>
                    <a:lnTo>
                      <a:pt x="1822" y="297"/>
                    </a:lnTo>
                    <a:lnTo>
                      <a:pt x="1824" y="288"/>
                    </a:lnTo>
                    <a:lnTo>
                      <a:pt x="1827" y="278"/>
                    </a:lnTo>
                    <a:lnTo>
                      <a:pt x="1829" y="269"/>
                    </a:lnTo>
                    <a:lnTo>
                      <a:pt x="1832" y="264"/>
                    </a:lnTo>
                    <a:lnTo>
                      <a:pt x="1835" y="259"/>
                    </a:lnTo>
                    <a:lnTo>
                      <a:pt x="1839" y="254"/>
                    </a:lnTo>
                    <a:lnTo>
                      <a:pt x="1843" y="249"/>
                    </a:lnTo>
                    <a:lnTo>
                      <a:pt x="1847" y="244"/>
                    </a:lnTo>
                    <a:lnTo>
                      <a:pt x="1852" y="238"/>
                    </a:lnTo>
                    <a:lnTo>
                      <a:pt x="1857" y="233"/>
                    </a:lnTo>
                    <a:lnTo>
                      <a:pt x="1863" y="228"/>
                    </a:lnTo>
                    <a:lnTo>
                      <a:pt x="1873" y="225"/>
                    </a:lnTo>
                    <a:lnTo>
                      <a:pt x="1883" y="222"/>
                    </a:lnTo>
                    <a:lnTo>
                      <a:pt x="1893" y="218"/>
                    </a:lnTo>
                    <a:lnTo>
                      <a:pt x="1902" y="214"/>
                    </a:lnTo>
                    <a:lnTo>
                      <a:pt x="1913" y="209"/>
                    </a:lnTo>
                    <a:lnTo>
                      <a:pt x="1923" y="205"/>
                    </a:lnTo>
                    <a:lnTo>
                      <a:pt x="1933" y="200"/>
                    </a:lnTo>
                    <a:lnTo>
                      <a:pt x="1943" y="195"/>
                    </a:lnTo>
                    <a:lnTo>
                      <a:pt x="1945" y="192"/>
                    </a:lnTo>
                    <a:lnTo>
                      <a:pt x="1948" y="189"/>
                    </a:lnTo>
                    <a:lnTo>
                      <a:pt x="1951" y="186"/>
                    </a:lnTo>
                    <a:lnTo>
                      <a:pt x="1954" y="183"/>
                    </a:lnTo>
                    <a:lnTo>
                      <a:pt x="1957" y="180"/>
                    </a:lnTo>
                    <a:lnTo>
                      <a:pt x="1961" y="176"/>
                    </a:lnTo>
                    <a:lnTo>
                      <a:pt x="1966" y="172"/>
                    </a:lnTo>
                    <a:lnTo>
                      <a:pt x="1970" y="167"/>
                    </a:lnTo>
                    <a:lnTo>
                      <a:pt x="1976" y="167"/>
                    </a:lnTo>
                    <a:lnTo>
                      <a:pt x="1981" y="166"/>
                    </a:lnTo>
                    <a:lnTo>
                      <a:pt x="1988" y="165"/>
                    </a:lnTo>
                    <a:lnTo>
                      <a:pt x="1994" y="163"/>
                    </a:lnTo>
                    <a:lnTo>
                      <a:pt x="2001" y="161"/>
                    </a:lnTo>
                    <a:lnTo>
                      <a:pt x="2008" y="159"/>
                    </a:lnTo>
                    <a:lnTo>
                      <a:pt x="2017" y="156"/>
                    </a:lnTo>
                    <a:lnTo>
                      <a:pt x="2024" y="154"/>
                    </a:lnTo>
                    <a:lnTo>
                      <a:pt x="2042" y="135"/>
                    </a:lnTo>
                    <a:lnTo>
                      <a:pt x="2060" y="118"/>
                    </a:lnTo>
                    <a:lnTo>
                      <a:pt x="2079" y="100"/>
                    </a:lnTo>
                    <a:lnTo>
                      <a:pt x="2098" y="81"/>
                    </a:lnTo>
                    <a:lnTo>
                      <a:pt x="2119" y="63"/>
                    </a:lnTo>
                    <a:lnTo>
                      <a:pt x="2138" y="44"/>
                    </a:lnTo>
                    <a:lnTo>
                      <a:pt x="2158" y="24"/>
                    </a:lnTo>
                    <a:lnTo>
                      <a:pt x="2179" y="5"/>
                    </a:lnTo>
                    <a:lnTo>
                      <a:pt x="2179" y="4"/>
                    </a:lnTo>
                    <a:lnTo>
                      <a:pt x="2179" y="3"/>
                    </a:lnTo>
                    <a:lnTo>
                      <a:pt x="2179" y="3"/>
                    </a:lnTo>
                    <a:lnTo>
                      <a:pt x="2180" y="2"/>
                    </a:lnTo>
                    <a:lnTo>
                      <a:pt x="2180" y="1"/>
                    </a:lnTo>
                    <a:lnTo>
                      <a:pt x="2180" y="1"/>
                    </a:lnTo>
                    <a:lnTo>
                      <a:pt x="2181" y="0"/>
                    </a:lnTo>
                    <a:lnTo>
                      <a:pt x="2181" y="0"/>
                    </a:lnTo>
                    <a:lnTo>
                      <a:pt x="2109" y="0"/>
                    </a:lnTo>
                    <a:lnTo>
                      <a:pt x="2099" y="8"/>
                    </a:lnTo>
                    <a:lnTo>
                      <a:pt x="2089" y="17"/>
                    </a:lnTo>
                    <a:lnTo>
                      <a:pt x="2079" y="26"/>
                    </a:lnTo>
                    <a:lnTo>
                      <a:pt x="2069" y="35"/>
                    </a:lnTo>
                    <a:lnTo>
                      <a:pt x="2057" y="45"/>
                    </a:lnTo>
                    <a:lnTo>
                      <a:pt x="2046" y="54"/>
                    </a:lnTo>
                    <a:lnTo>
                      <a:pt x="2035" y="63"/>
                    </a:lnTo>
                    <a:lnTo>
                      <a:pt x="2024" y="72"/>
                    </a:lnTo>
                    <a:lnTo>
                      <a:pt x="1980" y="93"/>
                    </a:lnTo>
                    <a:lnTo>
                      <a:pt x="1946" y="108"/>
                    </a:lnTo>
                    <a:lnTo>
                      <a:pt x="1922" y="119"/>
                    </a:lnTo>
                    <a:lnTo>
                      <a:pt x="1905" y="127"/>
                    </a:lnTo>
                    <a:lnTo>
                      <a:pt x="1895" y="133"/>
                    </a:lnTo>
                    <a:lnTo>
                      <a:pt x="1889" y="138"/>
                    </a:lnTo>
                    <a:lnTo>
                      <a:pt x="1885" y="143"/>
                    </a:lnTo>
                    <a:lnTo>
                      <a:pt x="1883" y="147"/>
                    </a:lnTo>
                    <a:lnTo>
                      <a:pt x="1872" y="147"/>
                    </a:lnTo>
                    <a:lnTo>
                      <a:pt x="1861" y="148"/>
                    </a:lnTo>
                    <a:lnTo>
                      <a:pt x="1850" y="150"/>
                    </a:lnTo>
                    <a:lnTo>
                      <a:pt x="1838" y="151"/>
                    </a:lnTo>
                    <a:lnTo>
                      <a:pt x="1826" y="153"/>
                    </a:lnTo>
                    <a:lnTo>
                      <a:pt x="1814" y="156"/>
                    </a:lnTo>
                    <a:lnTo>
                      <a:pt x="1801" y="158"/>
                    </a:lnTo>
                    <a:lnTo>
                      <a:pt x="1788" y="160"/>
                    </a:lnTo>
                    <a:lnTo>
                      <a:pt x="1782" y="152"/>
                    </a:lnTo>
                    <a:lnTo>
                      <a:pt x="1777" y="144"/>
                    </a:lnTo>
                    <a:lnTo>
                      <a:pt x="1773" y="137"/>
                    </a:lnTo>
                    <a:lnTo>
                      <a:pt x="1770" y="131"/>
                    </a:lnTo>
                    <a:lnTo>
                      <a:pt x="1768" y="125"/>
                    </a:lnTo>
                    <a:lnTo>
                      <a:pt x="1766" y="116"/>
                    </a:lnTo>
                    <a:lnTo>
                      <a:pt x="1764" y="106"/>
                    </a:lnTo>
                    <a:lnTo>
                      <a:pt x="1761" y="93"/>
                    </a:lnTo>
                    <a:lnTo>
                      <a:pt x="1767" y="90"/>
                    </a:lnTo>
                    <a:lnTo>
                      <a:pt x="1773" y="86"/>
                    </a:lnTo>
                    <a:lnTo>
                      <a:pt x="1779" y="82"/>
                    </a:lnTo>
                    <a:lnTo>
                      <a:pt x="1786" y="78"/>
                    </a:lnTo>
                    <a:lnTo>
                      <a:pt x="1793" y="73"/>
                    </a:lnTo>
                    <a:lnTo>
                      <a:pt x="1800" y="69"/>
                    </a:lnTo>
                    <a:lnTo>
                      <a:pt x="1807" y="64"/>
                    </a:lnTo>
                    <a:lnTo>
                      <a:pt x="1816" y="59"/>
                    </a:lnTo>
                    <a:lnTo>
                      <a:pt x="1828" y="56"/>
                    </a:lnTo>
                    <a:lnTo>
                      <a:pt x="1841" y="53"/>
                    </a:lnTo>
                    <a:lnTo>
                      <a:pt x="1853" y="49"/>
                    </a:lnTo>
                    <a:lnTo>
                      <a:pt x="1867" y="45"/>
                    </a:lnTo>
                    <a:lnTo>
                      <a:pt x="1880" y="40"/>
                    </a:lnTo>
                    <a:lnTo>
                      <a:pt x="1894" y="34"/>
                    </a:lnTo>
                    <a:lnTo>
                      <a:pt x="1908" y="30"/>
                    </a:lnTo>
                    <a:lnTo>
                      <a:pt x="1923" y="25"/>
                    </a:lnTo>
                    <a:lnTo>
                      <a:pt x="1926" y="21"/>
                    </a:lnTo>
                    <a:lnTo>
                      <a:pt x="1928" y="18"/>
                    </a:lnTo>
                    <a:lnTo>
                      <a:pt x="1931" y="15"/>
                    </a:lnTo>
                    <a:lnTo>
                      <a:pt x="1934" y="12"/>
                    </a:lnTo>
                    <a:lnTo>
                      <a:pt x="1936" y="9"/>
                    </a:lnTo>
                    <a:lnTo>
                      <a:pt x="1939" y="6"/>
                    </a:lnTo>
                    <a:lnTo>
                      <a:pt x="1941" y="3"/>
                    </a:lnTo>
                    <a:lnTo>
                      <a:pt x="1944" y="0"/>
                    </a:lnTo>
                    <a:lnTo>
                      <a:pt x="1633" y="0"/>
                    </a:lnTo>
                    <a:lnTo>
                      <a:pt x="1635" y="2"/>
                    </a:lnTo>
                    <a:lnTo>
                      <a:pt x="1637" y="4"/>
                    </a:lnTo>
                    <a:lnTo>
                      <a:pt x="1639" y="6"/>
                    </a:lnTo>
                    <a:lnTo>
                      <a:pt x="1640" y="9"/>
                    </a:lnTo>
                    <a:lnTo>
                      <a:pt x="1642" y="11"/>
                    </a:lnTo>
                    <a:lnTo>
                      <a:pt x="1644" y="13"/>
                    </a:lnTo>
                    <a:lnTo>
                      <a:pt x="1645" y="16"/>
                    </a:lnTo>
                    <a:lnTo>
                      <a:pt x="1647" y="18"/>
                    </a:lnTo>
                    <a:lnTo>
                      <a:pt x="1647" y="25"/>
                    </a:lnTo>
                    <a:lnTo>
                      <a:pt x="1648" y="33"/>
                    </a:lnTo>
                    <a:lnTo>
                      <a:pt x="1650" y="42"/>
                    </a:lnTo>
                    <a:lnTo>
                      <a:pt x="1651" y="50"/>
                    </a:lnTo>
                    <a:lnTo>
                      <a:pt x="1653" y="58"/>
                    </a:lnTo>
                    <a:lnTo>
                      <a:pt x="1655" y="67"/>
                    </a:lnTo>
                    <a:lnTo>
                      <a:pt x="1658" y="76"/>
                    </a:lnTo>
                    <a:lnTo>
                      <a:pt x="1660" y="85"/>
                    </a:lnTo>
                    <a:lnTo>
                      <a:pt x="1664" y="88"/>
                    </a:lnTo>
                    <a:lnTo>
                      <a:pt x="1666" y="91"/>
                    </a:lnTo>
                    <a:lnTo>
                      <a:pt x="1669" y="94"/>
                    </a:lnTo>
                    <a:lnTo>
                      <a:pt x="1671" y="96"/>
                    </a:lnTo>
                    <a:lnTo>
                      <a:pt x="1674" y="99"/>
                    </a:lnTo>
                    <a:lnTo>
                      <a:pt x="1676" y="101"/>
                    </a:lnTo>
                    <a:lnTo>
                      <a:pt x="1679" y="104"/>
                    </a:lnTo>
                    <a:lnTo>
                      <a:pt x="1681" y="106"/>
                    </a:lnTo>
                    <a:lnTo>
                      <a:pt x="1681" y="131"/>
                    </a:lnTo>
                    <a:lnTo>
                      <a:pt x="1681" y="157"/>
                    </a:lnTo>
                    <a:lnTo>
                      <a:pt x="1681" y="182"/>
                    </a:lnTo>
                    <a:lnTo>
                      <a:pt x="1682" y="208"/>
                    </a:lnTo>
                    <a:lnTo>
                      <a:pt x="1683" y="233"/>
                    </a:lnTo>
                    <a:lnTo>
                      <a:pt x="1684" y="259"/>
                    </a:lnTo>
                    <a:lnTo>
                      <a:pt x="1685" y="284"/>
                    </a:lnTo>
                    <a:lnTo>
                      <a:pt x="1688" y="310"/>
                    </a:lnTo>
                    <a:lnTo>
                      <a:pt x="1685" y="320"/>
                    </a:lnTo>
                    <a:lnTo>
                      <a:pt x="1682" y="330"/>
                    </a:lnTo>
                    <a:lnTo>
                      <a:pt x="1678" y="340"/>
                    </a:lnTo>
                    <a:lnTo>
                      <a:pt x="1674" y="350"/>
                    </a:lnTo>
                    <a:lnTo>
                      <a:pt x="1669" y="360"/>
                    </a:lnTo>
                    <a:lnTo>
                      <a:pt x="1664" y="370"/>
                    </a:lnTo>
                    <a:lnTo>
                      <a:pt x="1659" y="380"/>
                    </a:lnTo>
                    <a:lnTo>
                      <a:pt x="1654" y="390"/>
                    </a:lnTo>
                    <a:lnTo>
                      <a:pt x="1647" y="396"/>
                    </a:lnTo>
                    <a:lnTo>
                      <a:pt x="1642" y="400"/>
                    </a:lnTo>
                    <a:lnTo>
                      <a:pt x="1637" y="404"/>
                    </a:lnTo>
                    <a:lnTo>
                      <a:pt x="1632" y="410"/>
                    </a:lnTo>
                    <a:lnTo>
                      <a:pt x="1627" y="417"/>
                    </a:lnTo>
                    <a:lnTo>
                      <a:pt x="1620" y="427"/>
                    </a:lnTo>
                    <a:lnTo>
                      <a:pt x="1612" y="440"/>
                    </a:lnTo>
                    <a:lnTo>
                      <a:pt x="1600" y="459"/>
                    </a:lnTo>
                    <a:lnTo>
                      <a:pt x="1586" y="466"/>
                    </a:lnTo>
                    <a:lnTo>
                      <a:pt x="1569" y="477"/>
                    </a:lnTo>
                    <a:lnTo>
                      <a:pt x="1548" y="493"/>
                    </a:lnTo>
                    <a:lnTo>
                      <a:pt x="1527" y="509"/>
                    </a:lnTo>
                    <a:lnTo>
                      <a:pt x="1503" y="526"/>
                    </a:lnTo>
                    <a:lnTo>
                      <a:pt x="1479" y="544"/>
                    </a:lnTo>
                    <a:lnTo>
                      <a:pt x="1455" y="560"/>
                    </a:lnTo>
                    <a:lnTo>
                      <a:pt x="1432" y="574"/>
                    </a:lnTo>
                    <a:lnTo>
                      <a:pt x="1420" y="577"/>
                    </a:lnTo>
                    <a:lnTo>
                      <a:pt x="1406" y="580"/>
                    </a:lnTo>
                    <a:lnTo>
                      <a:pt x="1394" y="584"/>
                    </a:lnTo>
                    <a:lnTo>
                      <a:pt x="1381" y="588"/>
                    </a:lnTo>
                    <a:lnTo>
                      <a:pt x="1368" y="592"/>
                    </a:lnTo>
                    <a:lnTo>
                      <a:pt x="1353" y="598"/>
                    </a:lnTo>
                    <a:lnTo>
                      <a:pt x="1339" y="603"/>
                    </a:lnTo>
                    <a:lnTo>
                      <a:pt x="1325" y="608"/>
                    </a:lnTo>
                    <a:lnTo>
                      <a:pt x="1309" y="608"/>
                    </a:lnTo>
                    <a:lnTo>
                      <a:pt x="1294" y="608"/>
                    </a:lnTo>
                    <a:lnTo>
                      <a:pt x="1279" y="608"/>
                    </a:lnTo>
                    <a:lnTo>
                      <a:pt x="1264" y="607"/>
                    </a:lnTo>
                    <a:lnTo>
                      <a:pt x="1247" y="606"/>
                    </a:lnTo>
                    <a:lnTo>
                      <a:pt x="1231" y="605"/>
                    </a:lnTo>
                    <a:lnTo>
                      <a:pt x="1215" y="604"/>
                    </a:lnTo>
                    <a:lnTo>
                      <a:pt x="1197" y="601"/>
                    </a:lnTo>
                    <a:lnTo>
                      <a:pt x="1194" y="599"/>
                    </a:lnTo>
                    <a:lnTo>
                      <a:pt x="1191" y="596"/>
                    </a:lnTo>
                    <a:lnTo>
                      <a:pt x="1187" y="592"/>
                    </a:lnTo>
                    <a:lnTo>
                      <a:pt x="1183" y="590"/>
                    </a:lnTo>
                    <a:lnTo>
                      <a:pt x="1178" y="586"/>
                    </a:lnTo>
                    <a:lnTo>
                      <a:pt x="1174" y="583"/>
                    </a:lnTo>
                    <a:lnTo>
                      <a:pt x="1169" y="578"/>
                    </a:lnTo>
                    <a:lnTo>
                      <a:pt x="1164" y="574"/>
                    </a:lnTo>
                    <a:lnTo>
                      <a:pt x="1148" y="571"/>
                    </a:lnTo>
                    <a:lnTo>
                      <a:pt x="1132" y="569"/>
                    </a:lnTo>
                    <a:lnTo>
                      <a:pt x="1116" y="566"/>
                    </a:lnTo>
                    <a:lnTo>
                      <a:pt x="1098" y="564"/>
                    </a:lnTo>
                    <a:lnTo>
                      <a:pt x="1082" y="561"/>
                    </a:lnTo>
                    <a:lnTo>
                      <a:pt x="1065" y="559"/>
                    </a:lnTo>
                    <a:lnTo>
                      <a:pt x="1046" y="556"/>
                    </a:lnTo>
                    <a:lnTo>
                      <a:pt x="1029" y="554"/>
                    </a:lnTo>
                    <a:lnTo>
                      <a:pt x="1020" y="547"/>
                    </a:lnTo>
                    <a:lnTo>
                      <a:pt x="1014" y="541"/>
                    </a:lnTo>
                    <a:lnTo>
                      <a:pt x="1008" y="537"/>
                    </a:lnTo>
                    <a:lnTo>
                      <a:pt x="1004" y="533"/>
                    </a:lnTo>
                    <a:lnTo>
                      <a:pt x="1001" y="529"/>
                    </a:lnTo>
                    <a:lnTo>
                      <a:pt x="999" y="525"/>
                    </a:lnTo>
                    <a:lnTo>
                      <a:pt x="997" y="520"/>
                    </a:lnTo>
                    <a:lnTo>
                      <a:pt x="995" y="513"/>
                    </a:lnTo>
                    <a:lnTo>
                      <a:pt x="998" y="505"/>
                    </a:lnTo>
                    <a:lnTo>
                      <a:pt x="1001" y="498"/>
                    </a:lnTo>
                    <a:lnTo>
                      <a:pt x="1005" y="490"/>
                    </a:lnTo>
                    <a:lnTo>
                      <a:pt x="1010" y="482"/>
                    </a:lnTo>
                    <a:lnTo>
                      <a:pt x="1015" y="475"/>
                    </a:lnTo>
                    <a:lnTo>
                      <a:pt x="1019" y="467"/>
                    </a:lnTo>
                    <a:lnTo>
                      <a:pt x="1024" y="460"/>
                    </a:lnTo>
                    <a:lnTo>
                      <a:pt x="1029" y="452"/>
                    </a:lnTo>
                    <a:lnTo>
                      <a:pt x="1039" y="445"/>
                    </a:lnTo>
                    <a:lnTo>
                      <a:pt x="1049" y="436"/>
                    </a:lnTo>
                    <a:lnTo>
                      <a:pt x="1060" y="428"/>
                    </a:lnTo>
                    <a:lnTo>
                      <a:pt x="1070" y="420"/>
                    </a:lnTo>
                    <a:lnTo>
                      <a:pt x="1081" y="412"/>
                    </a:lnTo>
                    <a:lnTo>
                      <a:pt x="1092" y="403"/>
                    </a:lnTo>
                    <a:lnTo>
                      <a:pt x="1104" y="394"/>
                    </a:lnTo>
                    <a:lnTo>
                      <a:pt x="1117" y="384"/>
                    </a:lnTo>
                    <a:lnTo>
                      <a:pt x="1122" y="384"/>
                    </a:lnTo>
                    <a:lnTo>
                      <a:pt x="1127" y="384"/>
                    </a:lnTo>
                    <a:lnTo>
                      <a:pt x="1132" y="384"/>
                    </a:lnTo>
                    <a:lnTo>
                      <a:pt x="1136" y="384"/>
                    </a:lnTo>
                    <a:lnTo>
                      <a:pt x="1141" y="384"/>
                    </a:lnTo>
                    <a:lnTo>
                      <a:pt x="1146" y="384"/>
                    </a:lnTo>
                    <a:lnTo>
                      <a:pt x="1151" y="384"/>
                    </a:lnTo>
                    <a:lnTo>
                      <a:pt x="1156" y="384"/>
                    </a:lnTo>
                    <a:lnTo>
                      <a:pt x="1162" y="389"/>
                    </a:lnTo>
                    <a:lnTo>
                      <a:pt x="1167" y="395"/>
                    </a:lnTo>
                    <a:lnTo>
                      <a:pt x="1172" y="400"/>
                    </a:lnTo>
                    <a:lnTo>
                      <a:pt x="1178" y="405"/>
                    </a:lnTo>
                    <a:lnTo>
                      <a:pt x="1184" y="410"/>
                    </a:lnTo>
                    <a:lnTo>
                      <a:pt x="1190" y="415"/>
                    </a:lnTo>
                    <a:lnTo>
                      <a:pt x="1196" y="420"/>
                    </a:lnTo>
                    <a:lnTo>
                      <a:pt x="1203" y="425"/>
                    </a:lnTo>
                    <a:lnTo>
                      <a:pt x="1214" y="427"/>
                    </a:lnTo>
                    <a:lnTo>
                      <a:pt x="1224" y="431"/>
                    </a:lnTo>
                    <a:lnTo>
                      <a:pt x="1234" y="435"/>
                    </a:lnTo>
                    <a:lnTo>
                      <a:pt x="1244" y="439"/>
                    </a:lnTo>
                    <a:lnTo>
                      <a:pt x="1254" y="444"/>
                    </a:lnTo>
                    <a:lnTo>
                      <a:pt x="1265" y="449"/>
                    </a:lnTo>
                    <a:lnTo>
                      <a:pt x="1274" y="454"/>
                    </a:lnTo>
                    <a:lnTo>
                      <a:pt x="1284" y="459"/>
                    </a:lnTo>
                    <a:lnTo>
                      <a:pt x="1302" y="459"/>
                    </a:lnTo>
                    <a:lnTo>
                      <a:pt x="1321" y="459"/>
                    </a:lnTo>
                    <a:lnTo>
                      <a:pt x="1340" y="459"/>
                    </a:lnTo>
                    <a:lnTo>
                      <a:pt x="1359" y="460"/>
                    </a:lnTo>
                    <a:lnTo>
                      <a:pt x="1379" y="460"/>
                    </a:lnTo>
                    <a:lnTo>
                      <a:pt x="1398" y="462"/>
                    </a:lnTo>
                    <a:lnTo>
                      <a:pt x="1419" y="463"/>
                    </a:lnTo>
                    <a:lnTo>
                      <a:pt x="1439" y="465"/>
                    </a:lnTo>
                    <a:lnTo>
                      <a:pt x="1446" y="463"/>
                    </a:lnTo>
                    <a:lnTo>
                      <a:pt x="1454" y="459"/>
                    </a:lnTo>
                    <a:lnTo>
                      <a:pt x="1462" y="456"/>
                    </a:lnTo>
                    <a:lnTo>
                      <a:pt x="1470" y="451"/>
                    </a:lnTo>
                    <a:lnTo>
                      <a:pt x="1477" y="447"/>
                    </a:lnTo>
                    <a:lnTo>
                      <a:pt x="1484" y="441"/>
                    </a:lnTo>
                    <a:lnTo>
                      <a:pt x="1492" y="436"/>
                    </a:lnTo>
                    <a:lnTo>
                      <a:pt x="1499" y="431"/>
                    </a:lnTo>
                    <a:lnTo>
                      <a:pt x="1504" y="426"/>
                    </a:lnTo>
                    <a:lnTo>
                      <a:pt x="1510" y="420"/>
                    </a:lnTo>
                    <a:lnTo>
                      <a:pt x="1517" y="414"/>
                    </a:lnTo>
                    <a:lnTo>
                      <a:pt x="1524" y="407"/>
                    </a:lnTo>
                    <a:lnTo>
                      <a:pt x="1531" y="400"/>
                    </a:lnTo>
                    <a:lnTo>
                      <a:pt x="1538" y="393"/>
                    </a:lnTo>
                    <a:lnTo>
                      <a:pt x="1545" y="385"/>
                    </a:lnTo>
                    <a:lnTo>
                      <a:pt x="1553" y="377"/>
                    </a:lnTo>
                    <a:lnTo>
                      <a:pt x="1553" y="345"/>
                    </a:lnTo>
                    <a:lnTo>
                      <a:pt x="1554" y="311"/>
                    </a:lnTo>
                    <a:lnTo>
                      <a:pt x="1555" y="278"/>
                    </a:lnTo>
                    <a:lnTo>
                      <a:pt x="1557" y="245"/>
                    </a:lnTo>
                    <a:lnTo>
                      <a:pt x="1559" y="210"/>
                    </a:lnTo>
                    <a:lnTo>
                      <a:pt x="1562" y="176"/>
                    </a:lnTo>
                    <a:lnTo>
                      <a:pt x="1565" y="142"/>
                    </a:lnTo>
                    <a:lnTo>
                      <a:pt x="1567" y="106"/>
                    </a:lnTo>
                    <a:lnTo>
                      <a:pt x="1564" y="99"/>
                    </a:lnTo>
                    <a:lnTo>
                      <a:pt x="1560" y="91"/>
                    </a:lnTo>
                    <a:lnTo>
                      <a:pt x="1556" y="82"/>
                    </a:lnTo>
                    <a:lnTo>
                      <a:pt x="1552" y="75"/>
                    </a:lnTo>
                    <a:lnTo>
                      <a:pt x="1548" y="66"/>
                    </a:lnTo>
                    <a:lnTo>
                      <a:pt x="1543" y="58"/>
                    </a:lnTo>
                    <a:lnTo>
                      <a:pt x="1538" y="48"/>
                    </a:lnTo>
                    <a:lnTo>
                      <a:pt x="1533" y="38"/>
                    </a:lnTo>
                    <a:lnTo>
                      <a:pt x="1533" y="33"/>
                    </a:lnTo>
                    <a:lnTo>
                      <a:pt x="1533" y="28"/>
                    </a:lnTo>
                    <a:lnTo>
                      <a:pt x="1533" y="23"/>
                    </a:lnTo>
                    <a:lnTo>
                      <a:pt x="1533" y="19"/>
                    </a:lnTo>
                    <a:lnTo>
                      <a:pt x="1533" y="14"/>
                    </a:lnTo>
                    <a:lnTo>
                      <a:pt x="1533" y="9"/>
                    </a:lnTo>
                    <a:lnTo>
                      <a:pt x="1533" y="4"/>
                    </a:lnTo>
                    <a:lnTo>
                      <a:pt x="1533" y="0"/>
                    </a:lnTo>
                    <a:lnTo>
                      <a:pt x="1471" y="0"/>
                    </a:lnTo>
                    <a:lnTo>
                      <a:pt x="1472" y="2"/>
                    </a:lnTo>
                    <a:lnTo>
                      <a:pt x="1473" y="4"/>
                    </a:lnTo>
                    <a:lnTo>
                      <a:pt x="1474" y="6"/>
                    </a:lnTo>
                    <a:lnTo>
                      <a:pt x="1475" y="9"/>
                    </a:lnTo>
                    <a:lnTo>
                      <a:pt x="1476" y="11"/>
                    </a:lnTo>
                    <a:lnTo>
                      <a:pt x="1477" y="13"/>
                    </a:lnTo>
                    <a:lnTo>
                      <a:pt x="1478" y="16"/>
                    </a:lnTo>
                    <a:lnTo>
                      <a:pt x="1479" y="18"/>
                    </a:lnTo>
                    <a:lnTo>
                      <a:pt x="1479" y="21"/>
                    </a:lnTo>
                    <a:lnTo>
                      <a:pt x="1479" y="24"/>
                    </a:lnTo>
                    <a:lnTo>
                      <a:pt x="1479" y="28"/>
                    </a:lnTo>
                    <a:lnTo>
                      <a:pt x="1479" y="32"/>
                    </a:lnTo>
                    <a:lnTo>
                      <a:pt x="1479" y="37"/>
                    </a:lnTo>
                    <a:lnTo>
                      <a:pt x="1479" y="42"/>
                    </a:lnTo>
                    <a:lnTo>
                      <a:pt x="1479" y="47"/>
                    </a:lnTo>
                    <a:lnTo>
                      <a:pt x="1479" y="52"/>
                    </a:lnTo>
                    <a:lnTo>
                      <a:pt x="1473" y="59"/>
                    </a:lnTo>
                    <a:lnTo>
                      <a:pt x="1467" y="64"/>
                    </a:lnTo>
                    <a:lnTo>
                      <a:pt x="1462" y="68"/>
                    </a:lnTo>
                    <a:lnTo>
                      <a:pt x="1455" y="72"/>
                    </a:lnTo>
                    <a:lnTo>
                      <a:pt x="1447" y="76"/>
                    </a:lnTo>
                    <a:lnTo>
                      <a:pt x="1437" y="80"/>
                    </a:lnTo>
                    <a:lnTo>
                      <a:pt x="1423" y="85"/>
                    </a:lnTo>
                    <a:lnTo>
                      <a:pt x="1405" y="93"/>
                    </a:lnTo>
                    <a:lnTo>
                      <a:pt x="1405" y="93"/>
                    </a:lnTo>
                    <a:lnTo>
                      <a:pt x="1404" y="93"/>
                    </a:lnTo>
                    <a:lnTo>
                      <a:pt x="1403" y="93"/>
                    </a:lnTo>
                    <a:lnTo>
                      <a:pt x="1401" y="92"/>
                    </a:lnTo>
                    <a:lnTo>
                      <a:pt x="1399" y="91"/>
                    </a:lnTo>
                    <a:lnTo>
                      <a:pt x="1397" y="90"/>
                    </a:lnTo>
                    <a:lnTo>
                      <a:pt x="1394" y="88"/>
                    </a:lnTo>
                    <a:lnTo>
                      <a:pt x="1392" y="85"/>
                    </a:lnTo>
                    <a:lnTo>
                      <a:pt x="1385" y="75"/>
                    </a:lnTo>
                    <a:lnTo>
                      <a:pt x="1378" y="65"/>
                    </a:lnTo>
                    <a:lnTo>
                      <a:pt x="1371" y="54"/>
                    </a:lnTo>
                    <a:lnTo>
                      <a:pt x="1364" y="44"/>
                    </a:lnTo>
                    <a:lnTo>
                      <a:pt x="1357" y="32"/>
                    </a:lnTo>
                    <a:lnTo>
                      <a:pt x="1350" y="21"/>
                    </a:lnTo>
                    <a:lnTo>
                      <a:pt x="1343" y="11"/>
                    </a:lnTo>
                    <a:lnTo>
                      <a:pt x="1336" y="0"/>
                    </a:lnTo>
                    <a:lnTo>
                      <a:pt x="1047" y="0"/>
                    </a:lnTo>
                    <a:lnTo>
                      <a:pt x="1041" y="6"/>
                    </a:lnTo>
                    <a:lnTo>
                      <a:pt x="1034" y="13"/>
                    </a:lnTo>
                    <a:lnTo>
                      <a:pt x="1027" y="20"/>
                    </a:lnTo>
                    <a:lnTo>
                      <a:pt x="1020" y="28"/>
                    </a:lnTo>
                    <a:lnTo>
                      <a:pt x="1012" y="35"/>
                    </a:lnTo>
                    <a:lnTo>
                      <a:pt x="1004" y="43"/>
                    </a:lnTo>
                    <a:lnTo>
                      <a:pt x="996" y="51"/>
                    </a:lnTo>
                    <a:lnTo>
                      <a:pt x="989" y="59"/>
                    </a:lnTo>
                    <a:lnTo>
                      <a:pt x="984" y="69"/>
                    </a:lnTo>
                    <a:lnTo>
                      <a:pt x="979" y="80"/>
                    </a:lnTo>
                    <a:lnTo>
                      <a:pt x="973" y="92"/>
                    </a:lnTo>
                    <a:lnTo>
                      <a:pt x="968" y="104"/>
                    </a:lnTo>
                    <a:lnTo>
                      <a:pt x="962" y="116"/>
                    </a:lnTo>
                    <a:lnTo>
                      <a:pt x="955" y="128"/>
                    </a:lnTo>
                    <a:lnTo>
                      <a:pt x="949" y="141"/>
                    </a:lnTo>
                    <a:lnTo>
                      <a:pt x="941" y="154"/>
                    </a:lnTo>
                    <a:lnTo>
                      <a:pt x="932" y="156"/>
                    </a:lnTo>
                    <a:lnTo>
                      <a:pt x="923" y="157"/>
                    </a:lnTo>
                    <a:lnTo>
                      <a:pt x="914" y="157"/>
                    </a:lnTo>
                    <a:lnTo>
                      <a:pt x="904" y="158"/>
                    </a:lnTo>
                    <a:lnTo>
                      <a:pt x="896" y="159"/>
                    </a:lnTo>
                    <a:lnTo>
                      <a:pt x="887" y="160"/>
                    </a:lnTo>
                    <a:lnTo>
                      <a:pt x="878" y="163"/>
                    </a:lnTo>
                    <a:lnTo>
                      <a:pt x="868" y="167"/>
                    </a:lnTo>
                    <a:lnTo>
                      <a:pt x="868" y="167"/>
                    </a:lnTo>
                    <a:lnTo>
                      <a:pt x="867" y="167"/>
                    </a:lnTo>
                    <a:lnTo>
                      <a:pt x="866" y="167"/>
                    </a:lnTo>
                    <a:lnTo>
                      <a:pt x="864" y="166"/>
                    </a:lnTo>
                    <a:lnTo>
                      <a:pt x="862" y="165"/>
                    </a:lnTo>
                    <a:lnTo>
                      <a:pt x="860" y="164"/>
                    </a:lnTo>
                    <a:lnTo>
                      <a:pt x="856" y="163"/>
                    </a:lnTo>
                    <a:lnTo>
                      <a:pt x="854" y="160"/>
                    </a:lnTo>
                    <a:lnTo>
                      <a:pt x="854" y="155"/>
                    </a:lnTo>
                    <a:lnTo>
                      <a:pt x="854" y="150"/>
                    </a:lnTo>
                    <a:lnTo>
                      <a:pt x="853" y="145"/>
                    </a:lnTo>
                    <a:lnTo>
                      <a:pt x="853" y="139"/>
                    </a:lnTo>
                    <a:lnTo>
                      <a:pt x="852" y="135"/>
                    </a:lnTo>
                    <a:lnTo>
                      <a:pt x="851" y="130"/>
                    </a:lnTo>
                    <a:lnTo>
                      <a:pt x="849" y="125"/>
                    </a:lnTo>
                    <a:lnTo>
                      <a:pt x="847" y="120"/>
                    </a:lnTo>
                    <a:lnTo>
                      <a:pt x="852" y="104"/>
                    </a:lnTo>
                    <a:lnTo>
                      <a:pt x="857" y="91"/>
                    </a:lnTo>
                    <a:lnTo>
                      <a:pt x="863" y="78"/>
                    </a:lnTo>
                    <a:lnTo>
                      <a:pt x="868" y="67"/>
                    </a:lnTo>
                    <a:lnTo>
                      <a:pt x="873" y="55"/>
                    </a:lnTo>
                    <a:lnTo>
                      <a:pt x="878" y="42"/>
                    </a:lnTo>
                    <a:lnTo>
                      <a:pt x="883" y="25"/>
                    </a:lnTo>
                    <a:lnTo>
                      <a:pt x="888" y="5"/>
                    </a:lnTo>
                    <a:lnTo>
                      <a:pt x="888" y="4"/>
                    </a:lnTo>
                    <a:lnTo>
                      <a:pt x="889" y="3"/>
                    </a:lnTo>
                    <a:lnTo>
                      <a:pt x="889" y="3"/>
                    </a:lnTo>
                    <a:lnTo>
                      <a:pt x="890" y="2"/>
                    </a:lnTo>
                    <a:lnTo>
                      <a:pt x="890" y="1"/>
                    </a:lnTo>
                    <a:lnTo>
                      <a:pt x="891" y="1"/>
                    </a:lnTo>
                    <a:lnTo>
                      <a:pt x="891" y="0"/>
                    </a:lnTo>
                    <a:lnTo>
                      <a:pt x="892" y="0"/>
                    </a:lnTo>
                    <a:lnTo>
                      <a:pt x="814" y="0"/>
                    </a:lnTo>
                    <a:close/>
                    <a:moveTo>
                      <a:pt x="7281" y="0"/>
                    </a:moveTo>
                    <a:lnTo>
                      <a:pt x="7833" y="0"/>
                    </a:lnTo>
                    <a:lnTo>
                      <a:pt x="7842" y="1"/>
                    </a:lnTo>
                    <a:lnTo>
                      <a:pt x="7849" y="2"/>
                    </a:lnTo>
                    <a:lnTo>
                      <a:pt x="7856" y="2"/>
                    </a:lnTo>
                    <a:lnTo>
                      <a:pt x="7863" y="3"/>
                    </a:lnTo>
                    <a:lnTo>
                      <a:pt x="7870" y="4"/>
                    </a:lnTo>
                    <a:lnTo>
                      <a:pt x="7877" y="4"/>
                    </a:lnTo>
                    <a:lnTo>
                      <a:pt x="7884" y="5"/>
                    </a:lnTo>
                    <a:lnTo>
                      <a:pt x="7892" y="5"/>
                    </a:lnTo>
                    <a:lnTo>
                      <a:pt x="7894" y="25"/>
                    </a:lnTo>
                    <a:lnTo>
                      <a:pt x="7897" y="45"/>
                    </a:lnTo>
                    <a:lnTo>
                      <a:pt x="7899" y="65"/>
                    </a:lnTo>
                    <a:lnTo>
                      <a:pt x="7901" y="85"/>
                    </a:lnTo>
                    <a:lnTo>
                      <a:pt x="7903" y="106"/>
                    </a:lnTo>
                    <a:lnTo>
                      <a:pt x="7904" y="126"/>
                    </a:lnTo>
                    <a:lnTo>
                      <a:pt x="7905" y="147"/>
                    </a:lnTo>
                    <a:lnTo>
                      <a:pt x="7905" y="167"/>
                    </a:lnTo>
                    <a:lnTo>
                      <a:pt x="7912" y="167"/>
                    </a:lnTo>
                    <a:lnTo>
                      <a:pt x="7920" y="167"/>
                    </a:lnTo>
                    <a:lnTo>
                      <a:pt x="7927" y="167"/>
                    </a:lnTo>
                    <a:lnTo>
                      <a:pt x="7934" y="167"/>
                    </a:lnTo>
                    <a:lnTo>
                      <a:pt x="7941" y="167"/>
                    </a:lnTo>
                    <a:lnTo>
                      <a:pt x="7948" y="167"/>
                    </a:lnTo>
                    <a:lnTo>
                      <a:pt x="7953" y="167"/>
                    </a:lnTo>
                    <a:lnTo>
                      <a:pt x="7959" y="167"/>
                    </a:lnTo>
                    <a:lnTo>
                      <a:pt x="7970" y="162"/>
                    </a:lnTo>
                    <a:lnTo>
                      <a:pt x="7979" y="157"/>
                    </a:lnTo>
                    <a:lnTo>
                      <a:pt x="7988" y="152"/>
                    </a:lnTo>
                    <a:lnTo>
                      <a:pt x="7994" y="148"/>
                    </a:lnTo>
                    <a:lnTo>
                      <a:pt x="8000" y="144"/>
                    </a:lnTo>
                    <a:lnTo>
                      <a:pt x="8006" y="139"/>
                    </a:lnTo>
                    <a:lnTo>
                      <a:pt x="8012" y="136"/>
                    </a:lnTo>
                    <a:lnTo>
                      <a:pt x="8019" y="133"/>
                    </a:lnTo>
                    <a:lnTo>
                      <a:pt x="8023" y="135"/>
                    </a:lnTo>
                    <a:lnTo>
                      <a:pt x="8027" y="138"/>
                    </a:lnTo>
                    <a:lnTo>
                      <a:pt x="8030" y="143"/>
                    </a:lnTo>
                    <a:lnTo>
                      <a:pt x="8034" y="150"/>
                    </a:lnTo>
                    <a:lnTo>
                      <a:pt x="8039" y="160"/>
                    </a:lnTo>
                    <a:lnTo>
                      <a:pt x="8044" y="174"/>
                    </a:lnTo>
                    <a:lnTo>
                      <a:pt x="8051" y="195"/>
                    </a:lnTo>
                    <a:lnTo>
                      <a:pt x="8060" y="221"/>
                    </a:lnTo>
                    <a:lnTo>
                      <a:pt x="8062" y="224"/>
                    </a:lnTo>
                    <a:lnTo>
                      <a:pt x="8064" y="226"/>
                    </a:lnTo>
                    <a:lnTo>
                      <a:pt x="8067" y="228"/>
                    </a:lnTo>
                    <a:lnTo>
                      <a:pt x="8069" y="230"/>
                    </a:lnTo>
                    <a:lnTo>
                      <a:pt x="8072" y="232"/>
                    </a:lnTo>
                    <a:lnTo>
                      <a:pt x="8074" y="233"/>
                    </a:lnTo>
                    <a:lnTo>
                      <a:pt x="8077" y="234"/>
                    </a:lnTo>
                    <a:lnTo>
                      <a:pt x="8079" y="235"/>
                    </a:lnTo>
                    <a:lnTo>
                      <a:pt x="8079" y="247"/>
                    </a:lnTo>
                    <a:lnTo>
                      <a:pt x="8079" y="256"/>
                    </a:lnTo>
                    <a:lnTo>
                      <a:pt x="8078" y="263"/>
                    </a:lnTo>
                    <a:lnTo>
                      <a:pt x="8077" y="271"/>
                    </a:lnTo>
                    <a:lnTo>
                      <a:pt x="8074" y="280"/>
                    </a:lnTo>
                    <a:lnTo>
                      <a:pt x="8071" y="292"/>
                    </a:lnTo>
                    <a:lnTo>
                      <a:pt x="8066" y="305"/>
                    </a:lnTo>
                    <a:lnTo>
                      <a:pt x="8060" y="323"/>
                    </a:lnTo>
                    <a:lnTo>
                      <a:pt x="8062" y="349"/>
                    </a:lnTo>
                    <a:lnTo>
                      <a:pt x="8063" y="373"/>
                    </a:lnTo>
                    <a:lnTo>
                      <a:pt x="8065" y="397"/>
                    </a:lnTo>
                    <a:lnTo>
                      <a:pt x="8065" y="420"/>
                    </a:lnTo>
                    <a:lnTo>
                      <a:pt x="8066" y="444"/>
                    </a:lnTo>
                    <a:lnTo>
                      <a:pt x="8066" y="467"/>
                    </a:lnTo>
                    <a:lnTo>
                      <a:pt x="8066" y="490"/>
                    </a:lnTo>
                    <a:lnTo>
                      <a:pt x="8066" y="513"/>
                    </a:lnTo>
                    <a:lnTo>
                      <a:pt x="8071" y="546"/>
                    </a:lnTo>
                    <a:lnTo>
                      <a:pt x="8076" y="579"/>
                    </a:lnTo>
                    <a:lnTo>
                      <a:pt x="8081" y="612"/>
                    </a:lnTo>
                    <a:lnTo>
                      <a:pt x="8085" y="645"/>
                    </a:lnTo>
                    <a:lnTo>
                      <a:pt x="8090" y="676"/>
                    </a:lnTo>
                    <a:lnTo>
                      <a:pt x="8094" y="708"/>
                    </a:lnTo>
                    <a:lnTo>
                      <a:pt x="8097" y="739"/>
                    </a:lnTo>
                    <a:lnTo>
                      <a:pt x="8100" y="770"/>
                    </a:lnTo>
                    <a:lnTo>
                      <a:pt x="8107" y="784"/>
                    </a:lnTo>
                    <a:lnTo>
                      <a:pt x="8113" y="796"/>
                    </a:lnTo>
                    <a:lnTo>
                      <a:pt x="8118" y="805"/>
                    </a:lnTo>
                    <a:lnTo>
                      <a:pt x="8126" y="815"/>
                    </a:lnTo>
                    <a:lnTo>
                      <a:pt x="8135" y="827"/>
                    </a:lnTo>
                    <a:lnTo>
                      <a:pt x="8148" y="842"/>
                    </a:lnTo>
                    <a:lnTo>
                      <a:pt x="8165" y="861"/>
                    </a:lnTo>
                    <a:lnTo>
                      <a:pt x="8188" y="885"/>
                    </a:lnTo>
                    <a:lnTo>
                      <a:pt x="8193" y="899"/>
                    </a:lnTo>
                    <a:lnTo>
                      <a:pt x="8197" y="911"/>
                    </a:lnTo>
                    <a:lnTo>
                      <a:pt x="8202" y="923"/>
                    </a:lnTo>
                    <a:lnTo>
                      <a:pt x="8207" y="935"/>
                    </a:lnTo>
                    <a:lnTo>
                      <a:pt x="8211" y="948"/>
                    </a:lnTo>
                    <a:lnTo>
                      <a:pt x="8215" y="959"/>
                    </a:lnTo>
                    <a:lnTo>
                      <a:pt x="8218" y="970"/>
                    </a:lnTo>
                    <a:lnTo>
                      <a:pt x="8221" y="980"/>
                    </a:lnTo>
                    <a:lnTo>
                      <a:pt x="8239" y="980"/>
                    </a:lnTo>
                    <a:lnTo>
                      <a:pt x="8266" y="979"/>
                    </a:lnTo>
                    <a:lnTo>
                      <a:pt x="8300" y="977"/>
                    </a:lnTo>
                    <a:lnTo>
                      <a:pt x="8336" y="976"/>
                    </a:lnTo>
                    <a:lnTo>
                      <a:pt x="8373" y="974"/>
                    </a:lnTo>
                    <a:lnTo>
                      <a:pt x="8407" y="972"/>
                    </a:lnTo>
                    <a:lnTo>
                      <a:pt x="8433" y="971"/>
                    </a:lnTo>
                    <a:lnTo>
                      <a:pt x="8452" y="971"/>
                    </a:lnTo>
                    <a:lnTo>
                      <a:pt x="8486" y="1172"/>
                    </a:lnTo>
                    <a:lnTo>
                      <a:pt x="8372" y="1171"/>
                    </a:lnTo>
                    <a:lnTo>
                      <a:pt x="8369" y="1166"/>
                    </a:lnTo>
                    <a:lnTo>
                      <a:pt x="8364" y="1161"/>
                    </a:lnTo>
                    <a:lnTo>
                      <a:pt x="8357" y="1156"/>
                    </a:lnTo>
                    <a:lnTo>
                      <a:pt x="8348" y="1150"/>
                    </a:lnTo>
                    <a:lnTo>
                      <a:pt x="8325" y="1139"/>
                    </a:lnTo>
                    <a:lnTo>
                      <a:pt x="8301" y="1130"/>
                    </a:lnTo>
                    <a:lnTo>
                      <a:pt x="8275" y="1122"/>
                    </a:lnTo>
                    <a:lnTo>
                      <a:pt x="8253" y="1115"/>
                    </a:lnTo>
                    <a:lnTo>
                      <a:pt x="8235" y="1111"/>
                    </a:lnTo>
                    <a:lnTo>
                      <a:pt x="8227" y="1110"/>
                    </a:lnTo>
                    <a:lnTo>
                      <a:pt x="8216" y="1099"/>
                    </a:lnTo>
                    <a:lnTo>
                      <a:pt x="8207" y="1088"/>
                    </a:lnTo>
                    <a:lnTo>
                      <a:pt x="8197" y="1080"/>
                    </a:lnTo>
                    <a:lnTo>
                      <a:pt x="8184" y="1071"/>
                    </a:lnTo>
                    <a:lnTo>
                      <a:pt x="8169" y="1061"/>
                    </a:lnTo>
                    <a:lnTo>
                      <a:pt x="8149" y="1048"/>
                    </a:lnTo>
                    <a:lnTo>
                      <a:pt x="8122" y="1030"/>
                    </a:lnTo>
                    <a:lnTo>
                      <a:pt x="8086" y="1008"/>
                    </a:lnTo>
                    <a:lnTo>
                      <a:pt x="8071" y="992"/>
                    </a:lnTo>
                    <a:lnTo>
                      <a:pt x="8056" y="978"/>
                    </a:lnTo>
                    <a:lnTo>
                      <a:pt x="8041" y="965"/>
                    </a:lnTo>
                    <a:lnTo>
                      <a:pt x="8026" y="951"/>
                    </a:lnTo>
                    <a:lnTo>
                      <a:pt x="8011" y="937"/>
                    </a:lnTo>
                    <a:lnTo>
                      <a:pt x="7996" y="925"/>
                    </a:lnTo>
                    <a:lnTo>
                      <a:pt x="7980" y="912"/>
                    </a:lnTo>
                    <a:lnTo>
                      <a:pt x="7965" y="900"/>
                    </a:lnTo>
                    <a:lnTo>
                      <a:pt x="7963" y="892"/>
                    </a:lnTo>
                    <a:lnTo>
                      <a:pt x="7960" y="885"/>
                    </a:lnTo>
                    <a:lnTo>
                      <a:pt x="7958" y="879"/>
                    </a:lnTo>
                    <a:lnTo>
                      <a:pt x="7956" y="873"/>
                    </a:lnTo>
                    <a:lnTo>
                      <a:pt x="7955" y="867"/>
                    </a:lnTo>
                    <a:lnTo>
                      <a:pt x="7953" y="862"/>
                    </a:lnTo>
                    <a:lnTo>
                      <a:pt x="7952" y="857"/>
                    </a:lnTo>
                    <a:lnTo>
                      <a:pt x="7952" y="852"/>
                    </a:lnTo>
                    <a:lnTo>
                      <a:pt x="7943" y="841"/>
                    </a:lnTo>
                    <a:lnTo>
                      <a:pt x="7932" y="831"/>
                    </a:lnTo>
                    <a:lnTo>
                      <a:pt x="7924" y="821"/>
                    </a:lnTo>
                    <a:lnTo>
                      <a:pt x="7916" y="811"/>
                    </a:lnTo>
                    <a:lnTo>
                      <a:pt x="7908" y="801"/>
                    </a:lnTo>
                    <a:lnTo>
                      <a:pt x="7900" y="790"/>
                    </a:lnTo>
                    <a:lnTo>
                      <a:pt x="7893" y="780"/>
                    </a:lnTo>
                    <a:lnTo>
                      <a:pt x="7884" y="770"/>
                    </a:lnTo>
                    <a:lnTo>
                      <a:pt x="7862" y="729"/>
                    </a:lnTo>
                    <a:lnTo>
                      <a:pt x="7843" y="698"/>
                    </a:lnTo>
                    <a:lnTo>
                      <a:pt x="7826" y="672"/>
                    </a:lnTo>
                    <a:lnTo>
                      <a:pt x="7813" y="652"/>
                    </a:lnTo>
                    <a:lnTo>
                      <a:pt x="7803" y="635"/>
                    </a:lnTo>
                    <a:lnTo>
                      <a:pt x="7793" y="622"/>
                    </a:lnTo>
                    <a:lnTo>
                      <a:pt x="7784" y="609"/>
                    </a:lnTo>
                    <a:lnTo>
                      <a:pt x="7777" y="595"/>
                    </a:lnTo>
                    <a:lnTo>
                      <a:pt x="7772" y="554"/>
                    </a:lnTo>
                    <a:lnTo>
                      <a:pt x="7767" y="513"/>
                    </a:lnTo>
                    <a:lnTo>
                      <a:pt x="7762" y="472"/>
                    </a:lnTo>
                    <a:lnTo>
                      <a:pt x="7758" y="431"/>
                    </a:lnTo>
                    <a:lnTo>
                      <a:pt x="7754" y="390"/>
                    </a:lnTo>
                    <a:lnTo>
                      <a:pt x="7750" y="350"/>
                    </a:lnTo>
                    <a:lnTo>
                      <a:pt x="7747" y="310"/>
                    </a:lnTo>
                    <a:lnTo>
                      <a:pt x="7744" y="269"/>
                    </a:lnTo>
                    <a:lnTo>
                      <a:pt x="7721" y="254"/>
                    </a:lnTo>
                    <a:lnTo>
                      <a:pt x="7700" y="238"/>
                    </a:lnTo>
                    <a:lnTo>
                      <a:pt x="7678" y="223"/>
                    </a:lnTo>
                    <a:lnTo>
                      <a:pt x="7657" y="209"/>
                    </a:lnTo>
                    <a:lnTo>
                      <a:pt x="7637" y="195"/>
                    </a:lnTo>
                    <a:lnTo>
                      <a:pt x="7616" y="180"/>
                    </a:lnTo>
                    <a:lnTo>
                      <a:pt x="7596" y="167"/>
                    </a:lnTo>
                    <a:lnTo>
                      <a:pt x="7575" y="154"/>
                    </a:lnTo>
                    <a:lnTo>
                      <a:pt x="7551" y="144"/>
                    </a:lnTo>
                    <a:lnTo>
                      <a:pt x="7526" y="134"/>
                    </a:lnTo>
                    <a:lnTo>
                      <a:pt x="7503" y="125"/>
                    </a:lnTo>
                    <a:lnTo>
                      <a:pt x="7479" y="117"/>
                    </a:lnTo>
                    <a:lnTo>
                      <a:pt x="7456" y="109"/>
                    </a:lnTo>
                    <a:lnTo>
                      <a:pt x="7432" y="101"/>
                    </a:lnTo>
                    <a:lnTo>
                      <a:pt x="7410" y="94"/>
                    </a:lnTo>
                    <a:lnTo>
                      <a:pt x="7388" y="85"/>
                    </a:lnTo>
                    <a:lnTo>
                      <a:pt x="7372" y="74"/>
                    </a:lnTo>
                    <a:lnTo>
                      <a:pt x="7357" y="62"/>
                    </a:lnTo>
                    <a:lnTo>
                      <a:pt x="7344" y="51"/>
                    </a:lnTo>
                    <a:lnTo>
                      <a:pt x="7330" y="41"/>
                    </a:lnTo>
                    <a:lnTo>
                      <a:pt x="7318" y="30"/>
                    </a:lnTo>
                    <a:lnTo>
                      <a:pt x="7306" y="20"/>
                    </a:lnTo>
                    <a:lnTo>
                      <a:pt x="7294" y="10"/>
                    </a:lnTo>
                    <a:lnTo>
                      <a:pt x="7281" y="0"/>
                    </a:lnTo>
                    <a:close/>
                    <a:moveTo>
                      <a:pt x="5781" y="1265"/>
                    </a:moveTo>
                    <a:lnTo>
                      <a:pt x="5781" y="1265"/>
                    </a:lnTo>
                    <a:lnTo>
                      <a:pt x="5780" y="1264"/>
                    </a:lnTo>
                    <a:lnTo>
                      <a:pt x="5779" y="1263"/>
                    </a:lnTo>
                    <a:lnTo>
                      <a:pt x="5776" y="1261"/>
                    </a:lnTo>
                    <a:lnTo>
                      <a:pt x="5774" y="1259"/>
                    </a:lnTo>
                    <a:lnTo>
                      <a:pt x="5772" y="1257"/>
                    </a:lnTo>
                    <a:lnTo>
                      <a:pt x="5770" y="1255"/>
                    </a:lnTo>
                    <a:lnTo>
                      <a:pt x="5767" y="1252"/>
                    </a:lnTo>
                    <a:lnTo>
                      <a:pt x="5769" y="1216"/>
                    </a:lnTo>
                    <a:lnTo>
                      <a:pt x="5771" y="1188"/>
                    </a:lnTo>
                    <a:lnTo>
                      <a:pt x="5773" y="1168"/>
                    </a:lnTo>
                    <a:lnTo>
                      <a:pt x="5775" y="1153"/>
                    </a:lnTo>
                    <a:lnTo>
                      <a:pt x="5777" y="1140"/>
                    </a:lnTo>
                    <a:lnTo>
                      <a:pt x="5780" y="1131"/>
                    </a:lnTo>
                    <a:lnTo>
                      <a:pt x="5784" y="1121"/>
                    </a:lnTo>
                    <a:lnTo>
                      <a:pt x="5788" y="1110"/>
                    </a:lnTo>
                    <a:lnTo>
                      <a:pt x="5798" y="1109"/>
                    </a:lnTo>
                    <a:lnTo>
                      <a:pt x="5809" y="1109"/>
                    </a:lnTo>
                    <a:lnTo>
                      <a:pt x="5820" y="1107"/>
                    </a:lnTo>
                    <a:lnTo>
                      <a:pt x="5833" y="1106"/>
                    </a:lnTo>
                    <a:lnTo>
                      <a:pt x="5844" y="1103"/>
                    </a:lnTo>
                    <a:lnTo>
                      <a:pt x="5857" y="1101"/>
                    </a:lnTo>
                    <a:lnTo>
                      <a:pt x="5869" y="1099"/>
                    </a:lnTo>
                    <a:lnTo>
                      <a:pt x="5882" y="1095"/>
                    </a:lnTo>
                    <a:lnTo>
                      <a:pt x="5887" y="1088"/>
                    </a:lnTo>
                    <a:lnTo>
                      <a:pt x="5893" y="1082"/>
                    </a:lnTo>
                    <a:lnTo>
                      <a:pt x="5899" y="1077"/>
                    </a:lnTo>
                    <a:lnTo>
                      <a:pt x="5905" y="1071"/>
                    </a:lnTo>
                    <a:lnTo>
                      <a:pt x="5911" y="1065"/>
                    </a:lnTo>
                    <a:lnTo>
                      <a:pt x="5917" y="1059"/>
                    </a:lnTo>
                    <a:lnTo>
                      <a:pt x="5923" y="1051"/>
                    </a:lnTo>
                    <a:lnTo>
                      <a:pt x="5929" y="1041"/>
                    </a:lnTo>
                    <a:lnTo>
                      <a:pt x="5929" y="1021"/>
                    </a:lnTo>
                    <a:lnTo>
                      <a:pt x="5929" y="1001"/>
                    </a:lnTo>
                    <a:lnTo>
                      <a:pt x="5930" y="980"/>
                    </a:lnTo>
                    <a:lnTo>
                      <a:pt x="5930" y="960"/>
                    </a:lnTo>
                    <a:lnTo>
                      <a:pt x="5931" y="938"/>
                    </a:lnTo>
                    <a:lnTo>
                      <a:pt x="5932" y="917"/>
                    </a:lnTo>
                    <a:lnTo>
                      <a:pt x="5934" y="894"/>
                    </a:lnTo>
                    <a:lnTo>
                      <a:pt x="5936" y="872"/>
                    </a:lnTo>
                    <a:lnTo>
                      <a:pt x="5936" y="872"/>
                    </a:lnTo>
                    <a:lnTo>
                      <a:pt x="5935" y="872"/>
                    </a:lnTo>
                    <a:lnTo>
                      <a:pt x="5933" y="872"/>
                    </a:lnTo>
                    <a:lnTo>
                      <a:pt x="5932" y="871"/>
                    </a:lnTo>
                    <a:lnTo>
                      <a:pt x="5930" y="870"/>
                    </a:lnTo>
                    <a:lnTo>
                      <a:pt x="5927" y="869"/>
                    </a:lnTo>
                    <a:lnTo>
                      <a:pt x="5924" y="868"/>
                    </a:lnTo>
                    <a:lnTo>
                      <a:pt x="5922" y="865"/>
                    </a:lnTo>
                    <a:lnTo>
                      <a:pt x="5919" y="856"/>
                    </a:lnTo>
                    <a:lnTo>
                      <a:pt x="5917" y="846"/>
                    </a:lnTo>
                    <a:lnTo>
                      <a:pt x="5914" y="835"/>
                    </a:lnTo>
                    <a:lnTo>
                      <a:pt x="5912" y="825"/>
                    </a:lnTo>
                    <a:lnTo>
                      <a:pt x="5909" y="815"/>
                    </a:lnTo>
                    <a:lnTo>
                      <a:pt x="5907" y="805"/>
                    </a:lnTo>
                    <a:lnTo>
                      <a:pt x="5904" y="794"/>
                    </a:lnTo>
                    <a:lnTo>
                      <a:pt x="5902" y="784"/>
                    </a:lnTo>
                    <a:lnTo>
                      <a:pt x="5890" y="770"/>
                    </a:lnTo>
                    <a:lnTo>
                      <a:pt x="5877" y="756"/>
                    </a:lnTo>
                    <a:lnTo>
                      <a:pt x="5866" y="740"/>
                    </a:lnTo>
                    <a:lnTo>
                      <a:pt x="5856" y="725"/>
                    </a:lnTo>
                    <a:lnTo>
                      <a:pt x="5845" y="710"/>
                    </a:lnTo>
                    <a:lnTo>
                      <a:pt x="5835" y="697"/>
                    </a:lnTo>
                    <a:lnTo>
                      <a:pt x="5824" y="684"/>
                    </a:lnTo>
                    <a:lnTo>
                      <a:pt x="5814" y="675"/>
                    </a:lnTo>
                    <a:lnTo>
                      <a:pt x="5809" y="666"/>
                    </a:lnTo>
                    <a:lnTo>
                      <a:pt x="5804" y="658"/>
                    </a:lnTo>
                    <a:lnTo>
                      <a:pt x="5798" y="650"/>
                    </a:lnTo>
                    <a:lnTo>
                      <a:pt x="5792" y="641"/>
                    </a:lnTo>
                    <a:lnTo>
                      <a:pt x="5787" y="634"/>
                    </a:lnTo>
                    <a:lnTo>
                      <a:pt x="5782" y="626"/>
                    </a:lnTo>
                    <a:lnTo>
                      <a:pt x="5777" y="617"/>
                    </a:lnTo>
                    <a:lnTo>
                      <a:pt x="5774" y="608"/>
                    </a:lnTo>
                    <a:lnTo>
                      <a:pt x="5771" y="605"/>
                    </a:lnTo>
                    <a:lnTo>
                      <a:pt x="5769" y="603"/>
                    </a:lnTo>
                    <a:lnTo>
                      <a:pt x="5766" y="600"/>
                    </a:lnTo>
                    <a:lnTo>
                      <a:pt x="5763" y="597"/>
                    </a:lnTo>
                    <a:lnTo>
                      <a:pt x="5760" y="594"/>
                    </a:lnTo>
                    <a:lnTo>
                      <a:pt x="5756" y="589"/>
                    </a:lnTo>
                    <a:lnTo>
                      <a:pt x="5752" y="585"/>
                    </a:lnTo>
                    <a:lnTo>
                      <a:pt x="5747" y="580"/>
                    </a:lnTo>
                    <a:lnTo>
                      <a:pt x="5740" y="580"/>
                    </a:lnTo>
                    <a:lnTo>
                      <a:pt x="5733" y="579"/>
                    </a:lnTo>
                    <a:lnTo>
                      <a:pt x="5724" y="578"/>
                    </a:lnTo>
                    <a:lnTo>
                      <a:pt x="5717" y="576"/>
                    </a:lnTo>
                    <a:lnTo>
                      <a:pt x="5709" y="574"/>
                    </a:lnTo>
                    <a:lnTo>
                      <a:pt x="5702" y="572"/>
                    </a:lnTo>
                    <a:lnTo>
                      <a:pt x="5695" y="570"/>
                    </a:lnTo>
                    <a:lnTo>
                      <a:pt x="5687" y="567"/>
                    </a:lnTo>
                    <a:lnTo>
                      <a:pt x="5683" y="560"/>
                    </a:lnTo>
                    <a:lnTo>
                      <a:pt x="5679" y="554"/>
                    </a:lnTo>
                    <a:lnTo>
                      <a:pt x="5676" y="548"/>
                    </a:lnTo>
                    <a:lnTo>
                      <a:pt x="5674" y="539"/>
                    </a:lnTo>
                    <a:lnTo>
                      <a:pt x="5672" y="528"/>
                    </a:lnTo>
                    <a:lnTo>
                      <a:pt x="5670" y="513"/>
                    </a:lnTo>
                    <a:lnTo>
                      <a:pt x="5669" y="493"/>
                    </a:lnTo>
                    <a:lnTo>
                      <a:pt x="5666" y="465"/>
                    </a:lnTo>
                    <a:lnTo>
                      <a:pt x="5666" y="465"/>
                    </a:lnTo>
                    <a:lnTo>
                      <a:pt x="5667" y="464"/>
                    </a:lnTo>
                    <a:lnTo>
                      <a:pt x="5667" y="463"/>
                    </a:lnTo>
                    <a:lnTo>
                      <a:pt x="5667" y="461"/>
                    </a:lnTo>
                    <a:lnTo>
                      <a:pt x="5668" y="459"/>
                    </a:lnTo>
                    <a:lnTo>
                      <a:pt x="5669" y="457"/>
                    </a:lnTo>
                    <a:lnTo>
                      <a:pt x="5671" y="455"/>
                    </a:lnTo>
                    <a:lnTo>
                      <a:pt x="5673" y="452"/>
                    </a:lnTo>
                    <a:lnTo>
                      <a:pt x="5732" y="459"/>
                    </a:lnTo>
                    <a:lnTo>
                      <a:pt x="5774" y="464"/>
                    </a:lnTo>
                    <a:lnTo>
                      <a:pt x="5805" y="468"/>
                    </a:lnTo>
                    <a:lnTo>
                      <a:pt x="5825" y="470"/>
                    </a:lnTo>
                    <a:lnTo>
                      <a:pt x="5838" y="473"/>
                    </a:lnTo>
                    <a:lnTo>
                      <a:pt x="5843" y="475"/>
                    </a:lnTo>
                    <a:lnTo>
                      <a:pt x="5844" y="476"/>
                    </a:lnTo>
                    <a:lnTo>
                      <a:pt x="5844" y="476"/>
                    </a:lnTo>
                    <a:lnTo>
                      <a:pt x="5843" y="478"/>
                    </a:lnTo>
                    <a:lnTo>
                      <a:pt x="5842" y="479"/>
                    </a:lnTo>
                    <a:lnTo>
                      <a:pt x="5842" y="481"/>
                    </a:lnTo>
                    <a:lnTo>
                      <a:pt x="5842" y="484"/>
                    </a:lnTo>
                    <a:lnTo>
                      <a:pt x="5842" y="486"/>
                    </a:lnTo>
                    <a:lnTo>
                      <a:pt x="5842" y="489"/>
                    </a:lnTo>
                    <a:lnTo>
                      <a:pt x="5843" y="491"/>
                    </a:lnTo>
                    <a:lnTo>
                      <a:pt x="5844" y="495"/>
                    </a:lnTo>
                    <a:lnTo>
                      <a:pt x="5846" y="497"/>
                    </a:lnTo>
                    <a:lnTo>
                      <a:pt x="5848" y="500"/>
                    </a:lnTo>
                    <a:lnTo>
                      <a:pt x="5851" y="500"/>
                    </a:lnTo>
                    <a:lnTo>
                      <a:pt x="5853" y="500"/>
                    </a:lnTo>
                    <a:lnTo>
                      <a:pt x="5856" y="499"/>
                    </a:lnTo>
                    <a:lnTo>
                      <a:pt x="5858" y="499"/>
                    </a:lnTo>
                    <a:lnTo>
                      <a:pt x="5861" y="498"/>
                    </a:lnTo>
                    <a:lnTo>
                      <a:pt x="5863" y="497"/>
                    </a:lnTo>
                    <a:lnTo>
                      <a:pt x="5866" y="495"/>
                    </a:lnTo>
                    <a:lnTo>
                      <a:pt x="5868" y="493"/>
                    </a:lnTo>
                    <a:lnTo>
                      <a:pt x="5882" y="504"/>
                    </a:lnTo>
                    <a:lnTo>
                      <a:pt x="5893" y="513"/>
                    </a:lnTo>
                    <a:lnTo>
                      <a:pt x="5902" y="522"/>
                    </a:lnTo>
                    <a:lnTo>
                      <a:pt x="5911" y="532"/>
                    </a:lnTo>
                    <a:lnTo>
                      <a:pt x="5921" y="545"/>
                    </a:lnTo>
                    <a:lnTo>
                      <a:pt x="5934" y="560"/>
                    </a:lnTo>
                    <a:lnTo>
                      <a:pt x="5949" y="581"/>
                    </a:lnTo>
                    <a:lnTo>
                      <a:pt x="5969" y="608"/>
                    </a:lnTo>
                    <a:lnTo>
                      <a:pt x="5973" y="621"/>
                    </a:lnTo>
                    <a:lnTo>
                      <a:pt x="5977" y="633"/>
                    </a:lnTo>
                    <a:lnTo>
                      <a:pt x="5980" y="645"/>
                    </a:lnTo>
                    <a:lnTo>
                      <a:pt x="5982" y="658"/>
                    </a:lnTo>
                    <a:lnTo>
                      <a:pt x="5984" y="674"/>
                    </a:lnTo>
                    <a:lnTo>
                      <a:pt x="5986" y="697"/>
                    </a:lnTo>
                    <a:lnTo>
                      <a:pt x="5987" y="725"/>
                    </a:lnTo>
                    <a:lnTo>
                      <a:pt x="5990" y="764"/>
                    </a:lnTo>
                    <a:lnTo>
                      <a:pt x="5990" y="769"/>
                    </a:lnTo>
                    <a:lnTo>
                      <a:pt x="5990" y="774"/>
                    </a:lnTo>
                    <a:lnTo>
                      <a:pt x="5989" y="779"/>
                    </a:lnTo>
                    <a:lnTo>
                      <a:pt x="5989" y="785"/>
                    </a:lnTo>
                    <a:lnTo>
                      <a:pt x="5988" y="790"/>
                    </a:lnTo>
                    <a:lnTo>
                      <a:pt x="5987" y="797"/>
                    </a:lnTo>
                    <a:lnTo>
                      <a:pt x="5985" y="804"/>
                    </a:lnTo>
                    <a:lnTo>
                      <a:pt x="5983" y="811"/>
                    </a:lnTo>
                    <a:lnTo>
                      <a:pt x="5985" y="814"/>
                    </a:lnTo>
                    <a:lnTo>
                      <a:pt x="5988" y="816"/>
                    </a:lnTo>
                    <a:lnTo>
                      <a:pt x="5990" y="819"/>
                    </a:lnTo>
                    <a:lnTo>
                      <a:pt x="5993" y="822"/>
                    </a:lnTo>
                    <a:lnTo>
                      <a:pt x="5995" y="825"/>
                    </a:lnTo>
                    <a:lnTo>
                      <a:pt x="5998" y="829"/>
                    </a:lnTo>
                    <a:lnTo>
                      <a:pt x="6000" y="833"/>
                    </a:lnTo>
                    <a:lnTo>
                      <a:pt x="6003" y="838"/>
                    </a:lnTo>
                    <a:lnTo>
                      <a:pt x="6005" y="856"/>
                    </a:lnTo>
                    <a:lnTo>
                      <a:pt x="6008" y="874"/>
                    </a:lnTo>
                    <a:lnTo>
                      <a:pt x="6010" y="892"/>
                    </a:lnTo>
                    <a:lnTo>
                      <a:pt x="6013" y="910"/>
                    </a:lnTo>
                    <a:lnTo>
                      <a:pt x="6015" y="929"/>
                    </a:lnTo>
                    <a:lnTo>
                      <a:pt x="6018" y="948"/>
                    </a:lnTo>
                    <a:lnTo>
                      <a:pt x="6020" y="967"/>
                    </a:lnTo>
                    <a:lnTo>
                      <a:pt x="6023" y="987"/>
                    </a:lnTo>
                    <a:lnTo>
                      <a:pt x="6022" y="995"/>
                    </a:lnTo>
                    <a:lnTo>
                      <a:pt x="6021" y="1003"/>
                    </a:lnTo>
                    <a:lnTo>
                      <a:pt x="6020" y="1011"/>
                    </a:lnTo>
                    <a:lnTo>
                      <a:pt x="6018" y="1019"/>
                    </a:lnTo>
                    <a:lnTo>
                      <a:pt x="6016" y="1027"/>
                    </a:lnTo>
                    <a:lnTo>
                      <a:pt x="6014" y="1036"/>
                    </a:lnTo>
                    <a:lnTo>
                      <a:pt x="6012" y="1045"/>
                    </a:lnTo>
                    <a:lnTo>
                      <a:pt x="6009" y="1055"/>
                    </a:lnTo>
                    <a:lnTo>
                      <a:pt x="6002" y="1068"/>
                    </a:lnTo>
                    <a:lnTo>
                      <a:pt x="5993" y="1082"/>
                    </a:lnTo>
                    <a:lnTo>
                      <a:pt x="5985" y="1095"/>
                    </a:lnTo>
                    <a:lnTo>
                      <a:pt x="5975" y="1110"/>
                    </a:lnTo>
                    <a:lnTo>
                      <a:pt x="5965" y="1125"/>
                    </a:lnTo>
                    <a:lnTo>
                      <a:pt x="5956" y="1140"/>
                    </a:lnTo>
                    <a:lnTo>
                      <a:pt x="5946" y="1156"/>
                    </a:lnTo>
                    <a:lnTo>
                      <a:pt x="5936" y="1170"/>
                    </a:lnTo>
                    <a:lnTo>
                      <a:pt x="5922" y="1179"/>
                    </a:lnTo>
                    <a:lnTo>
                      <a:pt x="5911" y="1186"/>
                    </a:lnTo>
                    <a:lnTo>
                      <a:pt x="5903" y="1191"/>
                    </a:lnTo>
                    <a:lnTo>
                      <a:pt x="5895" y="1195"/>
                    </a:lnTo>
                    <a:lnTo>
                      <a:pt x="5886" y="1200"/>
                    </a:lnTo>
                    <a:lnTo>
                      <a:pt x="5876" y="1203"/>
                    </a:lnTo>
                    <a:lnTo>
                      <a:pt x="5864" y="1207"/>
                    </a:lnTo>
                    <a:lnTo>
                      <a:pt x="5848" y="1211"/>
                    </a:lnTo>
                    <a:lnTo>
                      <a:pt x="5845" y="1217"/>
                    </a:lnTo>
                    <a:lnTo>
                      <a:pt x="5842" y="1222"/>
                    </a:lnTo>
                    <a:lnTo>
                      <a:pt x="5838" y="1229"/>
                    </a:lnTo>
                    <a:lnTo>
                      <a:pt x="5834" y="1235"/>
                    </a:lnTo>
                    <a:lnTo>
                      <a:pt x="5830" y="1242"/>
                    </a:lnTo>
                    <a:lnTo>
                      <a:pt x="5824" y="1251"/>
                    </a:lnTo>
                    <a:lnTo>
                      <a:pt x="5819" y="1258"/>
                    </a:lnTo>
                    <a:lnTo>
                      <a:pt x="5814" y="1265"/>
                    </a:lnTo>
                    <a:lnTo>
                      <a:pt x="5812" y="1265"/>
                    </a:lnTo>
                    <a:lnTo>
                      <a:pt x="5808" y="1265"/>
                    </a:lnTo>
                    <a:lnTo>
                      <a:pt x="5804" y="1265"/>
                    </a:lnTo>
                    <a:lnTo>
                      <a:pt x="5800" y="1265"/>
                    </a:lnTo>
                    <a:lnTo>
                      <a:pt x="5796" y="1265"/>
                    </a:lnTo>
                    <a:lnTo>
                      <a:pt x="5791" y="1265"/>
                    </a:lnTo>
                    <a:lnTo>
                      <a:pt x="5786" y="1265"/>
                    </a:lnTo>
                    <a:lnTo>
                      <a:pt x="5781" y="1265"/>
                    </a:lnTo>
                    <a:close/>
                    <a:moveTo>
                      <a:pt x="720" y="1062"/>
                    </a:moveTo>
                    <a:lnTo>
                      <a:pt x="718" y="1062"/>
                    </a:lnTo>
                    <a:lnTo>
                      <a:pt x="715" y="1061"/>
                    </a:lnTo>
                    <a:lnTo>
                      <a:pt x="712" y="1060"/>
                    </a:lnTo>
                    <a:lnTo>
                      <a:pt x="709" y="1058"/>
                    </a:lnTo>
                    <a:lnTo>
                      <a:pt x="705" y="1056"/>
                    </a:lnTo>
                    <a:lnTo>
                      <a:pt x="701" y="1054"/>
                    </a:lnTo>
                    <a:lnTo>
                      <a:pt x="697" y="1051"/>
                    </a:lnTo>
                    <a:lnTo>
                      <a:pt x="693" y="1049"/>
                    </a:lnTo>
                    <a:lnTo>
                      <a:pt x="680" y="1049"/>
                    </a:lnTo>
                    <a:lnTo>
                      <a:pt x="667" y="1049"/>
                    </a:lnTo>
                    <a:lnTo>
                      <a:pt x="652" y="1049"/>
                    </a:lnTo>
                    <a:lnTo>
                      <a:pt x="638" y="1048"/>
                    </a:lnTo>
                    <a:lnTo>
                      <a:pt x="624" y="1046"/>
                    </a:lnTo>
                    <a:lnTo>
                      <a:pt x="609" y="1045"/>
                    </a:lnTo>
                    <a:lnTo>
                      <a:pt x="594" y="1043"/>
                    </a:lnTo>
                    <a:lnTo>
                      <a:pt x="579" y="1041"/>
                    </a:lnTo>
                    <a:lnTo>
                      <a:pt x="579" y="1034"/>
                    </a:lnTo>
                    <a:lnTo>
                      <a:pt x="580" y="1026"/>
                    </a:lnTo>
                    <a:lnTo>
                      <a:pt x="581" y="1019"/>
                    </a:lnTo>
                    <a:lnTo>
                      <a:pt x="583" y="1011"/>
                    </a:lnTo>
                    <a:lnTo>
                      <a:pt x="585" y="1004"/>
                    </a:lnTo>
                    <a:lnTo>
                      <a:pt x="587" y="995"/>
                    </a:lnTo>
                    <a:lnTo>
                      <a:pt x="589" y="988"/>
                    </a:lnTo>
                    <a:lnTo>
                      <a:pt x="592" y="980"/>
                    </a:lnTo>
                    <a:lnTo>
                      <a:pt x="610" y="980"/>
                    </a:lnTo>
                    <a:lnTo>
                      <a:pt x="629" y="979"/>
                    </a:lnTo>
                    <a:lnTo>
                      <a:pt x="647" y="978"/>
                    </a:lnTo>
                    <a:lnTo>
                      <a:pt x="667" y="976"/>
                    </a:lnTo>
                    <a:lnTo>
                      <a:pt x="686" y="974"/>
                    </a:lnTo>
                    <a:lnTo>
                      <a:pt x="706" y="972"/>
                    </a:lnTo>
                    <a:lnTo>
                      <a:pt x="727" y="970"/>
                    </a:lnTo>
                    <a:lnTo>
                      <a:pt x="746" y="967"/>
                    </a:lnTo>
                    <a:lnTo>
                      <a:pt x="772" y="960"/>
                    </a:lnTo>
                    <a:lnTo>
                      <a:pt x="797" y="952"/>
                    </a:lnTo>
                    <a:lnTo>
                      <a:pt x="822" y="943"/>
                    </a:lnTo>
                    <a:lnTo>
                      <a:pt x="847" y="935"/>
                    </a:lnTo>
                    <a:lnTo>
                      <a:pt x="873" y="927"/>
                    </a:lnTo>
                    <a:lnTo>
                      <a:pt x="898" y="918"/>
                    </a:lnTo>
                    <a:lnTo>
                      <a:pt x="923" y="909"/>
                    </a:lnTo>
                    <a:lnTo>
                      <a:pt x="948" y="900"/>
                    </a:lnTo>
                    <a:lnTo>
                      <a:pt x="948" y="899"/>
                    </a:lnTo>
                    <a:lnTo>
                      <a:pt x="948" y="899"/>
                    </a:lnTo>
                    <a:lnTo>
                      <a:pt x="948" y="897"/>
                    </a:lnTo>
                    <a:lnTo>
                      <a:pt x="949" y="895"/>
                    </a:lnTo>
                    <a:lnTo>
                      <a:pt x="950" y="893"/>
                    </a:lnTo>
                    <a:lnTo>
                      <a:pt x="951" y="890"/>
                    </a:lnTo>
                    <a:lnTo>
                      <a:pt x="952" y="888"/>
                    </a:lnTo>
                    <a:lnTo>
                      <a:pt x="955" y="885"/>
                    </a:lnTo>
                    <a:lnTo>
                      <a:pt x="966" y="883"/>
                    </a:lnTo>
                    <a:lnTo>
                      <a:pt x="976" y="880"/>
                    </a:lnTo>
                    <a:lnTo>
                      <a:pt x="988" y="878"/>
                    </a:lnTo>
                    <a:lnTo>
                      <a:pt x="999" y="875"/>
                    </a:lnTo>
                    <a:lnTo>
                      <a:pt x="1012" y="871"/>
                    </a:lnTo>
                    <a:lnTo>
                      <a:pt x="1024" y="868"/>
                    </a:lnTo>
                    <a:lnTo>
                      <a:pt x="1036" y="863"/>
                    </a:lnTo>
                    <a:lnTo>
                      <a:pt x="1049" y="859"/>
                    </a:lnTo>
                    <a:lnTo>
                      <a:pt x="1054" y="852"/>
                    </a:lnTo>
                    <a:lnTo>
                      <a:pt x="1062" y="844"/>
                    </a:lnTo>
                    <a:lnTo>
                      <a:pt x="1069" y="837"/>
                    </a:lnTo>
                    <a:lnTo>
                      <a:pt x="1078" y="830"/>
                    </a:lnTo>
                    <a:lnTo>
                      <a:pt x="1087" y="822"/>
                    </a:lnTo>
                    <a:lnTo>
                      <a:pt x="1096" y="813"/>
                    </a:lnTo>
                    <a:lnTo>
                      <a:pt x="1106" y="803"/>
                    </a:lnTo>
                    <a:lnTo>
                      <a:pt x="1117" y="790"/>
                    </a:lnTo>
                    <a:lnTo>
                      <a:pt x="1117" y="785"/>
                    </a:lnTo>
                    <a:lnTo>
                      <a:pt x="1118" y="780"/>
                    </a:lnTo>
                    <a:lnTo>
                      <a:pt x="1119" y="775"/>
                    </a:lnTo>
                    <a:lnTo>
                      <a:pt x="1121" y="770"/>
                    </a:lnTo>
                    <a:lnTo>
                      <a:pt x="1123" y="764"/>
                    </a:lnTo>
                    <a:lnTo>
                      <a:pt x="1125" y="758"/>
                    </a:lnTo>
                    <a:lnTo>
                      <a:pt x="1127" y="751"/>
                    </a:lnTo>
                    <a:lnTo>
                      <a:pt x="1130" y="743"/>
                    </a:lnTo>
                    <a:lnTo>
                      <a:pt x="1147" y="736"/>
                    </a:lnTo>
                    <a:lnTo>
                      <a:pt x="1162" y="731"/>
                    </a:lnTo>
                    <a:lnTo>
                      <a:pt x="1172" y="727"/>
                    </a:lnTo>
                    <a:lnTo>
                      <a:pt x="1179" y="723"/>
                    </a:lnTo>
                    <a:lnTo>
                      <a:pt x="1186" y="719"/>
                    </a:lnTo>
                    <a:lnTo>
                      <a:pt x="1191" y="715"/>
                    </a:lnTo>
                    <a:lnTo>
                      <a:pt x="1197" y="710"/>
                    </a:lnTo>
                    <a:lnTo>
                      <a:pt x="1203" y="703"/>
                    </a:lnTo>
                    <a:lnTo>
                      <a:pt x="1212" y="703"/>
                    </a:lnTo>
                    <a:lnTo>
                      <a:pt x="1219" y="703"/>
                    </a:lnTo>
                    <a:lnTo>
                      <a:pt x="1227" y="703"/>
                    </a:lnTo>
                    <a:lnTo>
                      <a:pt x="1234" y="702"/>
                    </a:lnTo>
                    <a:lnTo>
                      <a:pt x="1241" y="701"/>
                    </a:lnTo>
                    <a:lnTo>
                      <a:pt x="1249" y="700"/>
                    </a:lnTo>
                    <a:lnTo>
                      <a:pt x="1256" y="699"/>
                    </a:lnTo>
                    <a:lnTo>
                      <a:pt x="1265" y="696"/>
                    </a:lnTo>
                    <a:lnTo>
                      <a:pt x="1265" y="711"/>
                    </a:lnTo>
                    <a:lnTo>
                      <a:pt x="1265" y="726"/>
                    </a:lnTo>
                    <a:lnTo>
                      <a:pt x="1265" y="741"/>
                    </a:lnTo>
                    <a:lnTo>
                      <a:pt x="1265" y="757"/>
                    </a:lnTo>
                    <a:lnTo>
                      <a:pt x="1265" y="772"/>
                    </a:lnTo>
                    <a:lnTo>
                      <a:pt x="1265" y="787"/>
                    </a:lnTo>
                    <a:lnTo>
                      <a:pt x="1265" y="803"/>
                    </a:lnTo>
                    <a:lnTo>
                      <a:pt x="1265" y="818"/>
                    </a:lnTo>
                    <a:lnTo>
                      <a:pt x="1256" y="826"/>
                    </a:lnTo>
                    <a:lnTo>
                      <a:pt x="1248" y="834"/>
                    </a:lnTo>
                    <a:lnTo>
                      <a:pt x="1239" y="843"/>
                    </a:lnTo>
                    <a:lnTo>
                      <a:pt x="1230" y="853"/>
                    </a:lnTo>
                    <a:lnTo>
                      <a:pt x="1220" y="862"/>
                    </a:lnTo>
                    <a:lnTo>
                      <a:pt x="1211" y="872"/>
                    </a:lnTo>
                    <a:lnTo>
                      <a:pt x="1200" y="882"/>
                    </a:lnTo>
                    <a:lnTo>
                      <a:pt x="1190" y="892"/>
                    </a:lnTo>
                    <a:lnTo>
                      <a:pt x="1183" y="892"/>
                    </a:lnTo>
                    <a:lnTo>
                      <a:pt x="1175" y="893"/>
                    </a:lnTo>
                    <a:lnTo>
                      <a:pt x="1168" y="894"/>
                    </a:lnTo>
                    <a:lnTo>
                      <a:pt x="1161" y="897"/>
                    </a:lnTo>
                    <a:lnTo>
                      <a:pt x="1152" y="899"/>
                    </a:lnTo>
                    <a:lnTo>
                      <a:pt x="1145" y="901"/>
                    </a:lnTo>
                    <a:lnTo>
                      <a:pt x="1137" y="904"/>
                    </a:lnTo>
                    <a:lnTo>
                      <a:pt x="1130" y="906"/>
                    </a:lnTo>
                    <a:lnTo>
                      <a:pt x="1127" y="914"/>
                    </a:lnTo>
                    <a:lnTo>
                      <a:pt x="1124" y="921"/>
                    </a:lnTo>
                    <a:lnTo>
                      <a:pt x="1120" y="929"/>
                    </a:lnTo>
                    <a:lnTo>
                      <a:pt x="1116" y="937"/>
                    </a:lnTo>
                    <a:lnTo>
                      <a:pt x="1111" y="945"/>
                    </a:lnTo>
                    <a:lnTo>
                      <a:pt x="1106" y="955"/>
                    </a:lnTo>
                    <a:lnTo>
                      <a:pt x="1101" y="964"/>
                    </a:lnTo>
                    <a:lnTo>
                      <a:pt x="1096" y="974"/>
                    </a:lnTo>
                    <a:lnTo>
                      <a:pt x="1086" y="981"/>
                    </a:lnTo>
                    <a:lnTo>
                      <a:pt x="1076" y="989"/>
                    </a:lnTo>
                    <a:lnTo>
                      <a:pt x="1066" y="998"/>
                    </a:lnTo>
                    <a:lnTo>
                      <a:pt x="1055" y="1005"/>
                    </a:lnTo>
                    <a:lnTo>
                      <a:pt x="1046" y="1014"/>
                    </a:lnTo>
                    <a:lnTo>
                      <a:pt x="1036" y="1022"/>
                    </a:lnTo>
                    <a:lnTo>
                      <a:pt x="1026" y="1032"/>
                    </a:lnTo>
                    <a:lnTo>
                      <a:pt x="1016" y="1041"/>
                    </a:lnTo>
                    <a:lnTo>
                      <a:pt x="1005" y="1041"/>
                    </a:lnTo>
                    <a:lnTo>
                      <a:pt x="995" y="1041"/>
                    </a:lnTo>
                    <a:lnTo>
                      <a:pt x="985" y="1042"/>
                    </a:lnTo>
                    <a:lnTo>
                      <a:pt x="975" y="1042"/>
                    </a:lnTo>
                    <a:lnTo>
                      <a:pt x="964" y="1043"/>
                    </a:lnTo>
                    <a:lnTo>
                      <a:pt x="952" y="1044"/>
                    </a:lnTo>
                    <a:lnTo>
                      <a:pt x="940" y="1046"/>
                    </a:lnTo>
                    <a:lnTo>
                      <a:pt x="928" y="1049"/>
                    </a:lnTo>
                    <a:lnTo>
                      <a:pt x="926" y="1053"/>
                    </a:lnTo>
                    <a:lnTo>
                      <a:pt x="924" y="1057"/>
                    </a:lnTo>
                    <a:lnTo>
                      <a:pt x="922" y="1059"/>
                    </a:lnTo>
                    <a:lnTo>
                      <a:pt x="919" y="1061"/>
                    </a:lnTo>
                    <a:lnTo>
                      <a:pt x="916" y="1063"/>
                    </a:lnTo>
                    <a:lnTo>
                      <a:pt x="911" y="1065"/>
                    </a:lnTo>
                    <a:lnTo>
                      <a:pt x="903" y="1067"/>
                    </a:lnTo>
                    <a:lnTo>
                      <a:pt x="894" y="1069"/>
                    </a:lnTo>
                    <a:lnTo>
                      <a:pt x="874" y="1069"/>
                    </a:lnTo>
                    <a:lnTo>
                      <a:pt x="853" y="1069"/>
                    </a:lnTo>
                    <a:lnTo>
                      <a:pt x="832" y="1068"/>
                    </a:lnTo>
                    <a:lnTo>
                      <a:pt x="810" y="1068"/>
                    </a:lnTo>
                    <a:lnTo>
                      <a:pt x="787" y="1067"/>
                    </a:lnTo>
                    <a:lnTo>
                      <a:pt x="765" y="1066"/>
                    </a:lnTo>
                    <a:lnTo>
                      <a:pt x="742" y="1064"/>
                    </a:lnTo>
                    <a:lnTo>
                      <a:pt x="720" y="1062"/>
                    </a:lnTo>
                    <a:close/>
                    <a:moveTo>
                      <a:pt x="5512" y="1001"/>
                    </a:moveTo>
                    <a:lnTo>
                      <a:pt x="5502" y="999"/>
                    </a:lnTo>
                    <a:lnTo>
                      <a:pt x="5491" y="994"/>
                    </a:lnTo>
                    <a:lnTo>
                      <a:pt x="5480" y="990"/>
                    </a:lnTo>
                    <a:lnTo>
                      <a:pt x="5467" y="986"/>
                    </a:lnTo>
                    <a:lnTo>
                      <a:pt x="5455" y="982"/>
                    </a:lnTo>
                    <a:lnTo>
                      <a:pt x="5443" y="977"/>
                    </a:lnTo>
                    <a:lnTo>
                      <a:pt x="5431" y="972"/>
                    </a:lnTo>
                    <a:lnTo>
                      <a:pt x="5418" y="967"/>
                    </a:lnTo>
                    <a:lnTo>
                      <a:pt x="5415" y="962"/>
                    </a:lnTo>
                    <a:lnTo>
                      <a:pt x="5412" y="957"/>
                    </a:lnTo>
                    <a:lnTo>
                      <a:pt x="5408" y="952"/>
                    </a:lnTo>
                    <a:lnTo>
                      <a:pt x="5404" y="947"/>
                    </a:lnTo>
                    <a:lnTo>
                      <a:pt x="5399" y="941"/>
                    </a:lnTo>
                    <a:lnTo>
                      <a:pt x="5395" y="936"/>
                    </a:lnTo>
                    <a:lnTo>
                      <a:pt x="5390" y="931"/>
                    </a:lnTo>
                    <a:lnTo>
                      <a:pt x="5385" y="926"/>
                    </a:lnTo>
                    <a:lnTo>
                      <a:pt x="5385" y="919"/>
                    </a:lnTo>
                    <a:lnTo>
                      <a:pt x="5385" y="911"/>
                    </a:lnTo>
                    <a:lnTo>
                      <a:pt x="5384" y="904"/>
                    </a:lnTo>
                    <a:lnTo>
                      <a:pt x="5384" y="895"/>
                    </a:lnTo>
                    <a:lnTo>
                      <a:pt x="5383" y="888"/>
                    </a:lnTo>
                    <a:lnTo>
                      <a:pt x="5382" y="880"/>
                    </a:lnTo>
                    <a:lnTo>
                      <a:pt x="5380" y="873"/>
                    </a:lnTo>
                    <a:lnTo>
                      <a:pt x="5378" y="865"/>
                    </a:lnTo>
                    <a:lnTo>
                      <a:pt x="5401" y="842"/>
                    </a:lnTo>
                    <a:lnTo>
                      <a:pt x="5424" y="820"/>
                    </a:lnTo>
                    <a:lnTo>
                      <a:pt x="5448" y="797"/>
                    </a:lnTo>
                    <a:lnTo>
                      <a:pt x="5472" y="773"/>
                    </a:lnTo>
                    <a:lnTo>
                      <a:pt x="5497" y="750"/>
                    </a:lnTo>
                    <a:lnTo>
                      <a:pt x="5522" y="725"/>
                    </a:lnTo>
                    <a:lnTo>
                      <a:pt x="5547" y="701"/>
                    </a:lnTo>
                    <a:lnTo>
                      <a:pt x="5572" y="675"/>
                    </a:lnTo>
                    <a:lnTo>
                      <a:pt x="5575" y="668"/>
                    </a:lnTo>
                    <a:lnTo>
                      <a:pt x="5579" y="660"/>
                    </a:lnTo>
                    <a:lnTo>
                      <a:pt x="5583" y="653"/>
                    </a:lnTo>
                    <a:lnTo>
                      <a:pt x="5587" y="646"/>
                    </a:lnTo>
                    <a:lnTo>
                      <a:pt x="5592" y="637"/>
                    </a:lnTo>
                    <a:lnTo>
                      <a:pt x="5596" y="630"/>
                    </a:lnTo>
                    <a:lnTo>
                      <a:pt x="5601" y="622"/>
                    </a:lnTo>
                    <a:lnTo>
                      <a:pt x="5606" y="615"/>
                    </a:lnTo>
                    <a:lnTo>
                      <a:pt x="5611" y="612"/>
                    </a:lnTo>
                    <a:lnTo>
                      <a:pt x="5616" y="610"/>
                    </a:lnTo>
                    <a:lnTo>
                      <a:pt x="5621" y="607"/>
                    </a:lnTo>
                    <a:lnTo>
                      <a:pt x="5626" y="605"/>
                    </a:lnTo>
                    <a:lnTo>
                      <a:pt x="5632" y="602"/>
                    </a:lnTo>
                    <a:lnTo>
                      <a:pt x="5637" y="600"/>
                    </a:lnTo>
                    <a:lnTo>
                      <a:pt x="5642" y="597"/>
                    </a:lnTo>
                    <a:lnTo>
                      <a:pt x="5647" y="595"/>
                    </a:lnTo>
                    <a:lnTo>
                      <a:pt x="5673" y="606"/>
                    </a:lnTo>
                    <a:lnTo>
                      <a:pt x="5694" y="614"/>
                    </a:lnTo>
                    <a:lnTo>
                      <a:pt x="5710" y="622"/>
                    </a:lnTo>
                    <a:lnTo>
                      <a:pt x="5723" y="628"/>
                    </a:lnTo>
                    <a:lnTo>
                      <a:pt x="5735" y="634"/>
                    </a:lnTo>
                    <a:lnTo>
                      <a:pt x="5746" y="641"/>
                    </a:lnTo>
                    <a:lnTo>
                      <a:pt x="5758" y="651"/>
                    </a:lnTo>
                    <a:lnTo>
                      <a:pt x="5774" y="662"/>
                    </a:lnTo>
                    <a:lnTo>
                      <a:pt x="5777" y="667"/>
                    </a:lnTo>
                    <a:lnTo>
                      <a:pt x="5781" y="672"/>
                    </a:lnTo>
                    <a:lnTo>
                      <a:pt x="5785" y="677"/>
                    </a:lnTo>
                    <a:lnTo>
                      <a:pt x="5789" y="682"/>
                    </a:lnTo>
                    <a:lnTo>
                      <a:pt x="5793" y="687"/>
                    </a:lnTo>
                    <a:lnTo>
                      <a:pt x="5798" y="692"/>
                    </a:lnTo>
                    <a:lnTo>
                      <a:pt x="5803" y="698"/>
                    </a:lnTo>
                    <a:lnTo>
                      <a:pt x="5808" y="703"/>
                    </a:lnTo>
                    <a:lnTo>
                      <a:pt x="5808" y="715"/>
                    </a:lnTo>
                    <a:lnTo>
                      <a:pt x="5809" y="728"/>
                    </a:lnTo>
                    <a:lnTo>
                      <a:pt x="5810" y="740"/>
                    </a:lnTo>
                    <a:lnTo>
                      <a:pt x="5812" y="754"/>
                    </a:lnTo>
                    <a:lnTo>
                      <a:pt x="5814" y="766"/>
                    </a:lnTo>
                    <a:lnTo>
                      <a:pt x="5816" y="779"/>
                    </a:lnTo>
                    <a:lnTo>
                      <a:pt x="5818" y="791"/>
                    </a:lnTo>
                    <a:lnTo>
                      <a:pt x="5821" y="805"/>
                    </a:lnTo>
                    <a:lnTo>
                      <a:pt x="5825" y="809"/>
                    </a:lnTo>
                    <a:lnTo>
                      <a:pt x="5830" y="813"/>
                    </a:lnTo>
                    <a:lnTo>
                      <a:pt x="5832" y="816"/>
                    </a:lnTo>
                    <a:lnTo>
                      <a:pt x="5833" y="819"/>
                    </a:lnTo>
                    <a:lnTo>
                      <a:pt x="5834" y="822"/>
                    </a:lnTo>
                    <a:lnTo>
                      <a:pt x="5835" y="826"/>
                    </a:lnTo>
                    <a:lnTo>
                      <a:pt x="5835" y="831"/>
                    </a:lnTo>
                    <a:lnTo>
                      <a:pt x="5835" y="838"/>
                    </a:lnTo>
                    <a:lnTo>
                      <a:pt x="5821" y="840"/>
                    </a:lnTo>
                    <a:lnTo>
                      <a:pt x="5808" y="843"/>
                    </a:lnTo>
                    <a:lnTo>
                      <a:pt x="5795" y="847"/>
                    </a:lnTo>
                    <a:lnTo>
                      <a:pt x="5781" y="850"/>
                    </a:lnTo>
                    <a:lnTo>
                      <a:pt x="5765" y="853"/>
                    </a:lnTo>
                    <a:lnTo>
                      <a:pt x="5751" y="857"/>
                    </a:lnTo>
                    <a:lnTo>
                      <a:pt x="5736" y="861"/>
                    </a:lnTo>
                    <a:lnTo>
                      <a:pt x="5720" y="865"/>
                    </a:lnTo>
                    <a:lnTo>
                      <a:pt x="5713" y="870"/>
                    </a:lnTo>
                    <a:lnTo>
                      <a:pt x="5705" y="875"/>
                    </a:lnTo>
                    <a:lnTo>
                      <a:pt x="5698" y="880"/>
                    </a:lnTo>
                    <a:lnTo>
                      <a:pt x="5690" y="885"/>
                    </a:lnTo>
                    <a:lnTo>
                      <a:pt x="5681" y="890"/>
                    </a:lnTo>
                    <a:lnTo>
                      <a:pt x="5672" y="895"/>
                    </a:lnTo>
                    <a:lnTo>
                      <a:pt x="5663" y="901"/>
                    </a:lnTo>
                    <a:lnTo>
                      <a:pt x="5653" y="906"/>
                    </a:lnTo>
                    <a:lnTo>
                      <a:pt x="5648" y="914"/>
                    </a:lnTo>
                    <a:lnTo>
                      <a:pt x="5643" y="922"/>
                    </a:lnTo>
                    <a:lnTo>
                      <a:pt x="5638" y="931"/>
                    </a:lnTo>
                    <a:lnTo>
                      <a:pt x="5633" y="940"/>
                    </a:lnTo>
                    <a:lnTo>
                      <a:pt x="5629" y="951"/>
                    </a:lnTo>
                    <a:lnTo>
                      <a:pt x="5623" y="961"/>
                    </a:lnTo>
                    <a:lnTo>
                      <a:pt x="5618" y="970"/>
                    </a:lnTo>
                    <a:lnTo>
                      <a:pt x="5613" y="980"/>
                    </a:lnTo>
                    <a:lnTo>
                      <a:pt x="5608" y="983"/>
                    </a:lnTo>
                    <a:lnTo>
                      <a:pt x="5603" y="985"/>
                    </a:lnTo>
                    <a:lnTo>
                      <a:pt x="5598" y="988"/>
                    </a:lnTo>
                    <a:lnTo>
                      <a:pt x="5593" y="990"/>
                    </a:lnTo>
                    <a:lnTo>
                      <a:pt x="5588" y="993"/>
                    </a:lnTo>
                    <a:lnTo>
                      <a:pt x="5583" y="995"/>
                    </a:lnTo>
                    <a:lnTo>
                      <a:pt x="5578" y="999"/>
                    </a:lnTo>
                    <a:lnTo>
                      <a:pt x="5572" y="1001"/>
                    </a:lnTo>
                    <a:lnTo>
                      <a:pt x="5565" y="1001"/>
                    </a:lnTo>
                    <a:lnTo>
                      <a:pt x="5557" y="1001"/>
                    </a:lnTo>
                    <a:lnTo>
                      <a:pt x="5550" y="1001"/>
                    </a:lnTo>
                    <a:lnTo>
                      <a:pt x="5543" y="1001"/>
                    </a:lnTo>
                    <a:lnTo>
                      <a:pt x="5535" y="1001"/>
                    </a:lnTo>
                    <a:lnTo>
                      <a:pt x="5528" y="1001"/>
                    </a:lnTo>
                    <a:lnTo>
                      <a:pt x="5519" y="1001"/>
                    </a:lnTo>
                    <a:lnTo>
                      <a:pt x="5512" y="1001"/>
                    </a:lnTo>
                    <a:close/>
                    <a:moveTo>
                      <a:pt x="800" y="859"/>
                    </a:moveTo>
                    <a:lnTo>
                      <a:pt x="797" y="854"/>
                    </a:lnTo>
                    <a:lnTo>
                      <a:pt x="794" y="849"/>
                    </a:lnTo>
                    <a:lnTo>
                      <a:pt x="790" y="843"/>
                    </a:lnTo>
                    <a:lnTo>
                      <a:pt x="786" y="837"/>
                    </a:lnTo>
                    <a:lnTo>
                      <a:pt x="782" y="831"/>
                    </a:lnTo>
                    <a:lnTo>
                      <a:pt x="777" y="825"/>
                    </a:lnTo>
                    <a:lnTo>
                      <a:pt x="772" y="818"/>
                    </a:lnTo>
                    <a:lnTo>
                      <a:pt x="767" y="811"/>
                    </a:lnTo>
                    <a:lnTo>
                      <a:pt x="749" y="809"/>
                    </a:lnTo>
                    <a:lnTo>
                      <a:pt x="732" y="805"/>
                    </a:lnTo>
                    <a:lnTo>
                      <a:pt x="714" y="801"/>
                    </a:lnTo>
                    <a:lnTo>
                      <a:pt x="696" y="797"/>
                    </a:lnTo>
                    <a:lnTo>
                      <a:pt x="679" y="792"/>
                    </a:lnTo>
                    <a:lnTo>
                      <a:pt x="661" y="787"/>
                    </a:lnTo>
                    <a:lnTo>
                      <a:pt x="643" y="782"/>
                    </a:lnTo>
                    <a:lnTo>
                      <a:pt x="626" y="777"/>
                    </a:lnTo>
                    <a:lnTo>
                      <a:pt x="626" y="770"/>
                    </a:lnTo>
                    <a:lnTo>
                      <a:pt x="625" y="762"/>
                    </a:lnTo>
                    <a:lnTo>
                      <a:pt x="623" y="755"/>
                    </a:lnTo>
                    <a:lnTo>
                      <a:pt x="622" y="747"/>
                    </a:lnTo>
                    <a:lnTo>
                      <a:pt x="620" y="739"/>
                    </a:lnTo>
                    <a:lnTo>
                      <a:pt x="617" y="731"/>
                    </a:lnTo>
                    <a:lnTo>
                      <a:pt x="615" y="724"/>
                    </a:lnTo>
                    <a:lnTo>
                      <a:pt x="613" y="716"/>
                    </a:lnTo>
                    <a:lnTo>
                      <a:pt x="613" y="711"/>
                    </a:lnTo>
                    <a:lnTo>
                      <a:pt x="614" y="706"/>
                    </a:lnTo>
                    <a:lnTo>
                      <a:pt x="615" y="701"/>
                    </a:lnTo>
                    <a:lnTo>
                      <a:pt x="617" y="696"/>
                    </a:lnTo>
                    <a:lnTo>
                      <a:pt x="619" y="690"/>
                    </a:lnTo>
                    <a:lnTo>
                      <a:pt x="621" y="685"/>
                    </a:lnTo>
                    <a:lnTo>
                      <a:pt x="623" y="680"/>
                    </a:lnTo>
                    <a:lnTo>
                      <a:pt x="626" y="675"/>
                    </a:lnTo>
                    <a:lnTo>
                      <a:pt x="636" y="668"/>
                    </a:lnTo>
                    <a:lnTo>
                      <a:pt x="647" y="660"/>
                    </a:lnTo>
                    <a:lnTo>
                      <a:pt x="659" y="653"/>
                    </a:lnTo>
                    <a:lnTo>
                      <a:pt x="670" y="645"/>
                    </a:lnTo>
                    <a:lnTo>
                      <a:pt x="682" y="635"/>
                    </a:lnTo>
                    <a:lnTo>
                      <a:pt x="694" y="627"/>
                    </a:lnTo>
                    <a:lnTo>
                      <a:pt x="708" y="618"/>
                    </a:lnTo>
                    <a:lnTo>
                      <a:pt x="720" y="608"/>
                    </a:lnTo>
                    <a:lnTo>
                      <a:pt x="735" y="600"/>
                    </a:lnTo>
                    <a:lnTo>
                      <a:pt x="750" y="592"/>
                    </a:lnTo>
                    <a:lnTo>
                      <a:pt x="766" y="585"/>
                    </a:lnTo>
                    <a:lnTo>
                      <a:pt x="781" y="577"/>
                    </a:lnTo>
                    <a:lnTo>
                      <a:pt x="797" y="570"/>
                    </a:lnTo>
                    <a:lnTo>
                      <a:pt x="814" y="562"/>
                    </a:lnTo>
                    <a:lnTo>
                      <a:pt x="830" y="555"/>
                    </a:lnTo>
                    <a:lnTo>
                      <a:pt x="847" y="547"/>
                    </a:lnTo>
                    <a:lnTo>
                      <a:pt x="850" y="550"/>
                    </a:lnTo>
                    <a:lnTo>
                      <a:pt x="853" y="552"/>
                    </a:lnTo>
                    <a:lnTo>
                      <a:pt x="857" y="555"/>
                    </a:lnTo>
                    <a:lnTo>
                      <a:pt x="862" y="557"/>
                    </a:lnTo>
                    <a:lnTo>
                      <a:pt x="867" y="560"/>
                    </a:lnTo>
                    <a:lnTo>
                      <a:pt x="871" y="562"/>
                    </a:lnTo>
                    <a:lnTo>
                      <a:pt x="876" y="565"/>
                    </a:lnTo>
                    <a:lnTo>
                      <a:pt x="881" y="567"/>
                    </a:lnTo>
                    <a:lnTo>
                      <a:pt x="881" y="570"/>
                    </a:lnTo>
                    <a:lnTo>
                      <a:pt x="882" y="572"/>
                    </a:lnTo>
                    <a:lnTo>
                      <a:pt x="884" y="575"/>
                    </a:lnTo>
                    <a:lnTo>
                      <a:pt x="885" y="578"/>
                    </a:lnTo>
                    <a:lnTo>
                      <a:pt x="887" y="581"/>
                    </a:lnTo>
                    <a:lnTo>
                      <a:pt x="889" y="585"/>
                    </a:lnTo>
                    <a:lnTo>
                      <a:pt x="892" y="589"/>
                    </a:lnTo>
                    <a:lnTo>
                      <a:pt x="894" y="595"/>
                    </a:lnTo>
                    <a:lnTo>
                      <a:pt x="907" y="602"/>
                    </a:lnTo>
                    <a:lnTo>
                      <a:pt x="920" y="610"/>
                    </a:lnTo>
                    <a:lnTo>
                      <a:pt x="932" y="617"/>
                    </a:lnTo>
                    <a:lnTo>
                      <a:pt x="945" y="625"/>
                    </a:lnTo>
                    <a:lnTo>
                      <a:pt x="957" y="632"/>
                    </a:lnTo>
                    <a:lnTo>
                      <a:pt x="970" y="640"/>
                    </a:lnTo>
                    <a:lnTo>
                      <a:pt x="983" y="648"/>
                    </a:lnTo>
                    <a:lnTo>
                      <a:pt x="995" y="655"/>
                    </a:lnTo>
                    <a:lnTo>
                      <a:pt x="1003" y="656"/>
                    </a:lnTo>
                    <a:lnTo>
                      <a:pt x="1011" y="657"/>
                    </a:lnTo>
                    <a:lnTo>
                      <a:pt x="1018" y="658"/>
                    </a:lnTo>
                    <a:lnTo>
                      <a:pt x="1026" y="660"/>
                    </a:lnTo>
                    <a:lnTo>
                      <a:pt x="1033" y="662"/>
                    </a:lnTo>
                    <a:lnTo>
                      <a:pt x="1041" y="664"/>
                    </a:lnTo>
                    <a:lnTo>
                      <a:pt x="1048" y="666"/>
                    </a:lnTo>
                    <a:lnTo>
                      <a:pt x="1055" y="669"/>
                    </a:lnTo>
                    <a:lnTo>
                      <a:pt x="1055" y="681"/>
                    </a:lnTo>
                    <a:lnTo>
                      <a:pt x="1055" y="695"/>
                    </a:lnTo>
                    <a:lnTo>
                      <a:pt x="1055" y="707"/>
                    </a:lnTo>
                    <a:lnTo>
                      <a:pt x="1055" y="720"/>
                    </a:lnTo>
                    <a:lnTo>
                      <a:pt x="1055" y="732"/>
                    </a:lnTo>
                    <a:lnTo>
                      <a:pt x="1055" y="746"/>
                    </a:lnTo>
                    <a:lnTo>
                      <a:pt x="1055" y="758"/>
                    </a:lnTo>
                    <a:lnTo>
                      <a:pt x="1055" y="770"/>
                    </a:lnTo>
                    <a:lnTo>
                      <a:pt x="1044" y="781"/>
                    </a:lnTo>
                    <a:lnTo>
                      <a:pt x="1035" y="790"/>
                    </a:lnTo>
                    <a:lnTo>
                      <a:pt x="1027" y="798"/>
                    </a:lnTo>
                    <a:lnTo>
                      <a:pt x="1019" y="805"/>
                    </a:lnTo>
                    <a:lnTo>
                      <a:pt x="1010" y="811"/>
                    </a:lnTo>
                    <a:lnTo>
                      <a:pt x="997" y="818"/>
                    </a:lnTo>
                    <a:lnTo>
                      <a:pt x="982" y="827"/>
                    </a:lnTo>
                    <a:lnTo>
                      <a:pt x="962" y="838"/>
                    </a:lnTo>
                    <a:lnTo>
                      <a:pt x="941" y="840"/>
                    </a:lnTo>
                    <a:lnTo>
                      <a:pt x="922" y="843"/>
                    </a:lnTo>
                    <a:lnTo>
                      <a:pt x="901" y="846"/>
                    </a:lnTo>
                    <a:lnTo>
                      <a:pt x="881" y="849"/>
                    </a:lnTo>
                    <a:lnTo>
                      <a:pt x="861" y="851"/>
                    </a:lnTo>
                    <a:lnTo>
                      <a:pt x="841" y="854"/>
                    </a:lnTo>
                    <a:lnTo>
                      <a:pt x="821" y="856"/>
                    </a:lnTo>
                    <a:lnTo>
                      <a:pt x="800" y="859"/>
                    </a:lnTo>
                    <a:close/>
                    <a:moveTo>
                      <a:pt x="5323" y="798"/>
                    </a:moveTo>
                    <a:lnTo>
                      <a:pt x="5319" y="790"/>
                    </a:lnTo>
                    <a:lnTo>
                      <a:pt x="5316" y="784"/>
                    </a:lnTo>
                    <a:lnTo>
                      <a:pt x="5313" y="778"/>
                    </a:lnTo>
                    <a:lnTo>
                      <a:pt x="5311" y="770"/>
                    </a:lnTo>
                    <a:lnTo>
                      <a:pt x="5309" y="760"/>
                    </a:lnTo>
                    <a:lnTo>
                      <a:pt x="5308" y="747"/>
                    </a:lnTo>
                    <a:lnTo>
                      <a:pt x="5306" y="727"/>
                    </a:lnTo>
                    <a:lnTo>
                      <a:pt x="5304" y="703"/>
                    </a:lnTo>
                    <a:lnTo>
                      <a:pt x="5306" y="698"/>
                    </a:lnTo>
                    <a:lnTo>
                      <a:pt x="5310" y="692"/>
                    </a:lnTo>
                    <a:lnTo>
                      <a:pt x="5314" y="687"/>
                    </a:lnTo>
                    <a:lnTo>
                      <a:pt x="5318" y="682"/>
                    </a:lnTo>
                    <a:lnTo>
                      <a:pt x="5322" y="677"/>
                    </a:lnTo>
                    <a:lnTo>
                      <a:pt x="5328" y="672"/>
                    </a:lnTo>
                    <a:lnTo>
                      <a:pt x="5333" y="667"/>
                    </a:lnTo>
                    <a:lnTo>
                      <a:pt x="5338" y="662"/>
                    </a:lnTo>
                    <a:lnTo>
                      <a:pt x="5338" y="657"/>
                    </a:lnTo>
                    <a:lnTo>
                      <a:pt x="5339" y="652"/>
                    </a:lnTo>
                    <a:lnTo>
                      <a:pt x="5340" y="647"/>
                    </a:lnTo>
                    <a:lnTo>
                      <a:pt x="5342" y="640"/>
                    </a:lnTo>
                    <a:lnTo>
                      <a:pt x="5344" y="635"/>
                    </a:lnTo>
                    <a:lnTo>
                      <a:pt x="5346" y="628"/>
                    </a:lnTo>
                    <a:lnTo>
                      <a:pt x="5348" y="622"/>
                    </a:lnTo>
                    <a:lnTo>
                      <a:pt x="5351" y="615"/>
                    </a:lnTo>
                    <a:lnTo>
                      <a:pt x="5361" y="605"/>
                    </a:lnTo>
                    <a:lnTo>
                      <a:pt x="5371" y="595"/>
                    </a:lnTo>
                    <a:lnTo>
                      <a:pt x="5381" y="584"/>
                    </a:lnTo>
                    <a:lnTo>
                      <a:pt x="5391" y="574"/>
                    </a:lnTo>
                    <a:lnTo>
                      <a:pt x="5401" y="564"/>
                    </a:lnTo>
                    <a:lnTo>
                      <a:pt x="5411" y="554"/>
                    </a:lnTo>
                    <a:lnTo>
                      <a:pt x="5421" y="544"/>
                    </a:lnTo>
                    <a:lnTo>
                      <a:pt x="5432" y="533"/>
                    </a:lnTo>
                    <a:lnTo>
                      <a:pt x="5436" y="520"/>
                    </a:lnTo>
                    <a:lnTo>
                      <a:pt x="5440" y="508"/>
                    </a:lnTo>
                    <a:lnTo>
                      <a:pt x="5442" y="498"/>
                    </a:lnTo>
                    <a:lnTo>
                      <a:pt x="5444" y="486"/>
                    </a:lnTo>
                    <a:lnTo>
                      <a:pt x="5446" y="473"/>
                    </a:lnTo>
                    <a:lnTo>
                      <a:pt x="5448" y="456"/>
                    </a:lnTo>
                    <a:lnTo>
                      <a:pt x="5449" y="433"/>
                    </a:lnTo>
                    <a:lnTo>
                      <a:pt x="5452" y="405"/>
                    </a:lnTo>
                    <a:lnTo>
                      <a:pt x="5447" y="394"/>
                    </a:lnTo>
                    <a:lnTo>
                      <a:pt x="5442" y="383"/>
                    </a:lnTo>
                    <a:lnTo>
                      <a:pt x="5436" y="371"/>
                    </a:lnTo>
                    <a:lnTo>
                      <a:pt x="5431" y="360"/>
                    </a:lnTo>
                    <a:lnTo>
                      <a:pt x="5424" y="348"/>
                    </a:lnTo>
                    <a:lnTo>
                      <a:pt x="5418" y="334"/>
                    </a:lnTo>
                    <a:lnTo>
                      <a:pt x="5412" y="322"/>
                    </a:lnTo>
                    <a:lnTo>
                      <a:pt x="5404" y="310"/>
                    </a:lnTo>
                    <a:lnTo>
                      <a:pt x="5398" y="305"/>
                    </a:lnTo>
                    <a:lnTo>
                      <a:pt x="5393" y="301"/>
                    </a:lnTo>
                    <a:lnTo>
                      <a:pt x="5389" y="298"/>
                    </a:lnTo>
                    <a:lnTo>
                      <a:pt x="5386" y="294"/>
                    </a:lnTo>
                    <a:lnTo>
                      <a:pt x="5383" y="288"/>
                    </a:lnTo>
                    <a:lnTo>
                      <a:pt x="5379" y="282"/>
                    </a:lnTo>
                    <a:lnTo>
                      <a:pt x="5375" y="273"/>
                    </a:lnTo>
                    <a:lnTo>
                      <a:pt x="5371" y="262"/>
                    </a:lnTo>
                    <a:lnTo>
                      <a:pt x="5365" y="259"/>
                    </a:lnTo>
                    <a:lnTo>
                      <a:pt x="5360" y="256"/>
                    </a:lnTo>
                    <a:lnTo>
                      <a:pt x="5353" y="252"/>
                    </a:lnTo>
                    <a:lnTo>
                      <a:pt x="5347" y="248"/>
                    </a:lnTo>
                    <a:lnTo>
                      <a:pt x="5340" y="243"/>
                    </a:lnTo>
                    <a:lnTo>
                      <a:pt x="5333" y="238"/>
                    </a:lnTo>
                    <a:lnTo>
                      <a:pt x="5324" y="233"/>
                    </a:lnTo>
                    <a:lnTo>
                      <a:pt x="5317" y="228"/>
                    </a:lnTo>
                    <a:lnTo>
                      <a:pt x="5317" y="225"/>
                    </a:lnTo>
                    <a:lnTo>
                      <a:pt x="5317" y="223"/>
                    </a:lnTo>
                    <a:lnTo>
                      <a:pt x="5317" y="220"/>
                    </a:lnTo>
                    <a:lnTo>
                      <a:pt x="5316" y="217"/>
                    </a:lnTo>
                    <a:lnTo>
                      <a:pt x="5315" y="214"/>
                    </a:lnTo>
                    <a:lnTo>
                      <a:pt x="5314" y="210"/>
                    </a:lnTo>
                    <a:lnTo>
                      <a:pt x="5312" y="206"/>
                    </a:lnTo>
                    <a:lnTo>
                      <a:pt x="5310" y="201"/>
                    </a:lnTo>
                    <a:lnTo>
                      <a:pt x="5302" y="197"/>
                    </a:lnTo>
                    <a:lnTo>
                      <a:pt x="5295" y="193"/>
                    </a:lnTo>
                    <a:lnTo>
                      <a:pt x="5290" y="189"/>
                    </a:lnTo>
                    <a:lnTo>
                      <a:pt x="5286" y="186"/>
                    </a:lnTo>
                    <a:lnTo>
                      <a:pt x="5282" y="183"/>
                    </a:lnTo>
                    <a:lnTo>
                      <a:pt x="5279" y="179"/>
                    </a:lnTo>
                    <a:lnTo>
                      <a:pt x="5274" y="174"/>
                    </a:lnTo>
                    <a:lnTo>
                      <a:pt x="5270" y="167"/>
                    </a:lnTo>
                    <a:lnTo>
                      <a:pt x="5270" y="155"/>
                    </a:lnTo>
                    <a:lnTo>
                      <a:pt x="5270" y="142"/>
                    </a:lnTo>
                    <a:lnTo>
                      <a:pt x="5270" y="129"/>
                    </a:lnTo>
                    <a:lnTo>
                      <a:pt x="5271" y="116"/>
                    </a:lnTo>
                    <a:lnTo>
                      <a:pt x="5271" y="104"/>
                    </a:lnTo>
                    <a:lnTo>
                      <a:pt x="5273" y="91"/>
                    </a:lnTo>
                    <a:lnTo>
                      <a:pt x="5274" y="78"/>
                    </a:lnTo>
                    <a:lnTo>
                      <a:pt x="5277" y="65"/>
                    </a:lnTo>
                    <a:lnTo>
                      <a:pt x="5284" y="63"/>
                    </a:lnTo>
                    <a:lnTo>
                      <a:pt x="5289" y="62"/>
                    </a:lnTo>
                    <a:lnTo>
                      <a:pt x="5294" y="61"/>
                    </a:lnTo>
                    <a:lnTo>
                      <a:pt x="5300" y="61"/>
                    </a:lnTo>
                    <a:lnTo>
                      <a:pt x="5306" y="62"/>
                    </a:lnTo>
                    <a:lnTo>
                      <a:pt x="5313" y="64"/>
                    </a:lnTo>
                    <a:lnTo>
                      <a:pt x="5324" y="68"/>
                    </a:lnTo>
                    <a:lnTo>
                      <a:pt x="5338" y="72"/>
                    </a:lnTo>
                    <a:lnTo>
                      <a:pt x="5342" y="79"/>
                    </a:lnTo>
                    <a:lnTo>
                      <a:pt x="5346" y="84"/>
                    </a:lnTo>
                    <a:lnTo>
                      <a:pt x="5349" y="88"/>
                    </a:lnTo>
                    <a:lnTo>
                      <a:pt x="5353" y="92"/>
                    </a:lnTo>
                    <a:lnTo>
                      <a:pt x="5358" y="95"/>
                    </a:lnTo>
                    <a:lnTo>
                      <a:pt x="5364" y="98"/>
                    </a:lnTo>
                    <a:lnTo>
                      <a:pt x="5373" y="102"/>
                    </a:lnTo>
                    <a:lnTo>
                      <a:pt x="5385" y="106"/>
                    </a:lnTo>
                    <a:lnTo>
                      <a:pt x="5397" y="129"/>
                    </a:lnTo>
                    <a:lnTo>
                      <a:pt x="5409" y="152"/>
                    </a:lnTo>
                    <a:lnTo>
                      <a:pt x="5422" y="175"/>
                    </a:lnTo>
                    <a:lnTo>
                      <a:pt x="5435" y="199"/>
                    </a:lnTo>
                    <a:lnTo>
                      <a:pt x="5447" y="222"/>
                    </a:lnTo>
                    <a:lnTo>
                      <a:pt x="5460" y="247"/>
                    </a:lnTo>
                    <a:lnTo>
                      <a:pt x="5472" y="271"/>
                    </a:lnTo>
                    <a:lnTo>
                      <a:pt x="5486" y="296"/>
                    </a:lnTo>
                    <a:lnTo>
                      <a:pt x="5488" y="297"/>
                    </a:lnTo>
                    <a:lnTo>
                      <a:pt x="5490" y="297"/>
                    </a:lnTo>
                    <a:lnTo>
                      <a:pt x="5493" y="299"/>
                    </a:lnTo>
                    <a:lnTo>
                      <a:pt x="5495" y="300"/>
                    </a:lnTo>
                    <a:lnTo>
                      <a:pt x="5498" y="302"/>
                    </a:lnTo>
                    <a:lnTo>
                      <a:pt x="5500" y="305"/>
                    </a:lnTo>
                    <a:lnTo>
                      <a:pt x="5503" y="307"/>
                    </a:lnTo>
                    <a:lnTo>
                      <a:pt x="5505" y="310"/>
                    </a:lnTo>
                    <a:lnTo>
                      <a:pt x="5506" y="325"/>
                    </a:lnTo>
                    <a:lnTo>
                      <a:pt x="5506" y="340"/>
                    </a:lnTo>
                    <a:lnTo>
                      <a:pt x="5508" y="355"/>
                    </a:lnTo>
                    <a:lnTo>
                      <a:pt x="5509" y="370"/>
                    </a:lnTo>
                    <a:lnTo>
                      <a:pt x="5511" y="385"/>
                    </a:lnTo>
                    <a:lnTo>
                      <a:pt x="5514" y="401"/>
                    </a:lnTo>
                    <a:lnTo>
                      <a:pt x="5516" y="416"/>
                    </a:lnTo>
                    <a:lnTo>
                      <a:pt x="5518" y="431"/>
                    </a:lnTo>
                    <a:lnTo>
                      <a:pt x="5521" y="439"/>
                    </a:lnTo>
                    <a:lnTo>
                      <a:pt x="5525" y="448"/>
                    </a:lnTo>
                    <a:lnTo>
                      <a:pt x="5529" y="457"/>
                    </a:lnTo>
                    <a:lnTo>
                      <a:pt x="5533" y="466"/>
                    </a:lnTo>
                    <a:lnTo>
                      <a:pt x="5538" y="476"/>
                    </a:lnTo>
                    <a:lnTo>
                      <a:pt x="5543" y="485"/>
                    </a:lnTo>
                    <a:lnTo>
                      <a:pt x="5547" y="496"/>
                    </a:lnTo>
                    <a:lnTo>
                      <a:pt x="5552" y="506"/>
                    </a:lnTo>
                    <a:lnTo>
                      <a:pt x="5550" y="521"/>
                    </a:lnTo>
                    <a:lnTo>
                      <a:pt x="5547" y="536"/>
                    </a:lnTo>
                    <a:lnTo>
                      <a:pt x="5545" y="552"/>
                    </a:lnTo>
                    <a:lnTo>
                      <a:pt x="5543" y="567"/>
                    </a:lnTo>
                    <a:lnTo>
                      <a:pt x="5540" y="582"/>
                    </a:lnTo>
                    <a:lnTo>
                      <a:pt x="5538" y="598"/>
                    </a:lnTo>
                    <a:lnTo>
                      <a:pt x="5535" y="613"/>
                    </a:lnTo>
                    <a:lnTo>
                      <a:pt x="5533" y="628"/>
                    </a:lnTo>
                    <a:lnTo>
                      <a:pt x="5524" y="634"/>
                    </a:lnTo>
                    <a:lnTo>
                      <a:pt x="5517" y="640"/>
                    </a:lnTo>
                    <a:lnTo>
                      <a:pt x="5510" y="650"/>
                    </a:lnTo>
                    <a:lnTo>
                      <a:pt x="5501" y="660"/>
                    </a:lnTo>
                    <a:lnTo>
                      <a:pt x="5491" y="671"/>
                    </a:lnTo>
                    <a:lnTo>
                      <a:pt x="5479" y="684"/>
                    </a:lnTo>
                    <a:lnTo>
                      <a:pt x="5463" y="700"/>
                    </a:lnTo>
                    <a:lnTo>
                      <a:pt x="5445" y="716"/>
                    </a:lnTo>
                    <a:lnTo>
                      <a:pt x="5438" y="726"/>
                    </a:lnTo>
                    <a:lnTo>
                      <a:pt x="5430" y="736"/>
                    </a:lnTo>
                    <a:lnTo>
                      <a:pt x="5422" y="747"/>
                    </a:lnTo>
                    <a:lnTo>
                      <a:pt x="5414" y="757"/>
                    </a:lnTo>
                    <a:lnTo>
                      <a:pt x="5407" y="767"/>
                    </a:lnTo>
                    <a:lnTo>
                      <a:pt x="5400" y="777"/>
                    </a:lnTo>
                    <a:lnTo>
                      <a:pt x="5392" y="787"/>
                    </a:lnTo>
                    <a:lnTo>
                      <a:pt x="5385" y="798"/>
                    </a:lnTo>
                    <a:lnTo>
                      <a:pt x="5377" y="798"/>
                    </a:lnTo>
                    <a:lnTo>
                      <a:pt x="5369" y="798"/>
                    </a:lnTo>
                    <a:lnTo>
                      <a:pt x="5361" y="798"/>
                    </a:lnTo>
                    <a:lnTo>
                      <a:pt x="5354" y="798"/>
                    </a:lnTo>
                    <a:lnTo>
                      <a:pt x="5347" y="798"/>
                    </a:lnTo>
                    <a:lnTo>
                      <a:pt x="5339" y="798"/>
                    </a:lnTo>
                    <a:lnTo>
                      <a:pt x="5332" y="798"/>
                    </a:lnTo>
                    <a:lnTo>
                      <a:pt x="5323" y="798"/>
                    </a:lnTo>
                    <a:close/>
                    <a:moveTo>
                      <a:pt x="7993" y="743"/>
                    </a:moveTo>
                    <a:lnTo>
                      <a:pt x="7990" y="740"/>
                    </a:lnTo>
                    <a:lnTo>
                      <a:pt x="7988" y="738"/>
                    </a:lnTo>
                    <a:lnTo>
                      <a:pt x="7984" y="735"/>
                    </a:lnTo>
                    <a:lnTo>
                      <a:pt x="7982" y="732"/>
                    </a:lnTo>
                    <a:lnTo>
                      <a:pt x="7979" y="729"/>
                    </a:lnTo>
                    <a:lnTo>
                      <a:pt x="7977" y="725"/>
                    </a:lnTo>
                    <a:lnTo>
                      <a:pt x="7974" y="721"/>
                    </a:lnTo>
                    <a:lnTo>
                      <a:pt x="7972" y="716"/>
                    </a:lnTo>
                    <a:lnTo>
                      <a:pt x="7974" y="711"/>
                    </a:lnTo>
                    <a:lnTo>
                      <a:pt x="7977" y="706"/>
                    </a:lnTo>
                    <a:lnTo>
                      <a:pt x="7980" y="701"/>
                    </a:lnTo>
                    <a:lnTo>
                      <a:pt x="7983" y="696"/>
                    </a:lnTo>
                    <a:lnTo>
                      <a:pt x="7987" y="690"/>
                    </a:lnTo>
                    <a:lnTo>
                      <a:pt x="7990" y="685"/>
                    </a:lnTo>
                    <a:lnTo>
                      <a:pt x="7995" y="680"/>
                    </a:lnTo>
                    <a:lnTo>
                      <a:pt x="7999" y="675"/>
                    </a:lnTo>
                    <a:lnTo>
                      <a:pt x="8002" y="675"/>
                    </a:lnTo>
                    <a:lnTo>
                      <a:pt x="8004" y="676"/>
                    </a:lnTo>
                    <a:lnTo>
                      <a:pt x="8007" y="676"/>
                    </a:lnTo>
                    <a:lnTo>
                      <a:pt x="8010" y="676"/>
                    </a:lnTo>
                    <a:lnTo>
                      <a:pt x="8013" y="677"/>
                    </a:lnTo>
                    <a:lnTo>
                      <a:pt x="8017" y="678"/>
                    </a:lnTo>
                    <a:lnTo>
                      <a:pt x="8021" y="680"/>
                    </a:lnTo>
                    <a:lnTo>
                      <a:pt x="8026" y="682"/>
                    </a:lnTo>
                    <a:lnTo>
                      <a:pt x="8026" y="690"/>
                    </a:lnTo>
                    <a:lnTo>
                      <a:pt x="8026" y="698"/>
                    </a:lnTo>
                    <a:lnTo>
                      <a:pt x="8026" y="705"/>
                    </a:lnTo>
                    <a:lnTo>
                      <a:pt x="8026" y="713"/>
                    </a:lnTo>
                    <a:lnTo>
                      <a:pt x="8026" y="720"/>
                    </a:lnTo>
                    <a:lnTo>
                      <a:pt x="8026" y="728"/>
                    </a:lnTo>
                    <a:lnTo>
                      <a:pt x="8026" y="735"/>
                    </a:lnTo>
                    <a:lnTo>
                      <a:pt x="8026" y="743"/>
                    </a:lnTo>
                    <a:lnTo>
                      <a:pt x="8019" y="746"/>
                    </a:lnTo>
                    <a:lnTo>
                      <a:pt x="8014" y="748"/>
                    </a:lnTo>
                    <a:lnTo>
                      <a:pt x="8010" y="749"/>
                    </a:lnTo>
                    <a:lnTo>
                      <a:pt x="8007" y="749"/>
                    </a:lnTo>
                    <a:lnTo>
                      <a:pt x="8004" y="749"/>
                    </a:lnTo>
                    <a:lnTo>
                      <a:pt x="8001" y="748"/>
                    </a:lnTo>
                    <a:lnTo>
                      <a:pt x="7997" y="746"/>
                    </a:lnTo>
                    <a:lnTo>
                      <a:pt x="7993" y="743"/>
                    </a:lnTo>
                    <a:close/>
                    <a:moveTo>
                      <a:pt x="444" y="730"/>
                    </a:moveTo>
                    <a:lnTo>
                      <a:pt x="444" y="724"/>
                    </a:lnTo>
                    <a:lnTo>
                      <a:pt x="444" y="718"/>
                    </a:lnTo>
                    <a:lnTo>
                      <a:pt x="444" y="712"/>
                    </a:lnTo>
                    <a:lnTo>
                      <a:pt x="443" y="705"/>
                    </a:lnTo>
                    <a:lnTo>
                      <a:pt x="442" y="698"/>
                    </a:lnTo>
                    <a:lnTo>
                      <a:pt x="441" y="690"/>
                    </a:lnTo>
                    <a:lnTo>
                      <a:pt x="440" y="683"/>
                    </a:lnTo>
                    <a:lnTo>
                      <a:pt x="437" y="675"/>
                    </a:lnTo>
                    <a:lnTo>
                      <a:pt x="440" y="665"/>
                    </a:lnTo>
                    <a:lnTo>
                      <a:pt x="442" y="654"/>
                    </a:lnTo>
                    <a:lnTo>
                      <a:pt x="445" y="642"/>
                    </a:lnTo>
                    <a:lnTo>
                      <a:pt x="447" y="630"/>
                    </a:lnTo>
                    <a:lnTo>
                      <a:pt x="450" y="618"/>
                    </a:lnTo>
                    <a:lnTo>
                      <a:pt x="452" y="606"/>
                    </a:lnTo>
                    <a:lnTo>
                      <a:pt x="455" y="594"/>
                    </a:lnTo>
                    <a:lnTo>
                      <a:pt x="458" y="580"/>
                    </a:lnTo>
                    <a:lnTo>
                      <a:pt x="466" y="565"/>
                    </a:lnTo>
                    <a:lnTo>
                      <a:pt x="473" y="549"/>
                    </a:lnTo>
                    <a:lnTo>
                      <a:pt x="481" y="532"/>
                    </a:lnTo>
                    <a:lnTo>
                      <a:pt x="489" y="515"/>
                    </a:lnTo>
                    <a:lnTo>
                      <a:pt x="497" y="498"/>
                    </a:lnTo>
                    <a:lnTo>
                      <a:pt x="505" y="480"/>
                    </a:lnTo>
                    <a:lnTo>
                      <a:pt x="515" y="463"/>
                    </a:lnTo>
                    <a:lnTo>
                      <a:pt x="525" y="445"/>
                    </a:lnTo>
                    <a:lnTo>
                      <a:pt x="535" y="435"/>
                    </a:lnTo>
                    <a:lnTo>
                      <a:pt x="545" y="425"/>
                    </a:lnTo>
                    <a:lnTo>
                      <a:pt x="555" y="415"/>
                    </a:lnTo>
                    <a:lnTo>
                      <a:pt x="566" y="405"/>
                    </a:lnTo>
                    <a:lnTo>
                      <a:pt x="575" y="395"/>
                    </a:lnTo>
                    <a:lnTo>
                      <a:pt x="585" y="384"/>
                    </a:lnTo>
                    <a:lnTo>
                      <a:pt x="595" y="374"/>
                    </a:lnTo>
                    <a:lnTo>
                      <a:pt x="605" y="364"/>
                    </a:lnTo>
                    <a:lnTo>
                      <a:pt x="616" y="358"/>
                    </a:lnTo>
                    <a:lnTo>
                      <a:pt x="626" y="353"/>
                    </a:lnTo>
                    <a:lnTo>
                      <a:pt x="636" y="346"/>
                    </a:lnTo>
                    <a:lnTo>
                      <a:pt x="646" y="339"/>
                    </a:lnTo>
                    <a:lnTo>
                      <a:pt x="658" y="332"/>
                    </a:lnTo>
                    <a:lnTo>
                      <a:pt x="669" y="324"/>
                    </a:lnTo>
                    <a:lnTo>
                      <a:pt x="681" y="317"/>
                    </a:lnTo>
                    <a:lnTo>
                      <a:pt x="693" y="310"/>
                    </a:lnTo>
                    <a:lnTo>
                      <a:pt x="724" y="301"/>
                    </a:lnTo>
                    <a:lnTo>
                      <a:pt x="749" y="294"/>
                    </a:lnTo>
                    <a:lnTo>
                      <a:pt x="770" y="288"/>
                    </a:lnTo>
                    <a:lnTo>
                      <a:pt x="788" y="284"/>
                    </a:lnTo>
                    <a:lnTo>
                      <a:pt x="806" y="280"/>
                    </a:lnTo>
                    <a:lnTo>
                      <a:pt x="828" y="277"/>
                    </a:lnTo>
                    <a:lnTo>
                      <a:pt x="854" y="273"/>
                    </a:lnTo>
                    <a:lnTo>
                      <a:pt x="888" y="269"/>
                    </a:lnTo>
                    <a:lnTo>
                      <a:pt x="911" y="269"/>
                    </a:lnTo>
                    <a:lnTo>
                      <a:pt x="933" y="269"/>
                    </a:lnTo>
                    <a:lnTo>
                      <a:pt x="955" y="269"/>
                    </a:lnTo>
                    <a:lnTo>
                      <a:pt x="979" y="269"/>
                    </a:lnTo>
                    <a:lnTo>
                      <a:pt x="1001" y="269"/>
                    </a:lnTo>
                    <a:lnTo>
                      <a:pt x="1024" y="269"/>
                    </a:lnTo>
                    <a:lnTo>
                      <a:pt x="1046" y="269"/>
                    </a:lnTo>
                    <a:lnTo>
                      <a:pt x="1070" y="269"/>
                    </a:lnTo>
                    <a:lnTo>
                      <a:pt x="1075" y="272"/>
                    </a:lnTo>
                    <a:lnTo>
                      <a:pt x="1080" y="275"/>
                    </a:lnTo>
                    <a:lnTo>
                      <a:pt x="1085" y="279"/>
                    </a:lnTo>
                    <a:lnTo>
                      <a:pt x="1090" y="283"/>
                    </a:lnTo>
                    <a:lnTo>
                      <a:pt x="1096" y="287"/>
                    </a:lnTo>
                    <a:lnTo>
                      <a:pt x="1102" y="293"/>
                    </a:lnTo>
                    <a:lnTo>
                      <a:pt x="1110" y="298"/>
                    </a:lnTo>
                    <a:lnTo>
                      <a:pt x="1117" y="303"/>
                    </a:lnTo>
                    <a:lnTo>
                      <a:pt x="1117" y="310"/>
                    </a:lnTo>
                    <a:lnTo>
                      <a:pt x="1117" y="318"/>
                    </a:lnTo>
                    <a:lnTo>
                      <a:pt x="1116" y="325"/>
                    </a:lnTo>
                    <a:lnTo>
                      <a:pt x="1116" y="333"/>
                    </a:lnTo>
                    <a:lnTo>
                      <a:pt x="1115" y="340"/>
                    </a:lnTo>
                    <a:lnTo>
                      <a:pt x="1114" y="349"/>
                    </a:lnTo>
                    <a:lnTo>
                      <a:pt x="1112" y="356"/>
                    </a:lnTo>
                    <a:lnTo>
                      <a:pt x="1110" y="364"/>
                    </a:lnTo>
                    <a:lnTo>
                      <a:pt x="1097" y="364"/>
                    </a:lnTo>
                    <a:lnTo>
                      <a:pt x="1084" y="364"/>
                    </a:lnTo>
                    <a:lnTo>
                      <a:pt x="1072" y="364"/>
                    </a:lnTo>
                    <a:lnTo>
                      <a:pt x="1058" y="365"/>
                    </a:lnTo>
                    <a:lnTo>
                      <a:pt x="1045" y="365"/>
                    </a:lnTo>
                    <a:lnTo>
                      <a:pt x="1031" y="367"/>
                    </a:lnTo>
                    <a:lnTo>
                      <a:pt x="1017" y="368"/>
                    </a:lnTo>
                    <a:lnTo>
                      <a:pt x="1002" y="370"/>
                    </a:lnTo>
                    <a:lnTo>
                      <a:pt x="992" y="376"/>
                    </a:lnTo>
                    <a:lnTo>
                      <a:pt x="982" y="382"/>
                    </a:lnTo>
                    <a:lnTo>
                      <a:pt x="972" y="388"/>
                    </a:lnTo>
                    <a:lnTo>
                      <a:pt x="961" y="395"/>
                    </a:lnTo>
                    <a:lnTo>
                      <a:pt x="950" y="402"/>
                    </a:lnTo>
                    <a:lnTo>
                      <a:pt x="939" y="410"/>
                    </a:lnTo>
                    <a:lnTo>
                      <a:pt x="927" y="417"/>
                    </a:lnTo>
                    <a:lnTo>
                      <a:pt x="915" y="425"/>
                    </a:lnTo>
                    <a:lnTo>
                      <a:pt x="870" y="436"/>
                    </a:lnTo>
                    <a:lnTo>
                      <a:pt x="836" y="445"/>
                    </a:lnTo>
                    <a:lnTo>
                      <a:pt x="809" y="452"/>
                    </a:lnTo>
                    <a:lnTo>
                      <a:pt x="787" y="459"/>
                    </a:lnTo>
                    <a:lnTo>
                      <a:pt x="768" y="465"/>
                    </a:lnTo>
                    <a:lnTo>
                      <a:pt x="748" y="472"/>
                    </a:lnTo>
                    <a:lnTo>
                      <a:pt x="727" y="481"/>
                    </a:lnTo>
                    <a:lnTo>
                      <a:pt x="699" y="493"/>
                    </a:lnTo>
                    <a:lnTo>
                      <a:pt x="675" y="515"/>
                    </a:lnTo>
                    <a:lnTo>
                      <a:pt x="656" y="532"/>
                    </a:lnTo>
                    <a:lnTo>
                      <a:pt x="642" y="547"/>
                    </a:lnTo>
                    <a:lnTo>
                      <a:pt x="631" y="558"/>
                    </a:lnTo>
                    <a:lnTo>
                      <a:pt x="622" y="568"/>
                    </a:lnTo>
                    <a:lnTo>
                      <a:pt x="613" y="579"/>
                    </a:lnTo>
                    <a:lnTo>
                      <a:pt x="603" y="591"/>
                    </a:lnTo>
                    <a:lnTo>
                      <a:pt x="592" y="608"/>
                    </a:lnTo>
                    <a:lnTo>
                      <a:pt x="587" y="621"/>
                    </a:lnTo>
                    <a:lnTo>
                      <a:pt x="582" y="634"/>
                    </a:lnTo>
                    <a:lnTo>
                      <a:pt x="577" y="649"/>
                    </a:lnTo>
                    <a:lnTo>
                      <a:pt x="572" y="663"/>
                    </a:lnTo>
                    <a:lnTo>
                      <a:pt x="567" y="677"/>
                    </a:lnTo>
                    <a:lnTo>
                      <a:pt x="562" y="692"/>
                    </a:lnTo>
                    <a:lnTo>
                      <a:pt x="556" y="708"/>
                    </a:lnTo>
                    <a:lnTo>
                      <a:pt x="551" y="723"/>
                    </a:lnTo>
                    <a:lnTo>
                      <a:pt x="539" y="723"/>
                    </a:lnTo>
                    <a:lnTo>
                      <a:pt x="527" y="723"/>
                    </a:lnTo>
                    <a:lnTo>
                      <a:pt x="514" y="723"/>
                    </a:lnTo>
                    <a:lnTo>
                      <a:pt x="500" y="724"/>
                    </a:lnTo>
                    <a:lnTo>
                      <a:pt x="487" y="725"/>
                    </a:lnTo>
                    <a:lnTo>
                      <a:pt x="473" y="726"/>
                    </a:lnTo>
                    <a:lnTo>
                      <a:pt x="459" y="727"/>
                    </a:lnTo>
                    <a:lnTo>
                      <a:pt x="444" y="730"/>
                    </a:lnTo>
                    <a:close/>
                    <a:moveTo>
                      <a:pt x="5042" y="730"/>
                    </a:moveTo>
                    <a:lnTo>
                      <a:pt x="5039" y="730"/>
                    </a:lnTo>
                    <a:lnTo>
                      <a:pt x="5037" y="729"/>
                    </a:lnTo>
                    <a:lnTo>
                      <a:pt x="5034" y="729"/>
                    </a:lnTo>
                    <a:lnTo>
                      <a:pt x="5032" y="729"/>
                    </a:lnTo>
                    <a:lnTo>
                      <a:pt x="5029" y="728"/>
                    </a:lnTo>
                    <a:lnTo>
                      <a:pt x="5027" y="727"/>
                    </a:lnTo>
                    <a:lnTo>
                      <a:pt x="5023" y="725"/>
                    </a:lnTo>
                    <a:lnTo>
                      <a:pt x="5021" y="723"/>
                    </a:lnTo>
                    <a:lnTo>
                      <a:pt x="5013" y="713"/>
                    </a:lnTo>
                    <a:lnTo>
                      <a:pt x="5005" y="703"/>
                    </a:lnTo>
                    <a:lnTo>
                      <a:pt x="4996" y="692"/>
                    </a:lnTo>
                    <a:lnTo>
                      <a:pt x="4987" y="681"/>
                    </a:lnTo>
                    <a:lnTo>
                      <a:pt x="4978" y="670"/>
                    </a:lnTo>
                    <a:lnTo>
                      <a:pt x="4967" y="659"/>
                    </a:lnTo>
                    <a:lnTo>
                      <a:pt x="4957" y="648"/>
                    </a:lnTo>
                    <a:lnTo>
                      <a:pt x="4948" y="635"/>
                    </a:lnTo>
                    <a:lnTo>
                      <a:pt x="4945" y="634"/>
                    </a:lnTo>
                    <a:lnTo>
                      <a:pt x="4942" y="633"/>
                    </a:lnTo>
                    <a:lnTo>
                      <a:pt x="4940" y="632"/>
                    </a:lnTo>
                    <a:lnTo>
                      <a:pt x="4937" y="630"/>
                    </a:lnTo>
                    <a:lnTo>
                      <a:pt x="4934" y="628"/>
                    </a:lnTo>
                    <a:lnTo>
                      <a:pt x="4930" y="626"/>
                    </a:lnTo>
                    <a:lnTo>
                      <a:pt x="4926" y="624"/>
                    </a:lnTo>
                    <a:lnTo>
                      <a:pt x="4920" y="621"/>
                    </a:lnTo>
                    <a:lnTo>
                      <a:pt x="4915" y="596"/>
                    </a:lnTo>
                    <a:lnTo>
                      <a:pt x="4910" y="570"/>
                    </a:lnTo>
                    <a:lnTo>
                      <a:pt x="4905" y="545"/>
                    </a:lnTo>
                    <a:lnTo>
                      <a:pt x="4900" y="519"/>
                    </a:lnTo>
                    <a:lnTo>
                      <a:pt x="4894" y="493"/>
                    </a:lnTo>
                    <a:lnTo>
                      <a:pt x="4888" y="466"/>
                    </a:lnTo>
                    <a:lnTo>
                      <a:pt x="4881" y="438"/>
                    </a:lnTo>
                    <a:lnTo>
                      <a:pt x="4873" y="411"/>
                    </a:lnTo>
                    <a:lnTo>
                      <a:pt x="4873" y="390"/>
                    </a:lnTo>
                    <a:lnTo>
                      <a:pt x="4873" y="370"/>
                    </a:lnTo>
                    <a:lnTo>
                      <a:pt x="4873" y="350"/>
                    </a:lnTo>
                    <a:lnTo>
                      <a:pt x="4875" y="329"/>
                    </a:lnTo>
                    <a:lnTo>
                      <a:pt x="4876" y="308"/>
                    </a:lnTo>
                    <a:lnTo>
                      <a:pt x="4877" y="286"/>
                    </a:lnTo>
                    <a:lnTo>
                      <a:pt x="4878" y="264"/>
                    </a:lnTo>
                    <a:lnTo>
                      <a:pt x="4881" y="242"/>
                    </a:lnTo>
                    <a:lnTo>
                      <a:pt x="4888" y="229"/>
                    </a:lnTo>
                    <a:lnTo>
                      <a:pt x="4896" y="216"/>
                    </a:lnTo>
                    <a:lnTo>
                      <a:pt x="4903" y="204"/>
                    </a:lnTo>
                    <a:lnTo>
                      <a:pt x="4911" y="191"/>
                    </a:lnTo>
                    <a:lnTo>
                      <a:pt x="4919" y="178"/>
                    </a:lnTo>
                    <a:lnTo>
                      <a:pt x="4929" y="165"/>
                    </a:lnTo>
                    <a:lnTo>
                      <a:pt x="4938" y="153"/>
                    </a:lnTo>
                    <a:lnTo>
                      <a:pt x="4948" y="139"/>
                    </a:lnTo>
                    <a:lnTo>
                      <a:pt x="4954" y="137"/>
                    </a:lnTo>
                    <a:lnTo>
                      <a:pt x="4959" y="136"/>
                    </a:lnTo>
                    <a:lnTo>
                      <a:pt x="4963" y="135"/>
                    </a:lnTo>
                    <a:lnTo>
                      <a:pt x="4966" y="135"/>
                    </a:lnTo>
                    <a:lnTo>
                      <a:pt x="4969" y="135"/>
                    </a:lnTo>
                    <a:lnTo>
                      <a:pt x="4973" y="136"/>
                    </a:lnTo>
                    <a:lnTo>
                      <a:pt x="4977" y="137"/>
                    </a:lnTo>
                    <a:lnTo>
                      <a:pt x="4981" y="139"/>
                    </a:lnTo>
                    <a:lnTo>
                      <a:pt x="4981" y="173"/>
                    </a:lnTo>
                    <a:lnTo>
                      <a:pt x="4980" y="206"/>
                    </a:lnTo>
                    <a:lnTo>
                      <a:pt x="4979" y="239"/>
                    </a:lnTo>
                    <a:lnTo>
                      <a:pt x="4977" y="273"/>
                    </a:lnTo>
                    <a:lnTo>
                      <a:pt x="4975" y="307"/>
                    </a:lnTo>
                    <a:lnTo>
                      <a:pt x="4972" y="342"/>
                    </a:lnTo>
                    <a:lnTo>
                      <a:pt x="4970" y="376"/>
                    </a:lnTo>
                    <a:lnTo>
                      <a:pt x="4967" y="411"/>
                    </a:lnTo>
                    <a:lnTo>
                      <a:pt x="4976" y="429"/>
                    </a:lnTo>
                    <a:lnTo>
                      <a:pt x="4983" y="447"/>
                    </a:lnTo>
                    <a:lnTo>
                      <a:pt x="4991" y="465"/>
                    </a:lnTo>
                    <a:lnTo>
                      <a:pt x="4999" y="483"/>
                    </a:lnTo>
                    <a:lnTo>
                      <a:pt x="5007" y="502"/>
                    </a:lnTo>
                    <a:lnTo>
                      <a:pt x="5016" y="521"/>
                    </a:lnTo>
                    <a:lnTo>
                      <a:pt x="5026" y="540"/>
                    </a:lnTo>
                    <a:lnTo>
                      <a:pt x="5035" y="560"/>
                    </a:lnTo>
                    <a:lnTo>
                      <a:pt x="5045" y="568"/>
                    </a:lnTo>
                    <a:lnTo>
                      <a:pt x="5056" y="576"/>
                    </a:lnTo>
                    <a:lnTo>
                      <a:pt x="5067" y="583"/>
                    </a:lnTo>
                    <a:lnTo>
                      <a:pt x="5080" y="591"/>
                    </a:lnTo>
                    <a:lnTo>
                      <a:pt x="5092" y="600"/>
                    </a:lnTo>
                    <a:lnTo>
                      <a:pt x="5104" y="609"/>
                    </a:lnTo>
                    <a:lnTo>
                      <a:pt x="5116" y="618"/>
                    </a:lnTo>
                    <a:lnTo>
                      <a:pt x="5129" y="628"/>
                    </a:lnTo>
                    <a:lnTo>
                      <a:pt x="5129" y="633"/>
                    </a:lnTo>
                    <a:lnTo>
                      <a:pt x="5130" y="638"/>
                    </a:lnTo>
                    <a:lnTo>
                      <a:pt x="5130" y="643"/>
                    </a:lnTo>
                    <a:lnTo>
                      <a:pt x="5130" y="649"/>
                    </a:lnTo>
                    <a:lnTo>
                      <a:pt x="5131" y="654"/>
                    </a:lnTo>
                    <a:lnTo>
                      <a:pt x="5132" y="659"/>
                    </a:lnTo>
                    <a:lnTo>
                      <a:pt x="5134" y="664"/>
                    </a:lnTo>
                    <a:lnTo>
                      <a:pt x="5136" y="669"/>
                    </a:lnTo>
                    <a:lnTo>
                      <a:pt x="5133" y="676"/>
                    </a:lnTo>
                    <a:lnTo>
                      <a:pt x="5130" y="684"/>
                    </a:lnTo>
                    <a:lnTo>
                      <a:pt x="5126" y="691"/>
                    </a:lnTo>
                    <a:lnTo>
                      <a:pt x="5121" y="700"/>
                    </a:lnTo>
                    <a:lnTo>
                      <a:pt x="5117" y="707"/>
                    </a:lnTo>
                    <a:lnTo>
                      <a:pt x="5112" y="715"/>
                    </a:lnTo>
                    <a:lnTo>
                      <a:pt x="5107" y="722"/>
                    </a:lnTo>
                    <a:lnTo>
                      <a:pt x="5102" y="730"/>
                    </a:lnTo>
                    <a:lnTo>
                      <a:pt x="5095" y="730"/>
                    </a:lnTo>
                    <a:lnTo>
                      <a:pt x="5087" y="730"/>
                    </a:lnTo>
                    <a:lnTo>
                      <a:pt x="5080" y="730"/>
                    </a:lnTo>
                    <a:lnTo>
                      <a:pt x="5071" y="730"/>
                    </a:lnTo>
                    <a:lnTo>
                      <a:pt x="5064" y="730"/>
                    </a:lnTo>
                    <a:lnTo>
                      <a:pt x="5057" y="730"/>
                    </a:lnTo>
                    <a:lnTo>
                      <a:pt x="5049" y="730"/>
                    </a:lnTo>
                    <a:lnTo>
                      <a:pt x="5042" y="730"/>
                    </a:lnTo>
                    <a:close/>
                    <a:moveTo>
                      <a:pt x="7931" y="595"/>
                    </a:moveTo>
                    <a:lnTo>
                      <a:pt x="7931" y="579"/>
                    </a:lnTo>
                    <a:lnTo>
                      <a:pt x="7931" y="564"/>
                    </a:lnTo>
                    <a:lnTo>
                      <a:pt x="7931" y="549"/>
                    </a:lnTo>
                    <a:lnTo>
                      <a:pt x="7931" y="533"/>
                    </a:lnTo>
                    <a:lnTo>
                      <a:pt x="7930" y="518"/>
                    </a:lnTo>
                    <a:lnTo>
                      <a:pt x="7929" y="503"/>
                    </a:lnTo>
                    <a:lnTo>
                      <a:pt x="7927" y="487"/>
                    </a:lnTo>
                    <a:lnTo>
                      <a:pt x="7925" y="472"/>
                    </a:lnTo>
                    <a:lnTo>
                      <a:pt x="7927" y="470"/>
                    </a:lnTo>
                    <a:lnTo>
                      <a:pt x="7930" y="467"/>
                    </a:lnTo>
                    <a:lnTo>
                      <a:pt x="7932" y="464"/>
                    </a:lnTo>
                    <a:lnTo>
                      <a:pt x="7935" y="461"/>
                    </a:lnTo>
                    <a:lnTo>
                      <a:pt x="7938" y="458"/>
                    </a:lnTo>
                    <a:lnTo>
                      <a:pt x="7941" y="454"/>
                    </a:lnTo>
                    <a:lnTo>
                      <a:pt x="7943" y="450"/>
                    </a:lnTo>
                    <a:lnTo>
                      <a:pt x="7946" y="445"/>
                    </a:lnTo>
                    <a:lnTo>
                      <a:pt x="7948" y="445"/>
                    </a:lnTo>
                    <a:lnTo>
                      <a:pt x="7951" y="445"/>
                    </a:lnTo>
                    <a:lnTo>
                      <a:pt x="7953" y="445"/>
                    </a:lnTo>
                    <a:lnTo>
                      <a:pt x="7956" y="445"/>
                    </a:lnTo>
                    <a:lnTo>
                      <a:pt x="7960" y="444"/>
                    </a:lnTo>
                    <a:lnTo>
                      <a:pt x="7963" y="443"/>
                    </a:lnTo>
                    <a:lnTo>
                      <a:pt x="7967" y="440"/>
                    </a:lnTo>
                    <a:lnTo>
                      <a:pt x="7972" y="438"/>
                    </a:lnTo>
                    <a:lnTo>
                      <a:pt x="7977" y="440"/>
                    </a:lnTo>
                    <a:lnTo>
                      <a:pt x="7982" y="444"/>
                    </a:lnTo>
                    <a:lnTo>
                      <a:pt x="7988" y="446"/>
                    </a:lnTo>
                    <a:lnTo>
                      <a:pt x="7993" y="449"/>
                    </a:lnTo>
                    <a:lnTo>
                      <a:pt x="7998" y="451"/>
                    </a:lnTo>
                    <a:lnTo>
                      <a:pt x="8003" y="454"/>
                    </a:lnTo>
                    <a:lnTo>
                      <a:pt x="8007" y="456"/>
                    </a:lnTo>
                    <a:lnTo>
                      <a:pt x="8012" y="459"/>
                    </a:lnTo>
                    <a:lnTo>
                      <a:pt x="8012" y="469"/>
                    </a:lnTo>
                    <a:lnTo>
                      <a:pt x="8012" y="479"/>
                    </a:lnTo>
                    <a:lnTo>
                      <a:pt x="8012" y="489"/>
                    </a:lnTo>
                    <a:lnTo>
                      <a:pt x="8012" y="500"/>
                    </a:lnTo>
                    <a:lnTo>
                      <a:pt x="8012" y="510"/>
                    </a:lnTo>
                    <a:lnTo>
                      <a:pt x="8012" y="520"/>
                    </a:lnTo>
                    <a:lnTo>
                      <a:pt x="8012" y="530"/>
                    </a:lnTo>
                    <a:lnTo>
                      <a:pt x="8012" y="540"/>
                    </a:lnTo>
                    <a:lnTo>
                      <a:pt x="8010" y="546"/>
                    </a:lnTo>
                    <a:lnTo>
                      <a:pt x="8006" y="552"/>
                    </a:lnTo>
                    <a:lnTo>
                      <a:pt x="8003" y="558"/>
                    </a:lnTo>
                    <a:lnTo>
                      <a:pt x="7998" y="565"/>
                    </a:lnTo>
                    <a:lnTo>
                      <a:pt x="7994" y="572"/>
                    </a:lnTo>
                    <a:lnTo>
                      <a:pt x="7989" y="579"/>
                    </a:lnTo>
                    <a:lnTo>
                      <a:pt x="7983" y="586"/>
                    </a:lnTo>
                    <a:lnTo>
                      <a:pt x="7978" y="595"/>
                    </a:lnTo>
                    <a:lnTo>
                      <a:pt x="7974" y="595"/>
                    </a:lnTo>
                    <a:lnTo>
                      <a:pt x="7968" y="595"/>
                    </a:lnTo>
                    <a:lnTo>
                      <a:pt x="7963" y="595"/>
                    </a:lnTo>
                    <a:lnTo>
                      <a:pt x="7958" y="595"/>
                    </a:lnTo>
                    <a:lnTo>
                      <a:pt x="7952" y="595"/>
                    </a:lnTo>
                    <a:lnTo>
                      <a:pt x="7946" y="595"/>
                    </a:lnTo>
                    <a:lnTo>
                      <a:pt x="7939" y="595"/>
                    </a:lnTo>
                    <a:lnTo>
                      <a:pt x="7931" y="595"/>
                    </a:lnTo>
                    <a:close/>
                    <a:moveTo>
                      <a:pt x="5149" y="574"/>
                    </a:moveTo>
                    <a:lnTo>
                      <a:pt x="5138" y="569"/>
                    </a:lnTo>
                    <a:lnTo>
                      <a:pt x="5130" y="566"/>
                    </a:lnTo>
                    <a:lnTo>
                      <a:pt x="5123" y="563"/>
                    </a:lnTo>
                    <a:lnTo>
                      <a:pt x="5118" y="560"/>
                    </a:lnTo>
                    <a:lnTo>
                      <a:pt x="5114" y="556"/>
                    </a:lnTo>
                    <a:lnTo>
                      <a:pt x="5110" y="552"/>
                    </a:lnTo>
                    <a:lnTo>
                      <a:pt x="5106" y="547"/>
                    </a:lnTo>
                    <a:lnTo>
                      <a:pt x="5102" y="540"/>
                    </a:lnTo>
                    <a:lnTo>
                      <a:pt x="5102" y="532"/>
                    </a:lnTo>
                    <a:lnTo>
                      <a:pt x="5102" y="523"/>
                    </a:lnTo>
                    <a:lnTo>
                      <a:pt x="5102" y="515"/>
                    </a:lnTo>
                    <a:lnTo>
                      <a:pt x="5101" y="505"/>
                    </a:lnTo>
                    <a:lnTo>
                      <a:pt x="5100" y="496"/>
                    </a:lnTo>
                    <a:lnTo>
                      <a:pt x="5099" y="485"/>
                    </a:lnTo>
                    <a:lnTo>
                      <a:pt x="5098" y="475"/>
                    </a:lnTo>
                    <a:lnTo>
                      <a:pt x="5095" y="465"/>
                    </a:lnTo>
                    <a:lnTo>
                      <a:pt x="5098" y="460"/>
                    </a:lnTo>
                    <a:lnTo>
                      <a:pt x="5102" y="454"/>
                    </a:lnTo>
                    <a:lnTo>
                      <a:pt x="5105" y="448"/>
                    </a:lnTo>
                    <a:lnTo>
                      <a:pt x="5109" y="440"/>
                    </a:lnTo>
                    <a:lnTo>
                      <a:pt x="5114" y="433"/>
                    </a:lnTo>
                    <a:lnTo>
                      <a:pt x="5119" y="426"/>
                    </a:lnTo>
                    <a:lnTo>
                      <a:pt x="5123" y="419"/>
                    </a:lnTo>
                    <a:lnTo>
                      <a:pt x="5129" y="411"/>
                    </a:lnTo>
                    <a:lnTo>
                      <a:pt x="5145" y="400"/>
                    </a:lnTo>
                    <a:lnTo>
                      <a:pt x="5157" y="391"/>
                    </a:lnTo>
                    <a:lnTo>
                      <a:pt x="5166" y="384"/>
                    </a:lnTo>
                    <a:lnTo>
                      <a:pt x="5176" y="380"/>
                    </a:lnTo>
                    <a:lnTo>
                      <a:pt x="5184" y="376"/>
                    </a:lnTo>
                    <a:lnTo>
                      <a:pt x="5192" y="372"/>
                    </a:lnTo>
                    <a:lnTo>
                      <a:pt x="5203" y="368"/>
                    </a:lnTo>
                    <a:lnTo>
                      <a:pt x="5216" y="364"/>
                    </a:lnTo>
                    <a:lnTo>
                      <a:pt x="5219" y="359"/>
                    </a:lnTo>
                    <a:lnTo>
                      <a:pt x="5222" y="354"/>
                    </a:lnTo>
                    <a:lnTo>
                      <a:pt x="5227" y="349"/>
                    </a:lnTo>
                    <a:lnTo>
                      <a:pt x="5231" y="344"/>
                    </a:lnTo>
                    <a:lnTo>
                      <a:pt x="5235" y="338"/>
                    </a:lnTo>
                    <a:lnTo>
                      <a:pt x="5240" y="333"/>
                    </a:lnTo>
                    <a:lnTo>
                      <a:pt x="5245" y="328"/>
                    </a:lnTo>
                    <a:lnTo>
                      <a:pt x="5250" y="323"/>
                    </a:lnTo>
                    <a:lnTo>
                      <a:pt x="5250" y="318"/>
                    </a:lnTo>
                    <a:lnTo>
                      <a:pt x="5251" y="313"/>
                    </a:lnTo>
                    <a:lnTo>
                      <a:pt x="5252" y="308"/>
                    </a:lnTo>
                    <a:lnTo>
                      <a:pt x="5254" y="302"/>
                    </a:lnTo>
                    <a:lnTo>
                      <a:pt x="5256" y="296"/>
                    </a:lnTo>
                    <a:lnTo>
                      <a:pt x="5258" y="289"/>
                    </a:lnTo>
                    <a:lnTo>
                      <a:pt x="5261" y="283"/>
                    </a:lnTo>
                    <a:lnTo>
                      <a:pt x="5263" y="275"/>
                    </a:lnTo>
                    <a:lnTo>
                      <a:pt x="5266" y="275"/>
                    </a:lnTo>
                    <a:lnTo>
                      <a:pt x="5268" y="274"/>
                    </a:lnTo>
                    <a:lnTo>
                      <a:pt x="5271" y="273"/>
                    </a:lnTo>
                    <a:lnTo>
                      <a:pt x="5273" y="271"/>
                    </a:lnTo>
                    <a:lnTo>
                      <a:pt x="5275" y="269"/>
                    </a:lnTo>
                    <a:lnTo>
                      <a:pt x="5279" y="267"/>
                    </a:lnTo>
                    <a:lnTo>
                      <a:pt x="5281" y="265"/>
                    </a:lnTo>
                    <a:lnTo>
                      <a:pt x="5284" y="262"/>
                    </a:lnTo>
                    <a:lnTo>
                      <a:pt x="5291" y="262"/>
                    </a:lnTo>
                    <a:lnTo>
                      <a:pt x="5299" y="262"/>
                    </a:lnTo>
                    <a:lnTo>
                      <a:pt x="5306" y="262"/>
                    </a:lnTo>
                    <a:lnTo>
                      <a:pt x="5314" y="263"/>
                    </a:lnTo>
                    <a:lnTo>
                      <a:pt x="5323" y="264"/>
                    </a:lnTo>
                    <a:lnTo>
                      <a:pt x="5332" y="265"/>
                    </a:lnTo>
                    <a:lnTo>
                      <a:pt x="5341" y="267"/>
                    </a:lnTo>
                    <a:lnTo>
                      <a:pt x="5351" y="269"/>
                    </a:lnTo>
                    <a:lnTo>
                      <a:pt x="5358" y="282"/>
                    </a:lnTo>
                    <a:lnTo>
                      <a:pt x="5366" y="296"/>
                    </a:lnTo>
                    <a:lnTo>
                      <a:pt x="5373" y="310"/>
                    </a:lnTo>
                    <a:lnTo>
                      <a:pt x="5382" y="324"/>
                    </a:lnTo>
                    <a:lnTo>
                      <a:pt x="5390" y="338"/>
                    </a:lnTo>
                    <a:lnTo>
                      <a:pt x="5399" y="354"/>
                    </a:lnTo>
                    <a:lnTo>
                      <a:pt x="5408" y="369"/>
                    </a:lnTo>
                    <a:lnTo>
                      <a:pt x="5418" y="384"/>
                    </a:lnTo>
                    <a:lnTo>
                      <a:pt x="5418" y="395"/>
                    </a:lnTo>
                    <a:lnTo>
                      <a:pt x="5418" y="405"/>
                    </a:lnTo>
                    <a:lnTo>
                      <a:pt x="5417" y="415"/>
                    </a:lnTo>
                    <a:lnTo>
                      <a:pt x="5417" y="425"/>
                    </a:lnTo>
                    <a:lnTo>
                      <a:pt x="5416" y="435"/>
                    </a:lnTo>
                    <a:lnTo>
                      <a:pt x="5415" y="446"/>
                    </a:lnTo>
                    <a:lnTo>
                      <a:pt x="5413" y="455"/>
                    </a:lnTo>
                    <a:lnTo>
                      <a:pt x="5411" y="465"/>
                    </a:lnTo>
                    <a:lnTo>
                      <a:pt x="5399" y="465"/>
                    </a:lnTo>
                    <a:lnTo>
                      <a:pt x="5386" y="466"/>
                    </a:lnTo>
                    <a:lnTo>
                      <a:pt x="5373" y="466"/>
                    </a:lnTo>
                    <a:lnTo>
                      <a:pt x="5360" y="466"/>
                    </a:lnTo>
                    <a:lnTo>
                      <a:pt x="5347" y="467"/>
                    </a:lnTo>
                    <a:lnTo>
                      <a:pt x="5333" y="468"/>
                    </a:lnTo>
                    <a:lnTo>
                      <a:pt x="5318" y="470"/>
                    </a:lnTo>
                    <a:lnTo>
                      <a:pt x="5304" y="472"/>
                    </a:lnTo>
                    <a:lnTo>
                      <a:pt x="5297" y="479"/>
                    </a:lnTo>
                    <a:lnTo>
                      <a:pt x="5292" y="484"/>
                    </a:lnTo>
                    <a:lnTo>
                      <a:pt x="5287" y="488"/>
                    </a:lnTo>
                    <a:lnTo>
                      <a:pt x="5281" y="491"/>
                    </a:lnTo>
                    <a:lnTo>
                      <a:pt x="5274" y="495"/>
                    </a:lnTo>
                    <a:lnTo>
                      <a:pt x="5267" y="498"/>
                    </a:lnTo>
                    <a:lnTo>
                      <a:pt x="5256" y="502"/>
                    </a:lnTo>
                    <a:lnTo>
                      <a:pt x="5243" y="506"/>
                    </a:lnTo>
                    <a:lnTo>
                      <a:pt x="5238" y="514"/>
                    </a:lnTo>
                    <a:lnTo>
                      <a:pt x="5232" y="521"/>
                    </a:lnTo>
                    <a:lnTo>
                      <a:pt x="5226" y="529"/>
                    </a:lnTo>
                    <a:lnTo>
                      <a:pt x="5219" y="536"/>
                    </a:lnTo>
                    <a:lnTo>
                      <a:pt x="5212" y="545"/>
                    </a:lnTo>
                    <a:lnTo>
                      <a:pt x="5204" y="552"/>
                    </a:lnTo>
                    <a:lnTo>
                      <a:pt x="5197" y="560"/>
                    </a:lnTo>
                    <a:lnTo>
                      <a:pt x="5190" y="567"/>
                    </a:lnTo>
                    <a:lnTo>
                      <a:pt x="5185" y="567"/>
                    </a:lnTo>
                    <a:lnTo>
                      <a:pt x="5180" y="567"/>
                    </a:lnTo>
                    <a:lnTo>
                      <a:pt x="5174" y="567"/>
                    </a:lnTo>
                    <a:lnTo>
                      <a:pt x="5169" y="568"/>
                    </a:lnTo>
                    <a:lnTo>
                      <a:pt x="5164" y="569"/>
                    </a:lnTo>
                    <a:lnTo>
                      <a:pt x="5159" y="570"/>
                    </a:lnTo>
                    <a:lnTo>
                      <a:pt x="5154" y="572"/>
                    </a:lnTo>
                    <a:lnTo>
                      <a:pt x="5149" y="574"/>
                    </a:lnTo>
                    <a:close/>
                    <a:moveTo>
                      <a:pt x="1338" y="398"/>
                    </a:moveTo>
                    <a:lnTo>
                      <a:pt x="1338" y="395"/>
                    </a:lnTo>
                    <a:lnTo>
                      <a:pt x="1337" y="391"/>
                    </a:lnTo>
                    <a:lnTo>
                      <a:pt x="1336" y="387"/>
                    </a:lnTo>
                    <a:lnTo>
                      <a:pt x="1334" y="383"/>
                    </a:lnTo>
                    <a:lnTo>
                      <a:pt x="1332" y="378"/>
                    </a:lnTo>
                    <a:lnTo>
                      <a:pt x="1330" y="374"/>
                    </a:lnTo>
                    <a:lnTo>
                      <a:pt x="1327" y="369"/>
                    </a:lnTo>
                    <a:lnTo>
                      <a:pt x="1325" y="364"/>
                    </a:lnTo>
                    <a:lnTo>
                      <a:pt x="1306" y="348"/>
                    </a:lnTo>
                    <a:lnTo>
                      <a:pt x="1293" y="335"/>
                    </a:lnTo>
                    <a:lnTo>
                      <a:pt x="1283" y="326"/>
                    </a:lnTo>
                    <a:lnTo>
                      <a:pt x="1276" y="319"/>
                    </a:lnTo>
                    <a:lnTo>
                      <a:pt x="1271" y="312"/>
                    </a:lnTo>
                    <a:lnTo>
                      <a:pt x="1266" y="306"/>
                    </a:lnTo>
                    <a:lnTo>
                      <a:pt x="1262" y="299"/>
                    </a:lnTo>
                    <a:lnTo>
                      <a:pt x="1257" y="289"/>
                    </a:lnTo>
                    <a:lnTo>
                      <a:pt x="1245" y="283"/>
                    </a:lnTo>
                    <a:lnTo>
                      <a:pt x="1232" y="278"/>
                    </a:lnTo>
                    <a:lnTo>
                      <a:pt x="1220" y="271"/>
                    </a:lnTo>
                    <a:lnTo>
                      <a:pt x="1206" y="265"/>
                    </a:lnTo>
                    <a:lnTo>
                      <a:pt x="1193" y="258"/>
                    </a:lnTo>
                    <a:lnTo>
                      <a:pt x="1179" y="250"/>
                    </a:lnTo>
                    <a:lnTo>
                      <a:pt x="1165" y="243"/>
                    </a:lnTo>
                    <a:lnTo>
                      <a:pt x="1150" y="235"/>
                    </a:lnTo>
                    <a:lnTo>
                      <a:pt x="1135" y="235"/>
                    </a:lnTo>
                    <a:lnTo>
                      <a:pt x="1120" y="234"/>
                    </a:lnTo>
                    <a:lnTo>
                      <a:pt x="1104" y="234"/>
                    </a:lnTo>
                    <a:lnTo>
                      <a:pt x="1089" y="234"/>
                    </a:lnTo>
                    <a:lnTo>
                      <a:pt x="1073" y="233"/>
                    </a:lnTo>
                    <a:lnTo>
                      <a:pt x="1056" y="232"/>
                    </a:lnTo>
                    <a:lnTo>
                      <a:pt x="1039" y="230"/>
                    </a:lnTo>
                    <a:lnTo>
                      <a:pt x="1022" y="228"/>
                    </a:lnTo>
                    <a:lnTo>
                      <a:pt x="1022" y="220"/>
                    </a:lnTo>
                    <a:lnTo>
                      <a:pt x="1023" y="212"/>
                    </a:lnTo>
                    <a:lnTo>
                      <a:pt x="1023" y="203"/>
                    </a:lnTo>
                    <a:lnTo>
                      <a:pt x="1023" y="194"/>
                    </a:lnTo>
                    <a:lnTo>
                      <a:pt x="1024" y="183"/>
                    </a:lnTo>
                    <a:lnTo>
                      <a:pt x="1025" y="174"/>
                    </a:lnTo>
                    <a:lnTo>
                      <a:pt x="1027" y="164"/>
                    </a:lnTo>
                    <a:lnTo>
                      <a:pt x="1029" y="154"/>
                    </a:lnTo>
                    <a:lnTo>
                      <a:pt x="1037" y="142"/>
                    </a:lnTo>
                    <a:lnTo>
                      <a:pt x="1046" y="129"/>
                    </a:lnTo>
                    <a:lnTo>
                      <a:pt x="1055" y="118"/>
                    </a:lnTo>
                    <a:lnTo>
                      <a:pt x="1065" y="106"/>
                    </a:lnTo>
                    <a:lnTo>
                      <a:pt x="1075" y="95"/>
                    </a:lnTo>
                    <a:lnTo>
                      <a:pt x="1083" y="83"/>
                    </a:lnTo>
                    <a:lnTo>
                      <a:pt x="1090" y="71"/>
                    </a:lnTo>
                    <a:lnTo>
                      <a:pt x="1096" y="59"/>
                    </a:lnTo>
                    <a:lnTo>
                      <a:pt x="1107" y="52"/>
                    </a:lnTo>
                    <a:lnTo>
                      <a:pt x="1117" y="47"/>
                    </a:lnTo>
                    <a:lnTo>
                      <a:pt x="1127" y="43"/>
                    </a:lnTo>
                    <a:lnTo>
                      <a:pt x="1137" y="38"/>
                    </a:lnTo>
                    <a:lnTo>
                      <a:pt x="1151" y="34"/>
                    </a:lnTo>
                    <a:lnTo>
                      <a:pt x="1169" y="30"/>
                    </a:lnTo>
                    <a:lnTo>
                      <a:pt x="1193" y="25"/>
                    </a:lnTo>
                    <a:lnTo>
                      <a:pt x="1224" y="18"/>
                    </a:lnTo>
                    <a:lnTo>
                      <a:pt x="1227" y="18"/>
                    </a:lnTo>
                    <a:lnTo>
                      <a:pt x="1230" y="19"/>
                    </a:lnTo>
                    <a:lnTo>
                      <a:pt x="1234" y="20"/>
                    </a:lnTo>
                    <a:lnTo>
                      <a:pt x="1238" y="22"/>
                    </a:lnTo>
                    <a:lnTo>
                      <a:pt x="1243" y="24"/>
                    </a:lnTo>
                    <a:lnTo>
                      <a:pt x="1247" y="26"/>
                    </a:lnTo>
                    <a:lnTo>
                      <a:pt x="1252" y="29"/>
                    </a:lnTo>
                    <a:lnTo>
                      <a:pt x="1257" y="31"/>
                    </a:lnTo>
                    <a:lnTo>
                      <a:pt x="1276" y="50"/>
                    </a:lnTo>
                    <a:lnTo>
                      <a:pt x="1294" y="67"/>
                    </a:lnTo>
                    <a:lnTo>
                      <a:pt x="1313" y="85"/>
                    </a:lnTo>
                    <a:lnTo>
                      <a:pt x="1332" y="103"/>
                    </a:lnTo>
                    <a:lnTo>
                      <a:pt x="1352" y="120"/>
                    </a:lnTo>
                    <a:lnTo>
                      <a:pt x="1372" y="138"/>
                    </a:lnTo>
                    <a:lnTo>
                      <a:pt x="1392" y="156"/>
                    </a:lnTo>
                    <a:lnTo>
                      <a:pt x="1413" y="174"/>
                    </a:lnTo>
                    <a:lnTo>
                      <a:pt x="1420" y="177"/>
                    </a:lnTo>
                    <a:lnTo>
                      <a:pt x="1428" y="180"/>
                    </a:lnTo>
                    <a:lnTo>
                      <a:pt x="1437" y="184"/>
                    </a:lnTo>
                    <a:lnTo>
                      <a:pt x="1446" y="188"/>
                    </a:lnTo>
                    <a:lnTo>
                      <a:pt x="1456" y="193"/>
                    </a:lnTo>
                    <a:lnTo>
                      <a:pt x="1466" y="198"/>
                    </a:lnTo>
                    <a:lnTo>
                      <a:pt x="1476" y="203"/>
                    </a:lnTo>
                    <a:lnTo>
                      <a:pt x="1486" y="208"/>
                    </a:lnTo>
                    <a:lnTo>
                      <a:pt x="1486" y="223"/>
                    </a:lnTo>
                    <a:lnTo>
                      <a:pt x="1486" y="238"/>
                    </a:lnTo>
                    <a:lnTo>
                      <a:pt x="1486" y="254"/>
                    </a:lnTo>
                    <a:lnTo>
                      <a:pt x="1485" y="270"/>
                    </a:lnTo>
                    <a:lnTo>
                      <a:pt x="1484" y="285"/>
                    </a:lnTo>
                    <a:lnTo>
                      <a:pt x="1483" y="302"/>
                    </a:lnTo>
                    <a:lnTo>
                      <a:pt x="1482" y="319"/>
                    </a:lnTo>
                    <a:lnTo>
                      <a:pt x="1479" y="336"/>
                    </a:lnTo>
                    <a:lnTo>
                      <a:pt x="1470" y="342"/>
                    </a:lnTo>
                    <a:lnTo>
                      <a:pt x="1459" y="348"/>
                    </a:lnTo>
                    <a:lnTo>
                      <a:pt x="1449" y="355"/>
                    </a:lnTo>
                    <a:lnTo>
                      <a:pt x="1439" y="361"/>
                    </a:lnTo>
                    <a:lnTo>
                      <a:pt x="1429" y="368"/>
                    </a:lnTo>
                    <a:lnTo>
                      <a:pt x="1419" y="375"/>
                    </a:lnTo>
                    <a:lnTo>
                      <a:pt x="1408" y="383"/>
                    </a:lnTo>
                    <a:lnTo>
                      <a:pt x="1398" y="390"/>
                    </a:lnTo>
                    <a:lnTo>
                      <a:pt x="1381" y="396"/>
                    </a:lnTo>
                    <a:lnTo>
                      <a:pt x="1368" y="399"/>
                    </a:lnTo>
                    <a:lnTo>
                      <a:pt x="1357" y="401"/>
                    </a:lnTo>
                    <a:lnTo>
                      <a:pt x="1350" y="402"/>
                    </a:lnTo>
                    <a:lnTo>
                      <a:pt x="1346" y="402"/>
                    </a:lnTo>
                    <a:lnTo>
                      <a:pt x="1343" y="402"/>
                    </a:lnTo>
                    <a:lnTo>
                      <a:pt x="1340" y="400"/>
                    </a:lnTo>
                    <a:lnTo>
                      <a:pt x="1338" y="398"/>
                    </a:lnTo>
                    <a:close/>
                    <a:moveTo>
                      <a:pt x="7939" y="330"/>
                    </a:moveTo>
                    <a:lnTo>
                      <a:pt x="7937" y="323"/>
                    </a:lnTo>
                    <a:lnTo>
                      <a:pt x="7934" y="318"/>
                    </a:lnTo>
                    <a:lnTo>
                      <a:pt x="7933" y="313"/>
                    </a:lnTo>
                    <a:lnTo>
                      <a:pt x="7933" y="310"/>
                    </a:lnTo>
                    <a:lnTo>
                      <a:pt x="7933" y="306"/>
                    </a:lnTo>
                    <a:lnTo>
                      <a:pt x="7934" y="302"/>
                    </a:lnTo>
                    <a:lnTo>
                      <a:pt x="7937" y="296"/>
                    </a:lnTo>
                    <a:lnTo>
                      <a:pt x="7939" y="289"/>
                    </a:lnTo>
                    <a:lnTo>
                      <a:pt x="7950" y="292"/>
                    </a:lnTo>
                    <a:lnTo>
                      <a:pt x="7958" y="294"/>
                    </a:lnTo>
                    <a:lnTo>
                      <a:pt x="7965" y="295"/>
                    </a:lnTo>
                    <a:lnTo>
                      <a:pt x="7969" y="297"/>
                    </a:lnTo>
                    <a:lnTo>
                      <a:pt x="7973" y="299"/>
                    </a:lnTo>
                    <a:lnTo>
                      <a:pt x="7977" y="302"/>
                    </a:lnTo>
                    <a:lnTo>
                      <a:pt x="7981" y="305"/>
                    </a:lnTo>
                    <a:lnTo>
                      <a:pt x="7985" y="310"/>
                    </a:lnTo>
                    <a:lnTo>
                      <a:pt x="7983" y="312"/>
                    </a:lnTo>
                    <a:lnTo>
                      <a:pt x="7980" y="315"/>
                    </a:lnTo>
                    <a:lnTo>
                      <a:pt x="7978" y="317"/>
                    </a:lnTo>
                    <a:lnTo>
                      <a:pt x="7975" y="320"/>
                    </a:lnTo>
                    <a:lnTo>
                      <a:pt x="7973" y="322"/>
                    </a:lnTo>
                    <a:lnTo>
                      <a:pt x="7970" y="325"/>
                    </a:lnTo>
                    <a:lnTo>
                      <a:pt x="7968" y="327"/>
                    </a:lnTo>
                    <a:lnTo>
                      <a:pt x="7965" y="330"/>
                    </a:lnTo>
                    <a:lnTo>
                      <a:pt x="7963" y="330"/>
                    </a:lnTo>
                    <a:lnTo>
                      <a:pt x="7960" y="330"/>
                    </a:lnTo>
                    <a:lnTo>
                      <a:pt x="7958" y="330"/>
                    </a:lnTo>
                    <a:lnTo>
                      <a:pt x="7955" y="330"/>
                    </a:lnTo>
                    <a:lnTo>
                      <a:pt x="7951" y="330"/>
                    </a:lnTo>
                    <a:lnTo>
                      <a:pt x="7948" y="330"/>
                    </a:lnTo>
                    <a:lnTo>
                      <a:pt x="7944" y="330"/>
                    </a:lnTo>
                    <a:lnTo>
                      <a:pt x="7939" y="330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8" name="Freeform 77"/>
              <p:cNvSpPr>
                <a:spLocks noEditPoints="1"/>
              </p:cNvSpPr>
              <p:nvPr/>
            </p:nvSpPr>
            <p:spPr bwMode="auto">
              <a:xfrm>
                <a:off x="1521" y="2159"/>
                <a:ext cx="1768" cy="327"/>
              </a:xfrm>
              <a:custGeom>
                <a:avLst/>
                <a:gdLst/>
                <a:ahLst/>
                <a:cxnLst>
                  <a:cxn ang="0">
                    <a:pos x="4130" y="880"/>
                  </a:cxn>
                  <a:cxn ang="0">
                    <a:pos x="3426" y="565"/>
                  </a:cxn>
                  <a:cxn ang="0">
                    <a:pos x="3175" y="177"/>
                  </a:cxn>
                  <a:cxn ang="0">
                    <a:pos x="3383" y="9"/>
                  </a:cxn>
                  <a:cxn ang="0">
                    <a:pos x="2722" y="54"/>
                  </a:cxn>
                  <a:cxn ang="0">
                    <a:pos x="2459" y="317"/>
                  </a:cxn>
                  <a:cxn ang="0">
                    <a:pos x="2257" y="729"/>
                  </a:cxn>
                  <a:cxn ang="0">
                    <a:pos x="2120" y="517"/>
                  </a:cxn>
                  <a:cxn ang="0">
                    <a:pos x="1935" y="765"/>
                  </a:cxn>
                  <a:cxn ang="0">
                    <a:pos x="1878" y="610"/>
                  </a:cxn>
                  <a:cxn ang="0">
                    <a:pos x="1719" y="279"/>
                  </a:cxn>
                  <a:cxn ang="0">
                    <a:pos x="2275" y="78"/>
                  </a:cxn>
                  <a:cxn ang="0">
                    <a:pos x="1561" y="233"/>
                  </a:cxn>
                  <a:cxn ang="0">
                    <a:pos x="587" y="804"/>
                  </a:cxn>
                  <a:cxn ang="0">
                    <a:pos x="127" y="1249"/>
                  </a:cxn>
                  <a:cxn ang="0">
                    <a:pos x="488" y="1228"/>
                  </a:cxn>
                  <a:cxn ang="0">
                    <a:pos x="934" y="800"/>
                  </a:cxn>
                  <a:cxn ang="0">
                    <a:pos x="783" y="1260"/>
                  </a:cxn>
                  <a:cxn ang="0">
                    <a:pos x="1396" y="1064"/>
                  </a:cxn>
                  <a:cxn ang="0">
                    <a:pos x="1607" y="1178"/>
                  </a:cxn>
                  <a:cxn ang="0">
                    <a:pos x="2408" y="1152"/>
                  </a:cxn>
                  <a:cxn ang="0">
                    <a:pos x="3127" y="1208"/>
                  </a:cxn>
                  <a:cxn ang="0">
                    <a:pos x="3379" y="1310"/>
                  </a:cxn>
                  <a:cxn ang="0">
                    <a:pos x="3850" y="1130"/>
                  </a:cxn>
                  <a:cxn ang="0">
                    <a:pos x="3831" y="959"/>
                  </a:cxn>
                  <a:cxn ang="0">
                    <a:pos x="3754" y="749"/>
                  </a:cxn>
                  <a:cxn ang="0">
                    <a:pos x="4051" y="1237"/>
                  </a:cxn>
                  <a:cxn ang="0">
                    <a:pos x="4231" y="1219"/>
                  </a:cxn>
                  <a:cxn ang="0">
                    <a:pos x="4228" y="1036"/>
                  </a:cxn>
                  <a:cxn ang="0">
                    <a:pos x="6289" y="1157"/>
                  </a:cxn>
                  <a:cxn ang="0">
                    <a:pos x="5660" y="0"/>
                  </a:cxn>
                  <a:cxn ang="0">
                    <a:pos x="6188" y="144"/>
                  </a:cxn>
                  <a:cxn ang="0">
                    <a:pos x="6457" y="179"/>
                  </a:cxn>
                  <a:cxn ang="0">
                    <a:pos x="6516" y="419"/>
                  </a:cxn>
                  <a:cxn ang="0">
                    <a:pos x="6082" y="313"/>
                  </a:cxn>
                  <a:cxn ang="0">
                    <a:pos x="6345" y="874"/>
                  </a:cxn>
                  <a:cxn ang="0">
                    <a:pos x="6461" y="810"/>
                  </a:cxn>
                  <a:cxn ang="0">
                    <a:pos x="6529" y="900"/>
                  </a:cxn>
                  <a:cxn ang="0">
                    <a:pos x="6813" y="567"/>
                  </a:cxn>
                  <a:cxn ang="0">
                    <a:pos x="7051" y="989"/>
                  </a:cxn>
                  <a:cxn ang="0">
                    <a:pos x="6613" y="930"/>
                  </a:cxn>
                  <a:cxn ang="0">
                    <a:pos x="6915" y="1220"/>
                  </a:cxn>
                  <a:cxn ang="0">
                    <a:pos x="3735" y="955"/>
                  </a:cxn>
                  <a:cxn ang="0">
                    <a:pos x="740" y="1140"/>
                  </a:cxn>
                  <a:cxn ang="0">
                    <a:pos x="1069" y="1172"/>
                  </a:cxn>
                  <a:cxn ang="0">
                    <a:pos x="2460" y="895"/>
                  </a:cxn>
                  <a:cxn ang="0">
                    <a:pos x="2581" y="759"/>
                  </a:cxn>
                  <a:cxn ang="0">
                    <a:pos x="2989" y="1219"/>
                  </a:cxn>
                  <a:cxn ang="0">
                    <a:pos x="2358" y="1113"/>
                  </a:cxn>
                  <a:cxn ang="0">
                    <a:pos x="1740" y="958"/>
                  </a:cxn>
                  <a:cxn ang="0">
                    <a:pos x="2796" y="1057"/>
                  </a:cxn>
                  <a:cxn ang="0">
                    <a:pos x="3040" y="605"/>
                  </a:cxn>
                  <a:cxn ang="0">
                    <a:pos x="2977" y="1090"/>
                  </a:cxn>
                  <a:cxn ang="0">
                    <a:pos x="3251" y="626"/>
                  </a:cxn>
                  <a:cxn ang="0">
                    <a:pos x="2874" y="449"/>
                  </a:cxn>
                  <a:cxn ang="0">
                    <a:pos x="3200" y="475"/>
                  </a:cxn>
                  <a:cxn ang="0">
                    <a:pos x="3317" y="1077"/>
                  </a:cxn>
                  <a:cxn ang="0">
                    <a:pos x="1365" y="410"/>
                  </a:cxn>
                  <a:cxn ang="0">
                    <a:pos x="1329" y="589"/>
                  </a:cxn>
                  <a:cxn ang="0">
                    <a:pos x="1382" y="749"/>
                  </a:cxn>
                  <a:cxn ang="0">
                    <a:pos x="1652" y="790"/>
                  </a:cxn>
                  <a:cxn ang="0">
                    <a:pos x="2227" y="793"/>
                  </a:cxn>
                  <a:cxn ang="0">
                    <a:pos x="3351" y="17"/>
                  </a:cxn>
                </a:cxnLst>
                <a:rect l="0" t="0" r="r" b="b"/>
                <a:pathLst>
                  <a:path w="7070" h="1310">
                    <a:moveTo>
                      <a:pt x="4644" y="1310"/>
                    </a:moveTo>
                    <a:lnTo>
                      <a:pt x="4639" y="1306"/>
                    </a:lnTo>
                    <a:lnTo>
                      <a:pt x="4634" y="1302"/>
                    </a:lnTo>
                    <a:lnTo>
                      <a:pt x="4629" y="1297"/>
                    </a:lnTo>
                    <a:lnTo>
                      <a:pt x="4623" y="1292"/>
                    </a:lnTo>
                    <a:lnTo>
                      <a:pt x="4617" y="1288"/>
                    </a:lnTo>
                    <a:lnTo>
                      <a:pt x="4610" y="1283"/>
                    </a:lnTo>
                    <a:lnTo>
                      <a:pt x="4604" y="1279"/>
                    </a:lnTo>
                    <a:lnTo>
                      <a:pt x="4597" y="1274"/>
                    </a:lnTo>
                    <a:lnTo>
                      <a:pt x="4585" y="1269"/>
                    </a:lnTo>
                    <a:lnTo>
                      <a:pt x="4572" y="1264"/>
                    </a:lnTo>
                    <a:lnTo>
                      <a:pt x="4559" y="1259"/>
                    </a:lnTo>
                    <a:lnTo>
                      <a:pt x="4547" y="1254"/>
                    </a:lnTo>
                    <a:lnTo>
                      <a:pt x="4534" y="1249"/>
                    </a:lnTo>
                    <a:lnTo>
                      <a:pt x="4522" y="1243"/>
                    </a:lnTo>
                    <a:lnTo>
                      <a:pt x="4509" y="1238"/>
                    </a:lnTo>
                    <a:lnTo>
                      <a:pt x="4496" y="1233"/>
                    </a:lnTo>
                    <a:lnTo>
                      <a:pt x="4496" y="1233"/>
                    </a:lnTo>
                    <a:lnTo>
                      <a:pt x="4495" y="1233"/>
                    </a:lnTo>
                    <a:lnTo>
                      <a:pt x="4494" y="1233"/>
                    </a:lnTo>
                    <a:lnTo>
                      <a:pt x="4492" y="1234"/>
                    </a:lnTo>
                    <a:lnTo>
                      <a:pt x="4490" y="1234"/>
                    </a:lnTo>
                    <a:lnTo>
                      <a:pt x="4488" y="1236"/>
                    </a:lnTo>
                    <a:lnTo>
                      <a:pt x="4486" y="1237"/>
                    </a:lnTo>
                    <a:lnTo>
                      <a:pt x="4483" y="1240"/>
                    </a:lnTo>
                    <a:lnTo>
                      <a:pt x="4478" y="1235"/>
                    </a:lnTo>
                    <a:lnTo>
                      <a:pt x="4472" y="1230"/>
                    </a:lnTo>
                    <a:lnTo>
                      <a:pt x="4466" y="1225"/>
                    </a:lnTo>
                    <a:lnTo>
                      <a:pt x="4458" y="1220"/>
                    </a:lnTo>
                    <a:lnTo>
                      <a:pt x="4451" y="1215"/>
                    </a:lnTo>
                    <a:lnTo>
                      <a:pt x="4444" y="1210"/>
                    </a:lnTo>
                    <a:lnTo>
                      <a:pt x="4437" y="1205"/>
                    </a:lnTo>
                    <a:lnTo>
                      <a:pt x="4429" y="1200"/>
                    </a:lnTo>
                    <a:lnTo>
                      <a:pt x="4422" y="1176"/>
                    </a:lnTo>
                    <a:lnTo>
                      <a:pt x="4414" y="1154"/>
                    </a:lnTo>
                    <a:lnTo>
                      <a:pt x="4406" y="1130"/>
                    </a:lnTo>
                    <a:lnTo>
                      <a:pt x="4398" y="1108"/>
                    </a:lnTo>
                    <a:lnTo>
                      <a:pt x="4390" y="1085"/>
                    </a:lnTo>
                    <a:lnTo>
                      <a:pt x="4381" y="1062"/>
                    </a:lnTo>
                    <a:lnTo>
                      <a:pt x="4372" y="1039"/>
                    </a:lnTo>
                    <a:lnTo>
                      <a:pt x="4363" y="1016"/>
                    </a:lnTo>
                    <a:lnTo>
                      <a:pt x="4354" y="1009"/>
                    </a:lnTo>
                    <a:lnTo>
                      <a:pt x="4346" y="1001"/>
                    </a:lnTo>
                    <a:lnTo>
                      <a:pt x="4337" y="992"/>
                    </a:lnTo>
                    <a:lnTo>
                      <a:pt x="4328" y="985"/>
                    </a:lnTo>
                    <a:lnTo>
                      <a:pt x="4318" y="976"/>
                    </a:lnTo>
                    <a:lnTo>
                      <a:pt x="4308" y="968"/>
                    </a:lnTo>
                    <a:lnTo>
                      <a:pt x="4298" y="958"/>
                    </a:lnTo>
                    <a:lnTo>
                      <a:pt x="4288" y="949"/>
                    </a:lnTo>
                    <a:lnTo>
                      <a:pt x="4271" y="940"/>
                    </a:lnTo>
                    <a:lnTo>
                      <a:pt x="4252" y="933"/>
                    </a:lnTo>
                    <a:lnTo>
                      <a:pt x="4235" y="925"/>
                    </a:lnTo>
                    <a:lnTo>
                      <a:pt x="4217" y="917"/>
                    </a:lnTo>
                    <a:lnTo>
                      <a:pt x="4198" y="909"/>
                    </a:lnTo>
                    <a:lnTo>
                      <a:pt x="4180" y="900"/>
                    </a:lnTo>
                    <a:lnTo>
                      <a:pt x="4161" y="890"/>
                    </a:lnTo>
                    <a:lnTo>
                      <a:pt x="4140" y="880"/>
                    </a:lnTo>
                    <a:lnTo>
                      <a:pt x="4130" y="880"/>
                    </a:lnTo>
                    <a:lnTo>
                      <a:pt x="4120" y="879"/>
                    </a:lnTo>
                    <a:lnTo>
                      <a:pt x="4109" y="878"/>
                    </a:lnTo>
                    <a:lnTo>
                      <a:pt x="4100" y="876"/>
                    </a:lnTo>
                    <a:lnTo>
                      <a:pt x="4090" y="874"/>
                    </a:lnTo>
                    <a:lnTo>
                      <a:pt x="4080" y="872"/>
                    </a:lnTo>
                    <a:lnTo>
                      <a:pt x="4070" y="870"/>
                    </a:lnTo>
                    <a:lnTo>
                      <a:pt x="4059" y="867"/>
                    </a:lnTo>
                    <a:lnTo>
                      <a:pt x="4056" y="862"/>
                    </a:lnTo>
                    <a:lnTo>
                      <a:pt x="4053" y="857"/>
                    </a:lnTo>
                    <a:lnTo>
                      <a:pt x="4049" y="852"/>
                    </a:lnTo>
                    <a:lnTo>
                      <a:pt x="4045" y="846"/>
                    </a:lnTo>
                    <a:lnTo>
                      <a:pt x="4041" y="840"/>
                    </a:lnTo>
                    <a:lnTo>
                      <a:pt x="4036" y="833"/>
                    </a:lnTo>
                    <a:lnTo>
                      <a:pt x="4031" y="827"/>
                    </a:lnTo>
                    <a:lnTo>
                      <a:pt x="4026" y="820"/>
                    </a:lnTo>
                    <a:lnTo>
                      <a:pt x="4019" y="817"/>
                    </a:lnTo>
                    <a:lnTo>
                      <a:pt x="4011" y="815"/>
                    </a:lnTo>
                    <a:lnTo>
                      <a:pt x="4003" y="812"/>
                    </a:lnTo>
                    <a:lnTo>
                      <a:pt x="3995" y="810"/>
                    </a:lnTo>
                    <a:lnTo>
                      <a:pt x="3986" y="807"/>
                    </a:lnTo>
                    <a:lnTo>
                      <a:pt x="3978" y="805"/>
                    </a:lnTo>
                    <a:lnTo>
                      <a:pt x="3969" y="802"/>
                    </a:lnTo>
                    <a:lnTo>
                      <a:pt x="3958" y="800"/>
                    </a:lnTo>
                    <a:lnTo>
                      <a:pt x="3953" y="791"/>
                    </a:lnTo>
                    <a:lnTo>
                      <a:pt x="3947" y="783"/>
                    </a:lnTo>
                    <a:lnTo>
                      <a:pt x="3941" y="774"/>
                    </a:lnTo>
                    <a:lnTo>
                      <a:pt x="3934" y="765"/>
                    </a:lnTo>
                    <a:lnTo>
                      <a:pt x="3927" y="755"/>
                    </a:lnTo>
                    <a:lnTo>
                      <a:pt x="3920" y="745"/>
                    </a:lnTo>
                    <a:lnTo>
                      <a:pt x="3913" y="734"/>
                    </a:lnTo>
                    <a:lnTo>
                      <a:pt x="3905" y="725"/>
                    </a:lnTo>
                    <a:lnTo>
                      <a:pt x="3860" y="712"/>
                    </a:lnTo>
                    <a:lnTo>
                      <a:pt x="3814" y="700"/>
                    </a:lnTo>
                    <a:lnTo>
                      <a:pt x="3767" y="686"/>
                    </a:lnTo>
                    <a:lnTo>
                      <a:pt x="3720" y="674"/>
                    </a:lnTo>
                    <a:lnTo>
                      <a:pt x="3672" y="661"/>
                    </a:lnTo>
                    <a:lnTo>
                      <a:pt x="3624" y="649"/>
                    </a:lnTo>
                    <a:lnTo>
                      <a:pt x="3577" y="635"/>
                    </a:lnTo>
                    <a:lnTo>
                      <a:pt x="3529" y="623"/>
                    </a:lnTo>
                    <a:lnTo>
                      <a:pt x="3526" y="620"/>
                    </a:lnTo>
                    <a:lnTo>
                      <a:pt x="3523" y="618"/>
                    </a:lnTo>
                    <a:lnTo>
                      <a:pt x="3519" y="615"/>
                    </a:lnTo>
                    <a:lnTo>
                      <a:pt x="3515" y="612"/>
                    </a:lnTo>
                    <a:lnTo>
                      <a:pt x="3510" y="609"/>
                    </a:lnTo>
                    <a:lnTo>
                      <a:pt x="3505" y="605"/>
                    </a:lnTo>
                    <a:lnTo>
                      <a:pt x="3500" y="601"/>
                    </a:lnTo>
                    <a:lnTo>
                      <a:pt x="3495" y="596"/>
                    </a:lnTo>
                    <a:lnTo>
                      <a:pt x="3489" y="596"/>
                    </a:lnTo>
                    <a:lnTo>
                      <a:pt x="3484" y="595"/>
                    </a:lnTo>
                    <a:lnTo>
                      <a:pt x="3477" y="594"/>
                    </a:lnTo>
                    <a:lnTo>
                      <a:pt x="3471" y="591"/>
                    </a:lnTo>
                    <a:lnTo>
                      <a:pt x="3464" y="589"/>
                    </a:lnTo>
                    <a:lnTo>
                      <a:pt x="3456" y="587"/>
                    </a:lnTo>
                    <a:lnTo>
                      <a:pt x="3448" y="584"/>
                    </a:lnTo>
                    <a:lnTo>
                      <a:pt x="3441" y="582"/>
                    </a:lnTo>
                    <a:lnTo>
                      <a:pt x="3436" y="577"/>
                    </a:lnTo>
                    <a:lnTo>
                      <a:pt x="3431" y="571"/>
                    </a:lnTo>
                    <a:lnTo>
                      <a:pt x="3426" y="565"/>
                    </a:lnTo>
                    <a:lnTo>
                      <a:pt x="3420" y="558"/>
                    </a:lnTo>
                    <a:lnTo>
                      <a:pt x="3415" y="551"/>
                    </a:lnTo>
                    <a:lnTo>
                      <a:pt x="3409" y="544"/>
                    </a:lnTo>
                    <a:lnTo>
                      <a:pt x="3401" y="535"/>
                    </a:lnTo>
                    <a:lnTo>
                      <a:pt x="3394" y="528"/>
                    </a:lnTo>
                    <a:lnTo>
                      <a:pt x="3379" y="523"/>
                    </a:lnTo>
                    <a:lnTo>
                      <a:pt x="3364" y="518"/>
                    </a:lnTo>
                    <a:lnTo>
                      <a:pt x="3348" y="513"/>
                    </a:lnTo>
                    <a:lnTo>
                      <a:pt x="3334" y="507"/>
                    </a:lnTo>
                    <a:lnTo>
                      <a:pt x="3319" y="501"/>
                    </a:lnTo>
                    <a:lnTo>
                      <a:pt x="3303" y="495"/>
                    </a:lnTo>
                    <a:lnTo>
                      <a:pt x="3288" y="488"/>
                    </a:lnTo>
                    <a:lnTo>
                      <a:pt x="3273" y="480"/>
                    </a:lnTo>
                    <a:lnTo>
                      <a:pt x="3268" y="475"/>
                    </a:lnTo>
                    <a:lnTo>
                      <a:pt x="3263" y="470"/>
                    </a:lnTo>
                    <a:lnTo>
                      <a:pt x="3259" y="465"/>
                    </a:lnTo>
                    <a:lnTo>
                      <a:pt x="3253" y="460"/>
                    </a:lnTo>
                    <a:lnTo>
                      <a:pt x="3248" y="454"/>
                    </a:lnTo>
                    <a:lnTo>
                      <a:pt x="3243" y="448"/>
                    </a:lnTo>
                    <a:lnTo>
                      <a:pt x="3238" y="440"/>
                    </a:lnTo>
                    <a:lnTo>
                      <a:pt x="3233" y="433"/>
                    </a:lnTo>
                    <a:lnTo>
                      <a:pt x="3199" y="422"/>
                    </a:lnTo>
                    <a:lnTo>
                      <a:pt x="3172" y="413"/>
                    </a:lnTo>
                    <a:lnTo>
                      <a:pt x="3146" y="406"/>
                    </a:lnTo>
                    <a:lnTo>
                      <a:pt x="3120" y="399"/>
                    </a:lnTo>
                    <a:lnTo>
                      <a:pt x="3088" y="391"/>
                    </a:lnTo>
                    <a:lnTo>
                      <a:pt x="3048" y="382"/>
                    </a:lnTo>
                    <a:lnTo>
                      <a:pt x="2997" y="372"/>
                    </a:lnTo>
                    <a:lnTo>
                      <a:pt x="2930" y="359"/>
                    </a:lnTo>
                    <a:lnTo>
                      <a:pt x="2935" y="354"/>
                    </a:lnTo>
                    <a:lnTo>
                      <a:pt x="2940" y="349"/>
                    </a:lnTo>
                    <a:lnTo>
                      <a:pt x="2945" y="343"/>
                    </a:lnTo>
                    <a:lnTo>
                      <a:pt x="2950" y="337"/>
                    </a:lnTo>
                    <a:lnTo>
                      <a:pt x="2955" y="331"/>
                    </a:lnTo>
                    <a:lnTo>
                      <a:pt x="2961" y="325"/>
                    </a:lnTo>
                    <a:lnTo>
                      <a:pt x="2966" y="318"/>
                    </a:lnTo>
                    <a:lnTo>
                      <a:pt x="2971" y="311"/>
                    </a:lnTo>
                    <a:lnTo>
                      <a:pt x="2984" y="303"/>
                    </a:lnTo>
                    <a:lnTo>
                      <a:pt x="2997" y="295"/>
                    </a:lnTo>
                    <a:lnTo>
                      <a:pt x="3011" y="285"/>
                    </a:lnTo>
                    <a:lnTo>
                      <a:pt x="3025" y="276"/>
                    </a:lnTo>
                    <a:lnTo>
                      <a:pt x="3040" y="267"/>
                    </a:lnTo>
                    <a:lnTo>
                      <a:pt x="3054" y="257"/>
                    </a:lnTo>
                    <a:lnTo>
                      <a:pt x="3070" y="247"/>
                    </a:lnTo>
                    <a:lnTo>
                      <a:pt x="3085" y="236"/>
                    </a:lnTo>
                    <a:lnTo>
                      <a:pt x="3087" y="231"/>
                    </a:lnTo>
                    <a:lnTo>
                      <a:pt x="3090" y="226"/>
                    </a:lnTo>
                    <a:lnTo>
                      <a:pt x="3092" y="221"/>
                    </a:lnTo>
                    <a:lnTo>
                      <a:pt x="3095" y="216"/>
                    </a:lnTo>
                    <a:lnTo>
                      <a:pt x="3097" y="211"/>
                    </a:lnTo>
                    <a:lnTo>
                      <a:pt x="3100" y="206"/>
                    </a:lnTo>
                    <a:lnTo>
                      <a:pt x="3102" y="201"/>
                    </a:lnTo>
                    <a:lnTo>
                      <a:pt x="3105" y="196"/>
                    </a:lnTo>
                    <a:lnTo>
                      <a:pt x="3118" y="193"/>
                    </a:lnTo>
                    <a:lnTo>
                      <a:pt x="3131" y="189"/>
                    </a:lnTo>
                    <a:lnTo>
                      <a:pt x="3145" y="185"/>
                    </a:lnTo>
                    <a:lnTo>
                      <a:pt x="3160" y="181"/>
                    </a:lnTo>
                    <a:lnTo>
                      <a:pt x="3175" y="177"/>
                    </a:lnTo>
                    <a:lnTo>
                      <a:pt x="3189" y="172"/>
                    </a:lnTo>
                    <a:lnTo>
                      <a:pt x="3204" y="167"/>
                    </a:lnTo>
                    <a:lnTo>
                      <a:pt x="3220" y="162"/>
                    </a:lnTo>
                    <a:lnTo>
                      <a:pt x="3267" y="138"/>
                    </a:lnTo>
                    <a:lnTo>
                      <a:pt x="3308" y="119"/>
                    </a:lnTo>
                    <a:lnTo>
                      <a:pt x="3343" y="103"/>
                    </a:lnTo>
                    <a:lnTo>
                      <a:pt x="3373" y="90"/>
                    </a:lnTo>
                    <a:lnTo>
                      <a:pt x="3397" y="79"/>
                    </a:lnTo>
                    <a:lnTo>
                      <a:pt x="3417" y="69"/>
                    </a:lnTo>
                    <a:lnTo>
                      <a:pt x="3425" y="65"/>
                    </a:lnTo>
                    <a:lnTo>
                      <a:pt x="3431" y="61"/>
                    </a:lnTo>
                    <a:lnTo>
                      <a:pt x="3437" y="57"/>
                    </a:lnTo>
                    <a:lnTo>
                      <a:pt x="3441" y="54"/>
                    </a:lnTo>
                    <a:lnTo>
                      <a:pt x="3448" y="53"/>
                    </a:lnTo>
                    <a:lnTo>
                      <a:pt x="3456" y="53"/>
                    </a:lnTo>
                    <a:lnTo>
                      <a:pt x="3464" y="51"/>
                    </a:lnTo>
                    <a:lnTo>
                      <a:pt x="3472" y="50"/>
                    </a:lnTo>
                    <a:lnTo>
                      <a:pt x="3479" y="48"/>
                    </a:lnTo>
                    <a:lnTo>
                      <a:pt x="3487" y="45"/>
                    </a:lnTo>
                    <a:lnTo>
                      <a:pt x="3494" y="43"/>
                    </a:lnTo>
                    <a:lnTo>
                      <a:pt x="3501" y="40"/>
                    </a:lnTo>
                    <a:lnTo>
                      <a:pt x="3501" y="40"/>
                    </a:lnTo>
                    <a:lnTo>
                      <a:pt x="3501" y="38"/>
                    </a:lnTo>
                    <a:lnTo>
                      <a:pt x="3502" y="37"/>
                    </a:lnTo>
                    <a:lnTo>
                      <a:pt x="3502" y="35"/>
                    </a:lnTo>
                    <a:lnTo>
                      <a:pt x="3503" y="33"/>
                    </a:lnTo>
                    <a:lnTo>
                      <a:pt x="3504" y="31"/>
                    </a:lnTo>
                    <a:lnTo>
                      <a:pt x="3506" y="29"/>
                    </a:lnTo>
                    <a:lnTo>
                      <a:pt x="3509" y="26"/>
                    </a:lnTo>
                    <a:lnTo>
                      <a:pt x="3521" y="23"/>
                    </a:lnTo>
                    <a:lnTo>
                      <a:pt x="3532" y="20"/>
                    </a:lnTo>
                    <a:lnTo>
                      <a:pt x="3543" y="17"/>
                    </a:lnTo>
                    <a:lnTo>
                      <a:pt x="3553" y="14"/>
                    </a:lnTo>
                    <a:lnTo>
                      <a:pt x="3564" y="10"/>
                    </a:lnTo>
                    <a:lnTo>
                      <a:pt x="3574" y="7"/>
                    </a:lnTo>
                    <a:lnTo>
                      <a:pt x="3583" y="4"/>
                    </a:lnTo>
                    <a:lnTo>
                      <a:pt x="3592" y="0"/>
                    </a:lnTo>
                    <a:lnTo>
                      <a:pt x="3439" y="0"/>
                    </a:lnTo>
                    <a:lnTo>
                      <a:pt x="3439" y="1"/>
                    </a:lnTo>
                    <a:lnTo>
                      <a:pt x="3439" y="3"/>
                    </a:lnTo>
                    <a:lnTo>
                      <a:pt x="3438" y="4"/>
                    </a:lnTo>
                    <a:lnTo>
                      <a:pt x="3438" y="6"/>
                    </a:lnTo>
                    <a:lnTo>
                      <a:pt x="3437" y="7"/>
                    </a:lnTo>
                    <a:lnTo>
                      <a:pt x="3436" y="9"/>
                    </a:lnTo>
                    <a:lnTo>
                      <a:pt x="3435" y="11"/>
                    </a:lnTo>
                    <a:lnTo>
                      <a:pt x="3434" y="13"/>
                    </a:lnTo>
                    <a:lnTo>
                      <a:pt x="3429" y="13"/>
                    </a:lnTo>
                    <a:lnTo>
                      <a:pt x="3424" y="13"/>
                    </a:lnTo>
                    <a:lnTo>
                      <a:pt x="3419" y="13"/>
                    </a:lnTo>
                    <a:lnTo>
                      <a:pt x="3414" y="13"/>
                    </a:lnTo>
                    <a:lnTo>
                      <a:pt x="3408" y="13"/>
                    </a:lnTo>
                    <a:lnTo>
                      <a:pt x="3401" y="13"/>
                    </a:lnTo>
                    <a:lnTo>
                      <a:pt x="3394" y="13"/>
                    </a:lnTo>
                    <a:lnTo>
                      <a:pt x="3387" y="13"/>
                    </a:lnTo>
                    <a:lnTo>
                      <a:pt x="3387" y="13"/>
                    </a:lnTo>
                    <a:lnTo>
                      <a:pt x="3386" y="12"/>
                    </a:lnTo>
                    <a:lnTo>
                      <a:pt x="3385" y="11"/>
                    </a:lnTo>
                    <a:lnTo>
                      <a:pt x="3383" y="9"/>
                    </a:lnTo>
                    <a:lnTo>
                      <a:pt x="3381" y="7"/>
                    </a:lnTo>
                    <a:lnTo>
                      <a:pt x="3379" y="5"/>
                    </a:lnTo>
                    <a:lnTo>
                      <a:pt x="3377" y="3"/>
                    </a:lnTo>
                    <a:lnTo>
                      <a:pt x="3375" y="0"/>
                    </a:lnTo>
                    <a:lnTo>
                      <a:pt x="2914" y="0"/>
                    </a:lnTo>
                    <a:lnTo>
                      <a:pt x="2913" y="3"/>
                    </a:lnTo>
                    <a:lnTo>
                      <a:pt x="2913" y="5"/>
                    </a:lnTo>
                    <a:lnTo>
                      <a:pt x="2913" y="7"/>
                    </a:lnTo>
                    <a:lnTo>
                      <a:pt x="2912" y="10"/>
                    </a:lnTo>
                    <a:lnTo>
                      <a:pt x="2912" y="12"/>
                    </a:lnTo>
                    <a:lnTo>
                      <a:pt x="2911" y="15"/>
                    </a:lnTo>
                    <a:lnTo>
                      <a:pt x="2911" y="17"/>
                    </a:lnTo>
                    <a:lnTo>
                      <a:pt x="2911" y="19"/>
                    </a:lnTo>
                    <a:lnTo>
                      <a:pt x="2904" y="20"/>
                    </a:lnTo>
                    <a:lnTo>
                      <a:pt x="2899" y="21"/>
                    </a:lnTo>
                    <a:lnTo>
                      <a:pt x="2892" y="22"/>
                    </a:lnTo>
                    <a:lnTo>
                      <a:pt x="2886" y="24"/>
                    </a:lnTo>
                    <a:lnTo>
                      <a:pt x="2879" y="26"/>
                    </a:lnTo>
                    <a:lnTo>
                      <a:pt x="2872" y="28"/>
                    </a:lnTo>
                    <a:lnTo>
                      <a:pt x="2864" y="30"/>
                    </a:lnTo>
                    <a:lnTo>
                      <a:pt x="2857" y="33"/>
                    </a:lnTo>
                    <a:lnTo>
                      <a:pt x="2857" y="29"/>
                    </a:lnTo>
                    <a:lnTo>
                      <a:pt x="2857" y="25"/>
                    </a:lnTo>
                    <a:lnTo>
                      <a:pt x="2856" y="21"/>
                    </a:lnTo>
                    <a:lnTo>
                      <a:pt x="2856" y="17"/>
                    </a:lnTo>
                    <a:lnTo>
                      <a:pt x="2854" y="13"/>
                    </a:lnTo>
                    <a:lnTo>
                      <a:pt x="2853" y="9"/>
                    </a:lnTo>
                    <a:lnTo>
                      <a:pt x="2852" y="4"/>
                    </a:lnTo>
                    <a:lnTo>
                      <a:pt x="2851" y="0"/>
                    </a:lnTo>
                    <a:lnTo>
                      <a:pt x="2834" y="0"/>
                    </a:lnTo>
                    <a:lnTo>
                      <a:pt x="2833" y="6"/>
                    </a:lnTo>
                    <a:lnTo>
                      <a:pt x="2832" y="12"/>
                    </a:lnTo>
                    <a:lnTo>
                      <a:pt x="2830" y="19"/>
                    </a:lnTo>
                    <a:lnTo>
                      <a:pt x="2829" y="25"/>
                    </a:lnTo>
                    <a:lnTo>
                      <a:pt x="2827" y="32"/>
                    </a:lnTo>
                    <a:lnTo>
                      <a:pt x="2826" y="40"/>
                    </a:lnTo>
                    <a:lnTo>
                      <a:pt x="2824" y="47"/>
                    </a:lnTo>
                    <a:lnTo>
                      <a:pt x="2823" y="54"/>
                    </a:lnTo>
                    <a:lnTo>
                      <a:pt x="2816" y="56"/>
                    </a:lnTo>
                    <a:lnTo>
                      <a:pt x="2811" y="57"/>
                    </a:lnTo>
                    <a:lnTo>
                      <a:pt x="2806" y="58"/>
                    </a:lnTo>
                    <a:lnTo>
                      <a:pt x="2799" y="58"/>
                    </a:lnTo>
                    <a:lnTo>
                      <a:pt x="2792" y="57"/>
                    </a:lnTo>
                    <a:lnTo>
                      <a:pt x="2783" y="55"/>
                    </a:lnTo>
                    <a:lnTo>
                      <a:pt x="2771" y="51"/>
                    </a:lnTo>
                    <a:lnTo>
                      <a:pt x="2756" y="47"/>
                    </a:lnTo>
                    <a:lnTo>
                      <a:pt x="2756" y="42"/>
                    </a:lnTo>
                    <a:lnTo>
                      <a:pt x="2754" y="35"/>
                    </a:lnTo>
                    <a:lnTo>
                      <a:pt x="2754" y="30"/>
                    </a:lnTo>
                    <a:lnTo>
                      <a:pt x="2753" y="24"/>
                    </a:lnTo>
                    <a:lnTo>
                      <a:pt x="2752" y="18"/>
                    </a:lnTo>
                    <a:lnTo>
                      <a:pt x="2750" y="12"/>
                    </a:lnTo>
                    <a:lnTo>
                      <a:pt x="2749" y="6"/>
                    </a:lnTo>
                    <a:lnTo>
                      <a:pt x="2747" y="0"/>
                    </a:lnTo>
                    <a:lnTo>
                      <a:pt x="2722" y="0"/>
                    </a:lnTo>
                    <a:lnTo>
                      <a:pt x="2722" y="17"/>
                    </a:lnTo>
                    <a:lnTo>
                      <a:pt x="2722" y="35"/>
                    </a:lnTo>
                    <a:lnTo>
                      <a:pt x="2722" y="54"/>
                    </a:lnTo>
                    <a:lnTo>
                      <a:pt x="2721" y="72"/>
                    </a:lnTo>
                    <a:lnTo>
                      <a:pt x="2720" y="91"/>
                    </a:lnTo>
                    <a:lnTo>
                      <a:pt x="2719" y="110"/>
                    </a:lnTo>
                    <a:lnTo>
                      <a:pt x="2718" y="129"/>
                    </a:lnTo>
                    <a:lnTo>
                      <a:pt x="2716" y="149"/>
                    </a:lnTo>
                    <a:lnTo>
                      <a:pt x="2700" y="149"/>
                    </a:lnTo>
                    <a:lnTo>
                      <a:pt x="2685" y="149"/>
                    </a:lnTo>
                    <a:lnTo>
                      <a:pt x="2670" y="148"/>
                    </a:lnTo>
                    <a:lnTo>
                      <a:pt x="2653" y="148"/>
                    </a:lnTo>
                    <a:lnTo>
                      <a:pt x="2638" y="147"/>
                    </a:lnTo>
                    <a:lnTo>
                      <a:pt x="2622" y="146"/>
                    </a:lnTo>
                    <a:lnTo>
                      <a:pt x="2605" y="144"/>
                    </a:lnTo>
                    <a:lnTo>
                      <a:pt x="2587" y="142"/>
                    </a:lnTo>
                    <a:lnTo>
                      <a:pt x="2582" y="139"/>
                    </a:lnTo>
                    <a:lnTo>
                      <a:pt x="2578" y="136"/>
                    </a:lnTo>
                    <a:lnTo>
                      <a:pt x="2573" y="133"/>
                    </a:lnTo>
                    <a:lnTo>
                      <a:pt x="2568" y="130"/>
                    </a:lnTo>
                    <a:lnTo>
                      <a:pt x="2563" y="127"/>
                    </a:lnTo>
                    <a:lnTo>
                      <a:pt x="2558" y="123"/>
                    </a:lnTo>
                    <a:lnTo>
                      <a:pt x="2552" y="119"/>
                    </a:lnTo>
                    <a:lnTo>
                      <a:pt x="2547" y="115"/>
                    </a:lnTo>
                    <a:lnTo>
                      <a:pt x="2545" y="132"/>
                    </a:lnTo>
                    <a:lnTo>
                      <a:pt x="2544" y="155"/>
                    </a:lnTo>
                    <a:lnTo>
                      <a:pt x="2544" y="179"/>
                    </a:lnTo>
                    <a:lnTo>
                      <a:pt x="2544" y="205"/>
                    </a:lnTo>
                    <a:lnTo>
                      <a:pt x="2544" y="231"/>
                    </a:lnTo>
                    <a:lnTo>
                      <a:pt x="2543" y="255"/>
                    </a:lnTo>
                    <a:lnTo>
                      <a:pt x="2542" y="275"/>
                    </a:lnTo>
                    <a:lnTo>
                      <a:pt x="2540" y="290"/>
                    </a:lnTo>
                    <a:lnTo>
                      <a:pt x="2538" y="292"/>
                    </a:lnTo>
                    <a:lnTo>
                      <a:pt x="2535" y="292"/>
                    </a:lnTo>
                    <a:lnTo>
                      <a:pt x="2533" y="294"/>
                    </a:lnTo>
                    <a:lnTo>
                      <a:pt x="2530" y="295"/>
                    </a:lnTo>
                    <a:lnTo>
                      <a:pt x="2528" y="297"/>
                    </a:lnTo>
                    <a:lnTo>
                      <a:pt x="2525" y="300"/>
                    </a:lnTo>
                    <a:lnTo>
                      <a:pt x="2523" y="302"/>
                    </a:lnTo>
                    <a:lnTo>
                      <a:pt x="2521" y="305"/>
                    </a:lnTo>
                    <a:lnTo>
                      <a:pt x="2516" y="300"/>
                    </a:lnTo>
                    <a:lnTo>
                      <a:pt x="2511" y="295"/>
                    </a:lnTo>
                    <a:lnTo>
                      <a:pt x="2506" y="288"/>
                    </a:lnTo>
                    <a:lnTo>
                      <a:pt x="2500" y="283"/>
                    </a:lnTo>
                    <a:lnTo>
                      <a:pt x="2495" y="277"/>
                    </a:lnTo>
                    <a:lnTo>
                      <a:pt x="2490" y="271"/>
                    </a:lnTo>
                    <a:lnTo>
                      <a:pt x="2485" y="264"/>
                    </a:lnTo>
                    <a:lnTo>
                      <a:pt x="2480" y="257"/>
                    </a:lnTo>
                    <a:lnTo>
                      <a:pt x="2480" y="262"/>
                    </a:lnTo>
                    <a:lnTo>
                      <a:pt x="2480" y="267"/>
                    </a:lnTo>
                    <a:lnTo>
                      <a:pt x="2480" y="272"/>
                    </a:lnTo>
                    <a:lnTo>
                      <a:pt x="2479" y="278"/>
                    </a:lnTo>
                    <a:lnTo>
                      <a:pt x="2478" y="284"/>
                    </a:lnTo>
                    <a:lnTo>
                      <a:pt x="2477" y="290"/>
                    </a:lnTo>
                    <a:lnTo>
                      <a:pt x="2476" y="297"/>
                    </a:lnTo>
                    <a:lnTo>
                      <a:pt x="2473" y="305"/>
                    </a:lnTo>
                    <a:lnTo>
                      <a:pt x="2471" y="307"/>
                    </a:lnTo>
                    <a:lnTo>
                      <a:pt x="2468" y="310"/>
                    </a:lnTo>
                    <a:lnTo>
                      <a:pt x="2466" y="312"/>
                    </a:lnTo>
                    <a:lnTo>
                      <a:pt x="2463" y="315"/>
                    </a:lnTo>
                    <a:lnTo>
                      <a:pt x="2459" y="317"/>
                    </a:lnTo>
                    <a:lnTo>
                      <a:pt x="2456" y="320"/>
                    </a:lnTo>
                    <a:lnTo>
                      <a:pt x="2451" y="322"/>
                    </a:lnTo>
                    <a:lnTo>
                      <a:pt x="2446" y="324"/>
                    </a:lnTo>
                    <a:lnTo>
                      <a:pt x="2441" y="317"/>
                    </a:lnTo>
                    <a:lnTo>
                      <a:pt x="2436" y="310"/>
                    </a:lnTo>
                    <a:lnTo>
                      <a:pt x="2431" y="302"/>
                    </a:lnTo>
                    <a:lnTo>
                      <a:pt x="2426" y="295"/>
                    </a:lnTo>
                    <a:lnTo>
                      <a:pt x="2421" y="286"/>
                    </a:lnTo>
                    <a:lnTo>
                      <a:pt x="2416" y="279"/>
                    </a:lnTo>
                    <a:lnTo>
                      <a:pt x="2412" y="271"/>
                    </a:lnTo>
                    <a:lnTo>
                      <a:pt x="2407" y="264"/>
                    </a:lnTo>
                    <a:lnTo>
                      <a:pt x="2406" y="266"/>
                    </a:lnTo>
                    <a:lnTo>
                      <a:pt x="2405" y="269"/>
                    </a:lnTo>
                    <a:lnTo>
                      <a:pt x="2404" y="272"/>
                    </a:lnTo>
                    <a:lnTo>
                      <a:pt x="2401" y="274"/>
                    </a:lnTo>
                    <a:lnTo>
                      <a:pt x="2399" y="278"/>
                    </a:lnTo>
                    <a:lnTo>
                      <a:pt x="2397" y="281"/>
                    </a:lnTo>
                    <a:lnTo>
                      <a:pt x="2395" y="286"/>
                    </a:lnTo>
                    <a:lnTo>
                      <a:pt x="2392" y="290"/>
                    </a:lnTo>
                    <a:lnTo>
                      <a:pt x="2404" y="311"/>
                    </a:lnTo>
                    <a:lnTo>
                      <a:pt x="2413" y="326"/>
                    </a:lnTo>
                    <a:lnTo>
                      <a:pt x="2419" y="337"/>
                    </a:lnTo>
                    <a:lnTo>
                      <a:pt x="2424" y="345"/>
                    </a:lnTo>
                    <a:lnTo>
                      <a:pt x="2428" y="351"/>
                    </a:lnTo>
                    <a:lnTo>
                      <a:pt x="2431" y="354"/>
                    </a:lnTo>
                    <a:lnTo>
                      <a:pt x="2435" y="356"/>
                    </a:lnTo>
                    <a:lnTo>
                      <a:pt x="2440" y="359"/>
                    </a:lnTo>
                    <a:lnTo>
                      <a:pt x="2440" y="362"/>
                    </a:lnTo>
                    <a:lnTo>
                      <a:pt x="2440" y="365"/>
                    </a:lnTo>
                    <a:lnTo>
                      <a:pt x="2440" y="369"/>
                    </a:lnTo>
                    <a:lnTo>
                      <a:pt x="2440" y="373"/>
                    </a:lnTo>
                    <a:lnTo>
                      <a:pt x="2441" y="377"/>
                    </a:lnTo>
                    <a:lnTo>
                      <a:pt x="2442" y="382"/>
                    </a:lnTo>
                    <a:lnTo>
                      <a:pt x="2444" y="387"/>
                    </a:lnTo>
                    <a:lnTo>
                      <a:pt x="2446" y="393"/>
                    </a:lnTo>
                    <a:lnTo>
                      <a:pt x="2436" y="421"/>
                    </a:lnTo>
                    <a:lnTo>
                      <a:pt x="2425" y="450"/>
                    </a:lnTo>
                    <a:lnTo>
                      <a:pt x="2414" y="479"/>
                    </a:lnTo>
                    <a:lnTo>
                      <a:pt x="2401" y="509"/>
                    </a:lnTo>
                    <a:lnTo>
                      <a:pt x="2390" y="538"/>
                    </a:lnTo>
                    <a:lnTo>
                      <a:pt x="2377" y="569"/>
                    </a:lnTo>
                    <a:lnTo>
                      <a:pt x="2365" y="600"/>
                    </a:lnTo>
                    <a:lnTo>
                      <a:pt x="2352" y="629"/>
                    </a:lnTo>
                    <a:lnTo>
                      <a:pt x="2344" y="639"/>
                    </a:lnTo>
                    <a:lnTo>
                      <a:pt x="2337" y="650"/>
                    </a:lnTo>
                    <a:lnTo>
                      <a:pt x="2329" y="660"/>
                    </a:lnTo>
                    <a:lnTo>
                      <a:pt x="2321" y="670"/>
                    </a:lnTo>
                    <a:lnTo>
                      <a:pt x="2313" y="680"/>
                    </a:lnTo>
                    <a:lnTo>
                      <a:pt x="2305" y="690"/>
                    </a:lnTo>
                    <a:lnTo>
                      <a:pt x="2295" y="701"/>
                    </a:lnTo>
                    <a:lnTo>
                      <a:pt x="2285" y="711"/>
                    </a:lnTo>
                    <a:lnTo>
                      <a:pt x="2282" y="714"/>
                    </a:lnTo>
                    <a:lnTo>
                      <a:pt x="2279" y="716"/>
                    </a:lnTo>
                    <a:lnTo>
                      <a:pt x="2275" y="719"/>
                    </a:lnTo>
                    <a:lnTo>
                      <a:pt x="2271" y="721"/>
                    </a:lnTo>
                    <a:lnTo>
                      <a:pt x="2267" y="724"/>
                    </a:lnTo>
                    <a:lnTo>
                      <a:pt x="2262" y="726"/>
                    </a:lnTo>
                    <a:lnTo>
                      <a:pt x="2257" y="729"/>
                    </a:lnTo>
                    <a:lnTo>
                      <a:pt x="2251" y="731"/>
                    </a:lnTo>
                    <a:lnTo>
                      <a:pt x="2241" y="731"/>
                    </a:lnTo>
                    <a:lnTo>
                      <a:pt x="2230" y="732"/>
                    </a:lnTo>
                    <a:lnTo>
                      <a:pt x="2219" y="734"/>
                    </a:lnTo>
                    <a:lnTo>
                      <a:pt x="2207" y="735"/>
                    </a:lnTo>
                    <a:lnTo>
                      <a:pt x="2195" y="737"/>
                    </a:lnTo>
                    <a:lnTo>
                      <a:pt x="2182" y="740"/>
                    </a:lnTo>
                    <a:lnTo>
                      <a:pt x="2170" y="742"/>
                    </a:lnTo>
                    <a:lnTo>
                      <a:pt x="2158" y="745"/>
                    </a:lnTo>
                    <a:lnTo>
                      <a:pt x="2158" y="737"/>
                    </a:lnTo>
                    <a:lnTo>
                      <a:pt x="2158" y="729"/>
                    </a:lnTo>
                    <a:lnTo>
                      <a:pt x="2157" y="722"/>
                    </a:lnTo>
                    <a:lnTo>
                      <a:pt x="2157" y="714"/>
                    </a:lnTo>
                    <a:lnTo>
                      <a:pt x="2156" y="705"/>
                    </a:lnTo>
                    <a:lnTo>
                      <a:pt x="2155" y="697"/>
                    </a:lnTo>
                    <a:lnTo>
                      <a:pt x="2153" y="687"/>
                    </a:lnTo>
                    <a:lnTo>
                      <a:pt x="2150" y="677"/>
                    </a:lnTo>
                    <a:lnTo>
                      <a:pt x="2156" y="667"/>
                    </a:lnTo>
                    <a:lnTo>
                      <a:pt x="2162" y="657"/>
                    </a:lnTo>
                    <a:lnTo>
                      <a:pt x="2168" y="647"/>
                    </a:lnTo>
                    <a:lnTo>
                      <a:pt x="2175" y="636"/>
                    </a:lnTo>
                    <a:lnTo>
                      <a:pt x="2182" y="626"/>
                    </a:lnTo>
                    <a:lnTo>
                      <a:pt x="2189" y="616"/>
                    </a:lnTo>
                    <a:lnTo>
                      <a:pt x="2197" y="606"/>
                    </a:lnTo>
                    <a:lnTo>
                      <a:pt x="2205" y="596"/>
                    </a:lnTo>
                    <a:lnTo>
                      <a:pt x="2205" y="590"/>
                    </a:lnTo>
                    <a:lnTo>
                      <a:pt x="2205" y="585"/>
                    </a:lnTo>
                    <a:lnTo>
                      <a:pt x="2205" y="580"/>
                    </a:lnTo>
                    <a:lnTo>
                      <a:pt x="2205" y="575"/>
                    </a:lnTo>
                    <a:lnTo>
                      <a:pt x="2205" y="570"/>
                    </a:lnTo>
                    <a:lnTo>
                      <a:pt x="2205" y="565"/>
                    </a:lnTo>
                    <a:lnTo>
                      <a:pt x="2205" y="560"/>
                    </a:lnTo>
                    <a:lnTo>
                      <a:pt x="2205" y="555"/>
                    </a:lnTo>
                    <a:lnTo>
                      <a:pt x="2201" y="550"/>
                    </a:lnTo>
                    <a:lnTo>
                      <a:pt x="2198" y="544"/>
                    </a:lnTo>
                    <a:lnTo>
                      <a:pt x="2194" y="537"/>
                    </a:lnTo>
                    <a:lnTo>
                      <a:pt x="2190" y="530"/>
                    </a:lnTo>
                    <a:lnTo>
                      <a:pt x="2185" y="523"/>
                    </a:lnTo>
                    <a:lnTo>
                      <a:pt x="2181" y="516"/>
                    </a:lnTo>
                    <a:lnTo>
                      <a:pt x="2176" y="509"/>
                    </a:lnTo>
                    <a:lnTo>
                      <a:pt x="2171" y="501"/>
                    </a:lnTo>
                    <a:lnTo>
                      <a:pt x="2169" y="501"/>
                    </a:lnTo>
                    <a:lnTo>
                      <a:pt x="2166" y="501"/>
                    </a:lnTo>
                    <a:lnTo>
                      <a:pt x="2164" y="501"/>
                    </a:lnTo>
                    <a:lnTo>
                      <a:pt x="2161" y="500"/>
                    </a:lnTo>
                    <a:lnTo>
                      <a:pt x="2159" y="500"/>
                    </a:lnTo>
                    <a:lnTo>
                      <a:pt x="2156" y="498"/>
                    </a:lnTo>
                    <a:lnTo>
                      <a:pt x="2154" y="497"/>
                    </a:lnTo>
                    <a:lnTo>
                      <a:pt x="2150" y="495"/>
                    </a:lnTo>
                    <a:lnTo>
                      <a:pt x="2148" y="495"/>
                    </a:lnTo>
                    <a:lnTo>
                      <a:pt x="2145" y="496"/>
                    </a:lnTo>
                    <a:lnTo>
                      <a:pt x="2142" y="497"/>
                    </a:lnTo>
                    <a:lnTo>
                      <a:pt x="2140" y="499"/>
                    </a:lnTo>
                    <a:lnTo>
                      <a:pt x="2136" y="501"/>
                    </a:lnTo>
                    <a:lnTo>
                      <a:pt x="2133" y="503"/>
                    </a:lnTo>
                    <a:lnTo>
                      <a:pt x="2129" y="505"/>
                    </a:lnTo>
                    <a:lnTo>
                      <a:pt x="2124" y="508"/>
                    </a:lnTo>
                    <a:lnTo>
                      <a:pt x="2120" y="517"/>
                    </a:lnTo>
                    <a:lnTo>
                      <a:pt x="2116" y="524"/>
                    </a:lnTo>
                    <a:lnTo>
                      <a:pt x="2114" y="531"/>
                    </a:lnTo>
                    <a:lnTo>
                      <a:pt x="2112" y="539"/>
                    </a:lnTo>
                    <a:lnTo>
                      <a:pt x="2110" y="550"/>
                    </a:lnTo>
                    <a:lnTo>
                      <a:pt x="2108" y="563"/>
                    </a:lnTo>
                    <a:lnTo>
                      <a:pt x="2106" y="580"/>
                    </a:lnTo>
                    <a:lnTo>
                      <a:pt x="2104" y="603"/>
                    </a:lnTo>
                    <a:lnTo>
                      <a:pt x="2104" y="603"/>
                    </a:lnTo>
                    <a:lnTo>
                      <a:pt x="2103" y="603"/>
                    </a:lnTo>
                    <a:lnTo>
                      <a:pt x="2101" y="603"/>
                    </a:lnTo>
                    <a:lnTo>
                      <a:pt x="2099" y="604"/>
                    </a:lnTo>
                    <a:lnTo>
                      <a:pt x="2097" y="605"/>
                    </a:lnTo>
                    <a:lnTo>
                      <a:pt x="2095" y="606"/>
                    </a:lnTo>
                    <a:lnTo>
                      <a:pt x="2092" y="607"/>
                    </a:lnTo>
                    <a:lnTo>
                      <a:pt x="2090" y="610"/>
                    </a:lnTo>
                    <a:lnTo>
                      <a:pt x="2090" y="617"/>
                    </a:lnTo>
                    <a:lnTo>
                      <a:pt x="2089" y="625"/>
                    </a:lnTo>
                    <a:lnTo>
                      <a:pt x="2088" y="632"/>
                    </a:lnTo>
                    <a:lnTo>
                      <a:pt x="2086" y="639"/>
                    </a:lnTo>
                    <a:lnTo>
                      <a:pt x="2084" y="648"/>
                    </a:lnTo>
                    <a:lnTo>
                      <a:pt x="2082" y="655"/>
                    </a:lnTo>
                    <a:lnTo>
                      <a:pt x="2079" y="663"/>
                    </a:lnTo>
                    <a:lnTo>
                      <a:pt x="2077" y="670"/>
                    </a:lnTo>
                    <a:lnTo>
                      <a:pt x="2074" y="673"/>
                    </a:lnTo>
                    <a:lnTo>
                      <a:pt x="2072" y="675"/>
                    </a:lnTo>
                    <a:lnTo>
                      <a:pt x="2069" y="678"/>
                    </a:lnTo>
                    <a:lnTo>
                      <a:pt x="2067" y="680"/>
                    </a:lnTo>
                    <a:lnTo>
                      <a:pt x="2064" y="683"/>
                    </a:lnTo>
                    <a:lnTo>
                      <a:pt x="2062" y="685"/>
                    </a:lnTo>
                    <a:lnTo>
                      <a:pt x="2059" y="688"/>
                    </a:lnTo>
                    <a:lnTo>
                      <a:pt x="2057" y="690"/>
                    </a:lnTo>
                    <a:lnTo>
                      <a:pt x="2057" y="697"/>
                    </a:lnTo>
                    <a:lnTo>
                      <a:pt x="2056" y="702"/>
                    </a:lnTo>
                    <a:lnTo>
                      <a:pt x="2055" y="709"/>
                    </a:lnTo>
                    <a:lnTo>
                      <a:pt x="2053" y="715"/>
                    </a:lnTo>
                    <a:lnTo>
                      <a:pt x="2050" y="722"/>
                    </a:lnTo>
                    <a:lnTo>
                      <a:pt x="2048" y="730"/>
                    </a:lnTo>
                    <a:lnTo>
                      <a:pt x="2045" y="737"/>
                    </a:lnTo>
                    <a:lnTo>
                      <a:pt x="2043" y="745"/>
                    </a:lnTo>
                    <a:lnTo>
                      <a:pt x="2040" y="748"/>
                    </a:lnTo>
                    <a:lnTo>
                      <a:pt x="2038" y="750"/>
                    </a:lnTo>
                    <a:lnTo>
                      <a:pt x="2035" y="753"/>
                    </a:lnTo>
                    <a:lnTo>
                      <a:pt x="2033" y="755"/>
                    </a:lnTo>
                    <a:lnTo>
                      <a:pt x="2030" y="758"/>
                    </a:lnTo>
                    <a:lnTo>
                      <a:pt x="2028" y="760"/>
                    </a:lnTo>
                    <a:lnTo>
                      <a:pt x="2026" y="763"/>
                    </a:lnTo>
                    <a:lnTo>
                      <a:pt x="2023" y="765"/>
                    </a:lnTo>
                    <a:lnTo>
                      <a:pt x="2013" y="765"/>
                    </a:lnTo>
                    <a:lnTo>
                      <a:pt x="2003" y="765"/>
                    </a:lnTo>
                    <a:lnTo>
                      <a:pt x="1992" y="765"/>
                    </a:lnTo>
                    <a:lnTo>
                      <a:pt x="1983" y="765"/>
                    </a:lnTo>
                    <a:lnTo>
                      <a:pt x="1973" y="765"/>
                    </a:lnTo>
                    <a:lnTo>
                      <a:pt x="1963" y="765"/>
                    </a:lnTo>
                    <a:lnTo>
                      <a:pt x="1953" y="765"/>
                    </a:lnTo>
                    <a:lnTo>
                      <a:pt x="1942" y="765"/>
                    </a:lnTo>
                    <a:lnTo>
                      <a:pt x="1940" y="765"/>
                    </a:lnTo>
                    <a:lnTo>
                      <a:pt x="1937" y="765"/>
                    </a:lnTo>
                    <a:lnTo>
                      <a:pt x="1935" y="765"/>
                    </a:lnTo>
                    <a:lnTo>
                      <a:pt x="1932" y="765"/>
                    </a:lnTo>
                    <a:lnTo>
                      <a:pt x="1930" y="764"/>
                    </a:lnTo>
                    <a:lnTo>
                      <a:pt x="1927" y="763"/>
                    </a:lnTo>
                    <a:lnTo>
                      <a:pt x="1925" y="761"/>
                    </a:lnTo>
                    <a:lnTo>
                      <a:pt x="1922" y="759"/>
                    </a:lnTo>
                    <a:lnTo>
                      <a:pt x="1922" y="753"/>
                    </a:lnTo>
                    <a:lnTo>
                      <a:pt x="1922" y="748"/>
                    </a:lnTo>
                    <a:lnTo>
                      <a:pt x="1922" y="740"/>
                    </a:lnTo>
                    <a:lnTo>
                      <a:pt x="1922" y="734"/>
                    </a:lnTo>
                    <a:lnTo>
                      <a:pt x="1922" y="727"/>
                    </a:lnTo>
                    <a:lnTo>
                      <a:pt x="1922" y="719"/>
                    </a:lnTo>
                    <a:lnTo>
                      <a:pt x="1922" y="712"/>
                    </a:lnTo>
                    <a:lnTo>
                      <a:pt x="1922" y="705"/>
                    </a:lnTo>
                    <a:lnTo>
                      <a:pt x="1929" y="692"/>
                    </a:lnTo>
                    <a:lnTo>
                      <a:pt x="1934" y="683"/>
                    </a:lnTo>
                    <a:lnTo>
                      <a:pt x="1938" y="675"/>
                    </a:lnTo>
                    <a:lnTo>
                      <a:pt x="1941" y="665"/>
                    </a:lnTo>
                    <a:lnTo>
                      <a:pt x="1944" y="654"/>
                    </a:lnTo>
                    <a:lnTo>
                      <a:pt x="1947" y="639"/>
                    </a:lnTo>
                    <a:lnTo>
                      <a:pt x="1951" y="620"/>
                    </a:lnTo>
                    <a:lnTo>
                      <a:pt x="1956" y="596"/>
                    </a:lnTo>
                    <a:lnTo>
                      <a:pt x="1965" y="589"/>
                    </a:lnTo>
                    <a:lnTo>
                      <a:pt x="1972" y="583"/>
                    </a:lnTo>
                    <a:lnTo>
                      <a:pt x="1977" y="578"/>
                    </a:lnTo>
                    <a:lnTo>
                      <a:pt x="1982" y="574"/>
                    </a:lnTo>
                    <a:lnTo>
                      <a:pt x="1986" y="568"/>
                    </a:lnTo>
                    <a:lnTo>
                      <a:pt x="1990" y="562"/>
                    </a:lnTo>
                    <a:lnTo>
                      <a:pt x="1996" y="553"/>
                    </a:lnTo>
                    <a:lnTo>
                      <a:pt x="2003" y="541"/>
                    </a:lnTo>
                    <a:lnTo>
                      <a:pt x="2003" y="529"/>
                    </a:lnTo>
                    <a:lnTo>
                      <a:pt x="2003" y="516"/>
                    </a:lnTo>
                    <a:lnTo>
                      <a:pt x="2004" y="503"/>
                    </a:lnTo>
                    <a:lnTo>
                      <a:pt x="2004" y="489"/>
                    </a:lnTo>
                    <a:lnTo>
                      <a:pt x="2005" y="476"/>
                    </a:lnTo>
                    <a:lnTo>
                      <a:pt x="2006" y="463"/>
                    </a:lnTo>
                    <a:lnTo>
                      <a:pt x="2008" y="448"/>
                    </a:lnTo>
                    <a:lnTo>
                      <a:pt x="2010" y="433"/>
                    </a:lnTo>
                    <a:lnTo>
                      <a:pt x="2010" y="433"/>
                    </a:lnTo>
                    <a:lnTo>
                      <a:pt x="2009" y="433"/>
                    </a:lnTo>
                    <a:lnTo>
                      <a:pt x="2007" y="432"/>
                    </a:lnTo>
                    <a:lnTo>
                      <a:pt x="2006" y="432"/>
                    </a:lnTo>
                    <a:lnTo>
                      <a:pt x="2004" y="431"/>
                    </a:lnTo>
                    <a:lnTo>
                      <a:pt x="2001" y="430"/>
                    </a:lnTo>
                    <a:lnTo>
                      <a:pt x="1998" y="428"/>
                    </a:lnTo>
                    <a:lnTo>
                      <a:pt x="1996" y="426"/>
                    </a:lnTo>
                    <a:lnTo>
                      <a:pt x="1991" y="431"/>
                    </a:lnTo>
                    <a:lnTo>
                      <a:pt x="1986" y="436"/>
                    </a:lnTo>
                    <a:lnTo>
                      <a:pt x="1981" y="441"/>
                    </a:lnTo>
                    <a:lnTo>
                      <a:pt x="1976" y="447"/>
                    </a:lnTo>
                    <a:lnTo>
                      <a:pt x="1971" y="452"/>
                    </a:lnTo>
                    <a:lnTo>
                      <a:pt x="1966" y="457"/>
                    </a:lnTo>
                    <a:lnTo>
                      <a:pt x="1961" y="462"/>
                    </a:lnTo>
                    <a:lnTo>
                      <a:pt x="1956" y="467"/>
                    </a:lnTo>
                    <a:lnTo>
                      <a:pt x="1929" y="514"/>
                    </a:lnTo>
                    <a:lnTo>
                      <a:pt x="1909" y="550"/>
                    </a:lnTo>
                    <a:lnTo>
                      <a:pt x="1894" y="576"/>
                    </a:lnTo>
                    <a:lnTo>
                      <a:pt x="1884" y="596"/>
                    </a:lnTo>
                    <a:lnTo>
                      <a:pt x="1878" y="610"/>
                    </a:lnTo>
                    <a:lnTo>
                      <a:pt x="1874" y="621"/>
                    </a:lnTo>
                    <a:lnTo>
                      <a:pt x="1871" y="632"/>
                    </a:lnTo>
                    <a:lnTo>
                      <a:pt x="1869" y="643"/>
                    </a:lnTo>
                    <a:lnTo>
                      <a:pt x="1864" y="646"/>
                    </a:lnTo>
                    <a:lnTo>
                      <a:pt x="1859" y="649"/>
                    </a:lnTo>
                    <a:lnTo>
                      <a:pt x="1854" y="652"/>
                    </a:lnTo>
                    <a:lnTo>
                      <a:pt x="1848" y="655"/>
                    </a:lnTo>
                    <a:lnTo>
                      <a:pt x="1843" y="658"/>
                    </a:lnTo>
                    <a:lnTo>
                      <a:pt x="1838" y="662"/>
                    </a:lnTo>
                    <a:lnTo>
                      <a:pt x="1833" y="666"/>
                    </a:lnTo>
                    <a:lnTo>
                      <a:pt x="1828" y="670"/>
                    </a:lnTo>
                    <a:lnTo>
                      <a:pt x="1820" y="670"/>
                    </a:lnTo>
                    <a:lnTo>
                      <a:pt x="1812" y="670"/>
                    </a:lnTo>
                    <a:lnTo>
                      <a:pt x="1803" y="670"/>
                    </a:lnTo>
                    <a:lnTo>
                      <a:pt x="1793" y="670"/>
                    </a:lnTo>
                    <a:lnTo>
                      <a:pt x="1784" y="670"/>
                    </a:lnTo>
                    <a:lnTo>
                      <a:pt x="1774" y="670"/>
                    </a:lnTo>
                    <a:lnTo>
                      <a:pt x="1764" y="670"/>
                    </a:lnTo>
                    <a:lnTo>
                      <a:pt x="1755" y="670"/>
                    </a:lnTo>
                    <a:lnTo>
                      <a:pt x="1755" y="660"/>
                    </a:lnTo>
                    <a:lnTo>
                      <a:pt x="1755" y="650"/>
                    </a:lnTo>
                    <a:lnTo>
                      <a:pt x="1755" y="639"/>
                    </a:lnTo>
                    <a:lnTo>
                      <a:pt x="1755" y="629"/>
                    </a:lnTo>
                    <a:lnTo>
                      <a:pt x="1755" y="620"/>
                    </a:lnTo>
                    <a:lnTo>
                      <a:pt x="1755" y="610"/>
                    </a:lnTo>
                    <a:lnTo>
                      <a:pt x="1755" y="600"/>
                    </a:lnTo>
                    <a:lnTo>
                      <a:pt x="1755" y="589"/>
                    </a:lnTo>
                    <a:lnTo>
                      <a:pt x="1757" y="574"/>
                    </a:lnTo>
                    <a:lnTo>
                      <a:pt x="1761" y="559"/>
                    </a:lnTo>
                    <a:lnTo>
                      <a:pt x="1764" y="544"/>
                    </a:lnTo>
                    <a:lnTo>
                      <a:pt x="1769" y="528"/>
                    </a:lnTo>
                    <a:lnTo>
                      <a:pt x="1773" y="513"/>
                    </a:lnTo>
                    <a:lnTo>
                      <a:pt x="1778" y="498"/>
                    </a:lnTo>
                    <a:lnTo>
                      <a:pt x="1783" y="482"/>
                    </a:lnTo>
                    <a:lnTo>
                      <a:pt x="1788" y="467"/>
                    </a:lnTo>
                    <a:lnTo>
                      <a:pt x="1810" y="435"/>
                    </a:lnTo>
                    <a:lnTo>
                      <a:pt x="1827" y="412"/>
                    </a:lnTo>
                    <a:lnTo>
                      <a:pt x="1840" y="394"/>
                    </a:lnTo>
                    <a:lnTo>
                      <a:pt x="1852" y="379"/>
                    </a:lnTo>
                    <a:lnTo>
                      <a:pt x="1862" y="369"/>
                    </a:lnTo>
                    <a:lnTo>
                      <a:pt x="1871" y="359"/>
                    </a:lnTo>
                    <a:lnTo>
                      <a:pt x="1882" y="350"/>
                    </a:lnTo>
                    <a:lnTo>
                      <a:pt x="1895" y="338"/>
                    </a:lnTo>
                    <a:lnTo>
                      <a:pt x="1895" y="333"/>
                    </a:lnTo>
                    <a:lnTo>
                      <a:pt x="1895" y="327"/>
                    </a:lnTo>
                    <a:lnTo>
                      <a:pt x="1895" y="320"/>
                    </a:lnTo>
                    <a:lnTo>
                      <a:pt x="1894" y="314"/>
                    </a:lnTo>
                    <a:lnTo>
                      <a:pt x="1893" y="307"/>
                    </a:lnTo>
                    <a:lnTo>
                      <a:pt x="1892" y="299"/>
                    </a:lnTo>
                    <a:lnTo>
                      <a:pt x="1891" y="292"/>
                    </a:lnTo>
                    <a:lnTo>
                      <a:pt x="1888" y="284"/>
                    </a:lnTo>
                    <a:lnTo>
                      <a:pt x="1866" y="284"/>
                    </a:lnTo>
                    <a:lnTo>
                      <a:pt x="1842" y="284"/>
                    </a:lnTo>
                    <a:lnTo>
                      <a:pt x="1818" y="283"/>
                    </a:lnTo>
                    <a:lnTo>
                      <a:pt x="1793" y="283"/>
                    </a:lnTo>
                    <a:lnTo>
                      <a:pt x="1769" y="282"/>
                    </a:lnTo>
                    <a:lnTo>
                      <a:pt x="1744" y="281"/>
                    </a:lnTo>
                    <a:lnTo>
                      <a:pt x="1719" y="279"/>
                    </a:lnTo>
                    <a:lnTo>
                      <a:pt x="1693" y="277"/>
                    </a:lnTo>
                    <a:lnTo>
                      <a:pt x="1688" y="275"/>
                    </a:lnTo>
                    <a:lnTo>
                      <a:pt x="1683" y="272"/>
                    </a:lnTo>
                    <a:lnTo>
                      <a:pt x="1678" y="270"/>
                    </a:lnTo>
                    <a:lnTo>
                      <a:pt x="1673" y="267"/>
                    </a:lnTo>
                    <a:lnTo>
                      <a:pt x="1667" y="265"/>
                    </a:lnTo>
                    <a:lnTo>
                      <a:pt x="1661" y="262"/>
                    </a:lnTo>
                    <a:lnTo>
                      <a:pt x="1654" y="260"/>
                    </a:lnTo>
                    <a:lnTo>
                      <a:pt x="1646" y="257"/>
                    </a:lnTo>
                    <a:lnTo>
                      <a:pt x="1646" y="250"/>
                    </a:lnTo>
                    <a:lnTo>
                      <a:pt x="1646" y="242"/>
                    </a:lnTo>
                    <a:lnTo>
                      <a:pt x="1646" y="234"/>
                    </a:lnTo>
                    <a:lnTo>
                      <a:pt x="1645" y="226"/>
                    </a:lnTo>
                    <a:lnTo>
                      <a:pt x="1645" y="219"/>
                    </a:lnTo>
                    <a:lnTo>
                      <a:pt x="1643" y="211"/>
                    </a:lnTo>
                    <a:lnTo>
                      <a:pt x="1642" y="204"/>
                    </a:lnTo>
                    <a:lnTo>
                      <a:pt x="1640" y="196"/>
                    </a:lnTo>
                    <a:lnTo>
                      <a:pt x="1645" y="193"/>
                    </a:lnTo>
                    <a:lnTo>
                      <a:pt x="1649" y="189"/>
                    </a:lnTo>
                    <a:lnTo>
                      <a:pt x="1655" y="185"/>
                    </a:lnTo>
                    <a:lnTo>
                      <a:pt x="1660" y="181"/>
                    </a:lnTo>
                    <a:lnTo>
                      <a:pt x="1665" y="177"/>
                    </a:lnTo>
                    <a:lnTo>
                      <a:pt x="1670" y="172"/>
                    </a:lnTo>
                    <a:lnTo>
                      <a:pt x="1675" y="167"/>
                    </a:lnTo>
                    <a:lnTo>
                      <a:pt x="1680" y="162"/>
                    </a:lnTo>
                    <a:lnTo>
                      <a:pt x="1700" y="162"/>
                    </a:lnTo>
                    <a:lnTo>
                      <a:pt x="1721" y="161"/>
                    </a:lnTo>
                    <a:lnTo>
                      <a:pt x="1741" y="160"/>
                    </a:lnTo>
                    <a:lnTo>
                      <a:pt x="1762" y="158"/>
                    </a:lnTo>
                    <a:lnTo>
                      <a:pt x="1783" y="156"/>
                    </a:lnTo>
                    <a:lnTo>
                      <a:pt x="1804" y="154"/>
                    </a:lnTo>
                    <a:lnTo>
                      <a:pt x="1826" y="151"/>
                    </a:lnTo>
                    <a:lnTo>
                      <a:pt x="1848" y="149"/>
                    </a:lnTo>
                    <a:lnTo>
                      <a:pt x="1866" y="146"/>
                    </a:lnTo>
                    <a:lnTo>
                      <a:pt x="1883" y="143"/>
                    </a:lnTo>
                    <a:lnTo>
                      <a:pt x="1902" y="138"/>
                    </a:lnTo>
                    <a:lnTo>
                      <a:pt x="1920" y="134"/>
                    </a:lnTo>
                    <a:lnTo>
                      <a:pt x="1938" y="129"/>
                    </a:lnTo>
                    <a:lnTo>
                      <a:pt x="1957" y="124"/>
                    </a:lnTo>
                    <a:lnTo>
                      <a:pt x="1976" y="119"/>
                    </a:lnTo>
                    <a:lnTo>
                      <a:pt x="1996" y="115"/>
                    </a:lnTo>
                    <a:lnTo>
                      <a:pt x="1998" y="112"/>
                    </a:lnTo>
                    <a:lnTo>
                      <a:pt x="2001" y="108"/>
                    </a:lnTo>
                    <a:lnTo>
                      <a:pt x="2004" y="105"/>
                    </a:lnTo>
                    <a:lnTo>
                      <a:pt x="2007" y="100"/>
                    </a:lnTo>
                    <a:lnTo>
                      <a:pt x="2011" y="96"/>
                    </a:lnTo>
                    <a:lnTo>
                      <a:pt x="2014" y="91"/>
                    </a:lnTo>
                    <a:lnTo>
                      <a:pt x="2018" y="85"/>
                    </a:lnTo>
                    <a:lnTo>
                      <a:pt x="2023" y="80"/>
                    </a:lnTo>
                    <a:lnTo>
                      <a:pt x="2087" y="78"/>
                    </a:lnTo>
                    <a:lnTo>
                      <a:pt x="2136" y="77"/>
                    </a:lnTo>
                    <a:lnTo>
                      <a:pt x="2173" y="76"/>
                    </a:lnTo>
                    <a:lnTo>
                      <a:pt x="2199" y="75"/>
                    </a:lnTo>
                    <a:lnTo>
                      <a:pt x="2219" y="76"/>
                    </a:lnTo>
                    <a:lnTo>
                      <a:pt x="2235" y="77"/>
                    </a:lnTo>
                    <a:lnTo>
                      <a:pt x="2249" y="78"/>
                    </a:lnTo>
                    <a:lnTo>
                      <a:pt x="2265" y="80"/>
                    </a:lnTo>
                    <a:lnTo>
                      <a:pt x="2275" y="78"/>
                    </a:lnTo>
                    <a:lnTo>
                      <a:pt x="2285" y="74"/>
                    </a:lnTo>
                    <a:lnTo>
                      <a:pt x="2295" y="70"/>
                    </a:lnTo>
                    <a:lnTo>
                      <a:pt x="2307" y="66"/>
                    </a:lnTo>
                    <a:lnTo>
                      <a:pt x="2317" y="62"/>
                    </a:lnTo>
                    <a:lnTo>
                      <a:pt x="2328" y="57"/>
                    </a:lnTo>
                    <a:lnTo>
                      <a:pt x="2340" y="52"/>
                    </a:lnTo>
                    <a:lnTo>
                      <a:pt x="2352" y="47"/>
                    </a:lnTo>
                    <a:lnTo>
                      <a:pt x="2358" y="42"/>
                    </a:lnTo>
                    <a:lnTo>
                      <a:pt x="2364" y="35"/>
                    </a:lnTo>
                    <a:lnTo>
                      <a:pt x="2370" y="30"/>
                    </a:lnTo>
                    <a:lnTo>
                      <a:pt x="2377" y="24"/>
                    </a:lnTo>
                    <a:lnTo>
                      <a:pt x="2383" y="18"/>
                    </a:lnTo>
                    <a:lnTo>
                      <a:pt x="2390" y="12"/>
                    </a:lnTo>
                    <a:lnTo>
                      <a:pt x="2397" y="6"/>
                    </a:lnTo>
                    <a:lnTo>
                      <a:pt x="2405" y="0"/>
                    </a:lnTo>
                    <a:lnTo>
                      <a:pt x="2174" y="0"/>
                    </a:lnTo>
                    <a:lnTo>
                      <a:pt x="2145" y="8"/>
                    </a:lnTo>
                    <a:lnTo>
                      <a:pt x="2117" y="15"/>
                    </a:lnTo>
                    <a:lnTo>
                      <a:pt x="2088" y="22"/>
                    </a:lnTo>
                    <a:lnTo>
                      <a:pt x="2060" y="30"/>
                    </a:lnTo>
                    <a:lnTo>
                      <a:pt x="2031" y="37"/>
                    </a:lnTo>
                    <a:lnTo>
                      <a:pt x="2001" y="46"/>
                    </a:lnTo>
                    <a:lnTo>
                      <a:pt x="1972" y="53"/>
                    </a:lnTo>
                    <a:lnTo>
                      <a:pt x="1942" y="60"/>
                    </a:lnTo>
                    <a:lnTo>
                      <a:pt x="1940" y="63"/>
                    </a:lnTo>
                    <a:lnTo>
                      <a:pt x="1937" y="65"/>
                    </a:lnTo>
                    <a:lnTo>
                      <a:pt x="1934" y="68"/>
                    </a:lnTo>
                    <a:lnTo>
                      <a:pt x="1931" y="70"/>
                    </a:lnTo>
                    <a:lnTo>
                      <a:pt x="1928" y="73"/>
                    </a:lnTo>
                    <a:lnTo>
                      <a:pt x="1924" y="75"/>
                    </a:lnTo>
                    <a:lnTo>
                      <a:pt x="1920" y="78"/>
                    </a:lnTo>
                    <a:lnTo>
                      <a:pt x="1916" y="80"/>
                    </a:lnTo>
                    <a:lnTo>
                      <a:pt x="1880" y="81"/>
                    </a:lnTo>
                    <a:lnTo>
                      <a:pt x="1844" y="81"/>
                    </a:lnTo>
                    <a:lnTo>
                      <a:pt x="1810" y="83"/>
                    </a:lnTo>
                    <a:lnTo>
                      <a:pt x="1774" y="84"/>
                    </a:lnTo>
                    <a:lnTo>
                      <a:pt x="1737" y="86"/>
                    </a:lnTo>
                    <a:lnTo>
                      <a:pt x="1700" y="90"/>
                    </a:lnTo>
                    <a:lnTo>
                      <a:pt x="1664" y="92"/>
                    </a:lnTo>
                    <a:lnTo>
                      <a:pt x="1626" y="95"/>
                    </a:lnTo>
                    <a:lnTo>
                      <a:pt x="1621" y="97"/>
                    </a:lnTo>
                    <a:lnTo>
                      <a:pt x="1616" y="101"/>
                    </a:lnTo>
                    <a:lnTo>
                      <a:pt x="1611" y="105"/>
                    </a:lnTo>
                    <a:lnTo>
                      <a:pt x="1606" y="109"/>
                    </a:lnTo>
                    <a:lnTo>
                      <a:pt x="1599" y="113"/>
                    </a:lnTo>
                    <a:lnTo>
                      <a:pt x="1593" y="118"/>
                    </a:lnTo>
                    <a:lnTo>
                      <a:pt x="1586" y="123"/>
                    </a:lnTo>
                    <a:lnTo>
                      <a:pt x="1579" y="128"/>
                    </a:lnTo>
                    <a:lnTo>
                      <a:pt x="1579" y="138"/>
                    </a:lnTo>
                    <a:lnTo>
                      <a:pt x="1578" y="150"/>
                    </a:lnTo>
                    <a:lnTo>
                      <a:pt x="1577" y="161"/>
                    </a:lnTo>
                    <a:lnTo>
                      <a:pt x="1575" y="173"/>
                    </a:lnTo>
                    <a:lnTo>
                      <a:pt x="1573" y="185"/>
                    </a:lnTo>
                    <a:lnTo>
                      <a:pt x="1571" y="198"/>
                    </a:lnTo>
                    <a:lnTo>
                      <a:pt x="1569" y="210"/>
                    </a:lnTo>
                    <a:lnTo>
                      <a:pt x="1566" y="223"/>
                    </a:lnTo>
                    <a:lnTo>
                      <a:pt x="1564" y="228"/>
                    </a:lnTo>
                    <a:lnTo>
                      <a:pt x="1561" y="233"/>
                    </a:lnTo>
                    <a:lnTo>
                      <a:pt x="1559" y="238"/>
                    </a:lnTo>
                    <a:lnTo>
                      <a:pt x="1556" y="244"/>
                    </a:lnTo>
                    <a:lnTo>
                      <a:pt x="1554" y="249"/>
                    </a:lnTo>
                    <a:lnTo>
                      <a:pt x="1551" y="254"/>
                    </a:lnTo>
                    <a:lnTo>
                      <a:pt x="1548" y="259"/>
                    </a:lnTo>
                    <a:lnTo>
                      <a:pt x="1545" y="264"/>
                    </a:lnTo>
                    <a:lnTo>
                      <a:pt x="1535" y="269"/>
                    </a:lnTo>
                    <a:lnTo>
                      <a:pt x="1524" y="275"/>
                    </a:lnTo>
                    <a:lnTo>
                      <a:pt x="1513" y="281"/>
                    </a:lnTo>
                    <a:lnTo>
                      <a:pt x="1502" y="288"/>
                    </a:lnTo>
                    <a:lnTo>
                      <a:pt x="1489" y="296"/>
                    </a:lnTo>
                    <a:lnTo>
                      <a:pt x="1477" y="303"/>
                    </a:lnTo>
                    <a:lnTo>
                      <a:pt x="1464" y="310"/>
                    </a:lnTo>
                    <a:lnTo>
                      <a:pt x="1452" y="318"/>
                    </a:lnTo>
                    <a:lnTo>
                      <a:pt x="1434" y="323"/>
                    </a:lnTo>
                    <a:lnTo>
                      <a:pt x="1416" y="328"/>
                    </a:lnTo>
                    <a:lnTo>
                      <a:pt x="1398" y="333"/>
                    </a:lnTo>
                    <a:lnTo>
                      <a:pt x="1380" y="339"/>
                    </a:lnTo>
                    <a:lnTo>
                      <a:pt x="1362" y="345"/>
                    </a:lnTo>
                    <a:lnTo>
                      <a:pt x="1343" y="352"/>
                    </a:lnTo>
                    <a:lnTo>
                      <a:pt x="1324" y="358"/>
                    </a:lnTo>
                    <a:lnTo>
                      <a:pt x="1304" y="365"/>
                    </a:lnTo>
                    <a:lnTo>
                      <a:pt x="1291" y="373"/>
                    </a:lnTo>
                    <a:lnTo>
                      <a:pt x="1278" y="380"/>
                    </a:lnTo>
                    <a:lnTo>
                      <a:pt x="1266" y="388"/>
                    </a:lnTo>
                    <a:lnTo>
                      <a:pt x="1253" y="397"/>
                    </a:lnTo>
                    <a:lnTo>
                      <a:pt x="1239" y="405"/>
                    </a:lnTo>
                    <a:lnTo>
                      <a:pt x="1225" y="414"/>
                    </a:lnTo>
                    <a:lnTo>
                      <a:pt x="1211" y="423"/>
                    </a:lnTo>
                    <a:lnTo>
                      <a:pt x="1196" y="433"/>
                    </a:lnTo>
                    <a:lnTo>
                      <a:pt x="1172" y="459"/>
                    </a:lnTo>
                    <a:lnTo>
                      <a:pt x="1150" y="482"/>
                    </a:lnTo>
                    <a:lnTo>
                      <a:pt x="1129" y="503"/>
                    </a:lnTo>
                    <a:lnTo>
                      <a:pt x="1110" y="521"/>
                    </a:lnTo>
                    <a:lnTo>
                      <a:pt x="1092" y="538"/>
                    </a:lnTo>
                    <a:lnTo>
                      <a:pt x="1076" y="555"/>
                    </a:lnTo>
                    <a:lnTo>
                      <a:pt x="1062" y="572"/>
                    </a:lnTo>
                    <a:lnTo>
                      <a:pt x="1049" y="589"/>
                    </a:lnTo>
                    <a:lnTo>
                      <a:pt x="1015" y="594"/>
                    </a:lnTo>
                    <a:lnTo>
                      <a:pt x="988" y="598"/>
                    </a:lnTo>
                    <a:lnTo>
                      <a:pt x="967" y="601"/>
                    </a:lnTo>
                    <a:lnTo>
                      <a:pt x="946" y="605"/>
                    </a:lnTo>
                    <a:lnTo>
                      <a:pt x="927" y="610"/>
                    </a:lnTo>
                    <a:lnTo>
                      <a:pt x="904" y="617"/>
                    </a:lnTo>
                    <a:lnTo>
                      <a:pt x="876" y="625"/>
                    </a:lnTo>
                    <a:lnTo>
                      <a:pt x="840" y="636"/>
                    </a:lnTo>
                    <a:lnTo>
                      <a:pt x="820" y="649"/>
                    </a:lnTo>
                    <a:lnTo>
                      <a:pt x="803" y="659"/>
                    </a:lnTo>
                    <a:lnTo>
                      <a:pt x="788" y="668"/>
                    </a:lnTo>
                    <a:lnTo>
                      <a:pt x="774" y="677"/>
                    </a:lnTo>
                    <a:lnTo>
                      <a:pt x="759" y="686"/>
                    </a:lnTo>
                    <a:lnTo>
                      <a:pt x="740" y="696"/>
                    </a:lnTo>
                    <a:lnTo>
                      <a:pt x="719" y="706"/>
                    </a:lnTo>
                    <a:lnTo>
                      <a:pt x="692" y="718"/>
                    </a:lnTo>
                    <a:lnTo>
                      <a:pt x="667" y="738"/>
                    </a:lnTo>
                    <a:lnTo>
                      <a:pt x="640" y="760"/>
                    </a:lnTo>
                    <a:lnTo>
                      <a:pt x="614" y="781"/>
                    </a:lnTo>
                    <a:lnTo>
                      <a:pt x="587" y="804"/>
                    </a:lnTo>
                    <a:lnTo>
                      <a:pt x="560" y="826"/>
                    </a:lnTo>
                    <a:lnTo>
                      <a:pt x="532" y="849"/>
                    </a:lnTo>
                    <a:lnTo>
                      <a:pt x="505" y="871"/>
                    </a:lnTo>
                    <a:lnTo>
                      <a:pt x="477" y="894"/>
                    </a:lnTo>
                    <a:lnTo>
                      <a:pt x="474" y="902"/>
                    </a:lnTo>
                    <a:lnTo>
                      <a:pt x="471" y="910"/>
                    </a:lnTo>
                    <a:lnTo>
                      <a:pt x="467" y="917"/>
                    </a:lnTo>
                    <a:lnTo>
                      <a:pt x="463" y="925"/>
                    </a:lnTo>
                    <a:lnTo>
                      <a:pt x="458" y="932"/>
                    </a:lnTo>
                    <a:lnTo>
                      <a:pt x="454" y="939"/>
                    </a:lnTo>
                    <a:lnTo>
                      <a:pt x="449" y="948"/>
                    </a:lnTo>
                    <a:lnTo>
                      <a:pt x="443" y="955"/>
                    </a:lnTo>
                    <a:lnTo>
                      <a:pt x="433" y="963"/>
                    </a:lnTo>
                    <a:lnTo>
                      <a:pt x="423" y="970"/>
                    </a:lnTo>
                    <a:lnTo>
                      <a:pt x="413" y="978"/>
                    </a:lnTo>
                    <a:lnTo>
                      <a:pt x="403" y="986"/>
                    </a:lnTo>
                    <a:lnTo>
                      <a:pt x="391" y="994"/>
                    </a:lnTo>
                    <a:lnTo>
                      <a:pt x="380" y="1004"/>
                    </a:lnTo>
                    <a:lnTo>
                      <a:pt x="368" y="1013"/>
                    </a:lnTo>
                    <a:lnTo>
                      <a:pt x="356" y="1023"/>
                    </a:lnTo>
                    <a:lnTo>
                      <a:pt x="356" y="1026"/>
                    </a:lnTo>
                    <a:lnTo>
                      <a:pt x="355" y="1029"/>
                    </a:lnTo>
                    <a:lnTo>
                      <a:pt x="354" y="1033"/>
                    </a:lnTo>
                    <a:lnTo>
                      <a:pt x="352" y="1037"/>
                    </a:lnTo>
                    <a:lnTo>
                      <a:pt x="350" y="1042"/>
                    </a:lnTo>
                    <a:lnTo>
                      <a:pt x="348" y="1046"/>
                    </a:lnTo>
                    <a:lnTo>
                      <a:pt x="346" y="1052"/>
                    </a:lnTo>
                    <a:lnTo>
                      <a:pt x="342" y="1057"/>
                    </a:lnTo>
                    <a:lnTo>
                      <a:pt x="325" y="1062"/>
                    </a:lnTo>
                    <a:lnTo>
                      <a:pt x="311" y="1065"/>
                    </a:lnTo>
                    <a:lnTo>
                      <a:pt x="299" y="1069"/>
                    </a:lnTo>
                    <a:lnTo>
                      <a:pt x="287" y="1073"/>
                    </a:lnTo>
                    <a:lnTo>
                      <a:pt x="275" y="1078"/>
                    </a:lnTo>
                    <a:lnTo>
                      <a:pt x="262" y="1084"/>
                    </a:lnTo>
                    <a:lnTo>
                      <a:pt x="243" y="1093"/>
                    </a:lnTo>
                    <a:lnTo>
                      <a:pt x="222" y="1105"/>
                    </a:lnTo>
                    <a:lnTo>
                      <a:pt x="217" y="1111"/>
                    </a:lnTo>
                    <a:lnTo>
                      <a:pt x="207" y="1118"/>
                    </a:lnTo>
                    <a:lnTo>
                      <a:pt x="192" y="1128"/>
                    </a:lnTo>
                    <a:lnTo>
                      <a:pt x="175" y="1139"/>
                    </a:lnTo>
                    <a:lnTo>
                      <a:pt x="155" y="1152"/>
                    </a:lnTo>
                    <a:lnTo>
                      <a:pt x="133" y="1166"/>
                    </a:lnTo>
                    <a:lnTo>
                      <a:pt x="110" y="1182"/>
                    </a:lnTo>
                    <a:lnTo>
                      <a:pt x="87" y="1200"/>
                    </a:lnTo>
                    <a:lnTo>
                      <a:pt x="77" y="1213"/>
                    </a:lnTo>
                    <a:lnTo>
                      <a:pt x="67" y="1226"/>
                    </a:lnTo>
                    <a:lnTo>
                      <a:pt x="56" y="1239"/>
                    </a:lnTo>
                    <a:lnTo>
                      <a:pt x="46" y="1254"/>
                    </a:lnTo>
                    <a:lnTo>
                      <a:pt x="34" y="1267"/>
                    </a:lnTo>
                    <a:lnTo>
                      <a:pt x="23" y="1281"/>
                    </a:lnTo>
                    <a:lnTo>
                      <a:pt x="12" y="1295"/>
                    </a:lnTo>
                    <a:lnTo>
                      <a:pt x="0" y="1310"/>
                    </a:lnTo>
                    <a:lnTo>
                      <a:pt x="78" y="1310"/>
                    </a:lnTo>
                    <a:lnTo>
                      <a:pt x="87" y="1297"/>
                    </a:lnTo>
                    <a:lnTo>
                      <a:pt x="98" y="1285"/>
                    </a:lnTo>
                    <a:lnTo>
                      <a:pt x="107" y="1273"/>
                    </a:lnTo>
                    <a:lnTo>
                      <a:pt x="117" y="1261"/>
                    </a:lnTo>
                    <a:lnTo>
                      <a:pt x="127" y="1249"/>
                    </a:lnTo>
                    <a:lnTo>
                      <a:pt x="138" y="1237"/>
                    </a:lnTo>
                    <a:lnTo>
                      <a:pt x="150" y="1225"/>
                    </a:lnTo>
                    <a:lnTo>
                      <a:pt x="161" y="1213"/>
                    </a:lnTo>
                    <a:lnTo>
                      <a:pt x="174" y="1205"/>
                    </a:lnTo>
                    <a:lnTo>
                      <a:pt x="186" y="1197"/>
                    </a:lnTo>
                    <a:lnTo>
                      <a:pt x="199" y="1189"/>
                    </a:lnTo>
                    <a:lnTo>
                      <a:pt x="212" y="1181"/>
                    </a:lnTo>
                    <a:lnTo>
                      <a:pt x="224" y="1173"/>
                    </a:lnTo>
                    <a:lnTo>
                      <a:pt x="236" y="1164"/>
                    </a:lnTo>
                    <a:lnTo>
                      <a:pt x="250" y="1155"/>
                    </a:lnTo>
                    <a:lnTo>
                      <a:pt x="262" y="1144"/>
                    </a:lnTo>
                    <a:lnTo>
                      <a:pt x="272" y="1142"/>
                    </a:lnTo>
                    <a:lnTo>
                      <a:pt x="282" y="1140"/>
                    </a:lnTo>
                    <a:lnTo>
                      <a:pt x="292" y="1137"/>
                    </a:lnTo>
                    <a:lnTo>
                      <a:pt x="304" y="1135"/>
                    </a:lnTo>
                    <a:lnTo>
                      <a:pt x="314" y="1132"/>
                    </a:lnTo>
                    <a:lnTo>
                      <a:pt x="325" y="1130"/>
                    </a:lnTo>
                    <a:lnTo>
                      <a:pt x="337" y="1127"/>
                    </a:lnTo>
                    <a:lnTo>
                      <a:pt x="350" y="1125"/>
                    </a:lnTo>
                    <a:lnTo>
                      <a:pt x="350" y="1137"/>
                    </a:lnTo>
                    <a:lnTo>
                      <a:pt x="350" y="1150"/>
                    </a:lnTo>
                    <a:lnTo>
                      <a:pt x="350" y="1163"/>
                    </a:lnTo>
                    <a:lnTo>
                      <a:pt x="350" y="1175"/>
                    </a:lnTo>
                    <a:lnTo>
                      <a:pt x="350" y="1188"/>
                    </a:lnTo>
                    <a:lnTo>
                      <a:pt x="350" y="1201"/>
                    </a:lnTo>
                    <a:lnTo>
                      <a:pt x="350" y="1214"/>
                    </a:lnTo>
                    <a:lnTo>
                      <a:pt x="350" y="1226"/>
                    </a:lnTo>
                    <a:lnTo>
                      <a:pt x="336" y="1234"/>
                    </a:lnTo>
                    <a:lnTo>
                      <a:pt x="324" y="1241"/>
                    </a:lnTo>
                    <a:lnTo>
                      <a:pt x="312" y="1250"/>
                    </a:lnTo>
                    <a:lnTo>
                      <a:pt x="299" y="1258"/>
                    </a:lnTo>
                    <a:lnTo>
                      <a:pt x="286" y="1266"/>
                    </a:lnTo>
                    <a:lnTo>
                      <a:pt x="274" y="1275"/>
                    </a:lnTo>
                    <a:lnTo>
                      <a:pt x="261" y="1284"/>
                    </a:lnTo>
                    <a:lnTo>
                      <a:pt x="249" y="1294"/>
                    </a:lnTo>
                    <a:lnTo>
                      <a:pt x="247" y="1295"/>
                    </a:lnTo>
                    <a:lnTo>
                      <a:pt x="244" y="1297"/>
                    </a:lnTo>
                    <a:lnTo>
                      <a:pt x="243" y="1300"/>
                    </a:lnTo>
                    <a:lnTo>
                      <a:pt x="241" y="1302"/>
                    </a:lnTo>
                    <a:lnTo>
                      <a:pt x="239" y="1304"/>
                    </a:lnTo>
                    <a:lnTo>
                      <a:pt x="237" y="1306"/>
                    </a:lnTo>
                    <a:lnTo>
                      <a:pt x="235" y="1308"/>
                    </a:lnTo>
                    <a:lnTo>
                      <a:pt x="233" y="1310"/>
                    </a:lnTo>
                    <a:lnTo>
                      <a:pt x="522" y="1310"/>
                    </a:lnTo>
                    <a:lnTo>
                      <a:pt x="519" y="1305"/>
                    </a:lnTo>
                    <a:lnTo>
                      <a:pt x="516" y="1298"/>
                    </a:lnTo>
                    <a:lnTo>
                      <a:pt x="513" y="1293"/>
                    </a:lnTo>
                    <a:lnTo>
                      <a:pt x="510" y="1288"/>
                    </a:lnTo>
                    <a:lnTo>
                      <a:pt x="507" y="1283"/>
                    </a:lnTo>
                    <a:lnTo>
                      <a:pt x="504" y="1278"/>
                    </a:lnTo>
                    <a:lnTo>
                      <a:pt x="501" y="1272"/>
                    </a:lnTo>
                    <a:lnTo>
                      <a:pt x="498" y="1267"/>
                    </a:lnTo>
                    <a:lnTo>
                      <a:pt x="497" y="1262"/>
                    </a:lnTo>
                    <a:lnTo>
                      <a:pt x="497" y="1256"/>
                    </a:lnTo>
                    <a:lnTo>
                      <a:pt x="494" y="1250"/>
                    </a:lnTo>
                    <a:lnTo>
                      <a:pt x="493" y="1242"/>
                    </a:lnTo>
                    <a:lnTo>
                      <a:pt x="491" y="1235"/>
                    </a:lnTo>
                    <a:lnTo>
                      <a:pt x="488" y="1228"/>
                    </a:lnTo>
                    <a:lnTo>
                      <a:pt x="486" y="1220"/>
                    </a:lnTo>
                    <a:lnTo>
                      <a:pt x="484" y="1213"/>
                    </a:lnTo>
                    <a:lnTo>
                      <a:pt x="481" y="1213"/>
                    </a:lnTo>
                    <a:lnTo>
                      <a:pt x="479" y="1212"/>
                    </a:lnTo>
                    <a:lnTo>
                      <a:pt x="476" y="1210"/>
                    </a:lnTo>
                    <a:lnTo>
                      <a:pt x="474" y="1209"/>
                    </a:lnTo>
                    <a:lnTo>
                      <a:pt x="471" y="1207"/>
                    </a:lnTo>
                    <a:lnTo>
                      <a:pt x="469" y="1205"/>
                    </a:lnTo>
                    <a:lnTo>
                      <a:pt x="466" y="1202"/>
                    </a:lnTo>
                    <a:lnTo>
                      <a:pt x="464" y="1200"/>
                    </a:lnTo>
                    <a:lnTo>
                      <a:pt x="464" y="1179"/>
                    </a:lnTo>
                    <a:lnTo>
                      <a:pt x="464" y="1159"/>
                    </a:lnTo>
                    <a:lnTo>
                      <a:pt x="464" y="1137"/>
                    </a:lnTo>
                    <a:lnTo>
                      <a:pt x="465" y="1117"/>
                    </a:lnTo>
                    <a:lnTo>
                      <a:pt x="465" y="1095"/>
                    </a:lnTo>
                    <a:lnTo>
                      <a:pt x="467" y="1074"/>
                    </a:lnTo>
                    <a:lnTo>
                      <a:pt x="468" y="1053"/>
                    </a:lnTo>
                    <a:lnTo>
                      <a:pt x="470" y="1030"/>
                    </a:lnTo>
                    <a:lnTo>
                      <a:pt x="478" y="1014"/>
                    </a:lnTo>
                    <a:lnTo>
                      <a:pt x="485" y="998"/>
                    </a:lnTo>
                    <a:lnTo>
                      <a:pt x="493" y="981"/>
                    </a:lnTo>
                    <a:lnTo>
                      <a:pt x="502" y="965"/>
                    </a:lnTo>
                    <a:lnTo>
                      <a:pt x="510" y="948"/>
                    </a:lnTo>
                    <a:lnTo>
                      <a:pt x="519" y="929"/>
                    </a:lnTo>
                    <a:lnTo>
                      <a:pt x="528" y="912"/>
                    </a:lnTo>
                    <a:lnTo>
                      <a:pt x="537" y="894"/>
                    </a:lnTo>
                    <a:lnTo>
                      <a:pt x="548" y="886"/>
                    </a:lnTo>
                    <a:lnTo>
                      <a:pt x="558" y="879"/>
                    </a:lnTo>
                    <a:lnTo>
                      <a:pt x="568" y="871"/>
                    </a:lnTo>
                    <a:lnTo>
                      <a:pt x="578" y="863"/>
                    </a:lnTo>
                    <a:lnTo>
                      <a:pt x="588" y="855"/>
                    </a:lnTo>
                    <a:lnTo>
                      <a:pt x="599" y="846"/>
                    </a:lnTo>
                    <a:lnTo>
                      <a:pt x="608" y="836"/>
                    </a:lnTo>
                    <a:lnTo>
                      <a:pt x="618" y="826"/>
                    </a:lnTo>
                    <a:lnTo>
                      <a:pt x="649" y="811"/>
                    </a:lnTo>
                    <a:lnTo>
                      <a:pt x="679" y="796"/>
                    </a:lnTo>
                    <a:lnTo>
                      <a:pt x="709" y="780"/>
                    </a:lnTo>
                    <a:lnTo>
                      <a:pt x="739" y="765"/>
                    </a:lnTo>
                    <a:lnTo>
                      <a:pt x="770" y="750"/>
                    </a:lnTo>
                    <a:lnTo>
                      <a:pt x="800" y="735"/>
                    </a:lnTo>
                    <a:lnTo>
                      <a:pt x="830" y="720"/>
                    </a:lnTo>
                    <a:lnTo>
                      <a:pt x="860" y="705"/>
                    </a:lnTo>
                    <a:lnTo>
                      <a:pt x="882" y="700"/>
                    </a:lnTo>
                    <a:lnTo>
                      <a:pt x="900" y="697"/>
                    </a:lnTo>
                    <a:lnTo>
                      <a:pt x="914" y="695"/>
                    </a:lnTo>
                    <a:lnTo>
                      <a:pt x="925" y="693"/>
                    </a:lnTo>
                    <a:lnTo>
                      <a:pt x="935" y="693"/>
                    </a:lnTo>
                    <a:lnTo>
                      <a:pt x="946" y="693"/>
                    </a:lnTo>
                    <a:lnTo>
                      <a:pt x="959" y="696"/>
                    </a:lnTo>
                    <a:lnTo>
                      <a:pt x="974" y="698"/>
                    </a:lnTo>
                    <a:lnTo>
                      <a:pt x="964" y="718"/>
                    </a:lnTo>
                    <a:lnTo>
                      <a:pt x="955" y="733"/>
                    </a:lnTo>
                    <a:lnTo>
                      <a:pt x="949" y="746"/>
                    </a:lnTo>
                    <a:lnTo>
                      <a:pt x="944" y="756"/>
                    </a:lnTo>
                    <a:lnTo>
                      <a:pt x="941" y="765"/>
                    </a:lnTo>
                    <a:lnTo>
                      <a:pt x="938" y="775"/>
                    </a:lnTo>
                    <a:lnTo>
                      <a:pt x="936" y="785"/>
                    </a:lnTo>
                    <a:lnTo>
                      <a:pt x="934" y="800"/>
                    </a:lnTo>
                    <a:lnTo>
                      <a:pt x="909" y="812"/>
                    </a:lnTo>
                    <a:lnTo>
                      <a:pt x="884" y="825"/>
                    </a:lnTo>
                    <a:lnTo>
                      <a:pt x="859" y="837"/>
                    </a:lnTo>
                    <a:lnTo>
                      <a:pt x="833" y="850"/>
                    </a:lnTo>
                    <a:lnTo>
                      <a:pt x="808" y="863"/>
                    </a:lnTo>
                    <a:lnTo>
                      <a:pt x="783" y="875"/>
                    </a:lnTo>
                    <a:lnTo>
                      <a:pt x="758" y="888"/>
                    </a:lnTo>
                    <a:lnTo>
                      <a:pt x="732" y="901"/>
                    </a:lnTo>
                    <a:lnTo>
                      <a:pt x="722" y="909"/>
                    </a:lnTo>
                    <a:lnTo>
                      <a:pt x="712" y="916"/>
                    </a:lnTo>
                    <a:lnTo>
                      <a:pt x="702" y="924"/>
                    </a:lnTo>
                    <a:lnTo>
                      <a:pt x="691" y="932"/>
                    </a:lnTo>
                    <a:lnTo>
                      <a:pt x="680" y="940"/>
                    </a:lnTo>
                    <a:lnTo>
                      <a:pt x="669" y="950"/>
                    </a:lnTo>
                    <a:lnTo>
                      <a:pt x="658" y="959"/>
                    </a:lnTo>
                    <a:lnTo>
                      <a:pt x="645" y="969"/>
                    </a:lnTo>
                    <a:lnTo>
                      <a:pt x="640" y="977"/>
                    </a:lnTo>
                    <a:lnTo>
                      <a:pt x="635" y="985"/>
                    </a:lnTo>
                    <a:lnTo>
                      <a:pt x="629" y="994"/>
                    </a:lnTo>
                    <a:lnTo>
                      <a:pt x="624" y="1004"/>
                    </a:lnTo>
                    <a:lnTo>
                      <a:pt x="618" y="1013"/>
                    </a:lnTo>
                    <a:lnTo>
                      <a:pt x="612" y="1023"/>
                    </a:lnTo>
                    <a:lnTo>
                      <a:pt x="606" y="1033"/>
                    </a:lnTo>
                    <a:lnTo>
                      <a:pt x="599" y="1043"/>
                    </a:lnTo>
                    <a:lnTo>
                      <a:pt x="601" y="1064"/>
                    </a:lnTo>
                    <a:lnTo>
                      <a:pt x="603" y="1084"/>
                    </a:lnTo>
                    <a:lnTo>
                      <a:pt x="606" y="1105"/>
                    </a:lnTo>
                    <a:lnTo>
                      <a:pt x="608" y="1125"/>
                    </a:lnTo>
                    <a:lnTo>
                      <a:pt x="611" y="1144"/>
                    </a:lnTo>
                    <a:lnTo>
                      <a:pt x="613" y="1165"/>
                    </a:lnTo>
                    <a:lnTo>
                      <a:pt x="616" y="1185"/>
                    </a:lnTo>
                    <a:lnTo>
                      <a:pt x="618" y="1206"/>
                    </a:lnTo>
                    <a:lnTo>
                      <a:pt x="622" y="1219"/>
                    </a:lnTo>
                    <a:lnTo>
                      <a:pt x="627" y="1232"/>
                    </a:lnTo>
                    <a:lnTo>
                      <a:pt x="631" y="1244"/>
                    </a:lnTo>
                    <a:lnTo>
                      <a:pt x="636" y="1258"/>
                    </a:lnTo>
                    <a:lnTo>
                      <a:pt x="640" y="1271"/>
                    </a:lnTo>
                    <a:lnTo>
                      <a:pt x="645" y="1283"/>
                    </a:lnTo>
                    <a:lnTo>
                      <a:pt x="651" y="1296"/>
                    </a:lnTo>
                    <a:lnTo>
                      <a:pt x="657" y="1310"/>
                    </a:lnTo>
                    <a:lnTo>
                      <a:pt x="719" y="1310"/>
                    </a:lnTo>
                    <a:lnTo>
                      <a:pt x="719" y="1304"/>
                    </a:lnTo>
                    <a:lnTo>
                      <a:pt x="719" y="1298"/>
                    </a:lnTo>
                    <a:lnTo>
                      <a:pt x="719" y="1293"/>
                    </a:lnTo>
                    <a:lnTo>
                      <a:pt x="719" y="1288"/>
                    </a:lnTo>
                    <a:lnTo>
                      <a:pt x="719" y="1283"/>
                    </a:lnTo>
                    <a:lnTo>
                      <a:pt x="719" y="1277"/>
                    </a:lnTo>
                    <a:lnTo>
                      <a:pt x="719" y="1272"/>
                    </a:lnTo>
                    <a:lnTo>
                      <a:pt x="719" y="1267"/>
                    </a:lnTo>
                    <a:lnTo>
                      <a:pt x="726" y="1263"/>
                    </a:lnTo>
                    <a:lnTo>
                      <a:pt x="731" y="1259"/>
                    </a:lnTo>
                    <a:lnTo>
                      <a:pt x="736" y="1257"/>
                    </a:lnTo>
                    <a:lnTo>
                      <a:pt x="741" y="1255"/>
                    </a:lnTo>
                    <a:lnTo>
                      <a:pt x="748" y="1255"/>
                    </a:lnTo>
                    <a:lnTo>
                      <a:pt x="756" y="1254"/>
                    </a:lnTo>
                    <a:lnTo>
                      <a:pt x="766" y="1254"/>
                    </a:lnTo>
                    <a:lnTo>
                      <a:pt x="779" y="1254"/>
                    </a:lnTo>
                    <a:lnTo>
                      <a:pt x="783" y="1260"/>
                    </a:lnTo>
                    <a:lnTo>
                      <a:pt x="788" y="1266"/>
                    </a:lnTo>
                    <a:lnTo>
                      <a:pt x="792" y="1273"/>
                    </a:lnTo>
                    <a:lnTo>
                      <a:pt x="798" y="1279"/>
                    </a:lnTo>
                    <a:lnTo>
                      <a:pt x="803" y="1286"/>
                    </a:lnTo>
                    <a:lnTo>
                      <a:pt x="809" y="1294"/>
                    </a:lnTo>
                    <a:lnTo>
                      <a:pt x="814" y="1302"/>
                    </a:lnTo>
                    <a:lnTo>
                      <a:pt x="819" y="1310"/>
                    </a:lnTo>
                    <a:lnTo>
                      <a:pt x="1130" y="1310"/>
                    </a:lnTo>
                    <a:lnTo>
                      <a:pt x="1140" y="1297"/>
                    </a:lnTo>
                    <a:lnTo>
                      <a:pt x="1151" y="1285"/>
                    </a:lnTo>
                    <a:lnTo>
                      <a:pt x="1161" y="1273"/>
                    </a:lnTo>
                    <a:lnTo>
                      <a:pt x="1171" y="1261"/>
                    </a:lnTo>
                    <a:lnTo>
                      <a:pt x="1182" y="1249"/>
                    </a:lnTo>
                    <a:lnTo>
                      <a:pt x="1193" y="1237"/>
                    </a:lnTo>
                    <a:lnTo>
                      <a:pt x="1205" y="1225"/>
                    </a:lnTo>
                    <a:lnTo>
                      <a:pt x="1217" y="1213"/>
                    </a:lnTo>
                    <a:lnTo>
                      <a:pt x="1227" y="1190"/>
                    </a:lnTo>
                    <a:lnTo>
                      <a:pt x="1236" y="1173"/>
                    </a:lnTo>
                    <a:lnTo>
                      <a:pt x="1242" y="1161"/>
                    </a:lnTo>
                    <a:lnTo>
                      <a:pt x="1247" y="1153"/>
                    </a:lnTo>
                    <a:lnTo>
                      <a:pt x="1252" y="1146"/>
                    </a:lnTo>
                    <a:lnTo>
                      <a:pt x="1256" y="1143"/>
                    </a:lnTo>
                    <a:lnTo>
                      <a:pt x="1259" y="1140"/>
                    </a:lnTo>
                    <a:lnTo>
                      <a:pt x="1264" y="1138"/>
                    </a:lnTo>
                    <a:lnTo>
                      <a:pt x="1266" y="1110"/>
                    </a:lnTo>
                    <a:lnTo>
                      <a:pt x="1270" y="1082"/>
                    </a:lnTo>
                    <a:lnTo>
                      <a:pt x="1274" y="1055"/>
                    </a:lnTo>
                    <a:lnTo>
                      <a:pt x="1278" y="1026"/>
                    </a:lnTo>
                    <a:lnTo>
                      <a:pt x="1282" y="999"/>
                    </a:lnTo>
                    <a:lnTo>
                      <a:pt x="1287" y="970"/>
                    </a:lnTo>
                    <a:lnTo>
                      <a:pt x="1292" y="942"/>
                    </a:lnTo>
                    <a:lnTo>
                      <a:pt x="1297" y="915"/>
                    </a:lnTo>
                    <a:lnTo>
                      <a:pt x="1300" y="910"/>
                    </a:lnTo>
                    <a:lnTo>
                      <a:pt x="1303" y="905"/>
                    </a:lnTo>
                    <a:lnTo>
                      <a:pt x="1305" y="899"/>
                    </a:lnTo>
                    <a:lnTo>
                      <a:pt x="1308" y="893"/>
                    </a:lnTo>
                    <a:lnTo>
                      <a:pt x="1312" y="887"/>
                    </a:lnTo>
                    <a:lnTo>
                      <a:pt x="1315" y="881"/>
                    </a:lnTo>
                    <a:lnTo>
                      <a:pt x="1319" y="874"/>
                    </a:lnTo>
                    <a:lnTo>
                      <a:pt x="1324" y="867"/>
                    </a:lnTo>
                    <a:lnTo>
                      <a:pt x="1334" y="867"/>
                    </a:lnTo>
                    <a:lnTo>
                      <a:pt x="1345" y="867"/>
                    </a:lnTo>
                    <a:lnTo>
                      <a:pt x="1357" y="867"/>
                    </a:lnTo>
                    <a:lnTo>
                      <a:pt x="1369" y="868"/>
                    </a:lnTo>
                    <a:lnTo>
                      <a:pt x="1380" y="869"/>
                    </a:lnTo>
                    <a:lnTo>
                      <a:pt x="1393" y="870"/>
                    </a:lnTo>
                    <a:lnTo>
                      <a:pt x="1406" y="872"/>
                    </a:lnTo>
                    <a:lnTo>
                      <a:pt x="1418" y="874"/>
                    </a:lnTo>
                    <a:lnTo>
                      <a:pt x="1418" y="903"/>
                    </a:lnTo>
                    <a:lnTo>
                      <a:pt x="1418" y="926"/>
                    </a:lnTo>
                    <a:lnTo>
                      <a:pt x="1417" y="945"/>
                    </a:lnTo>
                    <a:lnTo>
                      <a:pt x="1416" y="964"/>
                    </a:lnTo>
                    <a:lnTo>
                      <a:pt x="1413" y="982"/>
                    </a:lnTo>
                    <a:lnTo>
                      <a:pt x="1410" y="1004"/>
                    </a:lnTo>
                    <a:lnTo>
                      <a:pt x="1405" y="1030"/>
                    </a:lnTo>
                    <a:lnTo>
                      <a:pt x="1397" y="1064"/>
                    </a:lnTo>
                    <a:lnTo>
                      <a:pt x="1397" y="1064"/>
                    </a:lnTo>
                    <a:lnTo>
                      <a:pt x="1396" y="1064"/>
                    </a:lnTo>
                    <a:lnTo>
                      <a:pt x="1395" y="1064"/>
                    </a:lnTo>
                    <a:lnTo>
                      <a:pt x="1393" y="1065"/>
                    </a:lnTo>
                    <a:lnTo>
                      <a:pt x="1391" y="1065"/>
                    </a:lnTo>
                    <a:lnTo>
                      <a:pt x="1389" y="1067"/>
                    </a:lnTo>
                    <a:lnTo>
                      <a:pt x="1387" y="1068"/>
                    </a:lnTo>
                    <a:lnTo>
                      <a:pt x="1384" y="1070"/>
                    </a:lnTo>
                    <a:lnTo>
                      <a:pt x="1384" y="1078"/>
                    </a:lnTo>
                    <a:lnTo>
                      <a:pt x="1383" y="1085"/>
                    </a:lnTo>
                    <a:lnTo>
                      <a:pt x="1382" y="1093"/>
                    </a:lnTo>
                    <a:lnTo>
                      <a:pt x="1380" y="1102"/>
                    </a:lnTo>
                    <a:lnTo>
                      <a:pt x="1378" y="1110"/>
                    </a:lnTo>
                    <a:lnTo>
                      <a:pt x="1376" y="1119"/>
                    </a:lnTo>
                    <a:lnTo>
                      <a:pt x="1374" y="1128"/>
                    </a:lnTo>
                    <a:lnTo>
                      <a:pt x="1371" y="1138"/>
                    </a:lnTo>
                    <a:lnTo>
                      <a:pt x="1368" y="1143"/>
                    </a:lnTo>
                    <a:lnTo>
                      <a:pt x="1365" y="1149"/>
                    </a:lnTo>
                    <a:lnTo>
                      <a:pt x="1361" y="1154"/>
                    </a:lnTo>
                    <a:lnTo>
                      <a:pt x="1357" y="1159"/>
                    </a:lnTo>
                    <a:lnTo>
                      <a:pt x="1353" y="1164"/>
                    </a:lnTo>
                    <a:lnTo>
                      <a:pt x="1347" y="1169"/>
                    </a:lnTo>
                    <a:lnTo>
                      <a:pt x="1342" y="1174"/>
                    </a:lnTo>
                    <a:lnTo>
                      <a:pt x="1337" y="1179"/>
                    </a:lnTo>
                    <a:lnTo>
                      <a:pt x="1334" y="1194"/>
                    </a:lnTo>
                    <a:lnTo>
                      <a:pt x="1331" y="1210"/>
                    </a:lnTo>
                    <a:lnTo>
                      <a:pt x="1327" y="1225"/>
                    </a:lnTo>
                    <a:lnTo>
                      <a:pt x="1323" y="1240"/>
                    </a:lnTo>
                    <a:lnTo>
                      <a:pt x="1319" y="1255"/>
                    </a:lnTo>
                    <a:lnTo>
                      <a:pt x="1314" y="1270"/>
                    </a:lnTo>
                    <a:lnTo>
                      <a:pt x="1309" y="1285"/>
                    </a:lnTo>
                    <a:lnTo>
                      <a:pt x="1304" y="1301"/>
                    </a:lnTo>
                    <a:lnTo>
                      <a:pt x="1303" y="1302"/>
                    </a:lnTo>
                    <a:lnTo>
                      <a:pt x="1302" y="1303"/>
                    </a:lnTo>
                    <a:lnTo>
                      <a:pt x="1301" y="1304"/>
                    </a:lnTo>
                    <a:lnTo>
                      <a:pt x="1300" y="1305"/>
                    </a:lnTo>
                    <a:lnTo>
                      <a:pt x="1298" y="1306"/>
                    </a:lnTo>
                    <a:lnTo>
                      <a:pt x="1297" y="1307"/>
                    </a:lnTo>
                    <a:lnTo>
                      <a:pt x="1296" y="1309"/>
                    </a:lnTo>
                    <a:lnTo>
                      <a:pt x="1295" y="1310"/>
                    </a:lnTo>
                    <a:lnTo>
                      <a:pt x="1367" y="1310"/>
                    </a:lnTo>
                    <a:lnTo>
                      <a:pt x="1369" y="1305"/>
                    </a:lnTo>
                    <a:lnTo>
                      <a:pt x="1371" y="1301"/>
                    </a:lnTo>
                    <a:lnTo>
                      <a:pt x="1373" y="1295"/>
                    </a:lnTo>
                    <a:lnTo>
                      <a:pt x="1376" y="1290"/>
                    </a:lnTo>
                    <a:lnTo>
                      <a:pt x="1378" y="1285"/>
                    </a:lnTo>
                    <a:lnTo>
                      <a:pt x="1380" y="1279"/>
                    </a:lnTo>
                    <a:lnTo>
                      <a:pt x="1382" y="1273"/>
                    </a:lnTo>
                    <a:lnTo>
                      <a:pt x="1384" y="1267"/>
                    </a:lnTo>
                    <a:lnTo>
                      <a:pt x="1403" y="1257"/>
                    </a:lnTo>
                    <a:lnTo>
                      <a:pt x="1421" y="1246"/>
                    </a:lnTo>
                    <a:lnTo>
                      <a:pt x="1440" y="1236"/>
                    </a:lnTo>
                    <a:lnTo>
                      <a:pt x="1460" y="1226"/>
                    </a:lnTo>
                    <a:lnTo>
                      <a:pt x="1479" y="1216"/>
                    </a:lnTo>
                    <a:lnTo>
                      <a:pt x="1498" y="1206"/>
                    </a:lnTo>
                    <a:lnTo>
                      <a:pt x="1519" y="1195"/>
                    </a:lnTo>
                    <a:lnTo>
                      <a:pt x="1539" y="1185"/>
                    </a:lnTo>
                    <a:lnTo>
                      <a:pt x="1562" y="1183"/>
                    </a:lnTo>
                    <a:lnTo>
                      <a:pt x="1584" y="1180"/>
                    </a:lnTo>
                    <a:lnTo>
                      <a:pt x="1607" y="1178"/>
                    </a:lnTo>
                    <a:lnTo>
                      <a:pt x="1630" y="1175"/>
                    </a:lnTo>
                    <a:lnTo>
                      <a:pt x="1653" y="1173"/>
                    </a:lnTo>
                    <a:lnTo>
                      <a:pt x="1675" y="1170"/>
                    </a:lnTo>
                    <a:lnTo>
                      <a:pt x="1697" y="1168"/>
                    </a:lnTo>
                    <a:lnTo>
                      <a:pt x="1721" y="1165"/>
                    </a:lnTo>
                    <a:lnTo>
                      <a:pt x="1726" y="1163"/>
                    </a:lnTo>
                    <a:lnTo>
                      <a:pt x="1731" y="1159"/>
                    </a:lnTo>
                    <a:lnTo>
                      <a:pt x="1735" y="1156"/>
                    </a:lnTo>
                    <a:lnTo>
                      <a:pt x="1740" y="1151"/>
                    </a:lnTo>
                    <a:lnTo>
                      <a:pt x="1745" y="1146"/>
                    </a:lnTo>
                    <a:lnTo>
                      <a:pt x="1750" y="1141"/>
                    </a:lnTo>
                    <a:lnTo>
                      <a:pt x="1756" y="1136"/>
                    </a:lnTo>
                    <a:lnTo>
                      <a:pt x="1761" y="1131"/>
                    </a:lnTo>
                    <a:lnTo>
                      <a:pt x="1771" y="1131"/>
                    </a:lnTo>
                    <a:lnTo>
                      <a:pt x="1781" y="1131"/>
                    </a:lnTo>
                    <a:lnTo>
                      <a:pt x="1791" y="1131"/>
                    </a:lnTo>
                    <a:lnTo>
                      <a:pt x="1802" y="1130"/>
                    </a:lnTo>
                    <a:lnTo>
                      <a:pt x="1812" y="1130"/>
                    </a:lnTo>
                    <a:lnTo>
                      <a:pt x="1821" y="1128"/>
                    </a:lnTo>
                    <a:lnTo>
                      <a:pt x="1831" y="1127"/>
                    </a:lnTo>
                    <a:lnTo>
                      <a:pt x="1841" y="1125"/>
                    </a:lnTo>
                    <a:lnTo>
                      <a:pt x="1844" y="1127"/>
                    </a:lnTo>
                    <a:lnTo>
                      <a:pt x="1847" y="1130"/>
                    </a:lnTo>
                    <a:lnTo>
                      <a:pt x="1852" y="1132"/>
                    </a:lnTo>
                    <a:lnTo>
                      <a:pt x="1856" y="1135"/>
                    </a:lnTo>
                    <a:lnTo>
                      <a:pt x="1861" y="1139"/>
                    </a:lnTo>
                    <a:lnTo>
                      <a:pt x="1865" y="1142"/>
                    </a:lnTo>
                    <a:lnTo>
                      <a:pt x="1870" y="1146"/>
                    </a:lnTo>
                    <a:lnTo>
                      <a:pt x="1875" y="1152"/>
                    </a:lnTo>
                    <a:lnTo>
                      <a:pt x="1888" y="1152"/>
                    </a:lnTo>
                    <a:lnTo>
                      <a:pt x="1900" y="1153"/>
                    </a:lnTo>
                    <a:lnTo>
                      <a:pt x="1913" y="1155"/>
                    </a:lnTo>
                    <a:lnTo>
                      <a:pt x="1926" y="1156"/>
                    </a:lnTo>
                    <a:lnTo>
                      <a:pt x="1938" y="1158"/>
                    </a:lnTo>
                    <a:lnTo>
                      <a:pt x="1950" y="1161"/>
                    </a:lnTo>
                    <a:lnTo>
                      <a:pt x="1964" y="1163"/>
                    </a:lnTo>
                    <a:lnTo>
                      <a:pt x="1976" y="1165"/>
                    </a:lnTo>
                    <a:lnTo>
                      <a:pt x="1994" y="1171"/>
                    </a:lnTo>
                    <a:lnTo>
                      <a:pt x="2013" y="1177"/>
                    </a:lnTo>
                    <a:lnTo>
                      <a:pt x="2031" y="1183"/>
                    </a:lnTo>
                    <a:lnTo>
                      <a:pt x="2050" y="1190"/>
                    </a:lnTo>
                    <a:lnTo>
                      <a:pt x="2071" y="1197"/>
                    </a:lnTo>
                    <a:lnTo>
                      <a:pt x="2090" y="1205"/>
                    </a:lnTo>
                    <a:lnTo>
                      <a:pt x="2111" y="1212"/>
                    </a:lnTo>
                    <a:lnTo>
                      <a:pt x="2130" y="1220"/>
                    </a:lnTo>
                    <a:lnTo>
                      <a:pt x="2143" y="1220"/>
                    </a:lnTo>
                    <a:lnTo>
                      <a:pt x="2157" y="1220"/>
                    </a:lnTo>
                    <a:lnTo>
                      <a:pt x="2171" y="1220"/>
                    </a:lnTo>
                    <a:lnTo>
                      <a:pt x="2185" y="1220"/>
                    </a:lnTo>
                    <a:lnTo>
                      <a:pt x="2199" y="1220"/>
                    </a:lnTo>
                    <a:lnTo>
                      <a:pt x="2215" y="1220"/>
                    </a:lnTo>
                    <a:lnTo>
                      <a:pt x="2230" y="1220"/>
                    </a:lnTo>
                    <a:lnTo>
                      <a:pt x="2244" y="1220"/>
                    </a:lnTo>
                    <a:lnTo>
                      <a:pt x="2300" y="1197"/>
                    </a:lnTo>
                    <a:lnTo>
                      <a:pt x="2342" y="1180"/>
                    </a:lnTo>
                    <a:lnTo>
                      <a:pt x="2373" y="1168"/>
                    </a:lnTo>
                    <a:lnTo>
                      <a:pt x="2393" y="1159"/>
                    </a:lnTo>
                    <a:lnTo>
                      <a:pt x="2408" y="1152"/>
                    </a:lnTo>
                    <a:lnTo>
                      <a:pt x="2416" y="1147"/>
                    </a:lnTo>
                    <a:lnTo>
                      <a:pt x="2422" y="1142"/>
                    </a:lnTo>
                    <a:lnTo>
                      <a:pt x="2426" y="1138"/>
                    </a:lnTo>
                    <a:lnTo>
                      <a:pt x="2439" y="1138"/>
                    </a:lnTo>
                    <a:lnTo>
                      <a:pt x="2451" y="1137"/>
                    </a:lnTo>
                    <a:lnTo>
                      <a:pt x="2465" y="1135"/>
                    </a:lnTo>
                    <a:lnTo>
                      <a:pt x="2478" y="1134"/>
                    </a:lnTo>
                    <a:lnTo>
                      <a:pt x="2491" y="1132"/>
                    </a:lnTo>
                    <a:lnTo>
                      <a:pt x="2505" y="1129"/>
                    </a:lnTo>
                    <a:lnTo>
                      <a:pt x="2519" y="1127"/>
                    </a:lnTo>
                    <a:lnTo>
                      <a:pt x="2534" y="1125"/>
                    </a:lnTo>
                    <a:lnTo>
                      <a:pt x="2536" y="1130"/>
                    </a:lnTo>
                    <a:lnTo>
                      <a:pt x="2540" y="1135"/>
                    </a:lnTo>
                    <a:lnTo>
                      <a:pt x="2544" y="1140"/>
                    </a:lnTo>
                    <a:lnTo>
                      <a:pt x="2548" y="1145"/>
                    </a:lnTo>
                    <a:lnTo>
                      <a:pt x="2552" y="1152"/>
                    </a:lnTo>
                    <a:lnTo>
                      <a:pt x="2558" y="1158"/>
                    </a:lnTo>
                    <a:lnTo>
                      <a:pt x="2563" y="1165"/>
                    </a:lnTo>
                    <a:lnTo>
                      <a:pt x="2568" y="1172"/>
                    </a:lnTo>
                    <a:lnTo>
                      <a:pt x="2575" y="1177"/>
                    </a:lnTo>
                    <a:lnTo>
                      <a:pt x="2583" y="1183"/>
                    </a:lnTo>
                    <a:lnTo>
                      <a:pt x="2590" y="1189"/>
                    </a:lnTo>
                    <a:lnTo>
                      <a:pt x="2598" y="1196"/>
                    </a:lnTo>
                    <a:lnTo>
                      <a:pt x="2607" y="1204"/>
                    </a:lnTo>
                    <a:lnTo>
                      <a:pt x="2616" y="1211"/>
                    </a:lnTo>
                    <a:lnTo>
                      <a:pt x="2625" y="1219"/>
                    </a:lnTo>
                    <a:lnTo>
                      <a:pt x="2635" y="1226"/>
                    </a:lnTo>
                    <a:lnTo>
                      <a:pt x="2652" y="1231"/>
                    </a:lnTo>
                    <a:lnTo>
                      <a:pt x="2667" y="1234"/>
                    </a:lnTo>
                    <a:lnTo>
                      <a:pt x="2677" y="1237"/>
                    </a:lnTo>
                    <a:lnTo>
                      <a:pt x="2686" y="1240"/>
                    </a:lnTo>
                    <a:lnTo>
                      <a:pt x="2693" y="1244"/>
                    </a:lnTo>
                    <a:lnTo>
                      <a:pt x="2701" y="1249"/>
                    </a:lnTo>
                    <a:lnTo>
                      <a:pt x="2711" y="1254"/>
                    </a:lnTo>
                    <a:lnTo>
                      <a:pt x="2722" y="1260"/>
                    </a:lnTo>
                    <a:lnTo>
                      <a:pt x="2765" y="1265"/>
                    </a:lnTo>
                    <a:lnTo>
                      <a:pt x="2808" y="1270"/>
                    </a:lnTo>
                    <a:lnTo>
                      <a:pt x="2850" y="1275"/>
                    </a:lnTo>
                    <a:lnTo>
                      <a:pt x="2893" y="1280"/>
                    </a:lnTo>
                    <a:lnTo>
                      <a:pt x="2936" y="1285"/>
                    </a:lnTo>
                    <a:lnTo>
                      <a:pt x="2979" y="1290"/>
                    </a:lnTo>
                    <a:lnTo>
                      <a:pt x="3022" y="1295"/>
                    </a:lnTo>
                    <a:lnTo>
                      <a:pt x="3065" y="1301"/>
                    </a:lnTo>
                    <a:lnTo>
                      <a:pt x="3066" y="1302"/>
                    </a:lnTo>
                    <a:lnTo>
                      <a:pt x="3066" y="1303"/>
                    </a:lnTo>
                    <a:lnTo>
                      <a:pt x="3067" y="1304"/>
                    </a:lnTo>
                    <a:lnTo>
                      <a:pt x="3067" y="1305"/>
                    </a:lnTo>
                    <a:lnTo>
                      <a:pt x="3068" y="1306"/>
                    </a:lnTo>
                    <a:lnTo>
                      <a:pt x="3068" y="1307"/>
                    </a:lnTo>
                    <a:lnTo>
                      <a:pt x="3069" y="1308"/>
                    </a:lnTo>
                    <a:lnTo>
                      <a:pt x="3070" y="1310"/>
                    </a:lnTo>
                    <a:lnTo>
                      <a:pt x="3191" y="1310"/>
                    </a:lnTo>
                    <a:lnTo>
                      <a:pt x="3180" y="1292"/>
                    </a:lnTo>
                    <a:lnTo>
                      <a:pt x="3170" y="1276"/>
                    </a:lnTo>
                    <a:lnTo>
                      <a:pt x="3159" y="1260"/>
                    </a:lnTo>
                    <a:lnTo>
                      <a:pt x="3148" y="1243"/>
                    </a:lnTo>
                    <a:lnTo>
                      <a:pt x="3137" y="1226"/>
                    </a:lnTo>
                    <a:lnTo>
                      <a:pt x="3127" y="1208"/>
                    </a:lnTo>
                    <a:lnTo>
                      <a:pt x="3116" y="1188"/>
                    </a:lnTo>
                    <a:lnTo>
                      <a:pt x="3105" y="1165"/>
                    </a:lnTo>
                    <a:lnTo>
                      <a:pt x="3105" y="1137"/>
                    </a:lnTo>
                    <a:lnTo>
                      <a:pt x="3105" y="1110"/>
                    </a:lnTo>
                    <a:lnTo>
                      <a:pt x="3104" y="1081"/>
                    </a:lnTo>
                    <a:lnTo>
                      <a:pt x="3104" y="1054"/>
                    </a:lnTo>
                    <a:lnTo>
                      <a:pt x="3103" y="1025"/>
                    </a:lnTo>
                    <a:lnTo>
                      <a:pt x="3102" y="998"/>
                    </a:lnTo>
                    <a:lnTo>
                      <a:pt x="3100" y="970"/>
                    </a:lnTo>
                    <a:lnTo>
                      <a:pt x="3098" y="941"/>
                    </a:lnTo>
                    <a:lnTo>
                      <a:pt x="3110" y="928"/>
                    </a:lnTo>
                    <a:lnTo>
                      <a:pt x="3119" y="918"/>
                    </a:lnTo>
                    <a:lnTo>
                      <a:pt x="3126" y="910"/>
                    </a:lnTo>
                    <a:lnTo>
                      <a:pt x="3133" y="903"/>
                    </a:lnTo>
                    <a:lnTo>
                      <a:pt x="3140" y="897"/>
                    </a:lnTo>
                    <a:lnTo>
                      <a:pt x="3148" y="890"/>
                    </a:lnTo>
                    <a:lnTo>
                      <a:pt x="3159" y="883"/>
                    </a:lnTo>
                    <a:lnTo>
                      <a:pt x="3173" y="874"/>
                    </a:lnTo>
                    <a:lnTo>
                      <a:pt x="3175" y="874"/>
                    </a:lnTo>
                    <a:lnTo>
                      <a:pt x="3177" y="874"/>
                    </a:lnTo>
                    <a:lnTo>
                      <a:pt x="3180" y="874"/>
                    </a:lnTo>
                    <a:lnTo>
                      <a:pt x="3182" y="875"/>
                    </a:lnTo>
                    <a:lnTo>
                      <a:pt x="3185" y="875"/>
                    </a:lnTo>
                    <a:lnTo>
                      <a:pt x="3187" y="877"/>
                    </a:lnTo>
                    <a:lnTo>
                      <a:pt x="3190" y="878"/>
                    </a:lnTo>
                    <a:lnTo>
                      <a:pt x="3192" y="880"/>
                    </a:lnTo>
                    <a:lnTo>
                      <a:pt x="3190" y="904"/>
                    </a:lnTo>
                    <a:lnTo>
                      <a:pt x="3189" y="922"/>
                    </a:lnTo>
                    <a:lnTo>
                      <a:pt x="3188" y="940"/>
                    </a:lnTo>
                    <a:lnTo>
                      <a:pt x="3187" y="960"/>
                    </a:lnTo>
                    <a:lnTo>
                      <a:pt x="3188" y="984"/>
                    </a:lnTo>
                    <a:lnTo>
                      <a:pt x="3189" y="1016"/>
                    </a:lnTo>
                    <a:lnTo>
                      <a:pt x="3190" y="1058"/>
                    </a:lnTo>
                    <a:lnTo>
                      <a:pt x="3192" y="1111"/>
                    </a:lnTo>
                    <a:lnTo>
                      <a:pt x="3200" y="1124"/>
                    </a:lnTo>
                    <a:lnTo>
                      <a:pt x="3208" y="1137"/>
                    </a:lnTo>
                    <a:lnTo>
                      <a:pt x="3216" y="1152"/>
                    </a:lnTo>
                    <a:lnTo>
                      <a:pt x="3224" y="1166"/>
                    </a:lnTo>
                    <a:lnTo>
                      <a:pt x="3232" y="1181"/>
                    </a:lnTo>
                    <a:lnTo>
                      <a:pt x="3241" y="1195"/>
                    </a:lnTo>
                    <a:lnTo>
                      <a:pt x="3250" y="1211"/>
                    </a:lnTo>
                    <a:lnTo>
                      <a:pt x="3260" y="1226"/>
                    </a:lnTo>
                    <a:lnTo>
                      <a:pt x="3270" y="1234"/>
                    </a:lnTo>
                    <a:lnTo>
                      <a:pt x="3281" y="1242"/>
                    </a:lnTo>
                    <a:lnTo>
                      <a:pt x="3292" y="1252"/>
                    </a:lnTo>
                    <a:lnTo>
                      <a:pt x="3304" y="1261"/>
                    </a:lnTo>
                    <a:lnTo>
                      <a:pt x="3317" y="1271"/>
                    </a:lnTo>
                    <a:lnTo>
                      <a:pt x="3329" y="1280"/>
                    </a:lnTo>
                    <a:lnTo>
                      <a:pt x="3341" y="1290"/>
                    </a:lnTo>
                    <a:lnTo>
                      <a:pt x="3353" y="1301"/>
                    </a:lnTo>
                    <a:lnTo>
                      <a:pt x="3356" y="1302"/>
                    </a:lnTo>
                    <a:lnTo>
                      <a:pt x="3360" y="1303"/>
                    </a:lnTo>
                    <a:lnTo>
                      <a:pt x="3364" y="1304"/>
                    </a:lnTo>
                    <a:lnTo>
                      <a:pt x="3367" y="1305"/>
                    </a:lnTo>
                    <a:lnTo>
                      <a:pt x="3370" y="1306"/>
                    </a:lnTo>
                    <a:lnTo>
                      <a:pt x="3373" y="1307"/>
                    </a:lnTo>
                    <a:lnTo>
                      <a:pt x="3376" y="1309"/>
                    </a:lnTo>
                    <a:lnTo>
                      <a:pt x="3379" y="1310"/>
                    </a:lnTo>
                    <a:lnTo>
                      <a:pt x="3599" y="1310"/>
                    </a:lnTo>
                    <a:lnTo>
                      <a:pt x="3598" y="1306"/>
                    </a:lnTo>
                    <a:lnTo>
                      <a:pt x="3598" y="1303"/>
                    </a:lnTo>
                    <a:lnTo>
                      <a:pt x="3598" y="1298"/>
                    </a:lnTo>
                    <a:lnTo>
                      <a:pt x="3597" y="1295"/>
                    </a:lnTo>
                    <a:lnTo>
                      <a:pt x="3597" y="1291"/>
                    </a:lnTo>
                    <a:lnTo>
                      <a:pt x="3597" y="1288"/>
                    </a:lnTo>
                    <a:lnTo>
                      <a:pt x="3596" y="1284"/>
                    </a:lnTo>
                    <a:lnTo>
                      <a:pt x="3596" y="1280"/>
                    </a:lnTo>
                    <a:lnTo>
                      <a:pt x="3598" y="1273"/>
                    </a:lnTo>
                    <a:lnTo>
                      <a:pt x="3602" y="1265"/>
                    </a:lnTo>
                    <a:lnTo>
                      <a:pt x="3605" y="1258"/>
                    </a:lnTo>
                    <a:lnTo>
                      <a:pt x="3611" y="1250"/>
                    </a:lnTo>
                    <a:lnTo>
                      <a:pt x="3615" y="1240"/>
                    </a:lnTo>
                    <a:lnTo>
                      <a:pt x="3620" y="1232"/>
                    </a:lnTo>
                    <a:lnTo>
                      <a:pt x="3625" y="1223"/>
                    </a:lnTo>
                    <a:lnTo>
                      <a:pt x="3629" y="1213"/>
                    </a:lnTo>
                    <a:lnTo>
                      <a:pt x="3637" y="1208"/>
                    </a:lnTo>
                    <a:lnTo>
                      <a:pt x="3644" y="1203"/>
                    </a:lnTo>
                    <a:lnTo>
                      <a:pt x="3652" y="1197"/>
                    </a:lnTo>
                    <a:lnTo>
                      <a:pt x="3660" y="1192"/>
                    </a:lnTo>
                    <a:lnTo>
                      <a:pt x="3668" y="1187"/>
                    </a:lnTo>
                    <a:lnTo>
                      <a:pt x="3675" y="1182"/>
                    </a:lnTo>
                    <a:lnTo>
                      <a:pt x="3682" y="1177"/>
                    </a:lnTo>
                    <a:lnTo>
                      <a:pt x="3690" y="1172"/>
                    </a:lnTo>
                    <a:lnTo>
                      <a:pt x="3693" y="1165"/>
                    </a:lnTo>
                    <a:lnTo>
                      <a:pt x="3696" y="1157"/>
                    </a:lnTo>
                    <a:lnTo>
                      <a:pt x="3700" y="1150"/>
                    </a:lnTo>
                    <a:lnTo>
                      <a:pt x="3704" y="1141"/>
                    </a:lnTo>
                    <a:lnTo>
                      <a:pt x="3708" y="1134"/>
                    </a:lnTo>
                    <a:lnTo>
                      <a:pt x="3714" y="1126"/>
                    </a:lnTo>
                    <a:lnTo>
                      <a:pt x="3719" y="1119"/>
                    </a:lnTo>
                    <a:lnTo>
                      <a:pt x="3724" y="1111"/>
                    </a:lnTo>
                    <a:lnTo>
                      <a:pt x="3731" y="1109"/>
                    </a:lnTo>
                    <a:lnTo>
                      <a:pt x="3740" y="1106"/>
                    </a:lnTo>
                    <a:lnTo>
                      <a:pt x="3748" y="1104"/>
                    </a:lnTo>
                    <a:lnTo>
                      <a:pt x="3757" y="1101"/>
                    </a:lnTo>
                    <a:lnTo>
                      <a:pt x="3768" y="1099"/>
                    </a:lnTo>
                    <a:lnTo>
                      <a:pt x="3778" y="1095"/>
                    </a:lnTo>
                    <a:lnTo>
                      <a:pt x="3787" y="1093"/>
                    </a:lnTo>
                    <a:lnTo>
                      <a:pt x="3797" y="1090"/>
                    </a:lnTo>
                    <a:lnTo>
                      <a:pt x="3802" y="1090"/>
                    </a:lnTo>
                    <a:lnTo>
                      <a:pt x="3808" y="1090"/>
                    </a:lnTo>
                    <a:lnTo>
                      <a:pt x="3815" y="1091"/>
                    </a:lnTo>
                    <a:lnTo>
                      <a:pt x="3822" y="1091"/>
                    </a:lnTo>
                    <a:lnTo>
                      <a:pt x="3829" y="1092"/>
                    </a:lnTo>
                    <a:lnTo>
                      <a:pt x="3836" y="1093"/>
                    </a:lnTo>
                    <a:lnTo>
                      <a:pt x="3843" y="1095"/>
                    </a:lnTo>
                    <a:lnTo>
                      <a:pt x="3851" y="1098"/>
                    </a:lnTo>
                    <a:lnTo>
                      <a:pt x="3851" y="1100"/>
                    </a:lnTo>
                    <a:lnTo>
                      <a:pt x="3851" y="1103"/>
                    </a:lnTo>
                    <a:lnTo>
                      <a:pt x="3851" y="1105"/>
                    </a:lnTo>
                    <a:lnTo>
                      <a:pt x="3852" y="1108"/>
                    </a:lnTo>
                    <a:lnTo>
                      <a:pt x="3852" y="1110"/>
                    </a:lnTo>
                    <a:lnTo>
                      <a:pt x="3854" y="1113"/>
                    </a:lnTo>
                    <a:lnTo>
                      <a:pt x="3855" y="1115"/>
                    </a:lnTo>
                    <a:lnTo>
                      <a:pt x="3857" y="1118"/>
                    </a:lnTo>
                    <a:lnTo>
                      <a:pt x="3850" y="1130"/>
                    </a:lnTo>
                    <a:lnTo>
                      <a:pt x="3843" y="1143"/>
                    </a:lnTo>
                    <a:lnTo>
                      <a:pt x="3835" y="1156"/>
                    </a:lnTo>
                    <a:lnTo>
                      <a:pt x="3827" y="1169"/>
                    </a:lnTo>
                    <a:lnTo>
                      <a:pt x="3819" y="1181"/>
                    </a:lnTo>
                    <a:lnTo>
                      <a:pt x="3810" y="1194"/>
                    </a:lnTo>
                    <a:lnTo>
                      <a:pt x="3800" y="1207"/>
                    </a:lnTo>
                    <a:lnTo>
                      <a:pt x="3791" y="1220"/>
                    </a:lnTo>
                    <a:lnTo>
                      <a:pt x="3788" y="1220"/>
                    </a:lnTo>
                    <a:lnTo>
                      <a:pt x="3786" y="1220"/>
                    </a:lnTo>
                    <a:lnTo>
                      <a:pt x="3783" y="1220"/>
                    </a:lnTo>
                    <a:lnTo>
                      <a:pt x="3781" y="1220"/>
                    </a:lnTo>
                    <a:lnTo>
                      <a:pt x="3778" y="1221"/>
                    </a:lnTo>
                    <a:lnTo>
                      <a:pt x="3776" y="1222"/>
                    </a:lnTo>
                    <a:lnTo>
                      <a:pt x="3773" y="1224"/>
                    </a:lnTo>
                    <a:lnTo>
                      <a:pt x="3771" y="1226"/>
                    </a:lnTo>
                    <a:lnTo>
                      <a:pt x="3769" y="1236"/>
                    </a:lnTo>
                    <a:lnTo>
                      <a:pt x="3768" y="1247"/>
                    </a:lnTo>
                    <a:lnTo>
                      <a:pt x="3766" y="1258"/>
                    </a:lnTo>
                    <a:lnTo>
                      <a:pt x="3765" y="1268"/>
                    </a:lnTo>
                    <a:lnTo>
                      <a:pt x="3763" y="1278"/>
                    </a:lnTo>
                    <a:lnTo>
                      <a:pt x="3762" y="1288"/>
                    </a:lnTo>
                    <a:lnTo>
                      <a:pt x="3760" y="1298"/>
                    </a:lnTo>
                    <a:lnTo>
                      <a:pt x="3757" y="1310"/>
                    </a:lnTo>
                    <a:lnTo>
                      <a:pt x="3793" y="1310"/>
                    </a:lnTo>
                    <a:lnTo>
                      <a:pt x="3797" y="1302"/>
                    </a:lnTo>
                    <a:lnTo>
                      <a:pt x="3801" y="1293"/>
                    </a:lnTo>
                    <a:lnTo>
                      <a:pt x="3805" y="1286"/>
                    </a:lnTo>
                    <a:lnTo>
                      <a:pt x="3811" y="1278"/>
                    </a:lnTo>
                    <a:lnTo>
                      <a:pt x="3815" y="1270"/>
                    </a:lnTo>
                    <a:lnTo>
                      <a:pt x="3820" y="1263"/>
                    </a:lnTo>
                    <a:lnTo>
                      <a:pt x="3826" y="1255"/>
                    </a:lnTo>
                    <a:lnTo>
                      <a:pt x="3831" y="1246"/>
                    </a:lnTo>
                    <a:lnTo>
                      <a:pt x="3836" y="1241"/>
                    </a:lnTo>
                    <a:lnTo>
                      <a:pt x="3842" y="1236"/>
                    </a:lnTo>
                    <a:lnTo>
                      <a:pt x="3848" y="1231"/>
                    </a:lnTo>
                    <a:lnTo>
                      <a:pt x="3855" y="1225"/>
                    </a:lnTo>
                    <a:lnTo>
                      <a:pt x="3863" y="1220"/>
                    </a:lnTo>
                    <a:lnTo>
                      <a:pt x="3870" y="1213"/>
                    </a:lnTo>
                    <a:lnTo>
                      <a:pt x="3877" y="1207"/>
                    </a:lnTo>
                    <a:lnTo>
                      <a:pt x="3885" y="1200"/>
                    </a:lnTo>
                    <a:lnTo>
                      <a:pt x="3885" y="1181"/>
                    </a:lnTo>
                    <a:lnTo>
                      <a:pt x="3885" y="1163"/>
                    </a:lnTo>
                    <a:lnTo>
                      <a:pt x="3885" y="1143"/>
                    </a:lnTo>
                    <a:lnTo>
                      <a:pt x="3886" y="1124"/>
                    </a:lnTo>
                    <a:lnTo>
                      <a:pt x="3886" y="1104"/>
                    </a:lnTo>
                    <a:lnTo>
                      <a:pt x="3888" y="1084"/>
                    </a:lnTo>
                    <a:lnTo>
                      <a:pt x="3889" y="1064"/>
                    </a:lnTo>
                    <a:lnTo>
                      <a:pt x="3891" y="1043"/>
                    </a:lnTo>
                    <a:lnTo>
                      <a:pt x="3886" y="1038"/>
                    </a:lnTo>
                    <a:lnTo>
                      <a:pt x="3882" y="1033"/>
                    </a:lnTo>
                    <a:lnTo>
                      <a:pt x="3877" y="1028"/>
                    </a:lnTo>
                    <a:lnTo>
                      <a:pt x="3872" y="1023"/>
                    </a:lnTo>
                    <a:lnTo>
                      <a:pt x="3867" y="1018"/>
                    </a:lnTo>
                    <a:lnTo>
                      <a:pt x="3862" y="1013"/>
                    </a:lnTo>
                    <a:lnTo>
                      <a:pt x="3856" y="1008"/>
                    </a:lnTo>
                    <a:lnTo>
                      <a:pt x="3851" y="1003"/>
                    </a:lnTo>
                    <a:lnTo>
                      <a:pt x="3840" y="978"/>
                    </a:lnTo>
                    <a:lnTo>
                      <a:pt x="3831" y="959"/>
                    </a:lnTo>
                    <a:lnTo>
                      <a:pt x="3824" y="944"/>
                    </a:lnTo>
                    <a:lnTo>
                      <a:pt x="3818" y="932"/>
                    </a:lnTo>
                    <a:lnTo>
                      <a:pt x="3812" y="922"/>
                    </a:lnTo>
                    <a:lnTo>
                      <a:pt x="3804" y="912"/>
                    </a:lnTo>
                    <a:lnTo>
                      <a:pt x="3795" y="901"/>
                    </a:lnTo>
                    <a:lnTo>
                      <a:pt x="3784" y="887"/>
                    </a:lnTo>
                    <a:lnTo>
                      <a:pt x="3754" y="880"/>
                    </a:lnTo>
                    <a:lnTo>
                      <a:pt x="3732" y="875"/>
                    </a:lnTo>
                    <a:lnTo>
                      <a:pt x="3712" y="872"/>
                    </a:lnTo>
                    <a:lnTo>
                      <a:pt x="3692" y="869"/>
                    </a:lnTo>
                    <a:lnTo>
                      <a:pt x="3672" y="866"/>
                    </a:lnTo>
                    <a:lnTo>
                      <a:pt x="3647" y="865"/>
                    </a:lnTo>
                    <a:lnTo>
                      <a:pt x="3616" y="863"/>
                    </a:lnTo>
                    <a:lnTo>
                      <a:pt x="3576" y="860"/>
                    </a:lnTo>
                    <a:lnTo>
                      <a:pt x="3575" y="860"/>
                    </a:lnTo>
                    <a:lnTo>
                      <a:pt x="3575" y="861"/>
                    </a:lnTo>
                    <a:lnTo>
                      <a:pt x="3573" y="861"/>
                    </a:lnTo>
                    <a:lnTo>
                      <a:pt x="3572" y="861"/>
                    </a:lnTo>
                    <a:lnTo>
                      <a:pt x="3570" y="862"/>
                    </a:lnTo>
                    <a:lnTo>
                      <a:pt x="3567" y="863"/>
                    </a:lnTo>
                    <a:lnTo>
                      <a:pt x="3565" y="865"/>
                    </a:lnTo>
                    <a:lnTo>
                      <a:pt x="3563" y="867"/>
                    </a:lnTo>
                    <a:lnTo>
                      <a:pt x="3563" y="860"/>
                    </a:lnTo>
                    <a:lnTo>
                      <a:pt x="3563" y="852"/>
                    </a:lnTo>
                    <a:lnTo>
                      <a:pt x="3562" y="844"/>
                    </a:lnTo>
                    <a:lnTo>
                      <a:pt x="3562" y="836"/>
                    </a:lnTo>
                    <a:lnTo>
                      <a:pt x="3561" y="829"/>
                    </a:lnTo>
                    <a:lnTo>
                      <a:pt x="3560" y="821"/>
                    </a:lnTo>
                    <a:lnTo>
                      <a:pt x="3557" y="814"/>
                    </a:lnTo>
                    <a:lnTo>
                      <a:pt x="3555" y="806"/>
                    </a:lnTo>
                    <a:lnTo>
                      <a:pt x="3559" y="799"/>
                    </a:lnTo>
                    <a:lnTo>
                      <a:pt x="3562" y="790"/>
                    </a:lnTo>
                    <a:lnTo>
                      <a:pt x="3566" y="782"/>
                    </a:lnTo>
                    <a:lnTo>
                      <a:pt x="3570" y="775"/>
                    </a:lnTo>
                    <a:lnTo>
                      <a:pt x="3574" y="766"/>
                    </a:lnTo>
                    <a:lnTo>
                      <a:pt x="3579" y="758"/>
                    </a:lnTo>
                    <a:lnTo>
                      <a:pt x="3584" y="748"/>
                    </a:lnTo>
                    <a:lnTo>
                      <a:pt x="3589" y="738"/>
                    </a:lnTo>
                    <a:lnTo>
                      <a:pt x="3592" y="738"/>
                    </a:lnTo>
                    <a:lnTo>
                      <a:pt x="3595" y="737"/>
                    </a:lnTo>
                    <a:lnTo>
                      <a:pt x="3599" y="735"/>
                    </a:lnTo>
                    <a:lnTo>
                      <a:pt x="3603" y="734"/>
                    </a:lnTo>
                    <a:lnTo>
                      <a:pt x="3607" y="732"/>
                    </a:lnTo>
                    <a:lnTo>
                      <a:pt x="3613" y="729"/>
                    </a:lnTo>
                    <a:lnTo>
                      <a:pt x="3618" y="727"/>
                    </a:lnTo>
                    <a:lnTo>
                      <a:pt x="3623" y="725"/>
                    </a:lnTo>
                    <a:lnTo>
                      <a:pt x="3638" y="725"/>
                    </a:lnTo>
                    <a:lnTo>
                      <a:pt x="3653" y="726"/>
                    </a:lnTo>
                    <a:lnTo>
                      <a:pt x="3669" y="727"/>
                    </a:lnTo>
                    <a:lnTo>
                      <a:pt x="3684" y="729"/>
                    </a:lnTo>
                    <a:lnTo>
                      <a:pt x="3700" y="731"/>
                    </a:lnTo>
                    <a:lnTo>
                      <a:pt x="3717" y="733"/>
                    </a:lnTo>
                    <a:lnTo>
                      <a:pt x="3733" y="735"/>
                    </a:lnTo>
                    <a:lnTo>
                      <a:pt x="3750" y="738"/>
                    </a:lnTo>
                    <a:lnTo>
                      <a:pt x="3750" y="740"/>
                    </a:lnTo>
                    <a:lnTo>
                      <a:pt x="3751" y="743"/>
                    </a:lnTo>
                    <a:lnTo>
                      <a:pt x="3752" y="746"/>
                    </a:lnTo>
                    <a:lnTo>
                      <a:pt x="3754" y="749"/>
                    </a:lnTo>
                    <a:lnTo>
                      <a:pt x="3756" y="751"/>
                    </a:lnTo>
                    <a:lnTo>
                      <a:pt x="3758" y="754"/>
                    </a:lnTo>
                    <a:lnTo>
                      <a:pt x="3762" y="756"/>
                    </a:lnTo>
                    <a:lnTo>
                      <a:pt x="3764" y="759"/>
                    </a:lnTo>
                    <a:lnTo>
                      <a:pt x="3793" y="772"/>
                    </a:lnTo>
                    <a:lnTo>
                      <a:pt x="3815" y="782"/>
                    </a:lnTo>
                    <a:lnTo>
                      <a:pt x="3831" y="790"/>
                    </a:lnTo>
                    <a:lnTo>
                      <a:pt x="3843" y="797"/>
                    </a:lnTo>
                    <a:lnTo>
                      <a:pt x="3851" y="802"/>
                    </a:lnTo>
                    <a:lnTo>
                      <a:pt x="3858" y="807"/>
                    </a:lnTo>
                    <a:lnTo>
                      <a:pt x="3865" y="813"/>
                    </a:lnTo>
                    <a:lnTo>
                      <a:pt x="3872" y="820"/>
                    </a:lnTo>
                    <a:lnTo>
                      <a:pt x="3879" y="820"/>
                    </a:lnTo>
                    <a:lnTo>
                      <a:pt x="3887" y="821"/>
                    </a:lnTo>
                    <a:lnTo>
                      <a:pt x="3894" y="822"/>
                    </a:lnTo>
                    <a:lnTo>
                      <a:pt x="3902" y="824"/>
                    </a:lnTo>
                    <a:lnTo>
                      <a:pt x="3911" y="826"/>
                    </a:lnTo>
                    <a:lnTo>
                      <a:pt x="3920" y="828"/>
                    </a:lnTo>
                    <a:lnTo>
                      <a:pt x="3929" y="830"/>
                    </a:lnTo>
                    <a:lnTo>
                      <a:pt x="3939" y="833"/>
                    </a:lnTo>
                    <a:lnTo>
                      <a:pt x="3943" y="838"/>
                    </a:lnTo>
                    <a:lnTo>
                      <a:pt x="3948" y="843"/>
                    </a:lnTo>
                    <a:lnTo>
                      <a:pt x="3954" y="849"/>
                    </a:lnTo>
                    <a:lnTo>
                      <a:pt x="3959" y="855"/>
                    </a:lnTo>
                    <a:lnTo>
                      <a:pt x="3966" y="860"/>
                    </a:lnTo>
                    <a:lnTo>
                      <a:pt x="3972" y="867"/>
                    </a:lnTo>
                    <a:lnTo>
                      <a:pt x="3979" y="873"/>
                    </a:lnTo>
                    <a:lnTo>
                      <a:pt x="3986" y="880"/>
                    </a:lnTo>
                    <a:lnTo>
                      <a:pt x="3986" y="921"/>
                    </a:lnTo>
                    <a:lnTo>
                      <a:pt x="3987" y="962"/>
                    </a:lnTo>
                    <a:lnTo>
                      <a:pt x="3988" y="1003"/>
                    </a:lnTo>
                    <a:lnTo>
                      <a:pt x="3990" y="1043"/>
                    </a:lnTo>
                    <a:lnTo>
                      <a:pt x="3992" y="1084"/>
                    </a:lnTo>
                    <a:lnTo>
                      <a:pt x="3994" y="1125"/>
                    </a:lnTo>
                    <a:lnTo>
                      <a:pt x="3996" y="1165"/>
                    </a:lnTo>
                    <a:lnTo>
                      <a:pt x="3999" y="1206"/>
                    </a:lnTo>
                    <a:lnTo>
                      <a:pt x="3994" y="1219"/>
                    </a:lnTo>
                    <a:lnTo>
                      <a:pt x="3989" y="1232"/>
                    </a:lnTo>
                    <a:lnTo>
                      <a:pt x="3984" y="1244"/>
                    </a:lnTo>
                    <a:lnTo>
                      <a:pt x="3979" y="1258"/>
                    </a:lnTo>
                    <a:lnTo>
                      <a:pt x="3973" y="1271"/>
                    </a:lnTo>
                    <a:lnTo>
                      <a:pt x="3968" y="1283"/>
                    </a:lnTo>
                    <a:lnTo>
                      <a:pt x="3963" y="1296"/>
                    </a:lnTo>
                    <a:lnTo>
                      <a:pt x="3957" y="1310"/>
                    </a:lnTo>
                    <a:lnTo>
                      <a:pt x="4021" y="1310"/>
                    </a:lnTo>
                    <a:lnTo>
                      <a:pt x="4023" y="1308"/>
                    </a:lnTo>
                    <a:lnTo>
                      <a:pt x="4024" y="1306"/>
                    </a:lnTo>
                    <a:lnTo>
                      <a:pt x="4026" y="1304"/>
                    </a:lnTo>
                    <a:lnTo>
                      <a:pt x="4027" y="1302"/>
                    </a:lnTo>
                    <a:lnTo>
                      <a:pt x="4028" y="1300"/>
                    </a:lnTo>
                    <a:lnTo>
                      <a:pt x="4030" y="1297"/>
                    </a:lnTo>
                    <a:lnTo>
                      <a:pt x="4031" y="1296"/>
                    </a:lnTo>
                    <a:lnTo>
                      <a:pt x="4033" y="1294"/>
                    </a:lnTo>
                    <a:lnTo>
                      <a:pt x="4035" y="1283"/>
                    </a:lnTo>
                    <a:lnTo>
                      <a:pt x="4039" y="1273"/>
                    </a:lnTo>
                    <a:lnTo>
                      <a:pt x="4043" y="1261"/>
                    </a:lnTo>
                    <a:lnTo>
                      <a:pt x="4047" y="1250"/>
                    </a:lnTo>
                    <a:lnTo>
                      <a:pt x="4051" y="1237"/>
                    </a:lnTo>
                    <a:lnTo>
                      <a:pt x="4056" y="1224"/>
                    </a:lnTo>
                    <a:lnTo>
                      <a:pt x="4062" y="1212"/>
                    </a:lnTo>
                    <a:lnTo>
                      <a:pt x="4067" y="1200"/>
                    </a:lnTo>
                    <a:lnTo>
                      <a:pt x="4069" y="1196"/>
                    </a:lnTo>
                    <a:lnTo>
                      <a:pt x="4072" y="1193"/>
                    </a:lnTo>
                    <a:lnTo>
                      <a:pt x="4074" y="1189"/>
                    </a:lnTo>
                    <a:lnTo>
                      <a:pt x="4077" y="1185"/>
                    </a:lnTo>
                    <a:lnTo>
                      <a:pt x="4081" y="1180"/>
                    </a:lnTo>
                    <a:lnTo>
                      <a:pt x="4084" y="1175"/>
                    </a:lnTo>
                    <a:lnTo>
                      <a:pt x="4088" y="1170"/>
                    </a:lnTo>
                    <a:lnTo>
                      <a:pt x="4093" y="1165"/>
                    </a:lnTo>
                    <a:lnTo>
                      <a:pt x="4098" y="1165"/>
                    </a:lnTo>
                    <a:lnTo>
                      <a:pt x="4103" y="1166"/>
                    </a:lnTo>
                    <a:lnTo>
                      <a:pt x="4108" y="1166"/>
                    </a:lnTo>
                    <a:lnTo>
                      <a:pt x="4115" y="1166"/>
                    </a:lnTo>
                    <a:lnTo>
                      <a:pt x="4120" y="1167"/>
                    </a:lnTo>
                    <a:lnTo>
                      <a:pt x="4126" y="1168"/>
                    </a:lnTo>
                    <a:lnTo>
                      <a:pt x="4133" y="1170"/>
                    </a:lnTo>
                    <a:lnTo>
                      <a:pt x="4140" y="1172"/>
                    </a:lnTo>
                    <a:lnTo>
                      <a:pt x="4145" y="1177"/>
                    </a:lnTo>
                    <a:lnTo>
                      <a:pt x="4150" y="1182"/>
                    </a:lnTo>
                    <a:lnTo>
                      <a:pt x="4155" y="1187"/>
                    </a:lnTo>
                    <a:lnTo>
                      <a:pt x="4162" y="1192"/>
                    </a:lnTo>
                    <a:lnTo>
                      <a:pt x="4167" y="1197"/>
                    </a:lnTo>
                    <a:lnTo>
                      <a:pt x="4174" y="1203"/>
                    </a:lnTo>
                    <a:lnTo>
                      <a:pt x="4180" y="1208"/>
                    </a:lnTo>
                    <a:lnTo>
                      <a:pt x="4187" y="1213"/>
                    </a:lnTo>
                    <a:lnTo>
                      <a:pt x="4190" y="1221"/>
                    </a:lnTo>
                    <a:lnTo>
                      <a:pt x="4193" y="1229"/>
                    </a:lnTo>
                    <a:lnTo>
                      <a:pt x="4197" y="1238"/>
                    </a:lnTo>
                    <a:lnTo>
                      <a:pt x="4201" y="1247"/>
                    </a:lnTo>
                    <a:lnTo>
                      <a:pt x="4206" y="1257"/>
                    </a:lnTo>
                    <a:lnTo>
                      <a:pt x="4210" y="1267"/>
                    </a:lnTo>
                    <a:lnTo>
                      <a:pt x="4216" y="1277"/>
                    </a:lnTo>
                    <a:lnTo>
                      <a:pt x="4221" y="1287"/>
                    </a:lnTo>
                    <a:lnTo>
                      <a:pt x="4218" y="1290"/>
                    </a:lnTo>
                    <a:lnTo>
                      <a:pt x="4214" y="1292"/>
                    </a:lnTo>
                    <a:lnTo>
                      <a:pt x="4210" y="1295"/>
                    </a:lnTo>
                    <a:lnTo>
                      <a:pt x="4206" y="1298"/>
                    </a:lnTo>
                    <a:lnTo>
                      <a:pt x="4203" y="1301"/>
                    </a:lnTo>
                    <a:lnTo>
                      <a:pt x="4199" y="1304"/>
                    </a:lnTo>
                    <a:lnTo>
                      <a:pt x="4196" y="1307"/>
                    </a:lnTo>
                    <a:lnTo>
                      <a:pt x="4192" y="1310"/>
                    </a:lnTo>
                    <a:lnTo>
                      <a:pt x="4265" y="1310"/>
                    </a:lnTo>
                    <a:lnTo>
                      <a:pt x="4265" y="1305"/>
                    </a:lnTo>
                    <a:lnTo>
                      <a:pt x="4265" y="1301"/>
                    </a:lnTo>
                    <a:lnTo>
                      <a:pt x="4264" y="1295"/>
                    </a:lnTo>
                    <a:lnTo>
                      <a:pt x="4264" y="1291"/>
                    </a:lnTo>
                    <a:lnTo>
                      <a:pt x="4263" y="1287"/>
                    </a:lnTo>
                    <a:lnTo>
                      <a:pt x="4263" y="1282"/>
                    </a:lnTo>
                    <a:lnTo>
                      <a:pt x="4262" y="1278"/>
                    </a:lnTo>
                    <a:lnTo>
                      <a:pt x="4262" y="1274"/>
                    </a:lnTo>
                    <a:lnTo>
                      <a:pt x="4256" y="1266"/>
                    </a:lnTo>
                    <a:lnTo>
                      <a:pt x="4251" y="1258"/>
                    </a:lnTo>
                    <a:lnTo>
                      <a:pt x="4246" y="1249"/>
                    </a:lnTo>
                    <a:lnTo>
                      <a:pt x="4241" y="1239"/>
                    </a:lnTo>
                    <a:lnTo>
                      <a:pt x="4236" y="1229"/>
                    </a:lnTo>
                    <a:lnTo>
                      <a:pt x="4231" y="1219"/>
                    </a:lnTo>
                    <a:lnTo>
                      <a:pt x="4226" y="1210"/>
                    </a:lnTo>
                    <a:lnTo>
                      <a:pt x="4221" y="1200"/>
                    </a:lnTo>
                    <a:lnTo>
                      <a:pt x="4210" y="1189"/>
                    </a:lnTo>
                    <a:lnTo>
                      <a:pt x="4200" y="1179"/>
                    </a:lnTo>
                    <a:lnTo>
                      <a:pt x="4190" y="1168"/>
                    </a:lnTo>
                    <a:lnTo>
                      <a:pt x="4180" y="1158"/>
                    </a:lnTo>
                    <a:lnTo>
                      <a:pt x="4169" y="1146"/>
                    </a:lnTo>
                    <a:lnTo>
                      <a:pt x="4157" y="1135"/>
                    </a:lnTo>
                    <a:lnTo>
                      <a:pt x="4146" y="1123"/>
                    </a:lnTo>
                    <a:lnTo>
                      <a:pt x="4134" y="1111"/>
                    </a:lnTo>
                    <a:lnTo>
                      <a:pt x="4131" y="1111"/>
                    </a:lnTo>
                    <a:lnTo>
                      <a:pt x="4127" y="1110"/>
                    </a:lnTo>
                    <a:lnTo>
                      <a:pt x="4124" y="1109"/>
                    </a:lnTo>
                    <a:lnTo>
                      <a:pt x="4120" y="1107"/>
                    </a:lnTo>
                    <a:lnTo>
                      <a:pt x="4115" y="1105"/>
                    </a:lnTo>
                    <a:lnTo>
                      <a:pt x="4109" y="1103"/>
                    </a:lnTo>
                    <a:lnTo>
                      <a:pt x="4105" y="1100"/>
                    </a:lnTo>
                    <a:lnTo>
                      <a:pt x="4100" y="1098"/>
                    </a:lnTo>
                    <a:lnTo>
                      <a:pt x="4097" y="1092"/>
                    </a:lnTo>
                    <a:lnTo>
                      <a:pt x="4094" y="1086"/>
                    </a:lnTo>
                    <a:lnTo>
                      <a:pt x="4090" y="1080"/>
                    </a:lnTo>
                    <a:lnTo>
                      <a:pt x="4086" y="1073"/>
                    </a:lnTo>
                    <a:lnTo>
                      <a:pt x="4081" y="1066"/>
                    </a:lnTo>
                    <a:lnTo>
                      <a:pt x="4076" y="1059"/>
                    </a:lnTo>
                    <a:lnTo>
                      <a:pt x="4072" y="1051"/>
                    </a:lnTo>
                    <a:lnTo>
                      <a:pt x="4067" y="1043"/>
                    </a:lnTo>
                    <a:lnTo>
                      <a:pt x="4067" y="1033"/>
                    </a:lnTo>
                    <a:lnTo>
                      <a:pt x="4067" y="1023"/>
                    </a:lnTo>
                    <a:lnTo>
                      <a:pt x="4067" y="1013"/>
                    </a:lnTo>
                    <a:lnTo>
                      <a:pt x="4067" y="1003"/>
                    </a:lnTo>
                    <a:lnTo>
                      <a:pt x="4068" y="992"/>
                    </a:lnTo>
                    <a:lnTo>
                      <a:pt x="4069" y="982"/>
                    </a:lnTo>
                    <a:lnTo>
                      <a:pt x="4071" y="972"/>
                    </a:lnTo>
                    <a:lnTo>
                      <a:pt x="4073" y="962"/>
                    </a:lnTo>
                    <a:lnTo>
                      <a:pt x="4081" y="962"/>
                    </a:lnTo>
                    <a:lnTo>
                      <a:pt x="4088" y="962"/>
                    </a:lnTo>
                    <a:lnTo>
                      <a:pt x="4095" y="962"/>
                    </a:lnTo>
                    <a:lnTo>
                      <a:pt x="4103" y="963"/>
                    </a:lnTo>
                    <a:lnTo>
                      <a:pt x="4111" y="964"/>
                    </a:lnTo>
                    <a:lnTo>
                      <a:pt x="4119" y="965"/>
                    </a:lnTo>
                    <a:lnTo>
                      <a:pt x="4126" y="967"/>
                    </a:lnTo>
                    <a:lnTo>
                      <a:pt x="4134" y="969"/>
                    </a:lnTo>
                    <a:lnTo>
                      <a:pt x="4146" y="974"/>
                    </a:lnTo>
                    <a:lnTo>
                      <a:pt x="4158" y="980"/>
                    </a:lnTo>
                    <a:lnTo>
                      <a:pt x="4172" y="986"/>
                    </a:lnTo>
                    <a:lnTo>
                      <a:pt x="4184" y="993"/>
                    </a:lnTo>
                    <a:lnTo>
                      <a:pt x="4196" y="1001"/>
                    </a:lnTo>
                    <a:lnTo>
                      <a:pt x="4209" y="1008"/>
                    </a:lnTo>
                    <a:lnTo>
                      <a:pt x="4222" y="1015"/>
                    </a:lnTo>
                    <a:lnTo>
                      <a:pt x="4234" y="1023"/>
                    </a:lnTo>
                    <a:lnTo>
                      <a:pt x="4234" y="1023"/>
                    </a:lnTo>
                    <a:lnTo>
                      <a:pt x="4234" y="1024"/>
                    </a:lnTo>
                    <a:lnTo>
                      <a:pt x="4234" y="1025"/>
                    </a:lnTo>
                    <a:lnTo>
                      <a:pt x="4234" y="1027"/>
                    </a:lnTo>
                    <a:lnTo>
                      <a:pt x="4233" y="1029"/>
                    </a:lnTo>
                    <a:lnTo>
                      <a:pt x="4232" y="1031"/>
                    </a:lnTo>
                    <a:lnTo>
                      <a:pt x="4230" y="1034"/>
                    </a:lnTo>
                    <a:lnTo>
                      <a:pt x="4228" y="1036"/>
                    </a:lnTo>
                    <a:lnTo>
                      <a:pt x="4231" y="1036"/>
                    </a:lnTo>
                    <a:lnTo>
                      <a:pt x="4234" y="1037"/>
                    </a:lnTo>
                    <a:lnTo>
                      <a:pt x="4238" y="1039"/>
                    </a:lnTo>
                    <a:lnTo>
                      <a:pt x="4242" y="1040"/>
                    </a:lnTo>
                    <a:lnTo>
                      <a:pt x="4246" y="1042"/>
                    </a:lnTo>
                    <a:lnTo>
                      <a:pt x="4251" y="1045"/>
                    </a:lnTo>
                    <a:lnTo>
                      <a:pt x="4256" y="1048"/>
                    </a:lnTo>
                    <a:lnTo>
                      <a:pt x="4262" y="1050"/>
                    </a:lnTo>
                    <a:lnTo>
                      <a:pt x="4264" y="1055"/>
                    </a:lnTo>
                    <a:lnTo>
                      <a:pt x="4268" y="1060"/>
                    </a:lnTo>
                    <a:lnTo>
                      <a:pt x="4272" y="1065"/>
                    </a:lnTo>
                    <a:lnTo>
                      <a:pt x="4276" y="1070"/>
                    </a:lnTo>
                    <a:lnTo>
                      <a:pt x="4280" y="1075"/>
                    </a:lnTo>
                    <a:lnTo>
                      <a:pt x="4285" y="1080"/>
                    </a:lnTo>
                    <a:lnTo>
                      <a:pt x="4290" y="1085"/>
                    </a:lnTo>
                    <a:lnTo>
                      <a:pt x="4295" y="1090"/>
                    </a:lnTo>
                    <a:lnTo>
                      <a:pt x="4295" y="1096"/>
                    </a:lnTo>
                    <a:lnTo>
                      <a:pt x="4295" y="1102"/>
                    </a:lnTo>
                    <a:lnTo>
                      <a:pt x="4295" y="1109"/>
                    </a:lnTo>
                    <a:lnTo>
                      <a:pt x="4295" y="1115"/>
                    </a:lnTo>
                    <a:lnTo>
                      <a:pt x="4296" y="1122"/>
                    </a:lnTo>
                    <a:lnTo>
                      <a:pt x="4297" y="1130"/>
                    </a:lnTo>
                    <a:lnTo>
                      <a:pt x="4299" y="1137"/>
                    </a:lnTo>
                    <a:lnTo>
                      <a:pt x="4301" y="1144"/>
                    </a:lnTo>
                    <a:lnTo>
                      <a:pt x="4313" y="1161"/>
                    </a:lnTo>
                    <a:lnTo>
                      <a:pt x="4322" y="1173"/>
                    </a:lnTo>
                    <a:lnTo>
                      <a:pt x="4330" y="1183"/>
                    </a:lnTo>
                    <a:lnTo>
                      <a:pt x="4337" y="1191"/>
                    </a:lnTo>
                    <a:lnTo>
                      <a:pt x="4345" y="1200"/>
                    </a:lnTo>
                    <a:lnTo>
                      <a:pt x="4354" y="1209"/>
                    </a:lnTo>
                    <a:lnTo>
                      <a:pt x="4367" y="1220"/>
                    </a:lnTo>
                    <a:lnTo>
                      <a:pt x="4382" y="1233"/>
                    </a:lnTo>
                    <a:lnTo>
                      <a:pt x="4383" y="1236"/>
                    </a:lnTo>
                    <a:lnTo>
                      <a:pt x="4383" y="1239"/>
                    </a:lnTo>
                    <a:lnTo>
                      <a:pt x="4385" y="1243"/>
                    </a:lnTo>
                    <a:lnTo>
                      <a:pt x="4386" y="1247"/>
                    </a:lnTo>
                    <a:lnTo>
                      <a:pt x="4388" y="1253"/>
                    </a:lnTo>
                    <a:lnTo>
                      <a:pt x="4391" y="1257"/>
                    </a:lnTo>
                    <a:lnTo>
                      <a:pt x="4393" y="1262"/>
                    </a:lnTo>
                    <a:lnTo>
                      <a:pt x="4395" y="1267"/>
                    </a:lnTo>
                    <a:lnTo>
                      <a:pt x="4395" y="1272"/>
                    </a:lnTo>
                    <a:lnTo>
                      <a:pt x="4395" y="1277"/>
                    </a:lnTo>
                    <a:lnTo>
                      <a:pt x="4395" y="1283"/>
                    </a:lnTo>
                    <a:lnTo>
                      <a:pt x="4395" y="1288"/>
                    </a:lnTo>
                    <a:lnTo>
                      <a:pt x="4395" y="1293"/>
                    </a:lnTo>
                    <a:lnTo>
                      <a:pt x="4395" y="1298"/>
                    </a:lnTo>
                    <a:lnTo>
                      <a:pt x="4395" y="1304"/>
                    </a:lnTo>
                    <a:lnTo>
                      <a:pt x="4395" y="1310"/>
                    </a:lnTo>
                    <a:lnTo>
                      <a:pt x="4644" y="1310"/>
                    </a:lnTo>
                    <a:close/>
                    <a:moveTo>
                      <a:pt x="7019" y="1310"/>
                    </a:moveTo>
                    <a:lnTo>
                      <a:pt x="6467" y="1310"/>
                    </a:lnTo>
                    <a:lnTo>
                      <a:pt x="6447" y="1291"/>
                    </a:lnTo>
                    <a:lnTo>
                      <a:pt x="6427" y="1274"/>
                    </a:lnTo>
                    <a:lnTo>
                      <a:pt x="6404" y="1255"/>
                    </a:lnTo>
                    <a:lnTo>
                      <a:pt x="6381" y="1233"/>
                    </a:lnTo>
                    <a:lnTo>
                      <a:pt x="6353" y="1210"/>
                    </a:lnTo>
                    <a:lnTo>
                      <a:pt x="6324" y="1184"/>
                    </a:lnTo>
                    <a:lnTo>
                      <a:pt x="6289" y="1157"/>
                    </a:lnTo>
                    <a:lnTo>
                      <a:pt x="6251" y="1125"/>
                    </a:lnTo>
                    <a:lnTo>
                      <a:pt x="6241" y="1112"/>
                    </a:lnTo>
                    <a:lnTo>
                      <a:pt x="6231" y="1101"/>
                    </a:lnTo>
                    <a:lnTo>
                      <a:pt x="6221" y="1089"/>
                    </a:lnTo>
                    <a:lnTo>
                      <a:pt x="6211" y="1078"/>
                    </a:lnTo>
                    <a:lnTo>
                      <a:pt x="6202" y="1067"/>
                    </a:lnTo>
                    <a:lnTo>
                      <a:pt x="6193" y="1057"/>
                    </a:lnTo>
                    <a:lnTo>
                      <a:pt x="6185" y="1046"/>
                    </a:lnTo>
                    <a:lnTo>
                      <a:pt x="6177" y="1036"/>
                    </a:lnTo>
                    <a:lnTo>
                      <a:pt x="6154" y="985"/>
                    </a:lnTo>
                    <a:lnTo>
                      <a:pt x="6137" y="944"/>
                    </a:lnTo>
                    <a:lnTo>
                      <a:pt x="6123" y="913"/>
                    </a:lnTo>
                    <a:lnTo>
                      <a:pt x="6109" y="885"/>
                    </a:lnTo>
                    <a:lnTo>
                      <a:pt x="6097" y="861"/>
                    </a:lnTo>
                    <a:lnTo>
                      <a:pt x="6082" y="834"/>
                    </a:lnTo>
                    <a:lnTo>
                      <a:pt x="6064" y="804"/>
                    </a:lnTo>
                    <a:lnTo>
                      <a:pt x="6042" y="765"/>
                    </a:lnTo>
                    <a:lnTo>
                      <a:pt x="6023" y="702"/>
                    </a:lnTo>
                    <a:lnTo>
                      <a:pt x="6002" y="638"/>
                    </a:lnTo>
                    <a:lnTo>
                      <a:pt x="5982" y="575"/>
                    </a:lnTo>
                    <a:lnTo>
                      <a:pt x="5961" y="511"/>
                    </a:lnTo>
                    <a:lnTo>
                      <a:pt x="5942" y="448"/>
                    </a:lnTo>
                    <a:lnTo>
                      <a:pt x="5922" y="384"/>
                    </a:lnTo>
                    <a:lnTo>
                      <a:pt x="5901" y="320"/>
                    </a:lnTo>
                    <a:lnTo>
                      <a:pt x="5881" y="257"/>
                    </a:lnTo>
                    <a:lnTo>
                      <a:pt x="5876" y="250"/>
                    </a:lnTo>
                    <a:lnTo>
                      <a:pt x="5872" y="242"/>
                    </a:lnTo>
                    <a:lnTo>
                      <a:pt x="5866" y="234"/>
                    </a:lnTo>
                    <a:lnTo>
                      <a:pt x="5861" y="226"/>
                    </a:lnTo>
                    <a:lnTo>
                      <a:pt x="5857" y="219"/>
                    </a:lnTo>
                    <a:lnTo>
                      <a:pt x="5853" y="211"/>
                    </a:lnTo>
                    <a:lnTo>
                      <a:pt x="5850" y="204"/>
                    </a:lnTo>
                    <a:lnTo>
                      <a:pt x="5847" y="196"/>
                    </a:lnTo>
                    <a:lnTo>
                      <a:pt x="5818" y="186"/>
                    </a:lnTo>
                    <a:lnTo>
                      <a:pt x="5787" y="176"/>
                    </a:lnTo>
                    <a:lnTo>
                      <a:pt x="5757" y="168"/>
                    </a:lnTo>
                    <a:lnTo>
                      <a:pt x="5728" y="160"/>
                    </a:lnTo>
                    <a:lnTo>
                      <a:pt x="5698" y="152"/>
                    </a:lnTo>
                    <a:lnTo>
                      <a:pt x="5669" y="144"/>
                    </a:lnTo>
                    <a:lnTo>
                      <a:pt x="5640" y="135"/>
                    </a:lnTo>
                    <a:lnTo>
                      <a:pt x="5612" y="128"/>
                    </a:lnTo>
                    <a:lnTo>
                      <a:pt x="5590" y="123"/>
                    </a:lnTo>
                    <a:lnTo>
                      <a:pt x="5567" y="118"/>
                    </a:lnTo>
                    <a:lnTo>
                      <a:pt x="5544" y="113"/>
                    </a:lnTo>
                    <a:lnTo>
                      <a:pt x="5522" y="109"/>
                    </a:lnTo>
                    <a:lnTo>
                      <a:pt x="5499" y="105"/>
                    </a:lnTo>
                    <a:lnTo>
                      <a:pt x="5476" y="101"/>
                    </a:lnTo>
                    <a:lnTo>
                      <a:pt x="5453" y="97"/>
                    </a:lnTo>
                    <a:lnTo>
                      <a:pt x="5431" y="95"/>
                    </a:lnTo>
                    <a:lnTo>
                      <a:pt x="5417" y="82"/>
                    </a:lnTo>
                    <a:lnTo>
                      <a:pt x="5402" y="70"/>
                    </a:lnTo>
                    <a:lnTo>
                      <a:pt x="5389" y="59"/>
                    </a:lnTo>
                    <a:lnTo>
                      <a:pt x="5376" y="47"/>
                    </a:lnTo>
                    <a:lnTo>
                      <a:pt x="5361" y="35"/>
                    </a:lnTo>
                    <a:lnTo>
                      <a:pt x="5349" y="23"/>
                    </a:lnTo>
                    <a:lnTo>
                      <a:pt x="5336" y="12"/>
                    </a:lnTo>
                    <a:lnTo>
                      <a:pt x="5324" y="0"/>
                    </a:lnTo>
                    <a:lnTo>
                      <a:pt x="5660" y="0"/>
                    </a:lnTo>
                    <a:lnTo>
                      <a:pt x="5662" y="11"/>
                    </a:lnTo>
                    <a:lnTo>
                      <a:pt x="5663" y="22"/>
                    </a:lnTo>
                    <a:lnTo>
                      <a:pt x="5664" y="32"/>
                    </a:lnTo>
                    <a:lnTo>
                      <a:pt x="5665" y="43"/>
                    </a:lnTo>
                    <a:lnTo>
                      <a:pt x="5665" y="52"/>
                    </a:lnTo>
                    <a:lnTo>
                      <a:pt x="5665" y="62"/>
                    </a:lnTo>
                    <a:lnTo>
                      <a:pt x="5665" y="71"/>
                    </a:lnTo>
                    <a:lnTo>
                      <a:pt x="5665" y="80"/>
                    </a:lnTo>
                    <a:lnTo>
                      <a:pt x="5669" y="82"/>
                    </a:lnTo>
                    <a:lnTo>
                      <a:pt x="5671" y="84"/>
                    </a:lnTo>
                    <a:lnTo>
                      <a:pt x="5674" y="85"/>
                    </a:lnTo>
                    <a:lnTo>
                      <a:pt x="5676" y="86"/>
                    </a:lnTo>
                    <a:lnTo>
                      <a:pt x="5677" y="87"/>
                    </a:lnTo>
                    <a:lnTo>
                      <a:pt x="5679" y="87"/>
                    </a:lnTo>
                    <a:lnTo>
                      <a:pt x="5679" y="87"/>
                    </a:lnTo>
                    <a:lnTo>
                      <a:pt x="5680" y="87"/>
                    </a:lnTo>
                    <a:lnTo>
                      <a:pt x="5694" y="87"/>
                    </a:lnTo>
                    <a:lnTo>
                      <a:pt x="5709" y="87"/>
                    </a:lnTo>
                    <a:lnTo>
                      <a:pt x="5725" y="87"/>
                    </a:lnTo>
                    <a:lnTo>
                      <a:pt x="5740" y="87"/>
                    </a:lnTo>
                    <a:lnTo>
                      <a:pt x="5755" y="87"/>
                    </a:lnTo>
                    <a:lnTo>
                      <a:pt x="5771" y="87"/>
                    </a:lnTo>
                    <a:lnTo>
                      <a:pt x="5785" y="87"/>
                    </a:lnTo>
                    <a:lnTo>
                      <a:pt x="5800" y="87"/>
                    </a:lnTo>
                    <a:lnTo>
                      <a:pt x="5805" y="82"/>
                    </a:lnTo>
                    <a:lnTo>
                      <a:pt x="5809" y="78"/>
                    </a:lnTo>
                    <a:lnTo>
                      <a:pt x="5813" y="74"/>
                    </a:lnTo>
                    <a:lnTo>
                      <a:pt x="5816" y="71"/>
                    </a:lnTo>
                    <a:lnTo>
                      <a:pt x="5820" y="68"/>
                    </a:lnTo>
                    <a:lnTo>
                      <a:pt x="5823" y="65"/>
                    </a:lnTo>
                    <a:lnTo>
                      <a:pt x="5825" y="63"/>
                    </a:lnTo>
                    <a:lnTo>
                      <a:pt x="5828" y="60"/>
                    </a:lnTo>
                    <a:lnTo>
                      <a:pt x="5829" y="53"/>
                    </a:lnTo>
                    <a:lnTo>
                      <a:pt x="5831" y="45"/>
                    </a:lnTo>
                    <a:lnTo>
                      <a:pt x="5832" y="36"/>
                    </a:lnTo>
                    <a:lnTo>
                      <a:pt x="5833" y="29"/>
                    </a:lnTo>
                    <a:lnTo>
                      <a:pt x="5833" y="21"/>
                    </a:lnTo>
                    <a:lnTo>
                      <a:pt x="5834" y="14"/>
                    </a:lnTo>
                    <a:lnTo>
                      <a:pt x="5834" y="7"/>
                    </a:lnTo>
                    <a:lnTo>
                      <a:pt x="5834" y="0"/>
                    </a:lnTo>
                    <a:lnTo>
                      <a:pt x="6169" y="0"/>
                    </a:lnTo>
                    <a:lnTo>
                      <a:pt x="6166" y="16"/>
                    </a:lnTo>
                    <a:lnTo>
                      <a:pt x="6165" y="31"/>
                    </a:lnTo>
                    <a:lnTo>
                      <a:pt x="6164" y="48"/>
                    </a:lnTo>
                    <a:lnTo>
                      <a:pt x="6164" y="63"/>
                    </a:lnTo>
                    <a:lnTo>
                      <a:pt x="6163" y="78"/>
                    </a:lnTo>
                    <a:lnTo>
                      <a:pt x="6163" y="93"/>
                    </a:lnTo>
                    <a:lnTo>
                      <a:pt x="6163" y="107"/>
                    </a:lnTo>
                    <a:lnTo>
                      <a:pt x="6163" y="121"/>
                    </a:lnTo>
                    <a:lnTo>
                      <a:pt x="6165" y="126"/>
                    </a:lnTo>
                    <a:lnTo>
                      <a:pt x="6169" y="130"/>
                    </a:lnTo>
                    <a:lnTo>
                      <a:pt x="6171" y="134"/>
                    </a:lnTo>
                    <a:lnTo>
                      <a:pt x="6174" y="137"/>
                    </a:lnTo>
                    <a:lnTo>
                      <a:pt x="6176" y="141"/>
                    </a:lnTo>
                    <a:lnTo>
                      <a:pt x="6179" y="144"/>
                    </a:lnTo>
                    <a:lnTo>
                      <a:pt x="6181" y="146"/>
                    </a:lnTo>
                    <a:lnTo>
                      <a:pt x="6184" y="149"/>
                    </a:lnTo>
                    <a:lnTo>
                      <a:pt x="6188" y="144"/>
                    </a:lnTo>
                    <a:lnTo>
                      <a:pt x="6192" y="139"/>
                    </a:lnTo>
                    <a:lnTo>
                      <a:pt x="6194" y="134"/>
                    </a:lnTo>
                    <a:lnTo>
                      <a:pt x="6197" y="128"/>
                    </a:lnTo>
                    <a:lnTo>
                      <a:pt x="6199" y="119"/>
                    </a:lnTo>
                    <a:lnTo>
                      <a:pt x="6202" y="107"/>
                    </a:lnTo>
                    <a:lnTo>
                      <a:pt x="6206" y="90"/>
                    </a:lnTo>
                    <a:lnTo>
                      <a:pt x="6210" y="67"/>
                    </a:lnTo>
                    <a:lnTo>
                      <a:pt x="6215" y="65"/>
                    </a:lnTo>
                    <a:lnTo>
                      <a:pt x="6221" y="62"/>
                    </a:lnTo>
                    <a:lnTo>
                      <a:pt x="6226" y="60"/>
                    </a:lnTo>
                    <a:lnTo>
                      <a:pt x="6230" y="57"/>
                    </a:lnTo>
                    <a:lnTo>
                      <a:pt x="6234" y="55"/>
                    </a:lnTo>
                    <a:lnTo>
                      <a:pt x="6238" y="52"/>
                    </a:lnTo>
                    <a:lnTo>
                      <a:pt x="6241" y="50"/>
                    </a:lnTo>
                    <a:lnTo>
                      <a:pt x="6244" y="47"/>
                    </a:lnTo>
                    <a:lnTo>
                      <a:pt x="6261" y="45"/>
                    </a:lnTo>
                    <a:lnTo>
                      <a:pt x="6277" y="45"/>
                    </a:lnTo>
                    <a:lnTo>
                      <a:pt x="6291" y="46"/>
                    </a:lnTo>
                    <a:lnTo>
                      <a:pt x="6304" y="47"/>
                    </a:lnTo>
                    <a:lnTo>
                      <a:pt x="6316" y="48"/>
                    </a:lnTo>
                    <a:lnTo>
                      <a:pt x="6328" y="49"/>
                    </a:lnTo>
                    <a:lnTo>
                      <a:pt x="6337" y="49"/>
                    </a:lnTo>
                    <a:lnTo>
                      <a:pt x="6345" y="47"/>
                    </a:lnTo>
                    <a:lnTo>
                      <a:pt x="6345" y="41"/>
                    </a:lnTo>
                    <a:lnTo>
                      <a:pt x="6345" y="35"/>
                    </a:lnTo>
                    <a:lnTo>
                      <a:pt x="6345" y="29"/>
                    </a:lnTo>
                    <a:lnTo>
                      <a:pt x="6345" y="23"/>
                    </a:lnTo>
                    <a:lnTo>
                      <a:pt x="6345" y="17"/>
                    </a:lnTo>
                    <a:lnTo>
                      <a:pt x="6345" y="12"/>
                    </a:lnTo>
                    <a:lnTo>
                      <a:pt x="6345" y="6"/>
                    </a:lnTo>
                    <a:lnTo>
                      <a:pt x="6345" y="0"/>
                    </a:lnTo>
                    <a:lnTo>
                      <a:pt x="6476" y="0"/>
                    </a:lnTo>
                    <a:lnTo>
                      <a:pt x="6481" y="5"/>
                    </a:lnTo>
                    <a:lnTo>
                      <a:pt x="6487" y="10"/>
                    </a:lnTo>
                    <a:lnTo>
                      <a:pt x="6493" y="18"/>
                    </a:lnTo>
                    <a:lnTo>
                      <a:pt x="6502" y="29"/>
                    </a:lnTo>
                    <a:lnTo>
                      <a:pt x="6512" y="45"/>
                    </a:lnTo>
                    <a:lnTo>
                      <a:pt x="6527" y="65"/>
                    </a:lnTo>
                    <a:lnTo>
                      <a:pt x="6545" y="90"/>
                    </a:lnTo>
                    <a:lnTo>
                      <a:pt x="6566" y="121"/>
                    </a:lnTo>
                    <a:lnTo>
                      <a:pt x="6559" y="129"/>
                    </a:lnTo>
                    <a:lnTo>
                      <a:pt x="6551" y="136"/>
                    </a:lnTo>
                    <a:lnTo>
                      <a:pt x="6544" y="145"/>
                    </a:lnTo>
                    <a:lnTo>
                      <a:pt x="6537" y="152"/>
                    </a:lnTo>
                    <a:lnTo>
                      <a:pt x="6529" y="160"/>
                    </a:lnTo>
                    <a:lnTo>
                      <a:pt x="6522" y="167"/>
                    </a:lnTo>
                    <a:lnTo>
                      <a:pt x="6513" y="174"/>
                    </a:lnTo>
                    <a:lnTo>
                      <a:pt x="6506" y="182"/>
                    </a:lnTo>
                    <a:lnTo>
                      <a:pt x="6501" y="184"/>
                    </a:lnTo>
                    <a:lnTo>
                      <a:pt x="6496" y="186"/>
                    </a:lnTo>
                    <a:lnTo>
                      <a:pt x="6491" y="187"/>
                    </a:lnTo>
                    <a:lnTo>
                      <a:pt x="6487" y="188"/>
                    </a:lnTo>
                    <a:lnTo>
                      <a:pt x="6483" y="188"/>
                    </a:lnTo>
                    <a:lnTo>
                      <a:pt x="6479" y="189"/>
                    </a:lnTo>
                    <a:lnTo>
                      <a:pt x="6476" y="189"/>
                    </a:lnTo>
                    <a:lnTo>
                      <a:pt x="6473" y="189"/>
                    </a:lnTo>
                    <a:lnTo>
                      <a:pt x="6465" y="184"/>
                    </a:lnTo>
                    <a:lnTo>
                      <a:pt x="6457" y="179"/>
                    </a:lnTo>
                    <a:lnTo>
                      <a:pt x="6450" y="174"/>
                    </a:lnTo>
                    <a:lnTo>
                      <a:pt x="6443" y="170"/>
                    </a:lnTo>
                    <a:lnTo>
                      <a:pt x="6437" y="165"/>
                    </a:lnTo>
                    <a:lnTo>
                      <a:pt x="6430" y="162"/>
                    </a:lnTo>
                    <a:lnTo>
                      <a:pt x="6425" y="158"/>
                    </a:lnTo>
                    <a:lnTo>
                      <a:pt x="6418" y="155"/>
                    </a:lnTo>
                    <a:lnTo>
                      <a:pt x="6409" y="158"/>
                    </a:lnTo>
                    <a:lnTo>
                      <a:pt x="6400" y="159"/>
                    </a:lnTo>
                    <a:lnTo>
                      <a:pt x="6391" y="160"/>
                    </a:lnTo>
                    <a:lnTo>
                      <a:pt x="6383" y="161"/>
                    </a:lnTo>
                    <a:lnTo>
                      <a:pt x="6375" y="162"/>
                    </a:lnTo>
                    <a:lnTo>
                      <a:pt x="6366" y="162"/>
                    </a:lnTo>
                    <a:lnTo>
                      <a:pt x="6359" y="162"/>
                    </a:lnTo>
                    <a:lnTo>
                      <a:pt x="6351" y="162"/>
                    </a:lnTo>
                    <a:lnTo>
                      <a:pt x="6349" y="172"/>
                    </a:lnTo>
                    <a:lnTo>
                      <a:pt x="6348" y="181"/>
                    </a:lnTo>
                    <a:lnTo>
                      <a:pt x="6346" y="189"/>
                    </a:lnTo>
                    <a:lnTo>
                      <a:pt x="6346" y="199"/>
                    </a:lnTo>
                    <a:lnTo>
                      <a:pt x="6345" y="207"/>
                    </a:lnTo>
                    <a:lnTo>
                      <a:pt x="6345" y="214"/>
                    </a:lnTo>
                    <a:lnTo>
                      <a:pt x="6345" y="222"/>
                    </a:lnTo>
                    <a:lnTo>
                      <a:pt x="6345" y="229"/>
                    </a:lnTo>
                    <a:lnTo>
                      <a:pt x="6347" y="234"/>
                    </a:lnTo>
                    <a:lnTo>
                      <a:pt x="6350" y="238"/>
                    </a:lnTo>
                    <a:lnTo>
                      <a:pt x="6352" y="243"/>
                    </a:lnTo>
                    <a:lnTo>
                      <a:pt x="6354" y="246"/>
                    </a:lnTo>
                    <a:lnTo>
                      <a:pt x="6356" y="249"/>
                    </a:lnTo>
                    <a:lnTo>
                      <a:pt x="6357" y="252"/>
                    </a:lnTo>
                    <a:lnTo>
                      <a:pt x="6358" y="255"/>
                    </a:lnTo>
                    <a:lnTo>
                      <a:pt x="6358" y="257"/>
                    </a:lnTo>
                    <a:lnTo>
                      <a:pt x="6360" y="259"/>
                    </a:lnTo>
                    <a:lnTo>
                      <a:pt x="6363" y="261"/>
                    </a:lnTo>
                    <a:lnTo>
                      <a:pt x="6365" y="262"/>
                    </a:lnTo>
                    <a:lnTo>
                      <a:pt x="6368" y="263"/>
                    </a:lnTo>
                    <a:lnTo>
                      <a:pt x="6371" y="263"/>
                    </a:lnTo>
                    <a:lnTo>
                      <a:pt x="6374" y="264"/>
                    </a:lnTo>
                    <a:lnTo>
                      <a:pt x="6376" y="264"/>
                    </a:lnTo>
                    <a:lnTo>
                      <a:pt x="6379" y="264"/>
                    </a:lnTo>
                    <a:lnTo>
                      <a:pt x="6383" y="275"/>
                    </a:lnTo>
                    <a:lnTo>
                      <a:pt x="6387" y="284"/>
                    </a:lnTo>
                    <a:lnTo>
                      <a:pt x="6391" y="292"/>
                    </a:lnTo>
                    <a:lnTo>
                      <a:pt x="6395" y="300"/>
                    </a:lnTo>
                    <a:lnTo>
                      <a:pt x="6401" y="308"/>
                    </a:lnTo>
                    <a:lnTo>
                      <a:pt x="6408" y="317"/>
                    </a:lnTo>
                    <a:lnTo>
                      <a:pt x="6418" y="329"/>
                    </a:lnTo>
                    <a:lnTo>
                      <a:pt x="6432" y="345"/>
                    </a:lnTo>
                    <a:lnTo>
                      <a:pt x="6445" y="350"/>
                    </a:lnTo>
                    <a:lnTo>
                      <a:pt x="6457" y="354"/>
                    </a:lnTo>
                    <a:lnTo>
                      <a:pt x="6469" y="358"/>
                    </a:lnTo>
                    <a:lnTo>
                      <a:pt x="6482" y="361"/>
                    </a:lnTo>
                    <a:lnTo>
                      <a:pt x="6494" y="364"/>
                    </a:lnTo>
                    <a:lnTo>
                      <a:pt x="6505" y="367"/>
                    </a:lnTo>
                    <a:lnTo>
                      <a:pt x="6515" y="370"/>
                    </a:lnTo>
                    <a:lnTo>
                      <a:pt x="6527" y="372"/>
                    </a:lnTo>
                    <a:lnTo>
                      <a:pt x="6524" y="384"/>
                    </a:lnTo>
                    <a:lnTo>
                      <a:pt x="6522" y="397"/>
                    </a:lnTo>
                    <a:lnTo>
                      <a:pt x="6518" y="408"/>
                    </a:lnTo>
                    <a:lnTo>
                      <a:pt x="6516" y="419"/>
                    </a:lnTo>
                    <a:lnTo>
                      <a:pt x="6513" y="429"/>
                    </a:lnTo>
                    <a:lnTo>
                      <a:pt x="6511" y="439"/>
                    </a:lnTo>
                    <a:lnTo>
                      <a:pt x="6508" y="450"/>
                    </a:lnTo>
                    <a:lnTo>
                      <a:pt x="6506" y="460"/>
                    </a:lnTo>
                    <a:lnTo>
                      <a:pt x="6496" y="458"/>
                    </a:lnTo>
                    <a:lnTo>
                      <a:pt x="6486" y="457"/>
                    </a:lnTo>
                    <a:lnTo>
                      <a:pt x="6477" y="455"/>
                    </a:lnTo>
                    <a:lnTo>
                      <a:pt x="6466" y="455"/>
                    </a:lnTo>
                    <a:lnTo>
                      <a:pt x="6457" y="454"/>
                    </a:lnTo>
                    <a:lnTo>
                      <a:pt x="6448" y="454"/>
                    </a:lnTo>
                    <a:lnTo>
                      <a:pt x="6440" y="454"/>
                    </a:lnTo>
                    <a:lnTo>
                      <a:pt x="6432" y="454"/>
                    </a:lnTo>
                    <a:lnTo>
                      <a:pt x="6423" y="435"/>
                    </a:lnTo>
                    <a:lnTo>
                      <a:pt x="6412" y="418"/>
                    </a:lnTo>
                    <a:lnTo>
                      <a:pt x="6402" y="401"/>
                    </a:lnTo>
                    <a:lnTo>
                      <a:pt x="6393" y="383"/>
                    </a:lnTo>
                    <a:lnTo>
                      <a:pt x="6384" y="366"/>
                    </a:lnTo>
                    <a:lnTo>
                      <a:pt x="6375" y="350"/>
                    </a:lnTo>
                    <a:lnTo>
                      <a:pt x="6366" y="333"/>
                    </a:lnTo>
                    <a:lnTo>
                      <a:pt x="6358" y="318"/>
                    </a:lnTo>
                    <a:lnTo>
                      <a:pt x="6348" y="313"/>
                    </a:lnTo>
                    <a:lnTo>
                      <a:pt x="6339" y="308"/>
                    </a:lnTo>
                    <a:lnTo>
                      <a:pt x="6331" y="303"/>
                    </a:lnTo>
                    <a:lnTo>
                      <a:pt x="6323" y="299"/>
                    </a:lnTo>
                    <a:lnTo>
                      <a:pt x="6314" y="295"/>
                    </a:lnTo>
                    <a:lnTo>
                      <a:pt x="6306" y="290"/>
                    </a:lnTo>
                    <a:lnTo>
                      <a:pt x="6299" y="286"/>
                    </a:lnTo>
                    <a:lnTo>
                      <a:pt x="6291" y="284"/>
                    </a:lnTo>
                    <a:lnTo>
                      <a:pt x="6271" y="266"/>
                    </a:lnTo>
                    <a:lnTo>
                      <a:pt x="6251" y="249"/>
                    </a:lnTo>
                    <a:lnTo>
                      <a:pt x="6231" y="231"/>
                    </a:lnTo>
                    <a:lnTo>
                      <a:pt x="6211" y="214"/>
                    </a:lnTo>
                    <a:lnTo>
                      <a:pt x="6192" y="197"/>
                    </a:lnTo>
                    <a:lnTo>
                      <a:pt x="6173" y="180"/>
                    </a:lnTo>
                    <a:lnTo>
                      <a:pt x="6154" y="164"/>
                    </a:lnTo>
                    <a:lnTo>
                      <a:pt x="6137" y="149"/>
                    </a:lnTo>
                    <a:lnTo>
                      <a:pt x="6129" y="149"/>
                    </a:lnTo>
                    <a:lnTo>
                      <a:pt x="6122" y="149"/>
                    </a:lnTo>
                    <a:lnTo>
                      <a:pt x="6113" y="149"/>
                    </a:lnTo>
                    <a:lnTo>
                      <a:pt x="6106" y="149"/>
                    </a:lnTo>
                    <a:lnTo>
                      <a:pt x="6099" y="149"/>
                    </a:lnTo>
                    <a:lnTo>
                      <a:pt x="6091" y="149"/>
                    </a:lnTo>
                    <a:lnTo>
                      <a:pt x="6084" y="149"/>
                    </a:lnTo>
                    <a:lnTo>
                      <a:pt x="6076" y="149"/>
                    </a:lnTo>
                    <a:lnTo>
                      <a:pt x="6074" y="161"/>
                    </a:lnTo>
                    <a:lnTo>
                      <a:pt x="6073" y="173"/>
                    </a:lnTo>
                    <a:lnTo>
                      <a:pt x="6071" y="184"/>
                    </a:lnTo>
                    <a:lnTo>
                      <a:pt x="6071" y="195"/>
                    </a:lnTo>
                    <a:lnTo>
                      <a:pt x="6070" y="206"/>
                    </a:lnTo>
                    <a:lnTo>
                      <a:pt x="6070" y="216"/>
                    </a:lnTo>
                    <a:lnTo>
                      <a:pt x="6070" y="226"/>
                    </a:lnTo>
                    <a:lnTo>
                      <a:pt x="6070" y="236"/>
                    </a:lnTo>
                    <a:lnTo>
                      <a:pt x="6072" y="250"/>
                    </a:lnTo>
                    <a:lnTo>
                      <a:pt x="6075" y="262"/>
                    </a:lnTo>
                    <a:lnTo>
                      <a:pt x="6077" y="275"/>
                    </a:lnTo>
                    <a:lnTo>
                      <a:pt x="6079" y="287"/>
                    </a:lnTo>
                    <a:lnTo>
                      <a:pt x="6080" y="300"/>
                    </a:lnTo>
                    <a:lnTo>
                      <a:pt x="6082" y="313"/>
                    </a:lnTo>
                    <a:lnTo>
                      <a:pt x="6083" y="325"/>
                    </a:lnTo>
                    <a:lnTo>
                      <a:pt x="6083" y="338"/>
                    </a:lnTo>
                    <a:lnTo>
                      <a:pt x="6100" y="368"/>
                    </a:lnTo>
                    <a:lnTo>
                      <a:pt x="6114" y="390"/>
                    </a:lnTo>
                    <a:lnTo>
                      <a:pt x="6126" y="411"/>
                    </a:lnTo>
                    <a:lnTo>
                      <a:pt x="6136" y="429"/>
                    </a:lnTo>
                    <a:lnTo>
                      <a:pt x="6145" y="449"/>
                    </a:lnTo>
                    <a:lnTo>
                      <a:pt x="6155" y="471"/>
                    </a:lnTo>
                    <a:lnTo>
                      <a:pt x="6167" y="499"/>
                    </a:lnTo>
                    <a:lnTo>
                      <a:pt x="6184" y="534"/>
                    </a:lnTo>
                    <a:lnTo>
                      <a:pt x="6193" y="545"/>
                    </a:lnTo>
                    <a:lnTo>
                      <a:pt x="6202" y="554"/>
                    </a:lnTo>
                    <a:lnTo>
                      <a:pt x="6211" y="563"/>
                    </a:lnTo>
                    <a:lnTo>
                      <a:pt x="6220" y="571"/>
                    </a:lnTo>
                    <a:lnTo>
                      <a:pt x="6228" y="579"/>
                    </a:lnTo>
                    <a:lnTo>
                      <a:pt x="6236" y="587"/>
                    </a:lnTo>
                    <a:lnTo>
                      <a:pt x="6243" y="595"/>
                    </a:lnTo>
                    <a:lnTo>
                      <a:pt x="6251" y="603"/>
                    </a:lnTo>
                    <a:lnTo>
                      <a:pt x="6263" y="610"/>
                    </a:lnTo>
                    <a:lnTo>
                      <a:pt x="6275" y="618"/>
                    </a:lnTo>
                    <a:lnTo>
                      <a:pt x="6286" y="625"/>
                    </a:lnTo>
                    <a:lnTo>
                      <a:pt x="6297" y="632"/>
                    </a:lnTo>
                    <a:lnTo>
                      <a:pt x="6307" y="639"/>
                    </a:lnTo>
                    <a:lnTo>
                      <a:pt x="6317" y="646"/>
                    </a:lnTo>
                    <a:lnTo>
                      <a:pt x="6328" y="652"/>
                    </a:lnTo>
                    <a:lnTo>
                      <a:pt x="6338" y="657"/>
                    </a:lnTo>
                    <a:lnTo>
                      <a:pt x="6341" y="669"/>
                    </a:lnTo>
                    <a:lnTo>
                      <a:pt x="6343" y="681"/>
                    </a:lnTo>
                    <a:lnTo>
                      <a:pt x="6345" y="692"/>
                    </a:lnTo>
                    <a:lnTo>
                      <a:pt x="6347" y="704"/>
                    </a:lnTo>
                    <a:lnTo>
                      <a:pt x="6349" y="714"/>
                    </a:lnTo>
                    <a:lnTo>
                      <a:pt x="6350" y="724"/>
                    </a:lnTo>
                    <a:lnTo>
                      <a:pt x="6351" y="734"/>
                    </a:lnTo>
                    <a:lnTo>
                      <a:pt x="6351" y="745"/>
                    </a:lnTo>
                    <a:lnTo>
                      <a:pt x="6354" y="750"/>
                    </a:lnTo>
                    <a:lnTo>
                      <a:pt x="6356" y="755"/>
                    </a:lnTo>
                    <a:lnTo>
                      <a:pt x="6359" y="760"/>
                    </a:lnTo>
                    <a:lnTo>
                      <a:pt x="6361" y="765"/>
                    </a:lnTo>
                    <a:lnTo>
                      <a:pt x="6364" y="769"/>
                    </a:lnTo>
                    <a:lnTo>
                      <a:pt x="6366" y="773"/>
                    </a:lnTo>
                    <a:lnTo>
                      <a:pt x="6370" y="776"/>
                    </a:lnTo>
                    <a:lnTo>
                      <a:pt x="6372" y="779"/>
                    </a:lnTo>
                    <a:lnTo>
                      <a:pt x="6370" y="781"/>
                    </a:lnTo>
                    <a:lnTo>
                      <a:pt x="6366" y="784"/>
                    </a:lnTo>
                    <a:lnTo>
                      <a:pt x="6364" y="786"/>
                    </a:lnTo>
                    <a:lnTo>
                      <a:pt x="6361" y="789"/>
                    </a:lnTo>
                    <a:lnTo>
                      <a:pt x="6359" y="791"/>
                    </a:lnTo>
                    <a:lnTo>
                      <a:pt x="6356" y="794"/>
                    </a:lnTo>
                    <a:lnTo>
                      <a:pt x="6354" y="797"/>
                    </a:lnTo>
                    <a:lnTo>
                      <a:pt x="6351" y="800"/>
                    </a:lnTo>
                    <a:lnTo>
                      <a:pt x="6349" y="810"/>
                    </a:lnTo>
                    <a:lnTo>
                      <a:pt x="6348" y="819"/>
                    </a:lnTo>
                    <a:lnTo>
                      <a:pt x="6346" y="829"/>
                    </a:lnTo>
                    <a:lnTo>
                      <a:pt x="6346" y="839"/>
                    </a:lnTo>
                    <a:lnTo>
                      <a:pt x="6345" y="849"/>
                    </a:lnTo>
                    <a:lnTo>
                      <a:pt x="6345" y="858"/>
                    </a:lnTo>
                    <a:lnTo>
                      <a:pt x="6345" y="866"/>
                    </a:lnTo>
                    <a:lnTo>
                      <a:pt x="6345" y="874"/>
                    </a:lnTo>
                    <a:lnTo>
                      <a:pt x="6347" y="881"/>
                    </a:lnTo>
                    <a:lnTo>
                      <a:pt x="6350" y="889"/>
                    </a:lnTo>
                    <a:lnTo>
                      <a:pt x="6352" y="897"/>
                    </a:lnTo>
                    <a:lnTo>
                      <a:pt x="6355" y="904"/>
                    </a:lnTo>
                    <a:lnTo>
                      <a:pt x="6357" y="910"/>
                    </a:lnTo>
                    <a:lnTo>
                      <a:pt x="6360" y="917"/>
                    </a:lnTo>
                    <a:lnTo>
                      <a:pt x="6362" y="923"/>
                    </a:lnTo>
                    <a:lnTo>
                      <a:pt x="6365" y="928"/>
                    </a:lnTo>
                    <a:lnTo>
                      <a:pt x="6375" y="935"/>
                    </a:lnTo>
                    <a:lnTo>
                      <a:pt x="6384" y="942"/>
                    </a:lnTo>
                    <a:lnTo>
                      <a:pt x="6393" y="949"/>
                    </a:lnTo>
                    <a:lnTo>
                      <a:pt x="6401" y="955"/>
                    </a:lnTo>
                    <a:lnTo>
                      <a:pt x="6409" y="960"/>
                    </a:lnTo>
                    <a:lnTo>
                      <a:pt x="6417" y="965"/>
                    </a:lnTo>
                    <a:lnTo>
                      <a:pt x="6425" y="970"/>
                    </a:lnTo>
                    <a:lnTo>
                      <a:pt x="6432" y="975"/>
                    </a:lnTo>
                    <a:lnTo>
                      <a:pt x="6437" y="986"/>
                    </a:lnTo>
                    <a:lnTo>
                      <a:pt x="6441" y="995"/>
                    </a:lnTo>
                    <a:lnTo>
                      <a:pt x="6445" y="1004"/>
                    </a:lnTo>
                    <a:lnTo>
                      <a:pt x="6450" y="1012"/>
                    </a:lnTo>
                    <a:lnTo>
                      <a:pt x="6456" y="1021"/>
                    </a:lnTo>
                    <a:lnTo>
                      <a:pt x="6465" y="1032"/>
                    </a:lnTo>
                    <a:lnTo>
                      <a:pt x="6477" y="1045"/>
                    </a:lnTo>
                    <a:lnTo>
                      <a:pt x="6493" y="1064"/>
                    </a:lnTo>
                    <a:lnTo>
                      <a:pt x="6498" y="1059"/>
                    </a:lnTo>
                    <a:lnTo>
                      <a:pt x="6503" y="1055"/>
                    </a:lnTo>
                    <a:lnTo>
                      <a:pt x="6507" y="1051"/>
                    </a:lnTo>
                    <a:lnTo>
                      <a:pt x="6512" y="1048"/>
                    </a:lnTo>
                    <a:lnTo>
                      <a:pt x="6516" y="1044"/>
                    </a:lnTo>
                    <a:lnTo>
                      <a:pt x="6521" y="1041"/>
                    </a:lnTo>
                    <a:lnTo>
                      <a:pt x="6524" y="1039"/>
                    </a:lnTo>
                    <a:lnTo>
                      <a:pt x="6527" y="1036"/>
                    </a:lnTo>
                    <a:lnTo>
                      <a:pt x="6529" y="1026"/>
                    </a:lnTo>
                    <a:lnTo>
                      <a:pt x="6530" y="1016"/>
                    </a:lnTo>
                    <a:lnTo>
                      <a:pt x="6532" y="1007"/>
                    </a:lnTo>
                    <a:lnTo>
                      <a:pt x="6532" y="997"/>
                    </a:lnTo>
                    <a:lnTo>
                      <a:pt x="6533" y="987"/>
                    </a:lnTo>
                    <a:lnTo>
                      <a:pt x="6533" y="978"/>
                    </a:lnTo>
                    <a:lnTo>
                      <a:pt x="6533" y="970"/>
                    </a:lnTo>
                    <a:lnTo>
                      <a:pt x="6533" y="962"/>
                    </a:lnTo>
                    <a:lnTo>
                      <a:pt x="6519" y="947"/>
                    </a:lnTo>
                    <a:lnTo>
                      <a:pt x="6509" y="934"/>
                    </a:lnTo>
                    <a:lnTo>
                      <a:pt x="6500" y="924"/>
                    </a:lnTo>
                    <a:lnTo>
                      <a:pt x="6492" y="916"/>
                    </a:lnTo>
                    <a:lnTo>
                      <a:pt x="6484" y="909"/>
                    </a:lnTo>
                    <a:lnTo>
                      <a:pt x="6474" y="901"/>
                    </a:lnTo>
                    <a:lnTo>
                      <a:pt x="6461" y="891"/>
                    </a:lnTo>
                    <a:lnTo>
                      <a:pt x="6446" y="880"/>
                    </a:lnTo>
                    <a:lnTo>
                      <a:pt x="6446" y="873"/>
                    </a:lnTo>
                    <a:lnTo>
                      <a:pt x="6446" y="866"/>
                    </a:lnTo>
                    <a:lnTo>
                      <a:pt x="6446" y="858"/>
                    </a:lnTo>
                    <a:lnTo>
                      <a:pt x="6446" y="851"/>
                    </a:lnTo>
                    <a:lnTo>
                      <a:pt x="6446" y="844"/>
                    </a:lnTo>
                    <a:lnTo>
                      <a:pt x="6446" y="837"/>
                    </a:lnTo>
                    <a:lnTo>
                      <a:pt x="6446" y="831"/>
                    </a:lnTo>
                    <a:lnTo>
                      <a:pt x="6446" y="826"/>
                    </a:lnTo>
                    <a:lnTo>
                      <a:pt x="6454" y="817"/>
                    </a:lnTo>
                    <a:lnTo>
                      <a:pt x="6461" y="810"/>
                    </a:lnTo>
                    <a:lnTo>
                      <a:pt x="6467" y="803"/>
                    </a:lnTo>
                    <a:lnTo>
                      <a:pt x="6474" y="794"/>
                    </a:lnTo>
                    <a:lnTo>
                      <a:pt x="6480" y="784"/>
                    </a:lnTo>
                    <a:lnTo>
                      <a:pt x="6486" y="771"/>
                    </a:lnTo>
                    <a:lnTo>
                      <a:pt x="6495" y="754"/>
                    </a:lnTo>
                    <a:lnTo>
                      <a:pt x="6506" y="731"/>
                    </a:lnTo>
                    <a:lnTo>
                      <a:pt x="6518" y="714"/>
                    </a:lnTo>
                    <a:lnTo>
                      <a:pt x="6532" y="697"/>
                    </a:lnTo>
                    <a:lnTo>
                      <a:pt x="6544" y="680"/>
                    </a:lnTo>
                    <a:lnTo>
                      <a:pt x="6556" y="665"/>
                    </a:lnTo>
                    <a:lnTo>
                      <a:pt x="6569" y="649"/>
                    </a:lnTo>
                    <a:lnTo>
                      <a:pt x="6582" y="633"/>
                    </a:lnTo>
                    <a:lnTo>
                      <a:pt x="6594" y="618"/>
                    </a:lnTo>
                    <a:lnTo>
                      <a:pt x="6607" y="603"/>
                    </a:lnTo>
                    <a:lnTo>
                      <a:pt x="6612" y="600"/>
                    </a:lnTo>
                    <a:lnTo>
                      <a:pt x="6617" y="598"/>
                    </a:lnTo>
                    <a:lnTo>
                      <a:pt x="6623" y="596"/>
                    </a:lnTo>
                    <a:lnTo>
                      <a:pt x="6627" y="594"/>
                    </a:lnTo>
                    <a:lnTo>
                      <a:pt x="6632" y="591"/>
                    </a:lnTo>
                    <a:lnTo>
                      <a:pt x="6637" y="590"/>
                    </a:lnTo>
                    <a:lnTo>
                      <a:pt x="6642" y="589"/>
                    </a:lnTo>
                    <a:lnTo>
                      <a:pt x="6647" y="589"/>
                    </a:lnTo>
                    <a:lnTo>
                      <a:pt x="6650" y="591"/>
                    </a:lnTo>
                    <a:lnTo>
                      <a:pt x="6652" y="595"/>
                    </a:lnTo>
                    <a:lnTo>
                      <a:pt x="6654" y="597"/>
                    </a:lnTo>
                    <a:lnTo>
                      <a:pt x="6656" y="599"/>
                    </a:lnTo>
                    <a:lnTo>
                      <a:pt x="6658" y="600"/>
                    </a:lnTo>
                    <a:lnTo>
                      <a:pt x="6659" y="602"/>
                    </a:lnTo>
                    <a:lnTo>
                      <a:pt x="6660" y="603"/>
                    </a:lnTo>
                    <a:lnTo>
                      <a:pt x="6660" y="603"/>
                    </a:lnTo>
                    <a:lnTo>
                      <a:pt x="6646" y="618"/>
                    </a:lnTo>
                    <a:lnTo>
                      <a:pt x="6631" y="632"/>
                    </a:lnTo>
                    <a:lnTo>
                      <a:pt x="6615" y="646"/>
                    </a:lnTo>
                    <a:lnTo>
                      <a:pt x="6601" y="660"/>
                    </a:lnTo>
                    <a:lnTo>
                      <a:pt x="6587" y="673"/>
                    </a:lnTo>
                    <a:lnTo>
                      <a:pt x="6573" y="685"/>
                    </a:lnTo>
                    <a:lnTo>
                      <a:pt x="6559" y="699"/>
                    </a:lnTo>
                    <a:lnTo>
                      <a:pt x="6546" y="711"/>
                    </a:lnTo>
                    <a:lnTo>
                      <a:pt x="6539" y="721"/>
                    </a:lnTo>
                    <a:lnTo>
                      <a:pt x="6533" y="731"/>
                    </a:lnTo>
                    <a:lnTo>
                      <a:pt x="6527" y="741"/>
                    </a:lnTo>
                    <a:lnTo>
                      <a:pt x="6521" y="752"/>
                    </a:lnTo>
                    <a:lnTo>
                      <a:pt x="6514" y="762"/>
                    </a:lnTo>
                    <a:lnTo>
                      <a:pt x="6509" y="772"/>
                    </a:lnTo>
                    <a:lnTo>
                      <a:pt x="6504" y="782"/>
                    </a:lnTo>
                    <a:lnTo>
                      <a:pt x="6499" y="792"/>
                    </a:lnTo>
                    <a:lnTo>
                      <a:pt x="6501" y="805"/>
                    </a:lnTo>
                    <a:lnTo>
                      <a:pt x="6503" y="817"/>
                    </a:lnTo>
                    <a:lnTo>
                      <a:pt x="6504" y="828"/>
                    </a:lnTo>
                    <a:lnTo>
                      <a:pt x="6505" y="839"/>
                    </a:lnTo>
                    <a:lnTo>
                      <a:pt x="6506" y="850"/>
                    </a:lnTo>
                    <a:lnTo>
                      <a:pt x="6506" y="860"/>
                    </a:lnTo>
                    <a:lnTo>
                      <a:pt x="6506" y="870"/>
                    </a:lnTo>
                    <a:lnTo>
                      <a:pt x="6506" y="880"/>
                    </a:lnTo>
                    <a:lnTo>
                      <a:pt x="6513" y="887"/>
                    </a:lnTo>
                    <a:lnTo>
                      <a:pt x="6518" y="892"/>
                    </a:lnTo>
                    <a:lnTo>
                      <a:pt x="6524" y="897"/>
                    </a:lnTo>
                    <a:lnTo>
                      <a:pt x="6529" y="900"/>
                    </a:lnTo>
                    <a:lnTo>
                      <a:pt x="6535" y="903"/>
                    </a:lnTo>
                    <a:lnTo>
                      <a:pt x="6543" y="907"/>
                    </a:lnTo>
                    <a:lnTo>
                      <a:pt x="6553" y="910"/>
                    </a:lnTo>
                    <a:lnTo>
                      <a:pt x="6566" y="915"/>
                    </a:lnTo>
                    <a:lnTo>
                      <a:pt x="6576" y="909"/>
                    </a:lnTo>
                    <a:lnTo>
                      <a:pt x="6585" y="903"/>
                    </a:lnTo>
                    <a:lnTo>
                      <a:pt x="6592" y="894"/>
                    </a:lnTo>
                    <a:lnTo>
                      <a:pt x="6599" y="887"/>
                    </a:lnTo>
                    <a:lnTo>
                      <a:pt x="6606" y="880"/>
                    </a:lnTo>
                    <a:lnTo>
                      <a:pt x="6613" y="872"/>
                    </a:lnTo>
                    <a:lnTo>
                      <a:pt x="6619" y="866"/>
                    </a:lnTo>
                    <a:lnTo>
                      <a:pt x="6627" y="860"/>
                    </a:lnTo>
                    <a:lnTo>
                      <a:pt x="6630" y="853"/>
                    </a:lnTo>
                    <a:lnTo>
                      <a:pt x="6632" y="844"/>
                    </a:lnTo>
                    <a:lnTo>
                      <a:pt x="6635" y="837"/>
                    </a:lnTo>
                    <a:lnTo>
                      <a:pt x="6637" y="830"/>
                    </a:lnTo>
                    <a:lnTo>
                      <a:pt x="6640" y="822"/>
                    </a:lnTo>
                    <a:lnTo>
                      <a:pt x="6642" y="815"/>
                    </a:lnTo>
                    <a:lnTo>
                      <a:pt x="6645" y="807"/>
                    </a:lnTo>
                    <a:lnTo>
                      <a:pt x="6647" y="800"/>
                    </a:lnTo>
                    <a:lnTo>
                      <a:pt x="6659" y="786"/>
                    </a:lnTo>
                    <a:lnTo>
                      <a:pt x="6672" y="775"/>
                    </a:lnTo>
                    <a:lnTo>
                      <a:pt x="6683" y="764"/>
                    </a:lnTo>
                    <a:lnTo>
                      <a:pt x="6694" y="753"/>
                    </a:lnTo>
                    <a:lnTo>
                      <a:pt x="6704" y="741"/>
                    </a:lnTo>
                    <a:lnTo>
                      <a:pt x="6714" y="731"/>
                    </a:lnTo>
                    <a:lnTo>
                      <a:pt x="6725" y="721"/>
                    </a:lnTo>
                    <a:lnTo>
                      <a:pt x="6735" y="711"/>
                    </a:lnTo>
                    <a:lnTo>
                      <a:pt x="6745" y="709"/>
                    </a:lnTo>
                    <a:lnTo>
                      <a:pt x="6755" y="706"/>
                    </a:lnTo>
                    <a:lnTo>
                      <a:pt x="6764" y="704"/>
                    </a:lnTo>
                    <a:lnTo>
                      <a:pt x="6775" y="701"/>
                    </a:lnTo>
                    <a:lnTo>
                      <a:pt x="6784" y="699"/>
                    </a:lnTo>
                    <a:lnTo>
                      <a:pt x="6792" y="696"/>
                    </a:lnTo>
                    <a:lnTo>
                      <a:pt x="6801" y="693"/>
                    </a:lnTo>
                    <a:lnTo>
                      <a:pt x="6808" y="690"/>
                    </a:lnTo>
                    <a:lnTo>
                      <a:pt x="6813" y="685"/>
                    </a:lnTo>
                    <a:lnTo>
                      <a:pt x="6817" y="680"/>
                    </a:lnTo>
                    <a:lnTo>
                      <a:pt x="6822" y="676"/>
                    </a:lnTo>
                    <a:lnTo>
                      <a:pt x="6825" y="671"/>
                    </a:lnTo>
                    <a:lnTo>
                      <a:pt x="6828" y="667"/>
                    </a:lnTo>
                    <a:lnTo>
                      <a:pt x="6831" y="663"/>
                    </a:lnTo>
                    <a:lnTo>
                      <a:pt x="6833" y="660"/>
                    </a:lnTo>
                    <a:lnTo>
                      <a:pt x="6836" y="657"/>
                    </a:lnTo>
                    <a:lnTo>
                      <a:pt x="6834" y="647"/>
                    </a:lnTo>
                    <a:lnTo>
                      <a:pt x="6832" y="637"/>
                    </a:lnTo>
                    <a:lnTo>
                      <a:pt x="6831" y="629"/>
                    </a:lnTo>
                    <a:lnTo>
                      <a:pt x="6830" y="620"/>
                    </a:lnTo>
                    <a:lnTo>
                      <a:pt x="6829" y="612"/>
                    </a:lnTo>
                    <a:lnTo>
                      <a:pt x="6829" y="605"/>
                    </a:lnTo>
                    <a:lnTo>
                      <a:pt x="6829" y="597"/>
                    </a:lnTo>
                    <a:lnTo>
                      <a:pt x="6829" y="589"/>
                    </a:lnTo>
                    <a:lnTo>
                      <a:pt x="6827" y="584"/>
                    </a:lnTo>
                    <a:lnTo>
                      <a:pt x="6824" y="580"/>
                    </a:lnTo>
                    <a:lnTo>
                      <a:pt x="6822" y="576"/>
                    </a:lnTo>
                    <a:lnTo>
                      <a:pt x="6818" y="573"/>
                    </a:lnTo>
                    <a:lnTo>
                      <a:pt x="6816" y="570"/>
                    </a:lnTo>
                    <a:lnTo>
                      <a:pt x="6813" y="567"/>
                    </a:lnTo>
                    <a:lnTo>
                      <a:pt x="6811" y="565"/>
                    </a:lnTo>
                    <a:lnTo>
                      <a:pt x="6808" y="562"/>
                    </a:lnTo>
                    <a:lnTo>
                      <a:pt x="6811" y="557"/>
                    </a:lnTo>
                    <a:lnTo>
                      <a:pt x="6813" y="553"/>
                    </a:lnTo>
                    <a:lnTo>
                      <a:pt x="6815" y="550"/>
                    </a:lnTo>
                    <a:lnTo>
                      <a:pt x="6817" y="546"/>
                    </a:lnTo>
                    <a:lnTo>
                      <a:pt x="6819" y="542"/>
                    </a:lnTo>
                    <a:lnTo>
                      <a:pt x="6820" y="540"/>
                    </a:lnTo>
                    <a:lnTo>
                      <a:pt x="6822" y="537"/>
                    </a:lnTo>
                    <a:lnTo>
                      <a:pt x="6823" y="534"/>
                    </a:lnTo>
                    <a:lnTo>
                      <a:pt x="6827" y="539"/>
                    </a:lnTo>
                    <a:lnTo>
                      <a:pt x="6832" y="545"/>
                    </a:lnTo>
                    <a:lnTo>
                      <a:pt x="6837" y="550"/>
                    </a:lnTo>
                    <a:lnTo>
                      <a:pt x="6842" y="555"/>
                    </a:lnTo>
                    <a:lnTo>
                      <a:pt x="6847" y="559"/>
                    </a:lnTo>
                    <a:lnTo>
                      <a:pt x="6852" y="563"/>
                    </a:lnTo>
                    <a:lnTo>
                      <a:pt x="6857" y="566"/>
                    </a:lnTo>
                    <a:lnTo>
                      <a:pt x="6862" y="569"/>
                    </a:lnTo>
                    <a:lnTo>
                      <a:pt x="6864" y="574"/>
                    </a:lnTo>
                    <a:lnTo>
                      <a:pt x="6866" y="579"/>
                    </a:lnTo>
                    <a:lnTo>
                      <a:pt x="6867" y="584"/>
                    </a:lnTo>
                    <a:lnTo>
                      <a:pt x="6868" y="589"/>
                    </a:lnTo>
                    <a:lnTo>
                      <a:pt x="6868" y="595"/>
                    </a:lnTo>
                    <a:lnTo>
                      <a:pt x="6869" y="600"/>
                    </a:lnTo>
                    <a:lnTo>
                      <a:pt x="6869" y="605"/>
                    </a:lnTo>
                    <a:lnTo>
                      <a:pt x="6869" y="610"/>
                    </a:lnTo>
                    <a:lnTo>
                      <a:pt x="6879" y="622"/>
                    </a:lnTo>
                    <a:lnTo>
                      <a:pt x="6888" y="633"/>
                    </a:lnTo>
                    <a:lnTo>
                      <a:pt x="6897" y="646"/>
                    </a:lnTo>
                    <a:lnTo>
                      <a:pt x="6905" y="656"/>
                    </a:lnTo>
                    <a:lnTo>
                      <a:pt x="6913" y="667"/>
                    </a:lnTo>
                    <a:lnTo>
                      <a:pt x="6922" y="677"/>
                    </a:lnTo>
                    <a:lnTo>
                      <a:pt x="6929" y="687"/>
                    </a:lnTo>
                    <a:lnTo>
                      <a:pt x="6937" y="698"/>
                    </a:lnTo>
                    <a:lnTo>
                      <a:pt x="6942" y="719"/>
                    </a:lnTo>
                    <a:lnTo>
                      <a:pt x="6947" y="736"/>
                    </a:lnTo>
                    <a:lnTo>
                      <a:pt x="6953" y="753"/>
                    </a:lnTo>
                    <a:lnTo>
                      <a:pt x="6960" y="767"/>
                    </a:lnTo>
                    <a:lnTo>
                      <a:pt x="6966" y="781"/>
                    </a:lnTo>
                    <a:lnTo>
                      <a:pt x="6973" y="794"/>
                    </a:lnTo>
                    <a:lnTo>
                      <a:pt x="6978" y="810"/>
                    </a:lnTo>
                    <a:lnTo>
                      <a:pt x="6984" y="826"/>
                    </a:lnTo>
                    <a:lnTo>
                      <a:pt x="6996" y="839"/>
                    </a:lnTo>
                    <a:lnTo>
                      <a:pt x="7007" y="852"/>
                    </a:lnTo>
                    <a:lnTo>
                      <a:pt x="7018" y="865"/>
                    </a:lnTo>
                    <a:lnTo>
                      <a:pt x="7030" y="877"/>
                    </a:lnTo>
                    <a:lnTo>
                      <a:pt x="7040" y="889"/>
                    </a:lnTo>
                    <a:lnTo>
                      <a:pt x="7050" y="903"/>
                    </a:lnTo>
                    <a:lnTo>
                      <a:pt x="7060" y="915"/>
                    </a:lnTo>
                    <a:lnTo>
                      <a:pt x="7070" y="928"/>
                    </a:lnTo>
                    <a:lnTo>
                      <a:pt x="7068" y="935"/>
                    </a:lnTo>
                    <a:lnTo>
                      <a:pt x="7065" y="943"/>
                    </a:lnTo>
                    <a:lnTo>
                      <a:pt x="7063" y="951"/>
                    </a:lnTo>
                    <a:lnTo>
                      <a:pt x="7060" y="959"/>
                    </a:lnTo>
                    <a:lnTo>
                      <a:pt x="7058" y="966"/>
                    </a:lnTo>
                    <a:lnTo>
                      <a:pt x="7055" y="974"/>
                    </a:lnTo>
                    <a:lnTo>
                      <a:pt x="7053" y="981"/>
                    </a:lnTo>
                    <a:lnTo>
                      <a:pt x="7051" y="989"/>
                    </a:lnTo>
                    <a:lnTo>
                      <a:pt x="7046" y="989"/>
                    </a:lnTo>
                    <a:lnTo>
                      <a:pt x="7041" y="989"/>
                    </a:lnTo>
                    <a:lnTo>
                      <a:pt x="7036" y="989"/>
                    </a:lnTo>
                    <a:lnTo>
                      <a:pt x="7031" y="989"/>
                    </a:lnTo>
                    <a:lnTo>
                      <a:pt x="7026" y="989"/>
                    </a:lnTo>
                    <a:lnTo>
                      <a:pt x="7020" y="989"/>
                    </a:lnTo>
                    <a:lnTo>
                      <a:pt x="7015" y="989"/>
                    </a:lnTo>
                    <a:lnTo>
                      <a:pt x="7010" y="989"/>
                    </a:lnTo>
                    <a:lnTo>
                      <a:pt x="7001" y="984"/>
                    </a:lnTo>
                    <a:lnTo>
                      <a:pt x="6994" y="981"/>
                    </a:lnTo>
                    <a:lnTo>
                      <a:pt x="6989" y="977"/>
                    </a:lnTo>
                    <a:lnTo>
                      <a:pt x="6984" y="974"/>
                    </a:lnTo>
                    <a:lnTo>
                      <a:pt x="6980" y="970"/>
                    </a:lnTo>
                    <a:lnTo>
                      <a:pt x="6976" y="964"/>
                    </a:lnTo>
                    <a:lnTo>
                      <a:pt x="6969" y="958"/>
                    </a:lnTo>
                    <a:lnTo>
                      <a:pt x="6963" y="949"/>
                    </a:lnTo>
                    <a:lnTo>
                      <a:pt x="6956" y="926"/>
                    </a:lnTo>
                    <a:lnTo>
                      <a:pt x="6949" y="904"/>
                    </a:lnTo>
                    <a:lnTo>
                      <a:pt x="6943" y="882"/>
                    </a:lnTo>
                    <a:lnTo>
                      <a:pt x="6937" y="861"/>
                    </a:lnTo>
                    <a:lnTo>
                      <a:pt x="6932" y="840"/>
                    </a:lnTo>
                    <a:lnTo>
                      <a:pt x="6927" y="820"/>
                    </a:lnTo>
                    <a:lnTo>
                      <a:pt x="6922" y="800"/>
                    </a:lnTo>
                    <a:lnTo>
                      <a:pt x="6916" y="779"/>
                    </a:lnTo>
                    <a:lnTo>
                      <a:pt x="6911" y="772"/>
                    </a:lnTo>
                    <a:lnTo>
                      <a:pt x="6906" y="765"/>
                    </a:lnTo>
                    <a:lnTo>
                      <a:pt x="6901" y="759"/>
                    </a:lnTo>
                    <a:lnTo>
                      <a:pt x="6897" y="753"/>
                    </a:lnTo>
                    <a:lnTo>
                      <a:pt x="6893" y="747"/>
                    </a:lnTo>
                    <a:lnTo>
                      <a:pt x="6889" y="741"/>
                    </a:lnTo>
                    <a:lnTo>
                      <a:pt x="6886" y="736"/>
                    </a:lnTo>
                    <a:lnTo>
                      <a:pt x="6883" y="731"/>
                    </a:lnTo>
                    <a:lnTo>
                      <a:pt x="6875" y="733"/>
                    </a:lnTo>
                    <a:lnTo>
                      <a:pt x="6867" y="735"/>
                    </a:lnTo>
                    <a:lnTo>
                      <a:pt x="6860" y="736"/>
                    </a:lnTo>
                    <a:lnTo>
                      <a:pt x="6852" y="737"/>
                    </a:lnTo>
                    <a:lnTo>
                      <a:pt x="6845" y="737"/>
                    </a:lnTo>
                    <a:lnTo>
                      <a:pt x="6837" y="738"/>
                    </a:lnTo>
                    <a:lnTo>
                      <a:pt x="6830" y="738"/>
                    </a:lnTo>
                    <a:lnTo>
                      <a:pt x="6823" y="738"/>
                    </a:lnTo>
                    <a:lnTo>
                      <a:pt x="6804" y="748"/>
                    </a:lnTo>
                    <a:lnTo>
                      <a:pt x="6787" y="758"/>
                    </a:lnTo>
                    <a:lnTo>
                      <a:pt x="6769" y="766"/>
                    </a:lnTo>
                    <a:lnTo>
                      <a:pt x="6751" y="775"/>
                    </a:lnTo>
                    <a:lnTo>
                      <a:pt x="6734" y="782"/>
                    </a:lnTo>
                    <a:lnTo>
                      <a:pt x="6716" y="790"/>
                    </a:lnTo>
                    <a:lnTo>
                      <a:pt x="6698" y="799"/>
                    </a:lnTo>
                    <a:lnTo>
                      <a:pt x="6681" y="806"/>
                    </a:lnTo>
                    <a:lnTo>
                      <a:pt x="6672" y="819"/>
                    </a:lnTo>
                    <a:lnTo>
                      <a:pt x="6662" y="831"/>
                    </a:lnTo>
                    <a:lnTo>
                      <a:pt x="6653" y="843"/>
                    </a:lnTo>
                    <a:lnTo>
                      <a:pt x="6645" y="856"/>
                    </a:lnTo>
                    <a:lnTo>
                      <a:pt x="6637" y="868"/>
                    </a:lnTo>
                    <a:lnTo>
                      <a:pt x="6629" y="879"/>
                    </a:lnTo>
                    <a:lnTo>
                      <a:pt x="6622" y="890"/>
                    </a:lnTo>
                    <a:lnTo>
                      <a:pt x="6613" y="901"/>
                    </a:lnTo>
                    <a:lnTo>
                      <a:pt x="6613" y="916"/>
                    </a:lnTo>
                    <a:lnTo>
                      <a:pt x="6613" y="930"/>
                    </a:lnTo>
                    <a:lnTo>
                      <a:pt x="6613" y="944"/>
                    </a:lnTo>
                    <a:lnTo>
                      <a:pt x="6613" y="958"/>
                    </a:lnTo>
                    <a:lnTo>
                      <a:pt x="6613" y="971"/>
                    </a:lnTo>
                    <a:lnTo>
                      <a:pt x="6613" y="984"/>
                    </a:lnTo>
                    <a:lnTo>
                      <a:pt x="6613" y="997"/>
                    </a:lnTo>
                    <a:lnTo>
                      <a:pt x="6613" y="1010"/>
                    </a:lnTo>
                    <a:lnTo>
                      <a:pt x="6608" y="1015"/>
                    </a:lnTo>
                    <a:lnTo>
                      <a:pt x="6603" y="1019"/>
                    </a:lnTo>
                    <a:lnTo>
                      <a:pt x="6598" y="1024"/>
                    </a:lnTo>
                    <a:lnTo>
                      <a:pt x="6594" y="1029"/>
                    </a:lnTo>
                    <a:lnTo>
                      <a:pt x="6589" y="1033"/>
                    </a:lnTo>
                    <a:lnTo>
                      <a:pt x="6584" y="1037"/>
                    </a:lnTo>
                    <a:lnTo>
                      <a:pt x="6579" y="1040"/>
                    </a:lnTo>
                    <a:lnTo>
                      <a:pt x="6574" y="1043"/>
                    </a:lnTo>
                    <a:lnTo>
                      <a:pt x="6571" y="1053"/>
                    </a:lnTo>
                    <a:lnTo>
                      <a:pt x="6568" y="1063"/>
                    </a:lnTo>
                    <a:lnTo>
                      <a:pt x="6566" y="1071"/>
                    </a:lnTo>
                    <a:lnTo>
                      <a:pt x="6564" y="1080"/>
                    </a:lnTo>
                    <a:lnTo>
                      <a:pt x="6562" y="1088"/>
                    </a:lnTo>
                    <a:lnTo>
                      <a:pt x="6561" y="1095"/>
                    </a:lnTo>
                    <a:lnTo>
                      <a:pt x="6560" y="1104"/>
                    </a:lnTo>
                    <a:lnTo>
                      <a:pt x="6560" y="1111"/>
                    </a:lnTo>
                    <a:lnTo>
                      <a:pt x="6562" y="1119"/>
                    </a:lnTo>
                    <a:lnTo>
                      <a:pt x="6563" y="1126"/>
                    </a:lnTo>
                    <a:lnTo>
                      <a:pt x="6565" y="1133"/>
                    </a:lnTo>
                    <a:lnTo>
                      <a:pt x="6565" y="1140"/>
                    </a:lnTo>
                    <a:lnTo>
                      <a:pt x="6566" y="1147"/>
                    </a:lnTo>
                    <a:lnTo>
                      <a:pt x="6566" y="1154"/>
                    </a:lnTo>
                    <a:lnTo>
                      <a:pt x="6566" y="1160"/>
                    </a:lnTo>
                    <a:lnTo>
                      <a:pt x="6566" y="1165"/>
                    </a:lnTo>
                    <a:lnTo>
                      <a:pt x="6574" y="1173"/>
                    </a:lnTo>
                    <a:lnTo>
                      <a:pt x="6581" y="1180"/>
                    </a:lnTo>
                    <a:lnTo>
                      <a:pt x="6587" y="1188"/>
                    </a:lnTo>
                    <a:lnTo>
                      <a:pt x="6593" y="1194"/>
                    </a:lnTo>
                    <a:lnTo>
                      <a:pt x="6598" y="1202"/>
                    </a:lnTo>
                    <a:lnTo>
                      <a:pt x="6603" y="1208"/>
                    </a:lnTo>
                    <a:lnTo>
                      <a:pt x="6608" y="1214"/>
                    </a:lnTo>
                    <a:lnTo>
                      <a:pt x="6613" y="1220"/>
                    </a:lnTo>
                    <a:lnTo>
                      <a:pt x="6636" y="1227"/>
                    </a:lnTo>
                    <a:lnTo>
                      <a:pt x="6658" y="1234"/>
                    </a:lnTo>
                    <a:lnTo>
                      <a:pt x="6680" y="1242"/>
                    </a:lnTo>
                    <a:lnTo>
                      <a:pt x="6700" y="1250"/>
                    </a:lnTo>
                    <a:lnTo>
                      <a:pt x="6720" y="1256"/>
                    </a:lnTo>
                    <a:lnTo>
                      <a:pt x="6741" y="1263"/>
                    </a:lnTo>
                    <a:lnTo>
                      <a:pt x="6761" y="1268"/>
                    </a:lnTo>
                    <a:lnTo>
                      <a:pt x="6782" y="1274"/>
                    </a:lnTo>
                    <a:lnTo>
                      <a:pt x="6789" y="1265"/>
                    </a:lnTo>
                    <a:lnTo>
                      <a:pt x="6796" y="1254"/>
                    </a:lnTo>
                    <a:lnTo>
                      <a:pt x="6803" y="1239"/>
                    </a:lnTo>
                    <a:lnTo>
                      <a:pt x="6811" y="1224"/>
                    </a:lnTo>
                    <a:lnTo>
                      <a:pt x="6819" y="1206"/>
                    </a:lnTo>
                    <a:lnTo>
                      <a:pt x="6830" y="1185"/>
                    </a:lnTo>
                    <a:lnTo>
                      <a:pt x="6842" y="1163"/>
                    </a:lnTo>
                    <a:lnTo>
                      <a:pt x="6855" y="1138"/>
                    </a:lnTo>
                    <a:lnTo>
                      <a:pt x="6870" y="1159"/>
                    </a:lnTo>
                    <a:lnTo>
                      <a:pt x="6886" y="1179"/>
                    </a:lnTo>
                    <a:lnTo>
                      <a:pt x="6901" y="1200"/>
                    </a:lnTo>
                    <a:lnTo>
                      <a:pt x="6915" y="1220"/>
                    </a:lnTo>
                    <a:lnTo>
                      <a:pt x="6930" y="1240"/>
                    </a:lnTo>
                    <a:lnTo>
                      <a:pt x="6944" y="1260"/>
                    </a:lnTo>
                    <a:lnTo>
                      <a:pt x="6957" y="1280"/>
                    </a:lnTo>
                    <a:lnTo>
                      <a:pt x="6969" y="1301"/>
                    </a:lnTo>
                    <a:lnTo>
                      <a:pt x="6977" y="1302"/>
                    </a:lnTo>
                    <a:lnTo>
                      <a:pt x="6983" y="1304"/>
                    </a:lnTo>
                    <a:lnTo>
                      <a:pt x="6990" y="1305"/>
                    </a:lnTo>
                    <a:lnTo>
                      <a:pt x="6996" y="1306"/>
                    </a:lnTo>
                    <a:lnTo>
                      <a:pt x="7002" y="1307"/>
                    </a:lnTo>
                    <a:lnTo>
                      <a:pt x="7008" y="1308"/>
                    </a:lnTo>
                    <a:lnTo>
                      <a:pt x="7014" y="1309"/>
                    </a:lnTo>
                    <a:lnTo>
                      <a:pt x="7019" y="1310"/>
                    </a:lnTo>
                    <a:close/>
                    <a:moveTo>
                      <a:pt x="3501" y="1287"/>
                    </a:moveTo>
                    <a:lnTo>
                      <a:pt x="3469" y="1276"/>
                    </a:lnTo>
                    <a:lnTo>
                      <a:pt x="3442" y="1267"/>
                    </a:lnTo>
                    <a:lnTo>
                      <a:pt x="3423" y="1260"/>
                    </a:lnTo>
                    <a:lnTo>
                      <a:pt x="3405" y="1254"/>
                    </a:lnTo>
                    <a:lnTo>
                      <a:pt x="3391" y="1246"/>
                    </a:lnTo>
                    <a:lnTo>
                      <a:pt x="3377" y="1239"/>
                    </a:lnTo>
                    <a:lnTo>
                      <a:pt x="3361" y="1231"/>
                    </a:lnTo>
                    <a:lnTo>
                      <a:pt x="3340" y="1220"/>
                    </a:lnTo>
                    <a:lnTo>
                      <a:pt x="3340" y="1217"/>
                    </a:lnTo>
                    <a:lnTo>
                      <a:pt x="3340" y="1214"/>
                    </a:lnTo>
                    <a:lnTo>
                      <a:pt x="3340" y="1212"/>
                    </a:lnTo>
                    <a:lnTo>
                      <a:pt x="3339" y="1209"/>
                    </a:lnTo>
                    <a:lnTo>
                      <a:pt x="3339" y="1206"/>
                    </a:lnTo>
                    <a:lnTo>
                      <a:pt x="3337" y="1202"/>
                    </a:lnTo>
                    <a:lnTo>
                      <a:pt x="3336" y="1197"/>
                    </a:lnTo>
                    <a:lnTo>
                      <a:pt x="3334" y="1192"/>
                    </a:lnTo>
                    <a:lnTo>
                      <a:pt x="3348" y="1179"/>
                    </a:lnTo>
                    <a:lnTo>
                      <a:pt x="3364" y="1166"/>
                    </a:lnTo>
                    <a:lnTo>
                      <a:pt x="3379" y="1152"/>
                    </a:lnTo>
                    <a:lnTo>
                      <a:pt x="3395" y="1137"/>
                    </a:lnTo>
                    <a:lnTo>
                      <a:pt x="3411" y="1123"/>
                    </a:lnTo>
                    <a:lnTo>
                      <a:pt x="3427" y="1108"/>
                    </a:lnTo>
                    <a:lnTo>
                      <a:pt x="3444" y="1092"/>
                    </a:lnTo>
                    <a:lnTo>
                      <a:pt x="3462" y="1077"/>
                    </a:lnTo>
                    <a:lnTo>
                      <a:pt x="3469" y="1059"/>
                    </a:lnTo>
                    <a:lnTo>
                      <a:pt x="3477" y="1040"/>
                    </a:lnTo>
                    <a:lnTo>
                      <a:pt x="3484" y="1021"/>
                    </a:lnTo>
                    <a:lnTo>
                      <a:pt x="3491" y="1002"/>
                    </a:lnTo>
                    <a:lnTo>
                      <a:pt x="3499" y="982"/>
                    </a:lnTo>
                    <a:lnTo>
                      <a:pt x="3506" y="962"/>
                    </a:lnTo>
                    <a:lnTo>
                      <a:pt x="3515" y="941"/>
                    </a:lnTo>
                    <a:lnTo>
                      <a:pt x="3522" y="921"/>
                    </a:lnTo>
                    <a:lnTo>
                      <a:pt x="3544" y="921"/>
                    </a:lnTo>
                    <a:lnTo>
                      <a:pt x="3568" y="921"/>
                    </a:lnTo>
                    <a:lnTo>
                      <a:pt x="3590" y="922"/>
                    </a:lnTo>
                    <a:lnTo>
                      <a:pt x="3613" y="922"/>
                    </a:lnTo>
                    <a:lnTo>
                      <a:pt x="3635" y="923"/>
                    </a:lnTo>
                    <a:lnTo>
                      <a:pt x="3657" y="924"/>
                    </a:lnTo>
                    <a:lnTo>
                      <a:pt x="3681" y="926"/>
                    </a:lnTo>
                    <a:lnTo>
                      <a:pt x="3703" y="928"/>
                    </a:lnTo>
                    <a:lnTo>
                      <a:pt x="3708" y="933"/>
                    </a:lnTo>
                    <a:lnTo>
                      <a:pt x="3715" y="938"/>
                    </a:lnTo>
                    <a:lnTo>
                      <a:pt x="3721" y="943"/>
                    </a:lnTo>
                    <a:lnTo>
                      <a:pt x="3728" y="950"/>
                    </a:lnTo>
                    <a:lnTo>
                      <a:pt x="3735" y="955"/>
                    </a:lnTo>
                    <a:lnTo>
                      <a:pt x="3742" y="962"/>
                    </a:lnTo>
                    <a:lnTo>
                      <a:pt x="3749" y="968"/>
                    </a:lnTo>
                    <a:lnTo>
                      <a:pt x="3757" y="975"/>
                    </a:lnTo>
                    <a:lnTo>
                      <a:pt x="3757" y="981"/>
                    </a:lnTo>
                    <a:lnTo>
                      <a:pt x="3757" y="986"/>
                    </a:lnTo>
                    <a:lnTo>
                      <a:pt x="3757" y="993"/>
                    </a:lnTo>
                    <a:lnTo>
                      <a:pt x="3757" y="1000"/>
                    </a:lnTo>
                    <a:lnTo>
                      <a:pt x="3757" y="1007"/>
                    </a:lnTo>
                    <a:lnTo>
                      <a:pt x="3757" y="1015"/>
                    </a:lnTo>
                    <a:lnTo>
                      <a:pt x="3757" y="1022"/>
                    </a:lnTo>
                    <a:lnTo>
                      <a:pt x="3757" y="1030"/>
                    </a:lnTo>
                    <a:lnTo>
                      <a:pt x="3737" y="1045"/>
                    </a:lnTo>
                    <a:lnTo>
                      <a:pt x="3717" y="1062"/>
                    </a:lnTo>
                    <a:lnTo>
                      <a:pt x="3696" y="1078"/>
                    </a:lnTo>
                    <a:lnTo>
                      <a:pt x="3676" y="1094"/>
                    </a:lnTo>
                    <a:lnTo>
                      <a:pt x="3654" y="1112"/>
                    </a:lnTo>
                    <a:lnTo>
                      <a:pt x="3633" y="1130"/>
                    </a:lnTo>
                    <a:lnTo>
                      <a:pt x="3612" y="1147"/>
                    </a:lnTo>
                    <a:lnTo>
                      <a:pt x="3589" y="1165"/>
                    </a:lnTo>
                    <a:lnTo>
                      <a:pt x="3584" y="1178"/>
                    </a:lnTo>
                    <a:lnTo>
                      <a:pt x="3579" y="1191"/>
                    </a:lnTo>
                    <a:lnTo>
                      <a:pt x="3574" y="1206"/>
                    </a:lnTo>
                    <a:lnTo>
                      <a:pt x="3569" y="1220"/>
                    </a:lnTo>
                    <a:lnTo>
                      <a:pt x="3564" y="1235"/>
                    </a:lnTo>
                    <a:lnTo>
                      <a:pt x="3559" y="1251"/>
                    </a:lnTo>
                    <a:lnTo>
                      <a:pt x="3553" y="1265"/>
                    </a:lnTo>
                    <a:lnTo>
                      <a:pt x="3548" y="1280"/>
                    </a:lnTo>
                    <a:lnTo>
                      <a:pt x="3543" y="1280"/>
                    </a:lnTo>
                    <a:lnTo>
                      <a:pt x="3538" y="1280"/>
                    </a:lnTo>
                    <a:lnTo>
                      <a:pt x="3533" y="1281"/>
                    </a:lnTo>
                    <a:lnTo>
                      <a:pt x="3528" y="1281"/>
                    </a:lnTo>
                    <a:lnTo>
                      <a:pt x="3522" y="1282"/>
                    </a:lnTo>
                    <a:lnTo>
                      <a:pt x="3516" y="1283"/>
                    </a:lnTo>
                    <a:lnTo>
                      <a:pt x="3509" y="1285"/>
                    </a:lnTo>
                    <a:lnTo>
                      <a:pt x="3501" y="1287"/>
                    </a:lnTo>
                    <a:close/>
                    <a:moveTo>
                      <a:pt x="947" y="1240"/>
                    </a:moveTo>
                    <a:lnTo>
                      <a:pt x="938" y="1235"/>
                    </a:lnTo>
                    <a:lnTo>
                      <a:pt x="932" y="1232"/>
                    </a:lnTo>
                    <a:lnTo>
                      <a:pt x="926" y="1228"/>
                    </a:lnTo>
                    <a:lnTo>
                      <a:pt x="922" y="1225"/>
                    </a:lnTo>
                    <a:lnTo>
                      <a:pt x="919" y="1222"/>
                    </a:lnTo>
                    <a:lnTo>
                      <a:pt x="916" y="1218"/>
                    </a:lnTo>
                    <a:lnTo>
                      <a:pt x="912" y="1213"/>
                    </a:lnTo>
                    <a:lnTo>
                      <a:pt x="908" y="1206"/>
                    </a:lnTo>
                    <a:lnTo>
                      <a:pt x="887" y="1199"/>
                    </a:lnTo>
                    <a:lnTo>
                      <a:pt x="870" y="1191"/>
                    </a:lnTo>
                    <a:lnTo>
                      <a:pt x="857" y="1185"/>
                    </a:lnTo>
                    <a:lnTo>
                      <a:pt x="843" y="1180"/>
                    </a:lnTo>
                    <a:lnTo>
                      <a:pt x="830" y="1174"/>
                    </a:lnTo>
                    <a:lnTo>
                      <a:pt x="817" y="1169"/>
                    </a:lnTo>
                    <a:lnTo>
                      <a:pt x="800" y="1164"/>
                    </a:lnTo>
                    <a:lnTo>
                      <a:pt x="779" y="1159"/>
                    </a:lnTo>
                    <a:lnTo>
                      <a:pt x="774" y="1156"/>
                    </a:lnTo>
                    <a:lnTo>
                      <a:pt x="768" y="1154"/>
                    </a:lnTo>
                    <a:lnTo>
                      <a:pt x="762" y="1151"/>
                    </a:lnTo>
                    <a:lnTo>
                      <a:pt x="756" y="1147"/>
                    </a:lnTo>
                    <a:lnTo>
                      <a:pt x="749" y="1144"/>
                    </a:lnTo>
                    <a:lnTo>
                      <a:pt x="740" y="1140"/>
                    </a:lnTo>
                    <a:lnTo>
                      <a:pt x="733" y="1136"/>
                    </a:lnTo>
                    <a:lnTo>
                      <a:pt x="726" y="1131"/>
                    </a:lnTo>
                    <a:lnTo>
                      <a:pt x="726" y="1124"/>
                    </a:lnTo>
                    <a:lnTo>
                      <a:pt x="726" y="1116"/>
                    </a:lnTo>
                    <a:lnTo>
                      <a:pt x="725" y="1108"/>
                    </a:lnTo>
                    <a:lnTo>
                      <a:pt x="725" y="1100"/>
                    </a:lnTo>
                    <a:lnTo>
                      <a:pt x="724" y="1091"/>
                    </a:lnTo>
                    <a:lnTo>
                      <a:pt x="723" y="1083"/>
                    </a:lnTo>
                    <a:lnTo>
                      <a:pt x="721" y="1073"/>
                    </a:lnTo>
                    <a:lnTo>
                      <a:pt x="719" y="1064"/>
                    </a:lnTo>
                    <a:lnTo>
                      <a:pt x="731" y="1045"/>
                    </a:lnTo>
                    <a:lnTo>
                      <a:pt x="744" y="1028"/>
                    </a:lnTo>
                    <a:lnTo>
                      <a:pt x="757" y="1010"/>
                    </a:lnTo>
                    <a:lnTo>
                      <a:pt x="770" y="991"/>
                    </a:lnTo>
                    <a:lnTo>
                      <a:pt x="782" y="973"/>
                    </a:lnTo>
                    <a:lnTo>
                      <a:pt x="794" y="954"/>
                    </a:lnTo>
                    <a:lnTo>
                      <a:pt x="808" y="934"/>
                    </a:lnTo>
                    <a:lnTo>
                      <a:pt x="820" y="915"/>
                    </a:lnTo>
                    <a:lnTo>
                      <a:pt x="828" y="910"/>
                    </a:lnTo>
                    <a:lnTo>
                      <a:pt x="836" y="905"/>
                    </a:lnTo>
                    <a:lnTo>
                      <a:pt x="845" y="900"/>
                    </a:lnTo>
                    <a:lnTo>
                      <a:pt x="855" y="894"/>
                    </a:lnTo>
                    <a:lnTo>
                      <a:pt x="864" y="889"/>
                    </a:lnTo>
                    <a:lnTo>
                      <a:pt x="874" y="884"/>
                    </a:lnTo>
                    <a:lnTo>
                      <a:pt x="884" y="879"/>
                    </a:lnTo>
                    <a:lnTo>
                      <a:pt x="893" y="874"/>
                    </a:lnTo>
                    <a:lnTo>
                      <a:pt x="900" y="874"/>
                    </a:lnTo>
                    <a:lnTo>
                      <a:pt x="905" y="875"/>
                    </a:lnTo>
                    <a:lnTo>
                      <a:pt x="912" y="876"/>
                    </a:lnTo>
                    <a:lnTo>
                      <a:pt x="918" y="878"/>
                    </a:lnTo>
                    <a:lnTo>
                      <a:pt x="925" y="880"/>
                    </a:lnTo>
                    <a:lnTo>
                      <a:pt x="932" y="882"/>
                    </a:lnTo>
                    <a:lnTo>
                      <a:pt x="940" y="885"/>
                    </a:lnTo>
                    <a:lnTo>
                      <a:pt x="947" y="887"/>
                    </a:lnTo>
                    <a:lnTo>
                      <a:pt x="951" y="903"/>
                    </a:lnTo>
                    <a:lnTo>
                      <a:pt x="953" y="918"/>
                    </a:lnTo>
                    <a:lnTo>
                      <a:pt x="956" y="933"/>
                    </a:lnTo>
                    <a:lnTo>
                      <a:pt x="959" y="949"/>
                    </a:lnTo>
                    <a:lnTo>
                      <a:pt x="962" y="964"/>
                    </a:lnTo>
                    <a:lnTo>
                      <a:pt x="966" y="979"/>
                    </a:lnTo>
                    <a:lnTo>
                      <a:pt x="970" y="994"/>
                    </a:lnTo>
                    <a:lnTo>
                      <a:pt x="974" y="1010"/>
                    </a:lnTo>
                    <a:lnTo>
                      <a:pt x="984" y="1022"/>
                    </a:lnTo>
                    <a:lnTo>
                      <a:pt x="994" y="1036"/>
                    </a:lnTo>
                    <a:lnTo>
                      <a:pt x="1005" y="1050"/>
                    </a:lnTo>
                    <a:lnTo>
                      <a:pt x="1016" y="1065"/>
                    </a:lnTo>
                    <a:lnTo>
                      <a:pt x="1026" y="1079"/>
                    </a:lnTo>
                    <a:lnTo>
                      <a:pt x="1038" y="1094"/>
                    </a:lnTo>
                    <a:lnTo>
                      <a:pt x="1050" y="1110"/>
                    </a:lnTo>
                    <a:lnTo>
                      <a:pt x="1062" y="1125"/>
                    </a:lnTo>
                    <a:lnTo>
                      <a:pt x="1062" y="1130"/>
                    </a:lnTo>
                    <a:lnTo>
                      <a:pt x="1062" y="1135"/>
                    </a:lnTo>
                    <a:lnTo>
                      <a:pt x="1062" y="1140"/>
                    </a:lnTo>
                    <a:lnTo>
                      <a:pt x="1063" y="1145"/>
                    </a:lnTo>
                    <a:lnTo>
                      <a:pt x="1064" y="1152"/>
                    </a:lnTo>
                    <a:lnTo>
                      <a:pt x="1065" y="1158"/>
                    </a:lnTo>
                    <a:lnTo>
                      <a:pt x="1066" y="1165"/>
                    </a:lnTo>
                    <a:lnTo>
                      <a:pt x="1069" y="1172"/>
                    </a:lnTo>
                    <a:lnTo>
                      <a:pt x="1066" y="1180"/>
                    </a:lnTo>
                    <a:lnTo>
                      <a:pt x="1063" y="1187"/>
                    </a:lnTo>
                    <a:lnTo>
                      <a:pt x="1059" y="1195"/>
                    </a:lnTo>
                    <a:lnTo>
                      <a:pt x="1055" y="1204"/>
                    </a:lnTo>
                    <a:lnTo>
                      <a:pt x="1050" y="1212"/>
                    </a:lnTo>
                    <a:lnTo>
                      <a:pt x="1045" y="1221"/>
                    </a:lnTo>
                    <a:lnTo>
                      <a:pt x="1040" y="1230"/>
                    </a:lnTo>
                    <a:lnTo>
                      <a:pt x="1035" y="1240"/>
                    </a:lnTo>
                    <a:lnTo>
                      <a:pt x="1025" y="1240"/>
                    </a:lnTo>
                    <a:lnTo>
                      <a:pt x="1015" y="1240"/>
                    </a:lnTo>
                    <a:lnTo>
                      <a:pt x="1005" y="1240"/>
                    </a:lnTo>
                    <a:lnTo>
                      <a:pt x="993" y="1240"/>
                    </a:lnTo>
                    <a:lnTo>
                      <a:pt x="983" y="1240"/>
                    </a:lnTo>
                    <a:lnTo>
                      <a:pt x="972" y="1240"/>
                    </a:lnTo>
                    <a:lnTo>
                      <a:pt x="960" y="1240"/>
                    </a:lnTo>
                    <a:lnTo>
                      <a:pt x="947" y="1240"/>
                    </a:lnTo>
                    <a:close/>
                    <a:moveTo>
                      <a:pt x="2958" y="1220"/>
                    </a:moveTo>
                    <a:lnTo>
                      <a:pt x="2937" y="1214"/>
                    </a:lnTo>
                    <a:lnTo>
                      <a:pt x="2917" y="1208"/>
                    </a:lnTo>
                    <a:lnTo>
                      <a:pt x="2896" y="1202"/>
                    </a:lnTo>
                    <a:lnTo>
                      <a:pt x="2876" y="1194"/>
                    </a:lnTo>
                    <a:lnTo>
                      <a:pt x="2854" y="1188"/>
                    </a:lnTo>
                    <a:lnTo>
                      <a:pt x="2833" y="1180"/>
                    </a:lnTo>
                    <a:lnTo>
                      <a:pt x="2812" y="1173"/>
                    </a:lnTo>
                    <a:lnTo>
                      <a:pt x="2789" y="1165"/>
                    </a:lnTo>
                    <a:lnTo>
                      <a:pt x="2774" y="1165"/>
                    </a:lnTo>
                    <a:lnTo>
                      <a:pt x="2759" y="1164"/>
                    </a:lnTo>
                    <a:lnTo>
                      <a:pt x="2744" y="1163"/>
                    </a:lnTo>
                    <a:lnTo>
                      <a:pt x="2729" y="1161"/>
                    </a:lnTo>
                    <a:lnTo>
                      <a:pt x="2714" y="1159"/>
                    </a:lnTo>
                    <a:lnTo>
                      <a:pt x="2698" y="1157"/>
                    </a:lnTo>
                    <a:lnTo>
                      <a:pt x="2683" y="1155"/>
                    </a:lnTo>
                    <a:lnTo>
                      <a:pt x="2668" y="1152"/>
                    </a:lnTo>
                    <a:lnTo>
                      <a:pt x="2653" y="1141"/>
                    </a:lnTo>
                    <a:lnTo>
                      <a:pt x="2638" y="1130"/>
                    </a:lnTo>
                    <a:lnTo>
                      <a:pt x="2623" y="1119"/>
                    </a:lnTo>
                    <a:lnTo>
                      <a:pt x="2607" y="1107"/>
                    </a:lnTo>
                    <a:lnTo>
                      <a:pt x="2591" y="1094"/>
                    </a:lnTo>
                    <a:lnTo>
                      <a:pt x="2575" y="1082"/>
                    </a:lnTo>
                    <a:lnTo>
                      <a:pt x="2558" y="1070"/>
                    </a:lnTo>
                    <a:lnTo>
                      <a:pt x="2540" y="1057"/>
                    </a:lnTo>
                    <a:lnTo>
                      <a:pt x="2538" y="1050"/>
                    </a:lnTo>
                    <a:lnTo>
                      <a:pt x="2535" y="1041"/>
                    </a:lnTo>
                    <a:lnTo>
                      <a:pt x="2533" y="1034"/>
                    </a:lnTo>
                    <a:lnTo>
                      <a:pt x="2530" y="1026"/>
                    </a:lnTo>
                    <a:lnTo>
                      <a:pt x="2528" y="1019"/>
                    </a:lnTo>
                    <a:lnTo>
                      <a:pt x="2525" y="1011"/>
                    </a:lnTo>
                    <a:lnTo>
                      <a:pt x="2523" y="1004"/>
                    </a:lnTo>
                    <a:lnTo>
                      <a:pt x="2521" y="995"/>
                    </a:lnTo>
                    <a:lnTo>
                      <a:pt x="2513" y="985"/>
                    </a:lnTo>
                    <a:lnTo>
                      <a:pt x="2506" y="974"/>
                    </a:lnTo>
                    <a:lnTo>
                      <a:pt x="2497" y="963"/>
                    </a:lnTo>
                    <a:lnTo>
                      <a:pt x="2490" y="951"/>
                    </a:lnTo>
                    <a:lnTo>
                      <a:pt x="2482" y="938"/>
                    </a:lnTo>
                    <a:lnTo>
                      <a:pt x="2475" y="926"/>
                    </a:lnTo>
                    <a:lnTo>
                      <a:pt x="2468" y="914"/>
                    </a:lnTo>
                    <a:lnTo>
                      <a:pt x="2460" y="901"/>
                    </a:lnTo>
                    <a:lnTo>
                      <a:pt x="2460" y="895"/>
                    </a:lnTo>
                    <a:lnTo>
                      <a:pt x="2460" y="889"/>
                    </a:lnTo>
                    <a:lnTo>
                      <a:pt x="2460" y="883"/>
                    </a:lnTo>
                    <a:lnTo>
                      <a:pt x="2460" y="876"/>
                    </a:lnTo>
                    <a:lnTo>
                      <a:pt x="2460" y="869"/>
                    </a:lnTo>
                    <a:lnTo>
                      <a:pt x="2460" y="862"/>
                    </a:lnTo>
                    <a:lnTo>
                      <a:pt x="2460" y="855"/>
                    </a:lnTo>
                    <a:lnTo>
                      <a:pt x="2460" y="847"/>
                    </a:lnTo>
                    <a:lnTo>
                      <a:pt x="2461" y="847"/>
                    </a:lnTo>
                    <a:lnTo>
                      <a:pt x="2461" y="846"/>
                    </a:lnTo>
                    <a:lnTo>
                      <a:pt x="2463" y="844"/>
                    </a:lnTo>
                    <a:lnTo>
                      <a:pt x="2464" y="842"/>
                    </a:lnTo>
                    <a:lnTo>
                      <a:pt x="2466" y="840"/>
                    </a:lnTo>
                    <a:lnTo>
                      <a:pt x="2469" y="838"/>
                    </a:lnTo>
                    <a:lnTo>
                      <a:pt x="2471" y="835"/>
                    </a:lnTo>
                    <a:lnTo>
                      <a:pt x="2473" y="833"/>
                    </a:lnTo>
                    <a:lnTo>
                      <a:pt x="2474" y="823"/>
                    </a:lnTo>
                    <a:lnTo>
                      <a:pt x="2475" y="812"/>
                    </a:lnTo>
                    <a:lnTo>
                      <a:pt x="2476" y="800"/>
                    </a:lnTo>
                    <a:lnTo>
                      <a:pt x="2478" y="788"/>
                    </a:lnTo>
                    <a:lnTo>
                      <a:pt x="2480" y="776"/>
                    </a:lnTo>
                    <a:lnTo>
                      <a:pt x="2482" y="764"/>
                    </a:lnTo>
                    <a:lnTo>
                      <a:pt x="2484" y="751"/>
                    </a:lnTo>
                    <a:lnTo>
                      <a:pt x="2487" y="738"/>
                    </a:lnTo>
                    <a:lnTo>
                      <a:pt x="2489" y="738"/>
                    </a:lnTo>
                    <a:lnTo>
                      <a:pt x="2492" y="737"/>
                    </a:lnTo>
                    <a:lnTo>
                      <a:pt x="2494" y="735"/>
                    </a:lnTo>
                    <a:lnTo>
                      <a:pt x="2496" y="734"/>
                    </a:lnTo>
                    <a:lnTo>
                      <a:pt x="2499" y="732"/>
                    </a:lnTo>
                    <a:lnTo>
                      <a:pt x="2501" y="729"/>
                    </a:lnTo>
                    <a:lnTo>
                      <a:pt x="2505" y="727"/>
                    </a:lnTo>
                    <a:lnTo>
                      <a:pt x="2507" y="725"/>
                    </a:lnTo>
                    <a:lnTo>
                      <a:pt x="2508" y="719"/>
                    </a:lnTo>
                    <a:lnTo>
                      <a:pt x="2509" y="713"/>
                    </a:lnTo>
                    <a:lnTo>
                      <a:pt x="2510" y="707"/>
                    </a:lnTo>
                    <a:lnTo>
                      <a:pt x="2511" y="700"/>
                    </a:lnTo>
                    <a:lnTo>
                      <a:pt x="2513" y="692"/>
                    </a:lnTo>
                    <a:lnTo>
                      <a:pt x="2516" y="685"/>
                    </a:lnTo>
                    <a:lnTo>
                      <a:pt x="2518" y="678"/>
                    </a:lnTo>
                    <a:lnTo>
                      <a:pt x="2521" y="670"/>
                    </a:lnTo>
                    <a:lnTo>
                      <a:pt x="2525" y="670"/>
                    </a:lnTo>
                    <a:lnTo>
                      <a:pt x="2530" y="670"/>
                    </a:lnTo>
                    <a:lnTo>
                      <a:pt x="2535" y="670"/>
                    </a:lnTo>
                    <a:lnTo>
                      <a:pt x="2540" y="670"/>
                    </a:lnTo>
                    <a:lnTo>
                      <a:pt x="2545" y="669"/>
                    </a:lnTo>
                    <a:lnTo>
                      <a:pt x="2550" y="668"/>
                    </a:lnTo>
                    <a:lnTo>
                      <a:pt x="2556" y="666"/>
                    </a:lnTo>
                    <a:lnTo>
                      <a:pt x="2561" y="664"/>
                    </a:lnTo>
                    <a:lnTo>
                      <a:pt x="2564" y="667"/>
                    </a:lnTo>
                    <a:lnTo>
                      <a:pt x="2566" y="670"/>
                    </a:lnTo>
                    <a:lnTo>
                      <a:pt x="2568" y="674"/>
                    </a:lnTo>
                    <a:lnTo>
                      <a:pt x="2571" y="678"/>
                    </a:lnTo>
                    <a:lnTo>
                      <a:pt x="2573" y="682"/>
                    </a:lnTo>
                    <a:lnTo>
                      <a:pt x="2576" y="687"/>
                    </a:lnTo>
                    <a:lnTo>
                      <a:pt x="2578" y="692"/>
                    </a:lnTo>
                    <a:lnTo>
                      <a:pt x="2581" y="698"/>
                    </a:lnTo>
                    <a:lnTo>
                      <a:pt x="2581" y="718"/>
                    </a:lnTo>
                    <a:lnTo>
                      <a:pt x="2581" y="738"/>
                    </a:lnTo>
                    <a:lnTo>
                      <a:pt x="2581" y="759"/>
                    </a:lnTo>
                    <a:lnTo>
                      <a:pt x="2582" y="780"/>
                    </a:lnTo>
                    <a:lnTo>
                      <a:pt x="2582" y="801"/>
                    </a:lnTo>
                    <a:lnTo>
                      <a:pt x="2584" y="822"/>
                    </a:lnTo>
                    <a:lnTo>
                      <a:pt x="2585" y="844"/>
                    </a:lnTo>
                    <a:lnTo>
                      <a:pt x="2587" y="867"/>
                    </a:lnTo>
                    <a:lnTo>
                      <a:pt x="2595" y="882"/>
                    </a:lnTo>
                    <a:lnTo>
                      <a:pt x="2602" y="898"/>
                    </a:lnTo>
                    <a:lnTo>
                      <a:pt x="2611" y="913"/>
                    </a:lnTo>
                    <a:lnTo>
                      <a:pt x="2619" y="929"/>
                    </a:lnTo>
                    <a:lnTo>
                      <a:pt x="2627" y="944"/>
                    </a:lnTo>
                    <a:lnTo>
                      <a:pt x="2636" y="962"/>
                    </a:lnTo>
                    <a:lnTo>
                      <a:pt x="2645" y="978"/>
                    </a:lnTo>
                    <a:lnTo>
                      <a:pt x="2655" y="995"/>
                    </a:lnTo>
                    <a:lnTo>
                      <a:pt x="2658" y="999"/>
                    </a:lnTo>
                    <a:lnTo>
                      <a:pt x="2661" y="1002"/>
                    </a:lnTo>
                    <a:lnTo>
                      <a:pt x="2665" y="1006"/>
                    </a:lnTo>
                    <a:lnTo>
                      <a:pt x="2669" y="1010"/>
                    </a:lnTo>
                    <a:lnTo>
                      <a:pt x="2674" y="1015"/>
                    </a:lnTo>
                    <a:lnTo>
                      <a:pt x="2678" y="1020"/>
                    </a:lnTo>
                    <a:lnTo>
                      <a:pt x="2683" y="1025"/>
                    </a:lnTo>
                    <a:lnTo>
                      <a:pt x="2688" y="1030"/>
                    </a:lnTo>
                    <a:lnTo>
                      <a:pt x="2707" y="1037"/>
                    </a:lnTo>
                    <a:lnTo>
                      <a:pt x="2725" y="1045"/>
                    </a:lnTo>
                    <a:lnTo>
                      <a:pt x="2744" y="1053"/>
                    </a:lnTo>
                    <a:lnTo>
                      <a:pt x="2764" y="1061"/>
                    </a:lnTo>
                    <a:lnTo>
                      <a:pt x="2783" y="1070"/>
                    </a:lnTo>
                    <a:lnTo>
                      <a:pt x="2802" y="1078"/>
                    </a:lnTo>
                    <a:lnTo>
                      <a:pt x="2823" y="1087"/>
                    </a:lnTo>
                    <a:lnTo>
                      <a:pt x="2843" y="1098"/>
                    </a:lnTo>
                    <a:lnTo>
                      <a:pt x="2864" y="1103"/>
                    </a:lnTo>
                    <a:lnTo>
                      <a:pt x="2884" y="1108"/>
                    </a:lnTo>
                    <a:lnTo>
                      <a:pt x="2906" y="1113"/>
                    </a:lnTo>
                    <a:lnTo>
                      <a:pt x="2928" y="1119"/>
                    </a:lnTo>
                    <a:lnTo>
                      <a:pt x="2950" y="1125"/>
                    </a:lnTo>
                    <a:lnTo>
                      <a:pt x="2973" y="1131"/>
                    </a:lnTo>
                    <a:lnTo>
                      <a:pt x="2995" y="1137"/>
                    </a:lnTo>
                    <a:lnTo>
                      <a:pt x="3018" y="1144"/>
                    </a:lnTo>
                    <a:lnTo>
                      <a:pt x="3018" y="1147"/>
                    </a:lnTo>
                    <a:lnTo>
                      <a:pt x="3019" y="1150"/>
                    </a:lnTo>
                    <a:lnTo>
                      <a:pt x="3020" y="1153"/>
                    </a:lnTo>
                    <a:lnTo>
                      <a:pt x="3022" y="1155"/>
                    </a:lnTo>
                    <a:lnTo>
                      <a:pt x="3024" y="1158"/>
                    </a:lnTo>
                    <a:lnTo>
                      <a:pt x="3026" y="1160"/>
                    </a:lnTo>
                    <a:lnTo>
                      <a:pt x="3029" y="1163"/>
                    </a:lnTo>
                    <a:lnTo>
                      <a:pt x="3031" y="1165"/>
                    </a:lnTo>
                    <a:lnTo>
                      <a:pt x="3031" y="1170"/>
                    </a:lnTo>
                    <a:lnTo>
                      <a:pt x="3031" y="1175"/>
                    </a:lnTo>
                    <a:lnTo>
                      <a:pt x="3031" y="1180"/>
                    </a:lnTo>
                    <a:lnTo>
                      <a:pt x="3030" y="1185"/>
                    </a:lnTo>
                    <a:lnTo>
                      <a:pt x="3030" y="1190"/>
                    </a:lnTo>
                    <a:lnTo>
                      <a:pt x="3028" y="1195"/>
                    </a:lnTo>
                    <a:lnTo>
                      <a:pt x="3027" y="1201"/>
                    </a:lnTo>
                    <a:lnTo>
                      <a:pt x="3025" y="1206"/>
                    </a:lnTo>
                    <a:lnTo>
                      <a:pt x="3016" y="1211"/>
                    </a:lnTo>
                    <a:lnTo>
                      <a:pt x="3009" y="1214"/>
                    </a:lnTo>
                    <a:lnTo>
                      <a:pt x="3002" y="1216"/>
                    </a:lnTo>
                    <a:lnTo>
                      <a:pt x="2996" y="1218"/>
                    </a:lnTo>
                    <a:lnTo>
                      <a:pt x="2989" y="1219"/>
                    </a:lnTo>
                    <a:lnTo>
                      <a:pt x="2981" y="1219"/>
                    </a:lnTo>
                    <a:lnTo>
                      <a:pt x="2971" y="1220"/>
                    </a:lnTo>
                    <a:lnTo>
                      <a:pt x="2958" y="1220"/>
                    </a:lnTo>
                    <a:close/>
                    <a:moveTo>
                      <a:pt x="2077" y="1131"/>
                    </a:moveTo>
                    <a:lnTo>
                      <a:pt x="2059" y="1126"/>
                    </a:lnTo>
                    <a:lnTo>
                      <a:pt x="2041" y="1121"/>
                    </a:lnTo>
                    <a:lnTo>
                      <a:pt x="2024" y="1116"/>
                    </a:lnTo>
                    <a:lnTo>
                      <a:pt x="2007" y="1111"/>
                    </a:lnTo>
                    <a:lnTo>
                      <a:pt x="1988" y="1106"/>
                    </a:lnTo>
                    <a:lnTo>
                      <a:pt x="1971" y="1101"/>
                    </a:lnTo>
                    <a:lnTo>
                      <a:pt x="1954" y="1095"/>
                    </a:lnTo>
                    <a:lnTo>
                      <a:pt x="1935" y="1090"/>
                    </a:lnTo>
                    <a:lnTo>
                      <a:pt x="1938" y="1073"/>
                    </a:lnTo>
                    <a:lnTo>
                      <a:pt x="1939" y="1059"/>
                    </a:lnTo>
                    <a:lnTo>
                      <a:pt x="1941" y="1049"/>
                    </a:lnTo>
                    <a:lnTo>
                      <a:pt x="1943" y="1041"/>
                    </a:lnTo>
                    <a:lnTo>
                      <a:pt x="1945" y="1036"/>
                    </a:lnTo>
                    <a:lnTo>
                      <a:pt x="1947" y="1031"/>
                    </a:lnTo>
                    <a:lnTo>
                      <a:pt x="1951" y="1027"/>
                    </a:lnTo>
                    <a:lnTo>
                      <a:pt x="1956" y="1023"/>
                    </a:lnTo>
                    <a:lnTo>
                      <a:pt x="1986" y="1023"/>
                    </a:lnTo>
                    <a:lnTo>
                      <a:pt x="2016" y="1024"/>
                    </a:lnTo>
                    <a:lnTo>
                      <a:pt x="2046" y="1025"/>
                    </a:lnTo>
                    <a:lnTo>
                      <a:pt x="2077" y="1027"/>
                    </a:lnTo>
                    <a:lnTo>
                      <a:pt x="2107" y="1029"/>
                    </a:lnTo>
                    <a:lnTo>
                      <a:pt x="2137" y="1031"/>
                    </a:lnTo>
                    <a:lnTo>
                      <a:pt x="2168" y="1034"/>
                    </a:lnTo>
                    <a:lnTo>
                      <a:pt x="2197" y="1036"/>
                    </a:lnTo>
                    <a:lnTo>
                      <a:pt x="2198" y="1036"/>
                    </a:lnTo>
                    <a:lnTo>
                      <a:pt x="2198" y="1037"/>
                    </a:lnTo>
                    <a:lnTo>
                      <a:pt x="2200" y="1039"/>
                    </a:lnTo>
                    <a:lnTo>
                      <a:pt x="2201" y="1040"/>
                    </a:lnTo>
                    <a:lnTo>
                      <a:pt x="2204" y="1042"/>
                    </a:lnTo>
                    <a:lnTo>
                      <a:pt x="2207" y="1045"/>
                    </a:lnTo>
                    <a:lnTo>
                      <a:pt x="2209" y="1048"/>
                    </a:lnTo>
                    <a:lnTo>
                      <a:pt x="2212" y="1050"/>
                    </a:lnTo>
                    <a:lnTo>
                      <a:pt x="2229" y="1050"/>
                    </a:lnTo>
                    <a:lnTo>
                      <a:pt x="2247" y="1050"/>
                    </a:lnTo>
                    <a:lnTo>
                      <a:pt x="2267" y="1050"/>
                    </a:lnTo>
                    <a:lnTo>
                      <a:pt x="2286" y="1050"/>
                    </a:lnTo>
                    <a:lnTo>
                      <a:pt x="2306" y="1050"/>
                    </a:lnTo>
                    <a:lnTo>
                      <a:pt x="2326" y="1050"/>
                    </a:lnTo>
                    <a:lnTo>
                      <a:pt x="2345" y="1050"/>
                    </a:lnTo>
                    <a:lnTo>
                      <a:pt x="2366" y="1050"/>
                    </a:lnTo>
                    <a:lnTo>
                      <a:pt x="2366" y="1056"/>
                    </a:lnTo>
                    <a:lnTo>
                      <a:pt x="2366" y="1062"/>
                    </a:lnTo>
                    <a:lnTo>
                      <a:pt x="2366" y="1068"/>
                    </a:lnTo>
                    <a:lnTo>
                      <a:pt x="2367" y="1075"/>
                    </a:lnTo>
                    <a:lnTo>
                      <a:pt x="2368" y="1082"/>
                    </a:lnTo>
                    <a:lnTo>
                      <a:pt x="2369" y="1089"/>
                    </a:lnTo>
                    <a:lnTo>
                      <a:pt x="2370" y="1096"/>
                    </a:lnTo>
                    <a:lnTo>
                      <a:pt x="2373" y="1105"/>
                    </a:lnTo>
                    <a:lnTo>
                      <a:pt x="2370" y="1105"/>
                    </a:lnTo>
                    <a:lnTo>
                      <a:pt x="2368" y="1106"/>
                    </a:lnTo>
                    <a:lnTo>
                      <a:pt x="2365" y="1107"/>
                    </a:lnTo>
                    <a:lnTo>
                      <a:pt x="2363" y="1109"/>
                    </a:lnTo>
                    <a:lnTo>
                      <a:pt x="2360" y="1111"/>
                    </a:lnTo>
                    <a:lnTo>
                      <a:pt x="2358" y="1113"/>
                    </a:lnTo>
                    <a:lnTo>
                      <a:pt x="2355" y="1115"/>
                    </a:lnTo>
                    <a:lnTo>
                      <a:pt x="2352" y="1118"/>
                    </a:lnTo>
                    <a:lnTo>
                      <a:pt x="2319" y="1118"/>
                    </a:lnTo>
                    <a:lnTo>
                      <a:pt x="2286" y="1119"/>
                    </a:lnTo>
                    <a:lnTo>
                      <a:pt x="2251" y="1120"/>
                    </a:lnTo>
                    <a:lnTo>
                      <a:pt x="2217" y="1122"/>
                    </a:lnTo>
                    <a:lnTo>
                      <a:pt x="2182" y="1124"/>
                    </a:lnTo>
                    <a:lnTo>
                      <a:pt x="2147" y="1126"/>
                    </a:lnTo>
                    <a:lnTo>
                      <a:pt x="2112" y="1129"/>
                    </a:lnTo>
                    <a:lnTo>
                      <a:pt x="2077" y="1131"/>
                    </a:lnTo>
                    <a:close/>
                    <a:moveTo>
                      <a:pt x="1492" y="1131"/>
                    </a:moveTo>
                    <a:lnTo>
                      <a:pt x="1492" y="1124"/>
                    </a:lnTo>
                    <a:lnTo>
                      <a:pt x="1493" y="1116"/>
                    </a:lnTo>
                    <a:lnTo>
                      <a:pt x="1494" y="1108"/>
                    </a:lnTo>
                    <a:lnTo>
                      <a:pt x="1496" y="1100"/>
                    </a:lnTo>
                    <a:lnTo>
                      <a:pt x="1498" y="1091"/>
                    </a:lnTo>
                    <a:lnTo>
                      <a:pt x="1501" y="1083"/>
                    </a:lnTo>
                    <a:lnTo>
                      <a:pt x="1503" y="1073"/>
                    </a:lnTo>
                    <a:lnTo>
                      <a:pt x="1506" y="1064"/>
                    </a:lnTo>
                    <a:lnTo>
                      <a:pt x="1508" y="1061"/>
                    </a:lnTo>
                    <a:lnTo>
                      <a:pt x="1511" y="1059"/>
                    </a:lnTo>
                    <a:lnTo>
                      <a:pt x="1514" y="1056"/>
                    </a:lnTo>
                    <a:lnTo>
                      <a:pt x="1517" y="1054"/>
                    </a:lnTo>
                    <a:lnTo>
                      <a:pt x="1520" y="1051"/>
                    </a:lnTo>
                    <a:lnTo>
                      <a:pt x="1523" y="1049"/>
                    </a:lnTo>
                    <a:lnTo>
                      <a:pt x="1528" y="1045"/>
                    </a:lnTo>
                    <a:lnTo>
                      <a:pt x="1532" y="1043"/>
                    </a:lnTo>
                    <a:lnTo>
                      <a:pt x="1535" y="1043"/>
                    </a:lnTo>
                    <a:lnTo>
                      <a:pt x="1537" y="1044"/>
                    </a:lnTo>
                    <a:lnTo>
                      <a:pt x="1540" y="1045"/>
                    </a:lnTo>
                    <a:lnTo>
                      <a:pt x="1542" y="1048"/>
                    </a:lnTo>
                    <a:lnTo>
                      <a:pt x="1545" y="1050"/>
                    </a:lnTo>
                    <a:lnTo>
                      <a:pt x="1547" y="1052"/>
                    </a:lnTo>
                    <a:lnTo>
                      <a:pt x="1549" y="1055"/>
                    </a:lnTo>
                    <a:lnTo>
                      <a:pt x="1553" y="1057"/>
                    </a:lnTo>
                    <a:lnTo>
                      <a:pt x="1560" y="1050"/>
                    </a:lnTo>
                    <a:lnTo>
                      <a:pt x="1566" y="1044"/>
                    </a:lnTo>
                    <a:lnTo>
                      <a:pt x="1572" y="1039"/>
                    </a:lnTo>
                    <a:lnTo>
                      <a:pt x="1581" y="1035"/>
                    </a:lnTo>
                    <a:lnTo>
                      <a:pt x="1593" y="1029"/>
                    </a:lnTo>
                    <a:lnTo>
                      <a:pt x="1610" y="1022"/>
                    </a:lnTo>
                    <a:lnTo>
                      <a:pt x="1631" y="1014"/>
                    </a:lnTo>
                    <a:lnTo>
                      <a:pt x="1660" y="1003"/>
                    </a:lnTo>
                    <a:lnTo>
                      <a:pt x="1663" y="1000"/>
                    </a:lnTo>
                    <a:lnTo>
                      <a:pt x="1666" y="997"/>
                    </a:lnTo>
                    <a:lnTo>
                      <a:pt x="1670" y="992"/>
                    </a:lnTo>
                    <a:lnTo>
                      <a:pt x="1674" y="988"/>
                    </a:lnTo>
                    <a:lnTo>
                      <a:pt x="1679" y="983"/>
                    </a:lnTo>
                    <a:lnTo>
                      <a:pt x="1684" y="979"/>
                    </a:lnTo>
                    <a:lnTo>
                      <a:pt x="1688" y="974"/>
                    </a:lnTo>
                    <a:lnTo>
                      <a:pt x="1693" y="969"/>
                    </a:lnTo>
                    <a:lnTo>
                      <a:pt x="1699" y="968"/>
                    </a:lnTo>
                    <a:lnTo>
                      <a:pt x="1705" y="968"/>
                    </a:lnTo>
                    <a:lnTo>
                      <a:pt x="1712" y="966"/>
                    </a:lnTo>
                    <a:lnTo>
                      <a:pt x="1718" y="965"/>
                    </a:lnTo>
                    <a:lnTo>
                      <a:pt x="1725" y="963"/>
                    </a:lnTo>
                    <a:lnTo>
                      <a:pt x="1732" y="960"/>
                    </a:lnTo>
                    <a:lnTo>
                      <a:pt x="1740" y="958"/>
                    </a:lnTo>
                    <a:lnTo>
                      <a:pt x="1747" y="955"/>
                    </a:lnTo>
                    <a:lnTo>
                      <a:pt x="1758" y="950"/>
                    </a:lnTo>
                    <a:lnTo>
                      <a:pt x="1769" y="943"/>
                    </a:lnTo>
                    <a:lnTo>
                      <a:pt x="1780" y="937"/>
                    </a:lnTo>
                    <a:lnTo>
                      <a:pt x="1792" y="930"/>
                    </a:lnTo>
                    <a:lnTo>
                      <a:pt x="1805" y="923"/>
                    </a:lnTo>
                    <a:lnTo>
                      <a:pt x="1817" y="916"/>
                    </a:lnTo>
                    <a:lnTo>
                      <a:pt x="1829" y="909"/>
                    </a:lnTo>
                    <a:lnTo>
                      <a:pt x="1841" y="901"/>
                    </a:lnTo>
                    <a:lnTo>
                      <a:pt x="1842" y="911"/>
                    </a:lnTo>
                    <a:lnTo>
                      <a:pt x="1842" y="921"/>
                    </a:lnTo>
                    <a:lnTo>
                      <a:pt x="1844" y="931"/>
                    </a:lnTo>
                    <a:lnTo>
                      <a:pt x="1845" y="941"/>
                    </a:lnTo>
                    <a:lnTo>
                      <a:pt x="1847" y="952"/>
                    </a:lnTo>
                    <a:lnTo>
                      <a:pt x="1850" y="962"/>
                    </a:lnTo>
                    <a:lnTo>
                      <a:pt x="1853" y="972"/>
                    </a:lnTo>
                    <a:lnTo>
                      <a:pt x="1855" y="982"/>
                    </a:lnTo>
                    <a:lnTo>
                      <a:pt x="1842" y="990"/>
                    </a:lnTo>
                    <a:lnTo>
                      <a:pt x="1830" y="999"/>
                    </a:lnTo>
                    <a:lnTo>
                      <a:pt x="1817" y="1008"/>
                    </a:lnTo>
                    <a:lnTo>
                      <a:pt x="1804" y="1017"/>
                    </a:lnTo>
                    <a:lnTo>
                      <a:pt x="1790" y="1027"/>
                    </a:lnTo>
                    <a:lnTo>
                      <a:pt x="1777" y="1036"/>
                    </a:lnTo>
                    <a:lnTo>
                      <a:pt x="1763" y="1046"/>
                    </a:lnTo>
                    <a:lnTo>
                      <a:pt x="1747" y="1057"/>
                    </a:lnTo>
                    <a:lnTo>
                      <a:pt x="1719" y="1068"/>
                    </a:lnTo>
                    <a:lnTo>
                      <a:pt x="1695" y="1077"/>
                    </a:lnTo>
                    <a:lnTo>
                      <a:pt x="1677" y="1083"/>
                    </a:lnTo>
                    <a:lnTo>
                      <a:pt x="1662" y="1088"/>
                    </a:lnTo>
                    <a:lnTo>
                      <a:pt x="1646" y="1092"/>
                    </a:lnTo>
                    <a:lnTo>
                      <a:pt x="1630" y="1095"/>
                    </a:lnTo>
                    <a:lnTo>
                      <a:pt x="1611" y="1100"/>
                    </a:lnTo>
                    <a:lnTo>
                      <a:pt x="1586" y="1105"/>
                    </a:lnTo>
                    <a:lnTo>
                      <a:pt x="1586" y="1107"/>
                    </a:lnTo>
                    <a:lnTo>
                      <a:pt x="1585" y="1110"/>
                    </a:lnTo>
                    <a:lnTo>
                      <a:pt x="1583" y="1112"/>
                    </a:lnTo>
                    <a:lnTo>
                      <a:pt x="1582" y="1115"/>
                    </a:lnTo>
                    <a:lnTo>
                      <a:pt x="1580" y="1117"/>
                    </a:lnTo>
                    <a:lnTo>
                      <a:pt x="1578" y="1120"/>
                    </a:lnTo>
                    <a:lnTo>
                      <a:pt x="1575" y="1122"/>
                    </a:lnTo>
                    <a:lnTo>
                      <a:pt x="1573" y="1125"/>
                    </a:lnTo>
                    <a:lnTo>
                      <a:pt x="1563" y="1125"/>
                    </a:lnTo>
                    <a:lnTo>
                      <a:pt x="1553" y="1125"/>
                    </a:lnTo>
                    <a:lnTo>
                      <a:pt x="1542" y="1125"/>
                    </a:lnTo>
                    <a:lnTo>
                      <a:pt x="1532" y="1125"/>
                    </a:lnTo>
                    <a:lnTo>
                      <a:pt x="1522" y="1126"/>
                    </a:lnTo>
                    <a:lnTo>
                      <a:pt x="1512" y="1127"/>
                    </a:lnTo>
                    <a:lnTo>
                      <a:pt x="1503" y="1129"/>
                    </a:lnTo>
                    <a:lnTo>
                      <a:pt x="1492" y="1131"/>
                    </a:lnTo>
                    <a:close/>
                    <a:moveTo>
                      <a:pt x="2950" y="1090"/>
                    </a:moveTo>
                    <a:lnTo>
                      <a:pt x="2933" y="1088"/>
                    </a:lnTo>
                    <a:lnTo>
                      <a:pt x="2914" y="1084"/>
                    </a:lnTo>
                    <a:lnTo>
                      <a:pt x="2895" y="1080"/>
                    </a:lnTo>
                    <a:lnTo>
                      <a:pt x="2876" y="1076"/>
                    </a:lnTo>
                    <a:lnTo>
                      <a:pt x="2857" y="1072"/>
                    </a:lnTo>
                    <a:lnTo>
                      <a:pt x="2836" y="1067"/>
                    </a:lnTo>
                    <a:lnTo>
                      <a:pt x="2816" y="1062"/>
                    </a:lnTo>
                    <a:lnTo>
                      <a:pt x="2796" y="1057"/>
                    </a:lnTo>
                    <a:lnTo>
                      <a:pt x="2791" y="1052"/>
                    </a:lnTo>
                    <a:lnTo>
                      <a:pt x="2786" y="1046"/>
                    </a:lnTo>
                    <a:lnTo>
                      <a:pt x="2781" y="1041"/>
                    </a:lnTo>
                    <a:lnTo>
                      <a:pt x="2776" y="1036"/>
                    </a:lnTo>
                    <a:lnTo>
                      <a:pt x="2771" y="1031"/>
                    </a:lnTo>
                    <a:lnTo>
                      <a:pt x="2766" y="1026"/>
                    </a:lnTo>
                    <a:lnTo>
                      <a:pt x="2761" y="1021"/>
                    </a:lnTo>
                    <a:lnTo>
                      <a:pt x="2756" y="1016"/>
                    </a:lnTo>
                    <a:lnTo>
                      <a:pt x="2756" y="1009"/>
                    </a:lnTo>
                    <a:lnTo>
                      <a:pt x="2756" y="1001"/>
                    </a:lnTo>
                    <a:lnTo>
                      <a:pt x="2756" y="992"/>
                    </a:lnTo>
                    <a:lnTo>
                      <a:pt x="2754" y="985"/>
                    </a:lnTo>
                    <a:lnTo>
                      <a:pt x="2753" y="976"/>
                    </a:lnTo>
                    <a:lnTo>
                      <a:pt x="2752" y="968"/>
                    </a:lnTo>
                    <a:lnTo>
                      <a:pt x="2751" y="958"/>
                    </a:lnTo>
                    <a:lnTo>
                      <a:pt x="2749" y="949"/>
                    </a:lnTo>
                    <a:lnTo>
                      <a:pt x="2751" y="943"/>
                    </a:lnTo>
                    <a:lnTo>
                      <a:pt x="2756" y="938"/>
                    </a:lnTo>
                    <a:lnTo>
                      <a:pt x="2759" y="933"/>
                    </a:lnTo>
                    <a:lnTo>
                      <a:pt x="2764" y="928"/>
                    </a:lnTo>
                    <a:lnTo>
                      <a:pt x="2768" y="923"/>
                    </a:lnTo>
                    <a:lnTo>
                      <a:pt x="2773" y="918"/>
                    </a:lnTo>
                    <a:lnTo>
                      <a:pt x="2778" y="913"/>
                    </a:lnTo>
                    <a:lnTo>
                      <a:pt x="2782" y="908"/>
                    </a:lnTo>
                    <a:lnTo>
                      <a:pt x="2792" y="887"/>
                    </a:lnTo>
                    <a:lnTo>
                      <a:pt x="2802" y="866"/>
                    </a:lnTo>
                    <a:lnTo>
                      <a:pt x="2813" y="844"/>
                    </a:lnTo>
                    <a:lnTo>
                      <a:pt x="2823" y="822"/>
                    </a:lnTo>
                    <a:lnTo>
                      <a:pt x="2833" y="800"/>
                    </a:lnTo>
                    <a:lnTo>
                      <a:pt x="2843" y="777"/>
                    </a:lnTo>
                    <a:lnTo>
                      <a:pt x="2853" y="755"/>
                    </a:lnTo>
                    <a:lnTo>
                      <a:pt x="2864" y="731"/>
                    </a:lnTo>
                    <a:lnTo>
                      <a:pt x="2861" y="724"/>
                    </a:lnTo>
                    <a:lnTo>
                      <a:pt x="2859" y="716"/>
                    </a:lnTo>
                    <a:lnTo>
                      <a:pt x="2856" y="709"/>
                    </a:lnTo>
                    <a:lnTo>
                      <a:pt x="2853" y="701"/>
                    </a:lnTo>
                    <a:lnTo>
                      <a:pt x="2850" y="693"/>
                    </a:lnTo>
                    <a:lnTo>
                      <a:pt x="2848" y="685"/>
                    </a:lnTo>
                    <a:lnTo>
                      <a:pt x="2845" y="678"/>
                    </a:lnTo>
                    <a:lnTo>
                      <a:pt x="2843" y="670"/>
                    </a:lnTo>
                    <a:lnTo>
                      <a:pt x="2843" y="663"/>
                    </a:lnTo>
                    <a:lnTo>
                      <a:pt x="2843" y="655"/>
                    </a:lnTo>
                    <a:lnTo>
                      <a:pt x="2843" y="648"/>
                    </a:lnTo>
                    <a:lnTo>
                      <a:pt x="2843" y="639"/>
                    </a:lnTo>
                    <a:lnTo>
                      <a:pt x="2843" y="632"/>
                    </a:lnTo>
                    <a:lnTo>
                      <a:pt x="2843" y="625"/>
                    </a:lnTo>
                    <a:lnTo>
                      <a:pt x="2843" y="617"/>
                    </a:lnTo>
                    <a:lnTo>
                      <a:pt x="2843" y="610"/>
                    </a:lnTo>
                    <a:lnTo>
                      <a:pt x="2857" y="605"/>
                    </a:lnTo>
                    <a:lnTo>
                      <a:pt x="2868" y="602"/>
                    </a:lnTo>
                    <a:lnTo>
                      <a:pt x="2880" y="599"/>
                    </a:lnTo>
                    <a:lnTo>
                      <a:pt x="2893" y="597"/>
                    </a:lnTo>
                    <a:lnTo>
                      <a:pt x="2911" y="595"/>
                    </a:lnTo>
                    <a:lnTo>
                      <a:pt x="2934" y="594"/>
                    </a:lnTo>
                    <a:lnTo>
                      <a:pt x="2965" y="591"/>
                    </a:lnTo>
                    <a:lnTo>
                      <a:pt x="3004" y="589"/>
                    </a:lnTo>
                    <a:lnTo>
                      <a:pt x="3022" y="597"/>
                    </a:lnTo>
                    <a:lnTo>
                      <a:pt x="3040" y="605"/>
                    </a:lnTo>
                    <a:lnTo>
                      <a:pt x="3058" y="612"/>
                    </a:lnTo>
                    <a:lnTo>
                      <a:pt x="3076" y="620"/>
                    </a:lnTo>
                    <a:lnTo>
                      <a:pt x="3094" y="629"/>
                    </a:lnTo>
                    <a:lnTo>
                      <a:pt x="3113" y="637"/>
                    </a:lnTo>
                    <a:lnTo>
                      <a:pt x="3132" y="647"/>
                    </a:lnTo>
                    <a:lnTo>
                      <a:pt x="3152" y="657"/>
                    </a:lnTo>
                    <a:lnTo>
                      <a:pt x="3160" y="667"/>
                    </a:lnTo>
                    <a:lnTo>
                      <a:pt x="3168" y="678"/>
                    </a:lnTo>
                    <a:lnTo>
                      <a:pt x="3175" y="689"/>
                    </a:lnTo>
                    <a:lnTo>
                      <a:pt x="3183" y="702"/>
                    </a:lnTo>
                    <a:lnTo>
                      <a:pt x="3191" y="714"/>
                    </a:lnTo>
                    <a:lnTo>
                      <a:pt x="3200" y="726"/>
                    </a:lnTo>
                    <a:lnTo>
                      <a:pt x="3210" y="739"/>
                    </a:lnTo>
                    <a:lnTo>
                      <a:pt x="3220" y="752"/>
                    </a:lnTo>
                    <a:lnTo>
                      <a:pt x="3219" y="755"/>
                    </a:lnTo>
                    <a:lnTo>
                      <a:pt x="3219" y="757"/>
                    </a:lnTo>
                    <a:lnTo>
                      <a:pt x="3217" y="760"/>
                    </a:lnTo>
                    <a:lnTo>
                      <a:pt x="3216" y="762"/>
                    </a:lnTo>
                    <a:lnTo>
                      <a:pt x="3214" y="765"/>
                    </a:lnTo>
                    <a:lnTo>
                      <a:pt x="3211" y="767"/>
                    </a:lnTo>
                    <a:lnTo>
                      <a:pt x="3209" y="770"/>
                    </a:lnTo>
                    <a:lnTo>
                      <a:pt x="3205" y="772"/>
                    </a:lnTo>
                    <a:lnTo>
                      <a:pt x="3193" y="775"/>
                    </a:lnTo>
                    <a:lnTo>
                      <a:pt x="3181" y="778"/>
                    </a:lnTo>
                    <a:lnTo>
                      <a:pt x="3168" y="782"/>
                    </a:lnTo>
                    <a:lnTo>
                      <a:pt x="3155" y="786"/>
                    </a:lnTo>
                    <a:lnTo>
                      <a:pt x="3143" y="791"/>
                    </a:lnTo>
                    <a:lnTo>
                      <a:pt x="3130" y="796"/>
                    </a:lnTo>
                    <a:lnTo>
                      <a:pt x="3118" y="801"/>
                    </a:lnTo>
                    <a:lnTo>
                      <a:pt x="3105" y="806"/>
                    </a:lnTo>
                    <a:lnTo>
                      <a:pt x="3094" y="817"/>
                    </a:lnTo>
                    <a:lnTo>
                      <a:pt x="3085" y="826"/>
                    </a:lnTo>
                    <a:lnTo>
                      <a:pt x="3078" y="835"/>
                    </a:lnTo>
                    <a:lnTo>
                      <a:pt x="3072" y="843"/>
                    </a:lnTo>
                    <a:lnTo>
                      <a:pt x="3065" y="853"/>
                    </a:lnTo>
                    <a:lnTo>
                      <a:pt x="3058" y="865"/>
                    </a:lnTo>
                    <a:lnTo>
                      <a:pt x="3049" y="880"/>
                    </a:lnTo>
                    <a:lnTo>
                      <a:pt x="3038" y="901"/>
                    </a:lnTo>
                    <a:lnTo>
                      <a:pt x="3035" y="922"/>
                    </a:lnTo>
                    <a:lnTo>
                      <a:pt x="3033" y="942"/>
                    </a:lnTo>
                    <a:lnTo>
                      <a:pt x="3030" y="965"/>
                    </a:lnTo>
                    <a:lnTo>
                      <a:pt x="3027" y="986"/>
                    </a:lnTo>
                    <a:lnTo>
                      <a:pt x="3024" y="1009"/>
                    </a:lnTo>
                    <a:lnTo>
                      <a:pt x="3020" y="1031"/>
                    </a:lnTo>
                    <a:lnTo>
                      <a:pt x="3016" y="1055"/>
                    </a:lnTo>
                    <a:lnTo>
                      <a:pt x="3011" y="1077"/>
                    </a:lnTo>
                    <a:lnTo>
                      <a:pt x="3011" y="1077"/>
                    </a:lnTo>
                    <a:lnTo>
                      <a:pt x="3010" y="1078"/>
                    </a:lnTo>
                    <a:lnTo>
                      <a:pt x="3009" y="1080"/>
                    </a:lnTo>
                    <a:lnTo>
                      <a:pt x="3007" y="1081"/>
                    </a:lnTo>
                    <a:lnTo>
                      <a:pt x="3004" y="1083"/>
                    </a:lnTo>
                    <a:lnTo>
                      <a:pt x="3002" y="1085"/>
                    </a:lnTo>
                    <a:lnTo>
                      <a:pt x="3000" y="1088"/>
                    </a:lnTo>
                    <a:lnTo>
                      <a:pt x="2997" y="1090"/>
                    </a:lnTo>
                    <a:lnTo>
                      <a:pt x="2992" y="1090"/>
                    </a:lnTo>
                    <a:lnTo>
                      <a:pt x="2987" y="1090"/>
                    </a:lnTo>
                    <a:lnTo>
                      <a:pt x="2982" y="1090"/>
                    </a:lnTo>
                    <a:lnTo>
                      <a:pt x="2977" y="1090"/>
                    </a:lnTo>
                    <a:lnTo>
                      <a:pt x="2971" y="1090"/>
                    </a:lnTo>
                    <a:lnTo>
                      <a:pt x="2965" y="1090"/>
                    </a:lnTo>
                    <a:lnTo>
                      <a:pt x="2958" y="1090"/>
                    </a:lnTo>
                    <a:lnTo>
                      <a:pt x="2950" y="1090"/>
                    </a:lnTo>
                    <a:close/>
                    <a:moveTo>
                      <a:pt x="3260" y="1084"/>
                    </a:moveTo>
                    <a:lnTo>
                      <a:pt x="3260" y="1081"/>
                    </a:lnTo>
                    <a:lnTo>
                      <a:pt x="3259" y="1079"/>
                    </a:lnTo>
                    <a:lnTo>
                      <a:pt x="3258" y="1076"/>
                    </a:lnTo>
                    <a:lnTo>
                      <a:pt x="3255" y="1074"/>
                    </a:lnTo>
                    <a:lnTo>
                      <a:pt x="3253" y="1071"/>
                    </a:lnTo>
                    <a:lnTo>
                      <a:pt x="3251" y="1069"/>
                    </a:lnTo>
                    <a:lnTo>
                      <a:pt x="3248" y="1066"/>
                    </a:lnTo>
                    <a:lnTo>
                      <a:pt x="3246" y="1064"/>
                    </a:lnTo>
                    <a:lnTo>
                      <a:pt x="3246" y="1054"/>
                    </a:lnTo>
                    <a:lnTo>
                      <a:pt x="3246" y="1042"/>
                    </a:lnTo>
                    <a:lnTo>
                      <a:pt x="3246" y="1030"/>
                    </a:lnTo>
                    <a:lnTo>
                      <a:pt x="3247" y="1019"/>
                    </a:lnTo>
                    <a:lnTo>
                      <a:pt x="3248" y="1007"/>
                    </a:lnTo>
                    <a:lnTo>
                      <a:pt x="3249" y="994"/>
                    </a:lnTo>
                    <a:lnTo>
                      <a:pt x="3250" y="981"/>
                    </a:lnTo>
                    <a:lnTo>
                      <a:pt x="3253" y="969"/>
                    </a:lnTo>
                    <a:lnTo>
                      <a:pt x="3261" y="961"/>
                    </a:lnTo>
                    <a:lnTo>
                      <a:pt x="3270" y="954"/>
                    </a:lnTo>
                    <a:lnTo>
                      <a:pt x="3278" y="945"/>
                    </a:lnTo>
                    <a:lnTo>
                      <a:pt x="3287" y="937"/>
                    </a:lnTo>
                    <a:lnTo>
                      <a:pt x="3297" y="929"/>
                    </a:lnTo>
                    <a:lnTo>
                      <a:pt x="3306" y="920"/>
                    </a:lnTo>
                    <a:lnTo>
                      <a:pt x="3317" y="911"/>
                    </a:lnTo>
                    <a:lnTo>
                      <a:pt x="3327" y="901"/>
                    </a:lnTo>
                    <a:lnTo>
                      <a:pt x="3330" y="893"/>
                    </a:lnTo>
                    <a:lnTo>
                      <a:pt x="3333" y="884"/>
                    </a:lnTo>
                    <a:lnTo>
                      <a:pt x="3337" y="875"/>
                    </a:lnTo>
                    <a:lnTo>
                      <a:pt x="3341" y="866"/>
                    </a:lnTo>
                    <a:lnTo>
                      <a:pt x="3346" y="857"/>
                    </a:lnTo>
                    <a:lnTo>
                      <a:pt x="3350" y="847"/>
                    </a:lnTo>
                    <a:lnTo>
                      <a:pt x="3355" y="836"/>
                    </a:lnTo>
                    <a:lnTo>
                      <a:pt x="3361" y="826"/>
                    </a:lnTo>
                    <a:lnTo>
                      <a:pt x="3361" y="814"/>
                    </a:lnTo>
                    <a:lnTo>
                      <a:pt x="3361" y="801"/>
                    </a:lnTo>
                    <a:lnTo>
                      <a:pt x="3361" y="788"/>
                    </a:lnTo>
                    <a:lnTo>
                      <a:pt x="3360" y="775"/>
                    </a:lnTo>
                    <a:lnTo>
                      <a:pt x="3359" y="763"/>
                    </a:lnTo>
                    <a:lnTo>
                      <a:pt x="3358" y="750"/>
                    </a:lnTo>
                    <a:lnTo>
                      <a:pt x="3356" y="737"/>
                    </a:lnTo>
                    <a:lnTo>
                      <a:pt x="3353" y="725"/>
                    </a:lnTo>
                    <a:lnTo>
                      <a:pt x="3351" y="720"/>
                    </a:lnTo>
                    <a:lnTo>
                      <a:pt x="3347" y="714"/>
                    </a:lnTo>
                    <a:lnTo>
                      <a:pt x="3344" y="709"/>
                    </a:lnTo>
                    <a:lnTo>
                      <a:pt x="3339" y="704"/>
                    </a:lnTo>
                    <a:lnTo>
                      <a:pt x="3335" y="698"/>
                    </a:lnTo>
                    <a:lnTo>
                      <a:pt x="3330" y="691"/>
                    </a:lnTo>
                    <a:lnTo>
                      <a:pt x="3325" y="684"/>
                    </a:lnTo>
                    <a:lnTo>
                      <a:pt x="3320" y="677"/>
                    </a:lnTo>
                    <a:lnTo>
                      <a:pt x="3308" y="667"/>
                    </a:lnTo>
                    <a:lnTo>
                      <a:pt x="3294" y="657"/>
                    </a:lnTo>
                    <a:lnTo>
                      <a:pt x="3280" y="647"/>
                    </a:lnTo>
                    <a:lnTo>
                      <a:pt x="3266" y="636"/>
                    </a:lnTo>
                    <a:lnTo>
                      <a:pt x="3251" y="626"/>
                    </a:lnTo>
                    <a:lnTo>
                      <a:pt x="3236" y="616"/>
                    </a:lnTo>
                    <a:lnTo>
                      <a:pt x="3221" y="606"/>
                    </a:lnTo>
                    <a:lnTo>
                      <a:pt x="3205" y="596"/>
                    </a:lnTo>
                    <a:lnTo>
                      <a:pt x="3196" y="596"/>
                    </a:lnTo>
                    <a:lnTo>
                      <a:pt x="3186" y="595"/>
                    </a:lnTo>
                    <a:lnTo>
                      <a:pt x="3175" y="594"/>
                    </a:lnTo>
                    <a:lnTo>
                      <a:pt x="3165" y="591"/>
                    </a:lnTo>
                    <a:lnTo>
                      <a:pt x="3153" y="589"/>
                    </a:lnTo>
                    <a:lnTo>
                      <a:pt x="3142" y="587"/>
                    </a:lnTo>
                    <a:lnTo>
                      <a:pt x="3131" y="584"/>
                    </a:lnTo>
                    <a:lnTo>
                      <a:pt x="3119" y="582"/>
                    </a:lnTo>
                    <a:lnTo>
                      <a:pt x="3111" y="575"/>
                    </a:lnTo>
                    <a:lnTo>
                      <a:pt x="3103" y="567"/>
                    </a:lnTo>
                    <a:lnTo>
                      <a:pt x="3095" y="560"/>
                    </a:lnTo>
                    <a:lnTo>
                      <a:pt x="3087" y="552"/>
                    </a:lnTo>
                    <a:lnTo>
                      <a:pt x="3079" y="545"/>
                    </a:lnTo>
                    <a:lnTo>
                      <a:pt x="3071" y="536"/>
                    </a:lnTo>
                    <a:lnTo>
                      <a:pt x="3062" y="529"/>
                    </a:lnTo>
                    <a:lnTo>
                      <a:pt x="3051" y="521"/>
                    </a:lnTo>
                    <a:lnTo>
                      <a:pt x="3035" y="519"/>
                    </a:lnTo>
                    <a:lnTo>
                      <a:pt x="3022" y="518"/>
                    </a:lnTo>
                    <a:lnTo>
                      <a:pt x="3007" y="517"/>
                    </a:lnTo>
                    <a:lnTo>
                      <a:pt x="2989" y="517"/>
                    </a:lnTo>
                    <a:lnTo>
                      <a:pt x="2966" y="518"/>
                    </a:lnTo>
                    <a:lnTo>
                      <a:pt x="2934" y="520"/>
                    </a:lnTo>
                    <a:lnTo>
                      <a:pt x="2892" y="523"/>
                    </a:lnTo>
                    <a:lnTo>
                      <a:pt x="2836" y="528"/>
                    </a:lnTo>
                    <a:lnTo>
                      <a:pt x="2833" y="528"/>
                    </a:lnTo>
                    <a:lnTo>
                      <a:pt x="2830" y="529"/>
                    </a:lnTo>
                    <a:lnTo>
                      <a:pt x="2826" y="530"/>
                    </a:lnTo>
                    <a:lnTo>
                      <a:pt x="2822" y="532"/>
                    </a:lnTo>
                    <a:lnTo>
                      <a:pt x="2818" y="534"/>
                    </a:lnTo>
                    <a:lnTo>
                      <a:pt x="2813" y="536"/>
                    </a:lnTo>
                    <a:lnTo>
                      <a:pt x="2808" y="539"/>
                    </a:lnTo>
                    <a:lnTo>
                      <a:pt x="2802" y="541"/>
                    </a:lnTo>
                    <a:lnTo>
                      <a:pt x="2802" y="534"/>
                    </a:lnTo>
                    <a:lnTo>
                      <a:pt x="2801" y="526"/>
                    </a:lnTo>
                    <a:lnTo>
                      <a:pt x="2800" y="518"/>
                    </a:lnTo>
                    <a:lnTo>
                      <a:pt x="2798" y="510"/>
                    </a:lnTo>
                    <a:lnTo>
                      <a:pt x="2796" y="502"/>
                    </a:lnTo>
                    <a:lnTo>
                      <a:pt x="2794" y="492"/>
                    </a:lnTo>
                    <a:lnTo>
                      <a:pt x="2792" y="483"/>
                    </a:lnTo>
                    <a:lnTo>
                      <a:pt x="2789" y="474"/>
                    </a:lnTo>
                    <a:lnTo>
                      <a:pt x="2792" y="471"/>
                    </a:lnTo>
                    <a:lnTo>
                      <a:pt x="2794" y="469"/>
                    </a:lnTo>
                    <a:lnTo>
                      <a:pt x="2797" y="466"/>
                    </a:lnTo>
                    <a:lnTo>
                      <a:pt x="2800" y="464"/>
                    </a:lnTo>
                    <a:lnTo>
                      <a:pt x="2803" y="461"/>
                    </a:lnTo>
                    <a:lnTo>
                      <a:pt x="2808" y="459"/>
                    </a:lnTo>
                    <a:lnTo>
                      <a:pt x="2812" y="456"/>
                    </a:lnTo>
                    <a:lnTo>
                      <a:pt x="2816" y="454"/>
                    </a:lnTo>
                    <a:lnTo>
                      <a:pt x="2824" y="454"/>
                    </a:lnTo>
                    <a:lnTo>
                      <a:pt x="2831" y="454"/>
                    </a:lnTo>
                    <a:lnTo>
                      <a:pt x="2839" y="453"/>
                    </a:lnTo>
                    <a:lnTo>
                      <a:pt x="2847" y="453"/>
                    </a:lnTo>
                    <a:lnTo>
                      <a:pt x="2856" y="452"/>
                    </a:lnTo>
                    <a:lnTo>
                      <a:pt x="2865" y="451"/>
                    </a:lnTo>
                    <a:lnTo>
                      <a:pt x="2874" y="449"/>
                    </a:lnTo>
                    <a:lnTo>
                      <a:pt x="2883" y="447"/>
                    </a:lnTo>
                    <a:lnTo>
                      <a:pt x="2883" y="447"/>
                    </a:lnTo>
                    <a:lnTo>
                      <a:pt x="2883" y="446"/>
                    </a:lnTo>
                    <a:lnTo>
                      <a:pt x="2884" y="445"/>
                    </a:lnTo>
                    <a:lnTo>
                      <a:pt x="2884" y="443"/>
                    </a:lnTo>
                    <a:lnTo>
                      <a:pt x="2885" y="440"/>
                    </a:lnTo>
                    <a:lnTo>
                      <a:pt x="2886" y="438"/>
                    </a:lnTo>
                    <a:lnTo>
                      <a:pt x="2888" y="435"/>
                    </a:lnTo>
                    <a:lnTo>
                      <a:pt x="2890" y="433"/>
                    </a:lnTo>
                    <a:lnTo>
                      <a:pt x="2900" y="433"/>
                    </a:lnTo>
                    <a:lnTo>
                      <a:pt x="2911" y="433"/>
                    </a:lnTo>
                    <a:lnTo>
                      <a:pt x="2920" y="433"/>
                    </a:lnTo>
                    <a:lnTo>
                      <a:pt x="2930" y="433"/>
                    </a:lnTo>
                    <a:lnTo>
                      <a:pt x="2940" y="433"/>
                    </a:lnTo>
                    <a:lnTo>
                      <a:pt x="2950" y="433"/>
                    </a:lnTo>
                    <a:lnTo>
                      <a:pt x="2961" y="433"/>
                    </a:lnTo>
                    <a:lnTo>
                      <a:pt x="2971" y="433"/>
                    </a:lnTo>
                    <a:lnTo>
                      <a:pt x="2973" y="433"/>
                    </a:lnTo>
                    <a:lnTo>
                      <a:pt x="2976" y="434"/>
                    </a:lnTo>
                    <a:lnTo>
                      <a:pt x="2978" y="435"/>
                    </a:lnTo>
                    <a:lnTo>
                      <a:pt x="2981" y="437"/>
                    </a:lnTo>
                    <a:lnTo>
                      <a:pt x="2983" y="439"/>
                    </a:lnTo>
                    <a:lnTo>
                      <a:pt x="2986" y="441"/>
                    </a:lnTo>
                    <a:lnTo>
                      <a:pt x="2988" y="445"/>
                    </a:lnTo>
                    <a:lnTo>
                      <a:pt x="2991" y="447"/>
                    </a:lnTo>
                    <a:lnTo>
                      <a:pt x="2998" y="447"/>
                    </a:lnTo>
                    <a:lnTo>
                      <a:pt x="3005" y="447"/>
                    </a:lnTo>
                    <a:lnTo>
                      <a:pt x="3014" y="447"/>
                    </a:lnTo>
                    <a:lnTo>
                      <a:pt x="3021" y="447"/>
                    </a:lnTo>
                    <a:lnTo>
                      <a:pt x="3029" y="447"/>
                    </a:lnTo>
                    <a:lnTo>
                      <a:pt x="3036" y="447"/>
                    </a:lnTo>
                    <a:lnTo>
                      <a:pt x="3044" y="447"/>
                    </a:lnTo>
                    <a:lnTo>
                      <a:pt x="3051" y="447"/>
                    </a:lnTo>
                    <a:lnTo>
                      <a:pt x="3051" y="447"/>
                    </a:lnTo>
                    <a:lnTo>
                      <a:pt x="3051" y="446"/>
                    </a:lnTo>
                    <a:lnTo>
                      <a:pt x="3051" y="445"/>
                    </a:lnTo>
                    <a:lnTo>
                      <a:pt x="3052" y="443"/>
                    </a:lnTo>
                    <a:lnTo>
                      <a:pt x="3053" y="440"/>
                    </a:lnTo>
                    <a:lnTo>
                      <a:pt x="3054" y="438"/>
                    </a:lnTo>
                    <a:lnTo>
                      <a:pt x="3055" y="435"/>
                    </a:lnTo>
                    <a:lnTo>
                      <a:pt x="3059" y="433"/>
                    </a:lnTo>
                    <a:lnTo>
                      <a:pt x="3064" y="433"/>
                    </a:lnTo>
                    <a:lnTo>
                      <a:pt x="3069" y="433"/>
                    </a:lnTo>
                    <a:lnTo>
                      <a:pt x="3074" y="433"/>
                    </a:lnTo>
                    <a:lnTo>
                      <a:pt x="3079" y="433"/>
                    </a:lnTo>
                    <a:lnTo>
                      <a:pt x="3085" y="433"/>
                    </a:lnTo>
                    <a:lnTo>
                      <a:pt x="3091" y="433"/>
                    </a:lnTo>
                    <a:lnTo>
                      <a:pt x="3098" y="433"/>
                    </a:lnTo>
                    <a:lnTo>
                      <a:pt x="3105" y="433"/>
                    </a:lnTo>
                    <a:lnTo>
                      <a:pt x="3116" y="436"/>
                    </a:lnTo>
                    <a:lnTo>
                      <a:pt x="3126" y="439"/>
                    </a:lnTo>
                    <a:lnTo>
                      <a:pt x="3136" y="444"/>
                    </a:lnTo>
                    <a:lnTo>
                      <a:pt x="3146" y="448"/>
                    </a:lnTo>
                    <a:lnTo>
                      <a:pt x="3158" y="452"/>
                    </a:lnTo>
                    <a:lnTo>
                      <a:pt x="3169" y="457"/>
                    </a:lnTo>
                    <a:lnTo>
                      <a:pt x="3180" y="462"/>
                    </a:lnTo>
                    <a:lnTo>
                      <a:pt x="3192" y="467"/>
                    </a:lnTo>
                    <a:lnTo>
                      <a:pt x="3200" y="475"/>
                    </a:lnTo>
                    <a:lnTo>
                      <a:pt x="3208" y="482"/>
                    </a:lnTo>
                    <a:lnTo>
                      <a:pt x="3216" y="490"/>
                    </a:lnTo>
                    <a:lnTo>
                      <a:pt x="3224" y="499"/>
                    </a:lnTo>
                    <a:lnTo>
                      <a:pt x="3232" y="507"/>
                    </a:lnTo>
                    <a:lnTo>
                      <a:pt x="3241" y="516"/>
                    </a:lnTo>
                    <a:lnTo>
                      <a:pt x="3250" y="525"/>
                    </a:lnTo>
                    <a:lnTo>
                      <a:pt x="3260" y="534"/>
                    </a:lnTo>
                    <a:lnTo>
                      <a:pt x="3270" y="537"/>
                    </a:lnTo>
                    <a:lnTo>
                      <a:pt x="3281" y="541"/>
                    </a:lnTo>
                    <a:lnTo>
                      <a:pt x="3292" y="545"/>
                    </a:lnTo>
                    <a:lnTo>
                      <a:pt x="3304" y="550"/>
                    </a:lnTo>
                    <a:lnTo>
                      <a:pt x="3317" y="554"/>
                    </a:lnTo>
                    <a:lnTo>
                      <a:pt x="3329" y="559"/>
                    </a:lnTo>
                    <a:lnTo>
                      <a:pt x="3341" y="564"/>
                    </a:lnTo>
                    <a:lnTo>
                      <a:pt x="3353" y="569"/>
                    </a:lnTo>
                    <a:lnTo>
                      <a:pt x="3362" y="581"/>
                    </a:lnTo>
                    <a:lnTo>
                      <a:pt x="3369" y="595"/>
                    </a:lnTo>
                    <a:lnTo>
                      <a:pt x="3377" y="607"/>
                    </a:lnTo>
                    <a:lnTo>
                      <a:pt x="3385" y="620"/>
                    </a:lnTo>
                    <a:lnTo>
                      <a:pt x="3393" y="632"/>
                    </a:lnTo>
                    <a:lnTo>
                      <a:pt x="3402" y="645"/>
                    </a:lnTo>
                    <a:lnTo>
                      <a:pt x="3412" y="658"/>
                    </a:lnTo>
                    <a:lnTo>
                      <a:pt x="3421" y="670"/>
                    </a:lnTo>
                    <a:lnTo>
                      <a:pt x="3432" y="679"/>
                    </a:lnTo>
                    <a:lnTo>
                      <a:pt x="3441" y="687"/>
                    </a:lnTo>
                    <a:lnTo>
                      <a:pt x="3448" y="695"/>
                    </a:lnTo>
                    <a:lnTo>
                      <a:pt x="3455" y="702"/>
                    </a:lnTo>
                    <a:lnTo>
                      <a:pt x="3463" y="711"/>
                    </a:lnTo>
                    <a:lnTo>
                      <a:pt x="3471" y="723"/>
                    </a:lnTo>
                    <a:lnTo>
                      <a:pt x="3482" y="738"/>
                    </a:lnTo>
                    <a:lnTo>
                      <a:pt x="3495" y="759"/>
                    </a:lnTo>
                    <a:lnTo>
                      <a:pt x="3497" y="770"/>
                    </a:lnTo>
                    <a:lnTo>
                      <a:pt x="3498" y="780"/>
                    </a:lnTo>
                    <a:lnTo>
                      <a:pt x="3499" y="789"/>
                    </a:lnTo>
                    <a:lnTo>
                      <a:pt x="3500" y="802"/>
                    </a:lnTo>
                    <a:lnTo>
                      <a:pt x="3499" y="817"/>
                    </a:lnTo>
                    <a:lnTo>
                      <a:pt x="3498" y="837"/>
                    </a:lnTo>
                    <a:lnTo>
                      <a:pt x="3497" y="865"/>
                    </a:lnTo>
                    <a:lnTo>
                      <a:pt x="3495" y="901"/>
                    </a:lnTo>
                    <a:lnTo>
                      <a:pt x="3490" y="914"/>
                    </a:lnTo>
                    <a:lnTo>
                      <a:pt x="3485" y="926"/>
                    </a:lnTo>
                    <a:lnTo>
                      <a:pt x="3480" y="939"/>
                    </a:lnTo>
                    <a:lnTo>
                      <a:pt x="3474" y="953"/>
                    </a:lnTo>
                    <a:lnTo>
                      <a:pt x="3468" y="966"/>
                    </a:lnTo>
                    <a:lnTo>
                      <a:pt x="3462" y="980"/>
                    </a:lnTo>
                    <a:lnTo>
                      <a:pt x="3455" y="994"/>
                    </a:lnTo>
                    <a:lnTo>
                      <a:pt x="3448" y="1010"/>
                    </a:lnTo>
                    <a:lnTo>
                      <a:pt x="3437" y="1021"/>
                    </a:lnTo>
                    <a:lnTo>
                      <a:pt x="3428" y="1029"/>
                    </a:lnTo>
                    <a:lnTo>
                      <a:pt x="3419" y="1036"/>
                    </a:lnTo>
                    <a:lnTo>
                      <a:pt x="3411" y="1043"/>
                    </a:lnTo>
                    <a:lnTo>
                      <a:pt x="3399" y="1050"/>
                    </a:lnTo>
                    <a:lnTo>
                      <a:pt x="3386" y="1057"/>
                    </a:lnTo>
                    <a:lnTo>
                      <a:pt x="3370" y="1066"/>
                    </a:lnTo>
                    <a:lnTo>
                      <a:pt x="3347" y="1077"/>
                    </a:lnTo>
                    <a:lnTo>
                      <a:pt x="3337" y="1077"/>
                    </a:lnTo>
                    <a:lnTo>
                      <a:pt x="3327" y="1077"/>
                    </a:lnTo>
                    <a:lnTo>
                      <a:pt x="3317" y="1077"/>
                    </a:lnTo>
                    <a:lnTo>
                      <a:pt x="3305" y="1078"/>
                    </a:lnTo>
                    <a:lnTo>
                      <a:pt x="3295" y="1079"/>
                    </a:lnTo>
                    <a:lnTo>
                      <a:pt x="3284" y="1080"/>
                    </a:lnTo>
                    <a:lnTo>
                      <a:pt x="3272" y="1082"/>
                    </a:lnTo>
                    <a:lnTo>
                      <a:pt x="3260" y="1084"/>
                    </a:lnTo>
                    <a:close/>
                    <a:moveTo>
                      <a:pt x="1049" y="1023"/>
                    </a:moveTo>
                    <a:lnTo>
                      <a:pt x="1045" y="1020"/>
                    </a:lnTo>
                    <a:lnTo>
                      <a:pt x="1043" y="1018"/>
                    </a:lnTo>
                    <a:lnTo>
                      <a:pt x="1040" y="1015"/>
                    </a:lnTo>
                    <a:lnTo>
                      <a:pt x="1038" y="1013"/>
                    </a:lnTo>
                    <a:lnTo>
                      <a:pt x="1036" y="1010"/>
                    </a:lnTo>
                    <a:lnTo>
                      <a:pt x="1033" y="1008"/>
                    </a:lnTo>
                    <a:lnTo>
                      <a:pt x="1031" y="1005"/>
                    </a:lnTo>
                    <a:lnTo>
                      <a:pt x="1028" y="1003"/>
                    </a:lnTo>
                    <a:lnTo>
                      <a:pt x="1026" y="982"/>
                    </a:lnTo>
                    <a:lnTo>
                      <a:pt x="1023" y="962"/>
                    </a:lnTo>
                    <a:lnTo>
                      <a:pt x="1021" y="941"/>
                    </a:lnTo>
                    <a:lnTo>
                      <a:pt x="1018" y="921"/>
                    </a:lnTo>
                    <a:lnTo>
                      <a:pt x="1016" y="901"/>
                    </a:lnTo>
                    <a:lnTo>
                      <a:pt x="1013" y="880"/>
                    </a:lnTo>
                    <a:lnTo>
                      <a:pt x="1011" y="860"/>
                    </a:lnTo>
                    <a:lnTo>
                      <a:pt x="1008" y="839"/>
                    </a:lnTo>
                    <a:lnTo>
                      <a:pt x="1009" y="820"/>
                    </a:lnTo>
                    <a:lnTo>
                      <a:pt x="1010" y="800"/>
                    </a:lnTo>
                    <a:lnTo>
                      <a:pt x="1011" y="779"/>
                    </a:lnTo>
                    <a:lnTo>
                      <a:pt x="1012" y="759"/>
                    </a:lnTo>
                    <a:lnTo>
                      <a:pt x="1014" y="738"/>
                    </a:lnTo>
                    <a:lnTo>
                      <a:pt x="1017" y="718"/>
                    </a:lnTo>
                    <a:lnTo>
                      <a:pt x="1019" y="698"/>
                    </a:lnTo>
                    <a:lnTo>
                      <a:pt x="1022" y="677"/>
                    </a:lnTo>
                    <a:lnTo>
                      <a:pt x="1029" y="672"/>
                    </a:lnTo>
                    <a:lnTo>
                      <a:pt x="1038" y="666"/>
                    </a:lnTo>
                    <a:lnTo>
                      <a:pt x="1046" y="660"/>
                    </a:lnTo>
                    <a:lnTo>
                      <a:pt x="1056" y="653"/>
                    </a:lnTo>
                    <a:lnTo>
                      <a:pt x="1066" y="646"/>
                    </a:lnTo>
                    <a:lnTo>
                      <a:pt x="1075" y="638"/>
                    </a:lnTo>
                    <a:lnTo>
                      <a:pt x="1085" y="630"/>
                    </a:lnTo>
                    <a:lnTo>
                      <a:pt x="1095" y="623"/>
                    </a:lnTo>
                    <a:lnTo>
                      <a:pt x="1103" y="613"/>
                    </a:lnTo>
                    <a:lnTo>
                      <a:pt x="1111" y="602"/>
                    </a:lnTo>
                    <a:lnTo>
                      <a:pt x="1119" y="590"/>
                    </a:lnTo>
                    <a:lnTo>
                      <a:pt x="1126" y="578"/>
                    </a:lnTo>
                    <a:lnTo>
                      <a:pt x="1135" y="566"/>
                    </a:lnTo>
                    <a:lnTo>
                      <a:pt x="1143" y="554"/>
                    </a:lnTo>
                    <a:lnTo>
                      <a:pt x="1153" y="540"/>
                    </a:lnTo>
                    <a:lnTo>
                      <a:pt x="1163" y="528"/>
                    </a:lnTo>
                    <a:lnTo>
                      <a:pt x="1175" y="520"/>
                    </a:lnTo>
                    <a:lnTo>
                      <a:pt x="1188" y="513"/>
                    </a:lnTo>
                    <a:lnTo>
                      <a:pt x="1201" y="505"/>
                    </a:lnTo>
                    <a:lnTo>
                      <a:pt x="1213" y="497"/>
                    </a:lnTo>
                    <a:lnTo>
                      <a:pt x="1226" y="488"/>
                    </a:lnTo>
                    <a:lnTo>
                      <a:pt x="1238" y="479"/>
                    </a:lnTo>
                    <a:lnTo>
                      <a:pt x="1251" y="470"/>
                    </a:lnTo>
                    <a:lnTo>
                      <a:pt x="1264" y="460"/>
                    </a:lnTo>
                    <a:lnTo>
                      <a:pt x="1288" y="448"/>
                    </a:lnTo>
                    <a:lnTo>
                      <a:pt x="1314" y="434"/>
                    </a:lnTo>
                    <a:lnTo>
                      <a:pt x="1339" y="422"/>
                    </a:lnTo>
                    <a:lnTo>
                      <a:pt x="1365" y="410"/>
                    </a:lnTo>
                    <a:lnTo>
                      <a:pt x="1391" y="397"/>
                    </a:lnTo>
                    <a:lnTo>
                      <a:pt x="1418" y="384"/>
                    </a:lnTo>
                    <a:lnTo>
                      <a:pt x="1444" y="371"/>
                    </a:lnTo>
                    <a:lnTo>
                      <a:pt x="1472" y="359"/>
                    </a:lnTo>
                    <a:lnTo>
                      <a:pt x="1487" y="361"/>
                    </a:lnTo>
                    <a:lnTo>
                      <a:pt x="1504" y="364"/>
                    </a:lnTo>
                    <a:lnTo>
                      <a:pt x="1520" y="366"/>
                    </a:lnTo>
                    <a:lnTo>
                      <a:pt x="1536" y="369"/>
                    </a:lnTo>
                    <a:lnTo>
                      <a:pt x="1554" y="371"/>
                    </a:lnTo>
                    <a:lnTo>
                      <a:pt x="1571" y="374"/>
                    </a:lnTo>
                    <a:lnTo>
                      <a:pt x="1588" y="376"/>
                    </a:lnTo>
                    <a:lnTo>
                      <a:pt x="1607" y="379"/>
                    </a:lnTo>
                    <a:lnTo>
                      <a:pt x="1609" y="383"/>
                    </a:lnTo>
                    <a:lnTo>
                      <a:pt x="1610" y="387"/>
                    </a:lnTo>
                    <a:lnTo>
                      <a:pt x="1611" y="390"/>
                    </a:lnTo>
                    <a:lnTo>
                      <a:pt x="1612" y="394"/>
                    </a:lnTo>
                    <a:lnTo>
                      <a:pt x="1611" y="397"/>
                    </a:lnTo>
                    <a:lnTo>
                      <a:pt x="1610" y="401"/>
                    </a:lnTo>
                    <a:lnTo>
                      <a:pt x="1609" y="406"/>
                    </a:lnTo>
                    <a:lnTo>
                      <a:pt x="1607" y="413"/>
                    </a:lnTo>
                    <a:lnTo>
                      <a:pt x="1602" y="418"/>
                    </a:lnTo>
                    <a:lnTo>
                      <a:pt x="1596" y="423"/>
                    </a:lnTo>
                    <a:lnTo>
                      <a:pt x="1590" y="428"/>
                    </a:lnTo>
                    <a:lnTo>
                      <a:pt x="1585" y="433"/>
                    </a:lnTo>
                    <a:lnTo>
                      <a:pt x="1579" y="438"/>
                    </a:lnTo>
                    <a:lnTo>
                      <a:pt x="1573" y="444"/>
                    </a:lnTo>
                    <a:lnTo>
                      <a:pt x="1567" y="449"/>
                    </a:lnTo>
                    <a:lnTo>
                      <a:pt x="1560" y="454"/>
                    </a:lnTo>
                    <a:lnTo>
                      <a:pt x="1552" y="454"/>
                    </a:lnTo>
                    <a:lnTo>
                      <a:pt x="1543" y="455"/>
                    </a:lnTo>
                    <a:lnTo>
                      <a:pt x="1534" y="456"/>
                    </a:lnTo>
                    <a:lnTo>
                      <a:pt x="1525" y="458"/>
                    </a:lnTo>
                    <a:lnTo>
                      <a:pt x="1515" y="460"/>
                    </a:lnTo>
                    <a:lnTo>
                      <a:pt x="1506" y="462"/>
                    </a:lnTo>
                    <a:lnTo>
                      <a:pt x="1495" y="465"/>
                    </a:lnTo>
                    <a:lnTo>
                      <a:pt x="1485" y="467"/>
                    </a:lnTo>
                    <a:lnTo>
                      <a:pt x="1482" y="471"/>
                    </a:lnTo>
                    <a:lnTo>
                      <a:pt x="1477" y="476"/>
                    </a:lnTo>
                    <a:lnTo>
                      <a:pt x="1471" y="481"/>
                    </a:lnTo>
                    <a:lnTo>
                      <a:pt x="1464" y="486"/>
                    </a:lnTo>
                    <a:lnTo>
                      <a:pt x="1446" y="499"/>
                    </a:lnTo>
                    <a:lnTo>
                      <a:pt x="1428" y="511"/>
                    </a:lnTo>
                    <a:lnTo>
                      <a:pt x="1410" y="524"/>
                    </a:lnTo>
                    <a:lnTo>
                      <a:pt x="1392" y="535"/>
                    </a:lnTo>
                    <a:lnTo>
                      <a:pt x="1385" y="541"/>
                    </a:lnTo>
                    <a:lnTo>
                      <a:pt x="1379" y="547"/>
                    </a:lnTo>
                    <a:lnTo>
                      <a:pt x="1374" y="551"/>
                    </a:lnTo>
                    <a:lnTo>
                      <a:pt x="1371" y="555"/>
                    </a:lnTo>
                    <a:lnTo>
                      <a:pt x="1369" y="556"/>
                    </a:lnTo>
                    <a:lnTo>
                      <a:pt x="1366" y="557"/>
                    </a:lnTo>
                    <a:lnTo>
                      <a:pt x="1363" y="558"/>
                    </a:lnTo>
                    <a:lnTo>
                      <a:pt x="1360" y="560"/>
                    </a:lnTo>
                    <a:lnTo>
                      <a:pt x="1357" y="562"/>
                    </a:lnTo>
                    <a:lnTo>
                      <a:pt x="1353" y="564"/>
                    </a:lnTo>
                    <a:lnTo>
                      <a:pt x="1348" y="566"/>
                    </a:lnTo>
                    <a:lnTo>
                      <a:pt x="1344" y="569"/>
                    </a:lnTo>
                    <a:lnTo>
                      <a:pt x="1336" y="579"/>
                    </a:lnTo>
                    <a:lnTo>
                      <a:pt x="1329" y="589"/>
                    </a:lnTo>
                    <a:lnTo>
                      <a:pt x="1321" y="600"/>
                    </a:lnTo>
                    <a:lnTo>
                      <a:pt x="1313" y="610"/>
                    </a:lnTo>
                    <a:lnTo>
                      <a:pt x="1305" y="621"/>
                    </a:lnTo>
                    <a:lnTo>
                      <a:pt x="1296" y="632"/>
                    </a:lnTo>
                    <a:lnTo>
                      <a:pt x="1286" y="645"/>
                    </a:lnTo>
                    <a:lnTo>
                      <a:pt x="1277" y="657"/>
                    </a:lnTo>
                    <a:lnTo>
                      <a:pt x="1274" y="657"/>
                    </a:lnTo>
                    <a:lnTo>
                      <a:pt x="1272" y="658"/>
                    </a:lnTo>
                    <a:lnTo>
                      <a:pt x="1269" y="660"/>
                    </a:lnTo>
                    <a:lnTo>
                      <a:pt x="1266" y="661"/>
                    </a:lnTo>
                    <a:lnTo>
                      <a:pt x="1263" y="663"/>
                    </a:lnTo>
                    <a:lnTo>
                      <a:pt x="1259" y="665"/>
                    </a:lnTo>
                    <a:lnTo>
                      <a:pt x="1255" y="668"/>
                    </a:lnTo>
                    <a:lnTo>
                      <a:pt x="1251" y="670"/>
                    </a:lnTo>
                    <a:lnTo>
                      <a:pt x="1228" y="702"/>
                    </a:lnTo>
                    <a:lnTo>
                      <a:pt x="1211" y="726"/>
                    </a:lnTo>
                    <a:lnTo>
                      <a:pt x="1198" y="745"/>
                    </a:lnTo>
                    <a:lnTo>
                      <a:pt x="1189" y="759"/>
                    </a:lnTo>
                    <a:lnTo>
                      <a:pt x="1183" y="770"/>
                    </a:lnTo>
                    <a:lnTo>
                      <a:pt x="1178" y="781"/>
                    </a:lnTo>
                    <a:lnTo>
                      <a:pt x="1174" y="792"/>
                    </a:lnTo>
                    <a:lnTo>
                      <a:pt x="1169" y="806"/>
                    </a:lnTo>
                    <a:lnTo>
                      <a:pt x="1169" y="826"/>
                    </a:lnTo>
                    <a:lnTo>
                      <a:pt x="1169" y="847"/>
                    </a:lnTo>
                    <a:lnTo>
                      <a:pt x="1169" y="867"/>
                    </a:lnTo>
                    <a:lnTo>
                      <a:pt x="1169" y="888"/>
                    </a:lnTo>
                    <a:lnTo>
                      <a:pt x="1168" y="910"/>
                    </a:lnTo>
                    <a:lnTo>
                      <a:pt x="1167" y="931"/>
                    </a:lnTo>
                    <a:lnTo>
                      <a:pt x="1165" y="953"/>
                    </a:lnTo>
                    <a:lnTo>
                      <a:pt x="1163" y="975"/>
                    </a:lnTo>
                    <a:lnTo>
                      <a:pt x="1156" y="984"/>
                    </a:lnTo>
                    <a:lnTo>
                      <a:pt x="1151" y="991"/>
                    </a:lnTo>
                    <a:lnTo>
                      <a:pt x="1146" y="997"/>
                    </a:lnTo>
                    <a:lnTo>
                      <a:pt x="1141" y="1001"/>
                    </a:lnTo>
                    <a:lnTo>
                      <a:pt x="1137" y="1005"/>
                    </a:lnTo>
                    <a:lnTo>
                      <a:pt x="1131" y="1008"/>
                    </a:lnTo>
                    <a:lnTo>
                      <a:pt x="1125" y="1012"/>
                    </a:lnTo>
                    <a:lnTo>
                      <a:pt x="1116" y="1016"/>
                    </a:lnTo>
                    <a:lnTo>
                      <a:pt x="1108" y="1016"/>
                    </a:lnTo>
                    <a:lnTo>
                      <a:pt x="1101" y="1016"/>
                    </a:lnTo>
                    <a:lnTo>
                      <a:pt x="1092" y="1017"/>
                    </a:lnTo>
                    <a:lnTo>
                      <a:pt x="1084" y="1017"/>
                    </a:lnTo>
                    <a:lnTo>
                      <a:pt x="1076" y="1018"/>
                    </a:lnTo>
                    <a:lnTo>
                      <a:pt x="1068" y="1019"/>
                    </a:lnTo>
                    <a:lnTo>
                      <a:pt x="1058" y="1021"/>
                    </a:lnTo>
                    <a:lnTo>
                      <a:pt x="1049" y="1023"/>
                    </a:lnTo>
                    <a:close/>
                    <a:moveTo>
                      <a:pt x="1506" y="969"/>
                    </a:moveTo>
                    <a:lnTo>
                      <a:pt x="1483" y="917"/>
                    </a:lnTo>
                    <a:lnTo>
                      <a:pt x="1466" y="878"/>
                    </a:lnTo>
                    <a:lnTo>
                      <a:pt x="1453" y="848"/>
                    </a:lnTo>
                    <a:lnTo>
                      <a:pt x="1442" y="825"/>
                    </a:lnTo>
                    <a:lnTo>
                      <a:pt x="1433" y="808"/>
                    </a:lnTo>
                    <a:lnTo>
                      <a:pt x="1425" y="792"/>
                    </a:lnTo>
                    <a:lnTo>
                      <a:pt x="1416" y="777"/>
                    </a:lnTo>
                    <a:lnTo>
                      <a:pt x="1405" y="759"/>
                    </a:lnTo>
                    <a:lnTo>
                      <a:pt x="1397" y="756"/>
                    </a:lnTo>
                    <a:lnTo>
                      <a:pt x="1389" y="753"/>
                    </a:lnTo>
                    <a:lnTo>
                      <a:pt x="1382" y="749"/>
                    </a:lnTo>
                    <a:lnTo>
                      <a:pt x="1374" y="745"/>
                    </a:lnTo>
                    <a:lnTo>
                      <a:pt x="1367" y="739"/>
                    </a:lnTo>
                    <a:lnTo>
                      <a:pt x="1360" y="734"/>
                    </a:lnTo>
                    <a:lnTo>
                      <a:pt x="1352" y="729"/>
                    </a:lnTo>
                    <a:lnTo>
                      <a:pt x="1344" y="725"/>
                    </a:lnTo>
                    <a:lnTo>
                      <a:pt x="1344" y="722"/>
                    </a:lnTo>
                    <a:lnTo>
                      <a:pt x="1344" y="720"/>
                    </a:lnTo>
                    <a:lnTo>
                      <a:pt x="1343" y="717"/>
                    </a:lnTo>
                    <a:lnTo>
                      <a:pt x="1343" y="715"/>
                    </a:lnTo>
                    <a:lnTo>
                      <a:pt x="1342" y="712"/>
                    </a:lnTo>
                    <a:lnTo>
                      <a:pt x="1341" y="710"/>
                    </a:lnTo>
                    <a:lnTo>
                      <a:pt x="1339" y="707"/>
                    </a:lnTo>
                    <a:lnTo>
                      <a:pt x="1337" y="705"/>
                    </a:lnTo>
                    <a:lnTo>
                      <a:pt x="1342" y="691"/>
                    </a:lnTo>
                    <a:lnTo>
                      <a:pt x="1347" y="679"/>
                    </a:lnTo>
                    <a:lnTo>
                      <a:pt x="1353" y="666"/>
                    </a:lnTo>
                    <a:lnTo>
                      <a:pt x="1359" y="654"/>
                    </a:lnTo>
                    <a:lnTo>
                      <a:pt x="1364" y="640"/>
                    </a:lnTo>
                    <a:lnTo>
                      <a:pt x="1371" y="628"/>
                    </a:lnTo>
                    <a:lnTo>
                      <a:pt x="1377" y="615"/>
                    </a:lnTo>
                    <a:lnTo>
                      <a:pt x="1384" y="603"/>
                    </a:lnTo>
                    <a:lnTo>
                      <a:pt x="1389" y="600"/>
                    </a:lnTo>
                    <a:lnTo>
                      <a:pt x="1394" y="597"/>
                    </a:lnTo>
                    <a:lnTo>
                      <a:pt x="1400" y="592"/>
                    </a:lnTo>
                    <a:lnTo>
                      <a:pt x="1405" y="588"/>
                    </a:lnTo>
                    <a:lnTo>
                      <a:pt x="1410" y="583"/>
                    </a:lnTo>
                    <a:lnTo>
                      <a:pt x="1415" y="579"/>
                    </a:lnTo>
                    <a:lnTo>
                      <a:pt x="1420" y="574"/>
                    </a:lnTo>
                    <a:lnTo>
                      <a:pt x="1425" y="569"/>
                    </a:lnTo>
                    <a:lnTo>
                      <a:pt x="1435" y="566"/>
                    </a:lnTo>
                    <a:lnTo>
                      <a:pt x="1445" y="563"/>
                    </a:lnTo>
                    <a:lnTo>
                      <a:pt x="1456" y="559"/>
                    </a:lnTo>
                    <a:lnTo>
                      <a:pt x="1466" y="555"/>
                    </a:lnTo>
                    <a:lnTo>
                      <a:pt x="1477" y="550"/>
                    </a:lnTo>
                    <a:lnTo>
                      <a:pt x="1488" y="545"/>
                    </a:lnTo>
                    <a:lnTo>
                      <a:pt x="1499" y="539"/>
                    </a:lnTo>
                    <a:lnTo>
                      <a:pt x="1512" y="534"/>
                    </a:lnTo>
                    <a:lnTo>
                      <a:pt x="1528" y="535"/>
                    </a:lnTo>
                    <a:lnTo>
                      <a:pt x="1543" y="536"/>
                    </a:lnTo>
                    <a:lnTo>
                      <a:pt x="1560" y="537"/>
                    </a:lnTo>
                    <a:lnTo>
                      <a:pt x="1577" y="539"/>
                    </a:lnTo>
                    <a:lnTo>
                      <a:pt x="1594" y="541"/>
                    </a:lnTo>
                    <a:lnTo>
                      <a:pt x="1612" y="544"/>
                    </a:lnTo>
                    <a:lnTo>
                      <a:pt x="1629" y="546"/>
                    </a:lnTo>
                    <a:lnTo>
                      <a:pt x="1646" y="549"/>
                    </a:lnTo>
                    <a:lnTo>
                      <a:pt x="1644" y="571"/>
                    </a:lnTo>
                    <a:lnTo>
                      <a:pt x="1641" y="595"/>
                    </a:lnTo>
                    <a:lnTo>
                      <a:pt x="1638" y="617"/>
                    </a:lnTo>
                    <a:lnTo>
                      <a:pt x="1635" y="640"/>
                    </a:lnTo>
                    <a:lnTo>
                      <a:pt x="1632" y="665"/>
                    </a:lnTo>
                    <a:lnTo>
                      <a:pt x="1629" y="688"/>
                    </a:lnTo>
                    <a:lnTo>
                      <a:pt x="1624" y="713"/>
                    </a:lnTo>
                    <a:lnTo>
                      <a:pt x="1620" y="738"/>
                    </a:lnTo>
                    <a:lnTo>
                      <a:pt x="1625" y="749"/>
                    </a:lnTo>
                    <a:lnTo>
                      <a:pt x="1631" y="759"/>
                    </a:lnTo>
                    <a:lnTo>
                      <a:pt x="1637" y="769"/>
                    </a:lnTo>
                    <a:lnTo>
                      <a:pt x="1644" y="780"/>
                    </a:lnTo>
                    <a:lnTo>
                      <a:pt x="1652" y="790"/>
                    </a:lnTo>
                    <a:lnTo>
                      <a:pt x="1659" y="802"/>
                    </a:lnTo>
                    <a:lnTo>
                      <a:pt x="1666" y="814"/>
                    </a:lnTo>
                    <a:lnTo>
                      <a:pt x="1674" y="826"/>
                    </a:lnTo>
                    <a:lnTo>
                      <a:pt x="1678" y="826"/>
                    </a:lnTo>
                    <a:lnTo>
                      <a:pt x="1683" y="827"/>
                    </a:lnTo>
                    <a:lnTo>
                      <a:pt x="1688" y="829"/>
                    </a:lnTo>
                    <a:lnTo>
                      <a:pt x="1693" y="830"/>
                    </a:lnTo>
                    <a:lnTo>
                      <a:pt x="1698" y="832"/>
                    </a:lnTo>
                    <a:lnTo>
                      <a:pt x="1704" y="835"/>
                    </a:lnTo>
                    <a:lnTo>
                      <a:pt x="1709" y="837"/>
                    </a:lnTo>
                    <a:lnTo>
                      <a:pt x="1714" y="839"/>
                    </a:lnTo>
                    <a:lnTo>
                      <a:pt x="1717" y="852"/>
                    </a:lnTo>
                    <a:lnTo>
                      <a:pt x="1720" y="861"/>
                    </a:lnTo>
                    <a:lnTo>
                      <a:pt x="1723" y="869"/>
                    </a:lnTo>
                    <a:lnTo>
                      <a:pt x="1726" y="875"/>
                    </a:lnTo>
                    <a:lnTo>
                      <a:pt x="1729" y="881"/>
                    </a:lnTo>
                    <a:lnTo>
                      <a:pt x="1732" y="887"/>
                    </a:lnTo>
                    <a:lnTo>
                      <a:pt x="1733" y="893"/>
                    </a:lnTo>
                    <a:lnTo>
                      <a:pt x="1734" y="901"/>
                    </a:lnTo>
                    <a:lnTo>
                      <a:pt x="1716" y="910"/>
                    </a:lnTo>
                    <a:lnTo>
                      <a:pt x="1703" y="917"/>
                    </a:lnTo>
                    <a:lnTo>
                      <a:pt x="1693" y="922"/>
                    </a:lnTo>
                    <a:lnTo>
                      <a:pt x="1686" y="926"/>
                    </a:lnTo>
                    <a:lnTo>
                      <a:pt x="1681" y="930"/>
                    </a:lnTo>
                    <a:lnTo>
                      <a:pt x="1678" y="933"/>
                    </a:lnTo>
                    <a:lnTo>
                      <a:pt x="1676" y="937"/>
                    </a:lnTo>
                    <a:lnTo>
                      <a:pt x="1674" y="941"/>
                    </a:lnTo>
                    <a:lnTo>
                      <a:pt x="1654" y="944"/>
                    </a:lnTo>
                    <a:lnTo>
                      <a:pt x="1633" y="947"/>
                    </a:lnTo>
                    <a:lnTo>
                      <a:pt x="1613" y="950"/>
                    </a:lnTo>
                    <a:lnTo>
                      <a:pt x="1592" y="953"/>
                    </a:lnTo>
                    <a:lnTo>
                      <a:pt x="1571" y="956"/>
                    </a:lnTo>
                    <a:lnTo>
                      <a:pt x="1549" y="960"/>
                    </a:lnTo>
                    <a:lnTo>
                      <a:pt x="1528" y="964"/>
                    </a:lnTo>
                    <a:lnTo>
                      <a:pt x="1506" y="969"/>
                    </a:lnTo>
                    <a:close/>
                    <a:moveTo>
                      <a:pt x="2064" y="955"/>
                    </a:moveTo>
                    <a:lnTo>
                      <a:pt x="2061" y="948"/>
                    </a:lnTo>
                    <a:lnTo>
                      <a:pt x="2058" y="939"/>
                    </a:lnTo>
                    <a:lnTo>
                      <a:pt x="2054" y="932"/>
                    </a:lnTo>
                    <a:lnTo>
                      <a:pt x="2049" y="925"/>
                    </a:lnTo>
                    <a:lnTo>
                      <a:pt x="2044" y="917"/>
                    </a:lnTo>
                    <a:lnTo>
                      <a:pt x="2039" y="910"/>
                    </a:lnTo>
                    <a:lnTo>
                      <a:pt x="2035" y="902"/>
                    </a:lnTo>
                    <a:lnTo>
                      <a:pt x="2030" y="894"/>
                    </a:lnTo>
                    <a:lnTo>
                      <a:pt x="2038" y="878"/>
                    </a:lnTo>
                    <a:lnTo>
                      <a:pt x="2045" y="866"/>
                    </a:lnTo>
                    <a:lnTo>
                      <a:pt x="2051" y="857"/>
                    </a:lnTo>
                    <a:lnTo>
                      <a:pt x="2057" y="850"/>
                    </a:lnTo>
                    <a:lnTo>
                      <a:pt x="2062" y="844"/>
                    </a:lnTo>
                    <a:lnTo>
                      <a:pt x="2068" y="838"/>
                    </a:lnTo>
                    <a:lnTo>
                      <a:pt x="2075" y="833"/>
                    </a:lnTo>
                    <a:lnTo>
                      <a:pt x="2083" y="826"/>
                    </a:lnTo>
                    <a:lnTo>
                      <a:pt x="2115" y="817"/>
                    </a:lnTo>
                    <a:lnTo>
                      <a:pt x="2140" y="811"/>
                    </a:lnTo>
                    <a:lnTo>
                      <a:pt x="2161" y="805"/>
                    </a:lnTo>
                    <a:lnTo>
                      <a:pt x="2181" y="801"/>
                    </a:lnTo>
                    <a:lnTo>
                      <a:pt x="2202" y="798"/>
                    </a:lnTo>
                    <a:lnTo>
                      <a:pt x="2227" y="793"/>
                    </a:lnTo>
                    <a:lnTo>
                      <a:pt x="2259" y="790"/>
                    </a:lnTo>
                    <a:lnTo>
                      <a:pt x="2298" y="785"/>
                    </a:lnTo>
                    <a:lnTo>
                      <a:pt x="2306" y="779"/>
                    </a:lnTo>
                    <a:lnTo>
                      <a:pt x="2311" y="774"/>
                    </a:lnTo>
                    <a:lnTo>
                      <a:pt x="2316" y="770"/>
                    </a:lnTo>
                    <a:lnTo>
                      <a:pt x="2321" y="767"/>
                    </a:lnTo>
                    <a:lnTo>
                      <a:pt x="2326" y="765"/>
                    </a:lnTo>
                    <a:lnTo>
                      <a:pt x="2333" y="763"/>
                    </a:lnTo>
                    <a:lnTo>
                      <a:pt x="2341" y="761"/>
                    </a:lnTo>
                    <a:lnTo>
                      <a:pt x="2352" y="759"/>
                    </a:lnTo>
                    <a:lnTo>
                      <a:pt x="2362" y="765"/>
                    </a:lnTo>
                    <a:lnTo>
                      <a:pt x="2368" y="771"/>
                    </a:lnTo>
                    <a:lnTo>
                      <a:pt x="2373" y="775"/>
                    </a:lnTo>
                    <a:lnTo>
                      <a:pt x="2377" y="779"/>
                    </a:lnTo>
                    <a:lnTo>
                      <a:pt x="2379" y="783"/>
                    </a:lnTo>
                    <a:lnTo>
                      <a:pt x="2382" y="787"/>
                    </a:lnTo>
                    <a:lnTo>
                      <a:pt x="2384" y="792"/>
                    </a:lnTo>
                    <a:lnTo>
                      <a:pt x="2386" y="800"/>
                    </a:lnTo>
                    <a:lnTo>
                      <a:pt x="2384" y="835"/>
                    </a:lnTo>
                    <a:lnTo>
                      <a:pt x="2382" y="863"/>
                    </a:lnTo>
                    <a:lnTo>
                      <a:pt x="2380" y="883"/>
                    </a:lnTo>
                    <a:lnTo>
                      <a:pt x="2378" y="900"/>
                    </a:lnTo>
                    <a:lnTo>
                      <a:pt x="2376" y="914"/>
                    </a:lnTo>
                    <a:lnTo>
                      <a:pt x="2374" y="926"/>
                    </a:lnTo>
                    <a:lnTo>
                      <a:pt x="2370" y="939"/>
                    </a:lnTo>
                    <a:lnTo>
                      <a:pt x="2366" y="955"/>
                    </a:lnTo>
                    <a:lnTo>
                      <a:pt x="2328" y="955"/>
                    </a:lnTo>
                    <a:lnTo>
                      <a:pt x="2290" y="955"/>
                    </a:lnTo>
                    <a:lnTo>
                      <a:pt x="2252" y="955"/>
                    </a:lnTo>
                    <a:lnTo>
                      <a:pt x="2215" y="955"/>
                    </a:lnTo>
                    <a:lnTo>
                      <a:pt x="2177" y="955"/>
                    </a:lnTo>
                    <a:lnTo>
                      <a:pt x="2139" y="955"/>
                    </a:lnTo>
                    <a:lnTo>
                      <a:pt x="2101" y="955"/>
                    </a:lnTo>
                    <a:lnTo>
                      <a:pt x="2064" y="955"/>
                    </a:lnTo>
                    <a:close/>
                    <a:moveTo>
                      <a:pt x="3273" y="54"/>
                    </a:moveTo>
                    <a:lnTo>
                      <a:pt x="3271" y="49"/>
                    </a:lnTo>
                    <a:lnTo>
                      <a:pt x="3270" y="46"/>
                    </a:lnTo>
                    <a:lnTo>
                      <a:pt x="3269" y="43"/>
                    </a:lnTo>
                    <a:lnTo>
                      <a:pt x="3268" y="40"/>
                    </a:lnTo>
                    <a:lnTo>
                      <a:pt x="3269" y="35"/>
                    </a:lnTo>
                    <a:lnTo>
                      <a:pt x="3270" y="31"/>
                    </a:lnTo>
                    <a:lnTo>
                      <a:pt x="3271" y="26"/>
                    </a:lnTo>
                    <a:lnTo>
                      <a:pt x="3273" y="19"/>
                    </a:lnTo>
                    <a:lnTo>
                      <a:pt x="3281" y="19"/>
                    </a:lnTo>
                    <a:lnTo>
                      <a:pt x="3288" y="18"/>
                    </a:lnTo>
                    <a:lnTo>
                      <a:pt x="3296" y="17"/>
                    </a:lnTo>
                    <a:lnTo>
                      <a:pt x="3304" y="15"/>
                    </a:lnTo>
                    <a:lnTo>
                      <a:pt x="3313" y="13"/>
                    </a:lnTo>
                    <a:lnTo>
                      <a:pt x="3322" y="11"/>
                    </a:lnTo>
                    <a:lnTo>
                      <a:pt x="3331" y="9"/>
                    </a:lnTo>
                    <a:lnTo>
                      <a:pt x="3340" y="6"/>
                    </a:lnTo>
                    <a:lnTo>
                      <a:pt x="3341" y="7"/>
                    </a:lnTo>
                    <a:lnTo>
                      <a:pt x="3341" y="7"/>
                    </a:lnTo>
                    <a:lnTo>
                      <a:pt x="3343" y="9"/>
                    </a:lnTo>
                    <a:lnTo>
                      <a:pt x="3344" y="10"/>
                    </a:lnTo>
                    <a:lnTo>
                      <a:pt x="3346" y="12"/>
                    </a:lnTo>
                    <a:lnTo>
                      <a:pt x="3349" y="15"/>
                    </a:lnTo>
                    <a:lnTo>
                      <a:pt x="3351" y="17"/>
                    </a:lnTo>
                    <a:lnTo>
                      <a:pt x="3353" y="19"/>
                    </a:lnTo>
                    <a:lnTo>
                      <a:pt x="3351" y="22"/>
                    </a:lnTo>
                    <a:lnTo>
                      <a:pt x="3348" y="25"/>
                    </a:lnTo>
                    <a:lnTo>
                      <a:pt x="3346" y="27"/>
                    </a:lnTo>
                    <a:lnTo>
                      <a:pt x="3344" y="30"/>
                    </a:lnTo>
                    <a:lnTo>
                      <a:pt x="3341" y="34"/>
                    </a:lnTo>
                    <a:lnTo>
                      <a:pt x="3339" y="37"/>
                    </a:lnTo>
                    <a:lnTo>
                      <a:pt x="3336" y="42"/>
                    </a:lnTo>
                    <a:lnTo>
                      <a:pt x="3334" y="47"/>
                    </a:lnTo>
                    <a:lnTo>
                      <a:pt x="3326" y="47"/>
                    </a:lnTo>
                    <a:lnTo>
                      <a:pt x="3319" y="47"/>
                    </a:lnTo>
                    <a:lnTo>
                      <a:pt x="3311" y="47"/>
                    </a:lnTo>
                    <a:lnTo>
                      <a:pt x="3303" y="48"/>
                    </a:lnTo>
                    <a:lnTo>
                      <a:pt x="3296" y="49"/>
                    </a:lnTo>
                    <a:lnTo>
                      <a:pt x="3288" y="50"/>
                    </a:lnTo>
                    <a:lnTo>
                      <a:pt x="3281" y="52"/>
                    </a:lnTo>
                    <a:lnTo>
                      <a:pt x="3273" y="54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89" name="Freeform 78"/>
              <p:cNvSpPr>
                <a:spLocks noEditPoints="1"/>
              </p:cNvSpPr>
              <p:nvPr/>
            </p:nvSpPr>
            <p:spPr bwMode="auto">
              <a:xfrm>
                <a:off x="2064" y="1504"/>
                <a:ext cx="1077" cy="655"/>
              </a:xfrm>
              <a:custGeom>
                <a:avLst/>
                <a:gdLst/>
                <a:ahLst/>
                <a:cxnLst>
                  <a:cxn ang="0">
                    <a:pos x="2308" y="2189"/>
                  </a:cxn>
                  <a:cxn ang="0">
                    <a:pos x="3147" y="2616"/>
                  </a:cxn>
                  <a:cxn ang="0">
                    <a:pos x="3555" y="2465"/>
                  </a:cxn>
                  <a:cxn ang="0">
                    <a:pos x="3702" y="2384"/>
                  </a:cxn>
                  <a:cxn ang="0">
                    <a:pos x="3297" y="2171"/>
                  </a:cxn>
                  <a:cxn ang="0">
                    <a:pos x="3194" y="2012"/>
                  </a:cxn>
                  <a:cxn ang="0">
                    <a:pos x="3025" y="2142"/>
                  </a:cxn>
                  <a:cxn ang="0">
                    <a:pos x="2924" y="1993"/>
                  </a:cxn>
                  <a:cxn ang="0">
                    <a:pos x="2970" y="1746"/>
                  </a:cxn>
                  <a:cxn ang="0">
                    <a:pos x="2886" y="841"/>
                  </a:cxn>
                  <a:cxn ang="0">
                    <a:pos x="2497" y="1027"/>
                  </a:cxn>
                  <a:cxn ang="0">
                    <a:pos x="2457" y="679"/>
                  </a:cxn>
                  <a:cxn ang="0">
                    <a:pos x="2309" y="917"/>
                  </a:cxn>
                  <a:cxn ang="0">
                    <a:pos x="1863" y="845"/>
                  </a:cxn>
                  <a:cxn ang="0">
                    <a:pos x="1460" y="440"/>
                  </a:cxn>
                  <a:cxn ang="0">
                    <a:pos x="755" y="172"/>
                  </a:cxn>
                  <a:cxn ang="0">
                    <a:pos x="1038" y="673"/>
                  </a:cxn>
                  <a:cxn ang="0">
                    <a:pos x="1414" y="1006"/>
                  </a:cxn>
                  <a:cxn ang="0">
                    <a:pos x="1452" y="1483"/>
                  </a:cxn>
                  <a:cxn ang="0">
                    <a:pos x="565" y="2214"/>
                  </a:cxn>
                  <a:cxn ang="0">
                    <a:pos x="265" y="2595"/>
                  </a:cxn>
                  <a:cxn ang="0">
                    <a:pos x="851" y="2042"/>
                  </a:cxn>
                  <a:cxn ang="0">
                    <a:pos x="1081" y="2044"/>
                  </a:cxn>
                  <a:cxn ang="0">
                    <a:pos x="1345" y="1781"/>
                  </a:cxn>
                  <a:cxn ang="0">
                    <a:pos x="1603" y="1546"/>
                  </a:cxn>
                  <a:cxn ang="0">
                    <a:pos x="1920" y="1293"/>
                  </a:cxn>
                  <a:cxn ang="0">
                    <a:pos x="2300" y="1711"/>
                  </a:cxn>
                  <a:cxn ang="0">
                    <a:pos x="2072" y="1922"/>
                  </a:cxn>
                  <a:cxn ang="0">
                    <a:pos x="1809" y="2132"/>
                  </a:cxn>
                  <a:cxn ang="0">
                    <a:pos x="1637" y="2089"/>
                  </a:cxn>
                  <a:cxn ang="0">
                    <a:pos x="1319" y="2342"/>
                  </a:cxn>
                  <a:cxn ang="0">
                    <a:pos x="1081" y="2388"/>
                  </a:cxn>
                  <a:cxn ang="0">
                    <a:pos x="936" y="2393"/>
                  </a:cxn>
                  <a:cxn ang="0">
                    <a:pos x="1203" y="2611"/>
                  </a:cxn>
                  <a:cxn ang="0">
                    <a:pos x="4252" y="2232"/>
                  </a:cxn>
                  <a:cxn ang="0">
                    <a:pos x="553" y="2606"/>
                  </a:cxn>
                  <a:cxn ang="0">
                    <a:pos x="3834" y="2604"/>
                  </a:cxn>
                  <a:cxn ang="0">
                    <a:pos x="1445" y="2442"/>
                  </a:cxn>
                  <a:cxn ang="0">
                    <a:pos x="3133" y="2535"/>
                  </a:cxn>
                  <a:cxn ang="0">
                    <a:pos x="1683" y="2435"/>
                  </a:cxn>
                  <a:cxn ang="0">
                    <a:pos x="1554" y="2394"/>
                  </a:cxn>
                  <a:cxn ang="0">
                    <a:pos x="1908" y="2401"/>
                  </a:cxn>
                  <a:cxn ang="0">
                    <a:pos x="3170" y="2201"/>
                  </a:cxn>
                  <a:cxn ang="0">
                    <a:pos x="2097" y="2262"/>
                  </a:cxn>
                  <a:cxn ang="0">
                    <a:pos x="3097" y="2238"/>
                  </a:cxn>
                  <a:cxn ang="0">
                    <a:pos x="2229" y="2029"/>
                  </a:cxn>
                  <a:cxn ang="0">
                    <a:pos x="3539" y="1886"/>
                  </a:cxn>
                  <a:cxn ang="0">
                    <a:pos x="3698" y="1924"/>
                  </a:cxn>
                  <a:cxn ang="0">
                    <a:pos x="2428" y="1385"/>
                  </a:cxn>
                  <a:cxn ang="0">
                    <a:pos x="2769" y="2012"/>
                  </a:cxn>
                  <a:cxn ang="0">
                    <a:pos x="2701" y="990"/>
                  </a:cxn>
                  <a:cxn ang="0">
                    <a:pos x="1583" y="1568"/>
                  </a:cxn>
                  <a:cxn ang="0">
                    <a:pos x="3008" y="876"/>
                  </a:cxn>
                  <a:cxn ang="0">
                    <a:pos x="3455" y="1549"/>
                  </a:cxn>
                  <a:cxn ang="0">
                    <a:pos x="3028" y="1253"/>
                  </a:cxn>
                  <a:cxn ang="0">
                    <a:pos x="1946" y="1276"/>
                  </a:cxn>
                  <a:cxn ang="0">
                    <a:pos x="2010" y="1040"/>
                  </a:cxn>
                  <a:cxn ang="0">
                    <a:pos x="2099" y="916"/>
                  </a:cxn>
                  <a:cxn ang="0">
                    <a:pos x="1678" y="835"/>
                  </a:cxn>
                  <a:cxn ang="0">
                    <a:pos x="1476" y="889"/>
                  </a:cxn>
                  <a:cxn ang="0">
                    <a:pos x="2358" y="911"/>
                  </a:cxn>
                  <a:cxn ang="0">
                    <a:pos x="1437" y="740"/>
                  </a:cxn>
                  <a:cxn ang="0">
                    <a:pos x="1488" y="504"/>
                  </a:cxn>
                </a:cxnLst>
                <a:rect l="0" t="0" r="r" b="b"/>
                <a:pathLst>
                  <a:path w="4306" h="2619">
                    <a:moveTo>
                      <a:pt x="1418" y="2619"/>
                    </a:moveTo>
                    <a:lnTo>
                      <a:pt x="1426" y="2616"/>
                    </a:lnTo>
                    <a:lnTo>
                      <a:pt x="1433" y="2614"/>
                    </a:lnTo>
                    <a:lnTo>
                      <a:pt x="1442" y="2611"/>
                    </a:lnTo>
                    <a:lnTo>
                      <a:pt x="1449" y="2607"/>
                    </a:lnTo>
                    <a:lnTo>
                      <a:pt x="1457" y="2605"/>
                    </a:lnTo>
                    <a:lnTo>
                      <a:pt x="1465" y="2602"/>
                    </a:lnTo>
                    <a:lnTo>
                      <a:pt x="1473" y="2600"/>
                    </a:lnTo>
                    <a:lnTo>
                      <a:pt x="1482" y="2598"/>
                    </a:lnTo>
                    <a:lnTo>
                      <a:pt x="1486" y="2595"/>
                    </a:lnTo>
                    <a:lnTo>
                      <a:pt x="1489" y="2593"/>
                    </a:lnTo>
                    <a:lnTo>
                      <a:pt x="1493" y="2590"/>
                    </a:lnTo>
                    <a:lnTo>
                      <a:pt x="1497" y="2588"/>
                    </a:lnTo>
                    <a:lnTo>
                      <a:pt x="1501" y="2585"/>
                    </a:lnTo>
                    <a:lnTo>
                      <a:pt x="1506" y="2583"/>
                    </a:lnTo>
                    <a:lnTo>
                      <a:pt x="1511" y="2580"/>
                    </a:lnTo>
                    <a:lnTo>
                      <a:pt x="1516" y="2578"/>
                    </a:lnTo>
                    <a:lnTo>
                      <a:pt x="1541" y="2575"/>
                    </a:lnTo>
                    <a:lnTo>
                      <a:pt x="1566" y="2572"/>
                    </a:lnTo>
                    <a:lnTo>
                      <a:pt x="1592" y="2568"/>
                    </a:lnTo>
                    <a:lnTo>
                      <a:pt x="1617" y="2564"/>
                    </a:lnTo>
                    <a:lnTo>
                      <a:pt x="1644" y="2559"/>
                    </a:lnTo>
                    <a:lnTo>
                      <a:pt x="1670" y="2553"/>
                    </a:lnTo>
                    <a:lnTo>
                      <a:pt x="1697" y="2548"/>
                    </a:lnTo>
                    <a:lnTo>
                      <a:pt x="1724" y="2543"/>
                    </a:lnTo>
                    <a:lnTo>
                      <a:pt x="1745" y="2532"/>
                    </a:lnTo>
                    <a:lnTo>
                      <a:pt x="1761" y="2524"/>
                    </a:lnTo>
                    <a:lnTo>
                      <a:pt x="1775" y="2517"/>
                    </a:lnTo>
                    <a:lnTo>
                      <a:pt x="1790" y="2510"/>
                    </a:lnTo>
                    <a:lnTo>
                      <a:pt x="1806" y="2503"/>
                    </a:lnTo>
                    <a:lnTo>
                      <a:pt x="1826" y="2496"/>
                    </a:lnTo>
                    <a:lnTo>
                      <a:pt x="1852" y="2487"/>
                    </a:lnTo>
                    <a:lnTo>
                      <a:pt x="1885" y="2476"/>
                    </a:lnTo>
                    <a:lnTo>
                      <a:pt x="1891" y="2473"/>
                    </a:lnTo>
                    <a:lnTo>
                      <a:pt x="1896" y="2470"/>
                    </a:lnTo>
                    <a:lnTo>
                      <a:pt x="1901" y="2466"/>
                    </a:lnTo>
                    <a:lnTo>
                      <a:pt x="1906" y="2462"/>
                    </a:lnTo>
                    <a:lnTo>
                      <a:pt x="1911" y="2456"/>
                    </a:lnTo>
                    <a:lnTo>
                      <a:pt x="1916" y="2452"/>
                    </a:lnTo>
                    <a:lnTo>
                      <a:pt x="1921" y="2447"/>
                    </a:lnTo>
                    <a:lnTo>
                      <a:pt x="1926" y="2442"/>
                    </a:lnTo>
                    <a:lnTo>
                      <a:pt x="1937" y="2439"/>
                    </a:lnTo>
                    <a:lnTo>
                      <a:pt x="1946" y="2437"/>
                    </a:lnTo>
                    <a:lnTo>
                      <a:pt x="1957" y="2434"/>
                    </a:lnTo>
                    <a:lnTo>
                      <a:pt x="1967" y="2432"/>
                    </a:lnTo>
                    <a:lnTo>
                      <a:pt x="1978" y="2429"/>
                    </a:lnTo>
                    <a:lnTo>
                      <a:pt x="1990" y="2427"/>
                    </a:lnTo>
                    <a:lnTo>
                      <a:pt x="2001" y="2424"/>
                    </a:lnTo>
                    <a:lnTo>
                      <a:pt x="2013" y="2422"/>
                    </a:lnTo>
                    <a:lnTo>
                      <a:pt x="2030" y="2405"/>
                    </a:lnTo>
                    <a:lnTo>
                      <a:pt x="2047" y="2391"/>
                    </a:lnTo>
                    <a:lnTo>
                      <a:pt x="2061" y="2379"/>
                    </a:lnTo>
                    <a:lnTo>
                      <a:pt x="2075" y="2369"/>
                    </a:lnTo>
                    <a:lnTo>
                      <a:pt x="2089" y="2358"/>
                    </a:lnTo>
                    <a:lnTo>
                      <a:pt x="2102" y="2346"/>
                    </a:lnTo>
                    <a:lnTo>
                      <a:pt x="2115" y="2334"/>
                    </a:lnTo>
                    <a:lnTo>
                      <a:pt x="2127" y="2320"/>
                    </a:lnTo>
                    <a:lnTo>
                      <a:pt x="2146" y="2309"/>
                    </a:lnTo>
                    <a:lnTo>
                      <a:pt x="2160" y="2299"/>
                    </a:lnTo>
                    <a:lnTo>
                      <a:pt x="2173" y="2290"/>
                    </a:lnTo>
                    <a:lnTo>
                      <a:pt x="2185" y="2279"/>
                    </a:lnTo>
                    <a:lnTo>
                      <a:pt x="2200" y="2267"/>
                    </a:lnTo>
                    <a:lnTo>
                      <a:pt x="2217" y="2249"/>
                    </a:lnTo>
                    <a:lnTo>
                      <a:pt x="2240" y="2227"/>
                    </a:lnTo>
                    <a:lnTo>
                      <a:pt x="2269" y="2198"/>
                    </a:lnTo>
                    <a:lnTo>
                      <a:pt x="2274" y="2197"/>
                    </a:lnTo>
                    <a:lnTo>
                      <a:pt x="2280" y="2196"/>
                    </a:lnTo>
                    <a:lnTo>
                      <a:pt x="2286" y="2195"/>
                    </a:lnTo>
                    <a:lnTo>
                      <a:pt x="2293" y="2193"/>
                    </a:lnTo>
                    <a:lnTo>
                      <a:pt x="2300" y="2191"/>
                    </a:lnTo>
                    <a:lnTo>
                      <a:pt x="2308" y="2189"/>
                    </a:lnTo>
                    <a:lnTo>
                      <a:pt x="2315" y="2187"/>
                    </a:lnTo>
                    <a:lnTo>
                      <a:pt x="2322" y="2184"/>
                    </a:lnTo>
                    <a:lnTo>
                      <a:pt x="2327" y="2178"/>
                    </a:lnTo>
                    <a:lnTo>
                      <a:pt x="2331" y="2172"/>
                    </a:lnTo>
                    <a:lnTo>
                      <a:pt x="2335" y="2168"/>
                    </a:lnTo>
                    <a:lnTo>
                      <a:pt x="2341" y="2163"/>
                    </a:lnTo>
                    <a:lnTo>
                      <a:pt x="2349" y="2157"/>
                    </a:lnTo>
                    <a:lnTo>
                      <a:pt x="2358" y="2150"/>
                    </a:lnTo>
                    <a:lnTo>
                      <a:pt x="2372" y="2141"/>
                    </a:lnTo>
                    <a:lnTo>
                      <a:pt x="2390" y="2130"/>
                    </a:lnTo>
                    <a:lnTo>
                      <a:pt x="2395" y="2130"/>
                    </a:lnTo>
                    <a:lnTo>
                      <a:pt x="2400" y="2130"/>
                    </a:lnTo>
                    <a:lnTo>
                      <a:pt x="2405" y="2131"/>
                    </a:lnTo>
                    <a:lnTo>
                      <a:pt x="2410" y="2131"/>
                    </a:lnTo>
                    <a:lnTo>
                      <a:pt x="2415" y="2132"/>
                    </a:lnTo>
                    <a:lnTo>
                      <a:pt x="2420" y="2133"/>
                    </a:lnTo>
                    <a:lnTo>
                      <a:pt x="2425" y="2135"/>
                    </a:lnTo>
                    <a:lnTo>
                      <a:pt x="2430" y="2137"/>
                    </a:lnTo>
                    <a:lnTo>
                      <a:pt x="2460" y="2163"/>
                    </a:lnTo>
                    <a:lnTo>
                      <a:pt x="2491" y="2189"/>
                    </a:lnTo>
                    <a:lnTo>
                      <a:pt x="2521" y="2216"/>
                    </a:lnTo>
                    <a:lnTo>
                      <a:pt x="2551" y="2243"/>
                    </a:lnTo>
                    <a:lnTo>
                      <a:pt x="2581" y="2271"/>
                    </a:lnTo>
                    <a:lnTo>
                      <a:pt x="2612" y="2298"/>
                    </a:lnTo>
                    <a:lnTo>
                      <a:pt x="2642" y="2326"/>
                    </a:lnTo>
                    <a:lnTo>
                      <a:pt x="2672" y="2353"/>
                    </a:lnTo>
                    <a:lnTo>
                      <a:pt x="2687" y="2362"/>
                    </a:lnTo>
                    <a:lnTo>
                      <a:pt x="2702" y="2369"/>
                    </a:lnTo>
                    <a:lnTo>
                      <a:pt x="2717" y="2377"/>
                    </a:lnTo>
                    <a:lnTo>
                      <a:pt x="2732" y="2384"/>
                    </a:lnTo>
                    <a:lnTo>
                      <a:pt x="2748" y="2392"/>
                    </a:lnTo>
                    <a:lnTo>
                      <a:pt x="2763" y="2399"/>
                    </a:lnTo>
                    <a:lnTo>
                      <a:pt x="2778" y="2408"/>
                    </a:lnTo>
                    <a:lnTo>
                      <a:pt x="2793" y="2415"/>
                    </a:lnTo>
                    <a:lnTo>
                      <a:pt x="2793" y="2418"/>
                    </a:lnTo>
                    <a:lnTo>
                      <a:pt x="2793" y="2420"/>
                    </a:lnTo>
                    <a:lnTo>
                      <a:pt x="2794" y="2423"/>
                    </a:lnTo>
                    <a:lnTo>
                      <a:pt x="2794" y="2425"/>
                    </a:lnTo>
                    <a:lnTo>
                      <a:pt x="2795" y="2428"/>
                    </a:lnTo>
                    <a:lnTo>
                      <a:pt x="2796" y="2430"/>
                    </a:lnTo>
                    <a:lnTo>
                      <a:pt x="2798" y="2433"/>
                    </a:lnTo>
                    <a:lnTo>
                      <a:pt x="2800" y="2435"/>
                    </a:lnTo>
                    <a:lnTo>
                      <a:pt x="2802" y="2435"/>
                    </a:lnTo>
                    <a:lnTo>
                      <a:pt x="2805" y="2435"/>
                    </a:lnTo>
                    <a:lnTo>
                      <a:pt x="2807" y="2436"/>
                    </a:lnTo>
                    <a:lnTo>
                      <a:pt x="2810" y="2436"/>
                    </a:lnTo>
                    <a:lnTo>
                      <a:pt x="2812" y="2437"/>
                    </a:lnTo>
                    <a:lnTo>
                      <a:pt x="2815" y="2438"/>
                    </a:lnTo>
                    <a:lnTo>
                      <a:pt x="2817" y="2440"/>
                    </a:lnTo>
                    <a:lnTo>
                      <a:pt x="2820" y="2442"/>
                    </a:lnTo>
                    <a:lnTo>
                      <a:pt x="2830" y="2458"/>
                    </a:lnTo>
                    <a:lnTo>
                      <a:pt x="2841" y="2473"/>
                    </a:lnTo>
                    <a:lnTo>
                      <a:pt x="2851" y="2488"/>
                    </a:lnTo>
                    <a:lnTo>
                      <a:pt x="2861" y="2503"/>
                    </a:lnTo>
                    <a:lnTo>
                      <a:pt x="2872" y="2519"/>
                    </a:lnTo>
                    <a:lnTo>
                      <a:pt x="2883" y="2534"/>
                    </a:lnTo>
                    <a:lnTo>
                      <a:pt x="2895" y="2548"/>
                    </a:lnTo>
                    <a:lnTo>
                      <a:pt x="2907" y="2564"/>
                    </a:lnTo>
                    <a:lnTo>
                      <a:pt x="2935" y="2569"/>
                    </a:lnTo>
                    <a:lnTo>
                      <a:pt x="2964" y="2574"/>
                    </a:lnTo>
                    <a:lnTo>
                      <a:pt x="2993" y="2580"/>
                    </a:lnTo>
                    <a:lnTo>
                      <a:pt x="3022" y="2585"/>
                    </a:lnTo>
                    <a:lnTo>
                      <a:pt x="3052" y="2591"/>
                    </a:lnTo>
                    <a:lnTo>
                      <a:pt x="3082" y="2597"/>
                    </a:lnTo>
                    <a:lnTo>
                      <a:pt x="3112" y="2604"/>
                    </a:lnTo>
                    <a:lnTo>
                      <a:pt x="3143" y="2612"/>
                    </a:lnTo>
                    <a:lnTo>
                      <a:pt x="3144" y="2613"/>
                    </a:lnTo>
                    <a:lnTo>
                      <a:pt x="3145" y="2614"/>
                    </a:lnTo>
                    <a:lnTo>
                      <a:pt x="3146" y="2615"/>
                    </a:lnTo>
                    <a:lnTo>
                      <a:pt x="3147" y="2616"/>
                    </a:lnTo>
                    <a:lnTo>
                      <a:pt x="3147" y="2616"/>
                    </a:lnTo>
                    <a:lnTo>
                      <a:pt x="3148" y="2617"/>
                    </a:lnTo>
                    <a:lnTo>
                      <a:pt x="3149" y="2618"/>
                    </a:lnTo>
                    <a:lnTo>
                      <a:pt x="3150" y="2619"/>
                    </a:lnTo>
                    <a:lnTo>
                      <a:pt x="3486" y="2619"/>
                    </a:lnTo>
                    <a:lnTo>
                      <a:pt x="3486" y="2618"/>
                    </a:lnTo>
                    <a:lnTo>
                      <a:pt x="3486" y="2617"/>
                    </a:lnTo>
                    <a:lnTo>
                      <a:pt x="3486" y="2616"/>
                    </a:lnTo>
                    <a:lnTo>
                      <a:pt x="3486" y="2616"/>
                    </a:lnTo>
                    <a:lnTo>
                      <a:pt x="3485" y="2615"/>
                    </a:lnTo>
                    <a:lnTo>
                      <a:pt x="3485" y="2614"/>
                    </a:lnTo>
                    <a:lnTo>
                      <a:pt x="3485" y="2613"/>
                    </a:lnTo>
                    <a:lnTo>
                      <a:pt x="3485" y="2612"/>
                    </a:lnTo>
                    <a:lnTo>
                      <a:pt x="3485" y="2606"/>
                    </a:lnTo>
                    <a:lnTo>
                      <a:pt x="3486" y="2601"/>
                    </a:lnTo>
                    <a:lnTo>
                      <a:pt x="3487" y="2596"/>
                    </a:lnTo>
                    <a:lnTo>
                      <a:pt x="3489" y="2590"/>
                    </a:lnTo>
                    <a:lnTo>
                      <a:pt x="3491" y="2584"/>
                    </a:lnTo>
                    <a:lnTo>
                      <a:pt x="3494" y="2578"/>
                    </a:lnTo>
                    <a:lnTo>
                      <a:pt x="3497" y="2572"/>
                    </a:lnTo>
                    <a:lnTo>
                      <a:pt x="3499" y="2564"/>
                    </a:lnTo>
                    <a:lnTo>
                      <a:pt x="3499" y="2559"/>
                    </a:lnTo>
                    <a:lnTo>
                      <a:pt x="3499" y="2552"/>
                    </a:lnTo>
                    <a:lnTo>
                      <a:pt x="3499" y="2546"/>
                    </a:lnTo>
                    <a:lnTo>
                      <a:pt x="3498" y="2539"/>
                    </a:lnTo>
                    <a:lnTo>
                      <a:pt x="3497" y="2532"/>
                    </a:lnTo>
                    <a:lnTo>
                      <a:pt x="3496" y="2525"/>
                    </a:lnTo>
                    <a:lnTo>
                      <a:pt x="3495" y="2518"/>
                    </a:lnTo>
                    <a:lnTo>
                      <a:pt x="3491" y="2510"/>
                    </a:lnTo>
                    <a:lnTo>
                      <a:pt x="3484" y="2510"/>
                    </a:lnTo>
                    <a:lnTo>
                      <a:pt x="3476" y="2510"/>
                    </a:lnTo>
                    <a:lnTo>
                      <a:pt x="3467" y="2510"/>
                    </a:lnTo>
                    <a:lnTo>
                      <a:pt x="3458" y="2509"/>
                    </a:lnTo>
                    <a:lnTo>
                      <a:pt x="3448" y="2509"/>
                    </a:lnTo>
                    <a:lnTo>
                      <a:pt x="3438" y="2506"/>
                    </a:lnTo>
                    <a:lnTo>
                      <a:pt x="3428" y="2505"/>
                    </a:lnTo>
                    <a:lnTo>
                      <a:pt x="3418" y="2503"/>
                    </a:lnTo>
                    <a:lnTo>
                      <a:pt x="3420" y="2478"/>
                    </a:lnTo>
                    <a:lnTo>
                      <a:pt x="3422" y="2460"/>
                    </a:lnTo>
                    <a:lnTo>
                      <a:pt x="3424" y="2444"/>
                    </a:lnTo>
                    <a:lnTo>
                      <a:pt x="3426" y="2431"/>
                    </a:lnTo>
                    <a:lnTo>
                      <a:pt x="3429" y="2419"/>
                    </a:lnTo>
                    <a:lnTo>
                      <a:pt x="3433" y="2407"/>
                    </a:lnTo>
                    <a:lnTo>
                      <a:pt x="3438" y="2392"/>
                    </a:lnTo>
                    <a:lnTo>
                      <a:pt x="3445" y="2374"/>
                    </a:lnTo>
                    <a:lnTo>
                      <a:pt x="3448" y="2374"/>
                    </a:lnTo>
                    <a:lnTo>
                      <a:pt x="3450" y="2374"/>
                    </a:lnTo>
                    <a:lnTo>
                      <a:pt x="3453" y="2374"/>
                    </a:lnTo>
                    <a:lnTo>
                      <a:pt x="3456" y="2374"/>
                    </a:lnTo>
                    <a:lnTo>
                      <a:pt x="3459" y="2373"/>
                    </a:lnTo>
                    <a:lnTo>
                      <a:pt x="3463" y="2372"/>
                    </a:lnTo>
                    <a:lnTo>
                      <a:pt x="3467" y="2370"/>
                    </a:lnTo>
                    <a:lnTo>
                      <a:pt x="3472" y="2368"/>
                    </a:lnTo>
                    <a:lnTo>
                      <a:pt x="3478" y="2372"/>
                    </a:lnTo>
                    <a:lnTo>
                      <a:pt x="3483" y="2376"/>
                    </a:lnTo>
                    <a:lnTo>
                      <a:pt x="3487" y="2379"/>
                    </a:lnTo>
                    <a:lnTo>
                      <a:pt x="3490" y="2383"/>
                    </a:lnTo>
                    <a:lnTo>
                      <a:pt x="3493" y="2387"/>
                    </a:lnTo>
                    <a:lnTo>
                      <a:pt x="3495" y="2392"/>
                    </a:lnTo>
                    <a:lnTo>
                      <a:pt x="3497" y="2399"/>
                    </a:lnTo>
                    <a:lnTo>
                      <a:pt x="3499" y="2409"/>
                    </a:lnTo>
                    <a:lnTo>
                      <a:pt x="3504" y="2411"/>
                    </a:lnTo>
                    <a:lnTo>
                      <a:pt x="3510" y="2415"/>
                    </a:lnTo>
                    <a:lnTo>
                      <a:pt x="3516" y="2419"/>
                    </a:lnTo>
                    <a:lnTo>
                      <a:pt x="3523" y="2423"/>
                    </a:lnTo>
                    <a:lnTo>
                      <a:pt x="3530" y="2427"/>
                    </a:lnTo>
                    <a:lnTo>
                      <a:pt x="3537" y="2432"/>
                    </a:lnTo>
                    <a:lnTo>
                      <a:pt x="3545" y="2437"/>
                    </a:lnTo>
                    <a:lnTo>
                      <a:pt x="3553" y="2442"/>
                    </a:lnTo>
                    <a:lnTo>
                      <a:pt x="3553" y="2449"/>
                    </a:lnTo>
                    <a:lnTo>
                      <a:pt x="3554" y="2458"/>
                    </a:lnTo>
                    <a:lnTo>
                      <a:pt x="3555" y="2465"/>
                    </a:lnTo>
                    <a:lnTo>
                      <a:pt x="3557" y="2473"/>
                    </a:lnTo>
                    <a:lnTo>
                      <a:pt x="3559" y="2480"/>
                    </a:lnTo>
                    <a:lnTo>
                      <a:pt x="3561" y="2488"/>
                    </a:lnTo>
                    <a:lnTo>
                      <a:pt x="3563" y="2495"/>
                    </a:lnTo>
                    <a:lnTo>
                      <a:pt x="3566" y="2503"/>
                    </a:lnTo>
                    <a:lnTo>
                      <a:pt x="3576" y="2516"/>
                    </a:lnTo>
                    <a:lnTo>
                      <a:pt x="3587" y="2529"/>
                    </a:lnTo>
                    <a:lnTo>
                      <a:pt x="3599" y="2541"/>
                    </a:lnTo>
                    <a:lnTo>
                      <a:pt x="3611" y="2553"/>
                    </a:lnTo>
                    <a:lnTo>
                      <a:pt x="3622" y="2567"/>
                    </a:lnTo>
                    <a:lnTo>
                      <a:pt x="3635" y="2579"/>
                    </a:lnTo>
                    <a:lnTo>
                      <a:pt x="3648" y="2592"/>
                    </a:lnTo>
                    <a:lnTo>
                      <a:pt x="3660" y="2604"/>
                    </a:lnTo>
                    <a:lnTo>
                      <a:pt x="3660" y="2606"/>
                    </a:lnTo>
                    <a:lnTo>
                      <a:pt x="3660" y="2609"/>
                    </a:lnTo>
                    <a:lnTo>
                      <a:pt x="3660" y="2610"/>
                    </a:lnTo>
                    <a:lnTo>
                      <a:pt x="3660" y="2612"/>
                    </a:lnTo>
                    <a:lnTo>
                      <a:pt x="3660" y="2614"/>
                    </a:lnTo>
                    <a:lnTo>
                      <a:pt x="3660" y="2616"/>
                    </a:lnTo>
                    <a:lnTo>
                      <a:pt x="3660" y="2617"/>
                    </a:lnTo>
                    <a:lnTo>
                      <a:pt x="3660" y="2619"/>
                    </a:lnTo>
                    <a:lnTo>
                      <a:pt x="3995" y="2619"/>
                    </a:lnTo>
                    <a:lnTo>
                      <a:pt x="3995" y="2617"/>
                    </a:lnTo>
                    <a:lnTo>
                      <a:pt x="3995" y="2616"/>
                    </a:lnTo>
                    <a:lnTo>
                      <a:pt x="3995" y="2614"/>
                    </a:lnTo>
                    <a:lnTo>
                      <a:pt x="3996" y="2612"/>
                    </a:lnTo>
                    <a:lnTo>
                      <a:pt x="3996" y="2610"/>
                    </a:lnTo>
                    <a:lnTo>
                      <a:pt x="3996" y="2609"/>
                    </a:lnTo>
                    <a:lnTo>
                      <a:pt x="3996" y="2606"/>
                    </a:lnTo>
                    <a:lnTo>
                      <a:pt x="3997" y="2604"/>
                    </a:lnTo>
                    <a:lnTo>
                      <a:pt x="4002" y="2604"/>
                    </a:lnTo>
                    <a:lnTo>
                      <a:pt x="4008" y="2603"/>
                    </a:lnTo>
                    <a:lnTo>
                      <a:pt x="4014" y="2602"/>
                    </a:lnTo>
                    <a:lnTo>
                      <a:pt x="4020" y="2600"/>
                    </a:lnTo>
                    <a:lnTo>
                      <a:pt x="4027" y="2598"/>
                    </a:lnTo>
                    <a:lnTo>
                      <a:pt x="4035" y="2596"/>
                    </a:lnTo>
                    <a:lnTo>
                      <a:pt x="4042" y="2593"/>
                    </a:lnTo>
                    <a:lnTo>
                      <a:pt x="4050" y="2591"/>
                    </a:lnTo>
                    <a:lnTo>
                      <a:pt x="4050" y="2574"/>
                    </a:lnTo>
                    <a:lnTo>
                      <a:pt x="4050" y="2555"/>
                    </a:lnTo>
                    <a:lnTo>
                      <a:pt x="4051" y="2538"/>
                    </a:lnTo>
                    <a:lnTo>
                      <a:pt x="4051" y="2520"/>
                    </a:lnTo>
                    <a:lnTo>
                      <a:pt x="4052" y="2502"/>
                    </a:lnTo>
                    <a:lnTo>
                      <a:pt x="4053" y="2484"/>
                    </a:lnTo>
                    <a:lnTo>
                      <a:pt x="4055" y="2467"/>
                    </a:lnTo>
                    <a:lnTo>
                      <a:pt x="4057" y="2448"/>
                    </a:lnTo>
                    <a:lnTo>
                      <a:pt x="4051" y="2443"/>
                    </a:lnTo>
                    <a:lnTo>
                      <a:pt x="4043" y="2433"/>
                    </a:lnTo>
                    <a:lnTo>
                      <a:pt x="4034" y="2419"/>
                    </a:lnTo>
                    <a:lnTo>
                      <a:pt x="4025" y="2403"/>
                    </a:lnTo>
                    <a:lnTo>
                      <a:pt x="4016" y="2386"/>
                    </a:lnTo>
                    <a:lnTo>
                      <a:pt x="4007" y="2371"/>
                    </a:lnTo>
                    <a:lnTo>
                      <a:pt x="3998" y="2358"/>
                    </a:lnTo>
                    <a:lnTo>
                      <a:pt x="3989" y="2347"/>
                    </a:lnTo>
                    <a:lnTo>
                      <a:pt x="3977" y="2352"/>
                    </a:lnTo>
                    <a:lnTo>
                      <a:pt x="3964" y="2359"/>
                    </a:lnTo>
                    <a:lnTo>
                      <a:pt x="3952" y="2365"/>
                    </a:lnTo>
                    <a:lnTo>
                      <a:pt x="3939" y="2372"/>
                    </a:lnTo>
                    <a:lnTo>
                      <a:pt x="3926" y="2379"/>
                    </a:lnTo>
                    <a:lnTo>
                      <a:pt x="3914" y="2386"/>
                    </a:lnTo>
                    <a:lnTo>
                      <a:pt x="3901" y="2393"/>
                    </a:lnTo>
                    <a:lnTo>
                      <a:pt x="3888" y="2401"/>
                    </a:lnTo>
                    <a:lnTo>
                      <a:pt x="3866" y="2401"/>
                    </a:lnTo>
                    <a:lnTo>
                      <a:pt x="3843" y="2401"/>
                    </a:lnTo>
                    <a:lnTo>
                      <a:pt x="3820" y="2401"/>
                    </a:lnTo>
                    <a:lnTo>
                      <a:pt x="3798" y="2400"/>
                    </a:lnTo>
                    <a:lnTo>
                      <a:pt x="3775" y="2399"/>
                    </a:lnTo>
                    <a:lnTo>
                      <a:pt x="3753" y="2398"/>
                    </a:lnTo>
                    <a:lnTo>
                      <a:pt x="3730" y="2396"/>
                    </a:lnTo>
                    <a:lnTo>
                      <a:pt x="3707" y="2394"/>
                    </a:lnTo>
                    <a:lnTo>
                      <a:pt x="3702" y="2384"/>
                    </a:lnTo>
                    <a:lnTo>
                      <a:pt x="3697" y="2373"/>
                    </a:lnTo>
                    <a:lnTo>
                      <a:pt x="3691" y="2362"/>
                    </a:lnTo>
                    <a:lnTo>
                      <a:pt x="3686" y="2349"/>
                    </a:lnTo>
                    <a:lnTo>
                      <a:pt x="3680" y="2337"/>
                    </a:lnTo>
                    <a:lnTo>
                      <a:pt x="3674" y="2325"/>
                    </a:lnTo>
                    <a:lnTo>
                      <a:pt x="3667" y="2313"/>
                    </a:lnTo>
                    <a:lnTo>
                      <a:pt x="3660" y="2299"/>
                    </a:lnTo>
                    <a:lnTo>
                      <a:pt x="3655" y="2294"/>
                    </a:lnTo>
                    <a:lnTo>
                      <a:pt x="3650" y="2289"/>
                    </a:lnTo>
                    <a:lnTo>
                      <a:pt x="3645" y="2284"/>
                    </a:lnTo>
                    <a:lnTo>
                      <a:pt x="3639" y="2279"/>
                    </a:lnTo>
                    <a:lnTo>
                      <a:pt x="3634" y="2274"/>
                    </a:lnTo>
                    <a:lnTo>
                      <a:pt x="3630" y="2269"/>
                    </a:lnTo>
                    <a:lnTo>
                      <a:pt x="3625" y="2264"/>
                    </a:lnTo>
                    <a:lnTo>
                      <a:pt x="3620" y="2259"/>
                    </a:lnTo>
                    <a:lnTo>
                      <a:pt x="3610" y="2259"/>
                    </a:lnTo>
                    <a:lnTo>
                      <a:pt x="3600" y="2260"/>
                    </a:lnTo>
                    <a:lnTo>
                      <a:pt x="3589" y="2260"/>
                    </a:lnTo>
                    <a:lnTo>
                      <a:pt x="3579" y="2260"/>
                    </a:lnTo>
                    <a:lnTo>
                      <a:pt x="3569" y="2261"/>
                    </a:lnTo>
                    <a:lnTo>
                      <a:pt x="3559" y="2262"/>
                    </a:lnTo>
                    <a:lnTo>
                      <a:pt x="3549" y="2264"/>
                    </a:lnTo>
                    <a:lnTo>
                      <a:pt x="3539" y="2266"/>
                    </a:lnTo>
                    <a:lnTo>
                      <a:pt x="3528" y="2247"/>
                    </a:lnTo>
                    <a:lnTo>
                      <a:pt x="3519" y="2234"/>
                    </a:lnTo>
                    <a:lnTo>
                      <a:pt x="3513" y="2222"/>
                    </a:lnTo>
                    <a:lnTo>
                      <a:pt x="3508" y="2213"/>
                    </a:lnTo>
                    <a:lnTo>
                      <a:pt x="3504" y="2202"/>
                    </a:lnTo>
                    <a:lnTo>
                      <a:pt x="3501" y="2192"/>
                    </a:lnTo>
                    <a:lnTo>
                      <a:pt x="3497" y="2180"/>
                    </a:lnTo>
                    <a:lnTo>
                      <a:pt x="3491" y="2164"/>
                    </a:lnTo>
                    <a:lnTo>
                      <a:pt x="3489" y="2164"/>
                    </a:lnTo>
                    <a:lnTo>
                      <a:pt x="3487" y="2164"/>
                    </a:lnTo>
                    <a:lnTo>
                      <a:pt x="3484" y="2164"/>
                    </a:lnTo>
                    <a:lnTo>
                      <a:pt x="3482" y="2164"/>
                    </a:lnTo>
                    <a:lnTo>
                      <a:pt x="3479" y="2164"/>
                    </a:lnTo>
                    <a:lnTo>
                      <a:pt x="3477" y="2164"/>
                    </a:lnTo>
                    <a:lnTo>
                      <a:pt x="3474" y="2164"/>
                    </a:lnTo>
                    <a:lnTo>
                      <a:pt x="3472" y="2164"/>
                    </a:lnTo>
                    <a:lnTo>
                      <a:pt x="3459" y="2184"/>
                    </a:lnTo>
                    <a:lnTo>
                      <a:pt x="3447" y="2204"/>
                    </a:lnTo>
                    <a:lnTo>
                      <a:pt x="3434" y="2226"/>
                    </a:lnTo>
                    <a:lnTo>
                      <a:pt x="3421" y="2246"/>
                    </a:lnTo>
                    <a:lnTo>
                      <a:pt x="3409" y="2268"/>
                    </a:lnTo>
                    <a:lnTo>
                      <a:pt x="3397" y="2289"/>
                    </a:lnTo>
                    <a:lnTo>
                      <a:pt x="3383" y="2311"/>
                    </a:lnTo>
                    <a:lnTo>
                      <a:pt x="3371" y="2333"/>
                    </a:lnTo>
                    <a:lnTo>
                      <a:pt x="3363" y="2334"/>
                    </a:lnTo>
                    <a:lnTo>
                      <a:pt x="3356" y="2334"/>
                    </a:lnTo>
                    <a:lnTo>
                      <a:pt x="3348" y="2334"/>
                    </a:lnTo>
                    <a:lnTo>
                      <a:pt x="3339" y="2334"/>
                    </a:lnTo>
                    <a:lnTo>
                      <a:pt x="3331" y="2335"/>
                    </a:lnTo>
                    <a:lnTo>
                      <a:pt x="3323" y="2336"/>
                    </a:lnTo>
                    <a:lnTo>
                      <a:pt x="3314" y="2338"/>
                    </a:lnTo>
                    <a:lnTo>
                      <a:pt x="3304" y="2340"/>
                    </a:lnTo>
                    <a:lnTo>
                      <a:pt x="3302" y="2323"/>
                    </a:lnTo>
                    <a:lnTo>
                      <a:pt x="3299" y="2304"/>
                    </a:lnTo>
                    <a:lnTo>
                      <a:pt x="3297" y="2286"/>
                    </a:lnTo>
                    <a:lnTo>
                      <a:pt x="3294" y="2269"/>
                    </a:lnTo>
                    <a:lnTo>
                      <a:pt x="3291" y="2249"/>
                    </a:lnTo>
                    <a:lnTo>
                      <a:pt x="3288" y="2231"/>
                    </a:lnTo>
                    <a:lnTo>
                      <a:pt x="3286" y="2212"/>
                    </a:lnTo>
                    <a:lnTo>
                      <a:pt x="3283" y="2191"/>
                    </a:lnTo>
                    <a:lnTo>
                      <a:pt x="3284" y="2188"/>
                    </a:lnTo>
                    <a:lnTo>
                      <a:pt x="3284" y="2186"/>
                    </a:lnTo>
                    <a:lnTo>
                      <a:pt x="3286" y="2183"/>
                    </a:lnTo>
                    <a:lnTo>
                      <a:pt x="3287" y="2181"/>
                    </a:lnTo>
                    <a:lnTo>
                      <a:pt x="3289" y="2179"/>
                    </a:lnTo>
                    <a:lnTo>
                      <a:pt x="3293" y="2176"/>
                    </a:lnTo>
                    <a:lnTo>
                      <a:pt x="3295" y="2174"/>
                    </a:lnTo>
                    <a:lnTo>
                      <a:pt x="3297" y="2171"/>
                    </a:lnTo>
                    <a:lnTo>
                      <a:pt x="3302" y="2171"/>
                    </a:lnTo>
                    <a:lnTo>
                      <a:pt x="3307" y="2170"/>
                    </a:lnTo>
                    <a:lnTo>
                      <a:pt x="3313" y="2169"/>
                    </a:lnTo>
                    <a:lnTo>
                      <a:pt x="3318" y="2167"/>
                    </a:lnTo>
                    <a:lnTo>
                      <a:pt x="3324" y="2165"/>
                    </a:lnTo>
                    <a:lnTo>
                      <a:pt x="3330" y="2163"/>
                    </a:lnTo>
                    <a:lnTo>
                      <a:pt x="3336" y="2160"/>
                    </a:lnTo>
                    <a:lnTo>
                      <a:pt x="3345" y="2158"/>
                    </a:lnTo>
                    <a:lnTo>
                      <a:pt x="3349" y="2155"/>
                    </a:lnTo>
                    <a:lnTo>
                      <a:pt x="3354" y="2151"/>
                    </a:lnTo>
                    <a:lnTo>
                      <a:pt x="3359" y="2147"/>
                    </a:lnTo>
                    <a:lnTo>
                      <a:pt x="3364" y="2143"/>
                    </a:lnTo>
                    <a:lnTo>
                      <a:pt x="3369" y="2138"/>
                    </a:lnTo>
                    <a:lnTo>
                      <a:pt x="3374" y="2133"/>
                    </a:lnTo>
                    <a:lnTo>
                      <a:pt x="3379" y="2128"/>
                    </a:lnTo>
                    <a:lnTo>
                      <a:pt x="3384" y="2124"/>
                    </a:lnTo>
                    <a:lnTo>
                      <a:pt x="3396" y="2083"/>
                    </a:lnTo>
                    <a:lnTo>
                      <a:pt x="3404" y="2052"/>
                    </a:lnTo>
                    <a:lnTo>
                      <a:pt x="3410" y="2029"/>
                    </a:lnTo>
                    <a:lnTo>
                      <a:pt x="3414" y="2013"/>
                    </a:lnTo>
                    <a:lnTo>
                      <a:pt x="3416" y="1999"/>
                    </a:lnTo>
                    <a:lnTo>
                      <a:pt x="3418" y="1989"/>
                    </a:lnTo>
                    <a:lnTo>
                      <a:pt x="3418" y="1979"/>
                    </a:lnTo>
                    <a:lnTo>
                      <a:pt x="3418" y="1968"/>
                    </a:lnTo>
                    <a:lnTo>
                      <a:pt x="3416" y="1968"/>
                    </a:lnTo>
                    <a:lnTo>
                      <a:pt x="3413" y="1968"/>
                    </a:lnTo>
                    <a:lnTo>
                      <a:pt x="3411" y="1967"/>
                    </a:lnTo>
                    <a:lnTo>
                      <a:pt x="3408" y="1967"/>
                    </a:lnTo>
                    <a:lnTo>
                      <a:pt x="3406" y="1966"/>
                    </a:lnTo>
                    <a:lnTo>
                      <a:pt x="3403" y="1965"/>
                    </a:lnTo>
                    <a:lnTo>
                      <a:pt x="3401" y="1963"/>
                    </a:lnTo>
                    <a:lnTo>
                      <a:pt x="3398" y="1961"/>
                    </a:lnTo>
                    <a:lnTo>
                      <a:pt x="3388" y="1971"/>
                    </a:lnTo>
                    <a:lnTo>
                      <a:pt x="3379" y="1982"/>
                    </a:lnTo>
                    <a:lnTo>
                      <a:pt x="3371" y="1993"/>
                    </a:lnTo>
                    <a:lnTo>
                      <a:pt x="3363" y="2006"/>
                    </a:lnTo>
                    <a:lnTo>
                      <a:pt x="3355" y="2018"/>
                    </a:lnTo>
                    <a:lnTo>
                      <a:pt x="3346" y="2030"/>
                    </a:lnTo>
                    <a:lnTo>
                      <a:pt x="3335" y="2043"/>
                    </a:lnTo>
                    <a:lnTo>
                      <a:pt x="3324" y="2056"/>
                    </a:lnTo>
                    <a:lnTo>
                      <a:pt x="3316" y="2059"/>
                    </a:lnTo>
                    <a:lnTo>
                      <a:pt x="3309" y="2062"/>
                    </a:lnTo>
                    <a:lnTo>
                      <a:pt x="3302" y="2066"/>
                    </a:lnTo>
                    <a:lnTo>
                      <a:pt x="3294" y="2070"/>
                    </a:lnTo>
                    <a:lnTo>
                      <a:pt x="3286" y="2075"/>
                    </a:lnTo>
                    <a:lnTo>
                      <a:pt x="3278" y="2079"/>
                    </a:lnTo>
                    <a:lnTo>
                      <a:pt x="3271" y="2084"/>
                    </a:lnTo>
                    <a:lnTo>
                      <a:pt x="3264" y="2089"/>
                    </a:lnTo>
                    <a:lnTo>
                      <a:pt x="3256" y="2089"/>
                    </a:lnTo>
                    <a:lnTo>
                      <a:pt x="3249" y="2089"/>
                    </a:lnTo>
                    <a:lnTo>
                      <a:pt x="3240" y="2089"/>
                    </a:lnTo>
                    <a:lnTo>
                      <a:pt x="3233" y="2089"/>
                    </a:lnTo>
                    <a:lnTo>
                      <a:pt x="3225" y="2089"/>
                    </a:lnTo>
                    <a:lnTo>
                      <a:pt x="3218" y="2089"/>
                    </a:lnTo>
                    <a:lnTo>
                      <a:pt x="3211" y="2089"/>
                    </a:lnTo>
                    <a:lnTo>
                      <a:pt x="3203" y="2089"/>
                    </a:lnTo>
                    <a:lnTo>
                      <a:pt x="3203" y="2089"/>
                    </a:lnTo>
                    <a:lnTo>
                      <a:pt x="3202" y="2088"/>
                    </a:lnTo>
                    <a:lnTo>
                      <a:pt x="3201" y="2087"/>
                    </a:lnTo>
                    <a:lnTo>
                      <a:pt x="3199" y="2085"/>
                    </a:lnTo>
                    <a:lnTo>
                      <a:pt x="3197" y="2083"/>
                    </a:lnTo>
                    <a:lnTo>
                      <a:pt x="3195" y="2081"/>
                    </a:lnTo>
                    <a:lnTo>
                      <a:pt x="3193" y="2078"/>
                    </a:lnTo>
                    <a:lnTo>
                      <a:pt x="3189" y="2076"/>
                    </a:lnTo>
                    <a:lnTo>
                      <a:pt x="3189" y="2068"/>
                    </a:lnTo>
                    <a:lnTo>
                      <a:pt x="3189" y="2060"/>
                    </a:lnTo>
                    <a:lnTo>
                      <a:pt x="3189" y="2050"/>
                    </a:lnTo>
                    <a:lnTo>
                      <a:pt x="3190" y="2041"/>
                    </a:lnTo>
                    <a:lnTo>
                      <a:pt x="3192" y="2031"/>
                    </a:lnTo>
                    <a:lnTo>
                      <a:pt x="3193" y="2022"/>
                    </a:lnTo>
                    <a:lnTo>
                      <a:pt x="3194" y="2012"/>
                    </a:lnTo>
                    <a:lnTo>
                      <a:pt x="3197" y="2001"/>
                    </a:lnTo>
                    <a:lnTo>
                      <a:pt x="3199" y="1991"/>
                    </a:lnTo>
                    <a:lnTo>
                      <a:pt x="3203" y="1980"/>
                    </a:lnTo>
                    <a:lnTo>
                      <a:pt x="3206" y="1969"/>
                    </a:lnTo>
                    <a:lnTo>
                      <a:pt x="3211" y="1957"/>
                    </a:lnTo>
                    <a:lnTo>
                      <a:pt x="3215" y="1944"/>
                    </a:lnTo>
                    <a:lnTo>
                      <a:pt x="3220" y="1932"/>
                    </a:lnTo>
                    <a:lnTo>
                      <a:pt x="3225" y="1919"/>
                    </a:lnTo>
                    <a:lnTo>
                      <a:pt x="3230" y="1907"/>
                    </a:lnTo>
                    <a:lnTo>
                      <a:pt x="3235" y="1901"/>
                    </a:lnTo>
                    <a:lnTo>
                      <a:pt x="3242" y="1895"/>
                    </a:lnTo>
                    <a:lnTo>
                      <a:pt x="3248" y="1888"/>
                    </a:lnTo>
                    <a:lnTo>
                      <a:pt x="3254" y="1882"/>
                    </a:lnTo>
                    <a:lnTo>
                      <a:pt x="3261" y="1875"/>
                    </a:lnTo>
                    <a:lnTo>
                      <a:pt x="3269" y="1868"/>
                    </a:lnTo>
                    <a:lnTo>
                      <a:pt x="3276" y="1860"/>
                    </a:lnTo>
                    <a:lnTo>
                      <a:pt x="3283" y="1853"/>
                    </a:lnTo>
                    <a:lnTo>
                      <a:pt x="3283" y="1849"/>
                    </a:lnTo>
                    <a:lnTo>
                      <a:pt x="3283" y="1847"/>
                    </a:lnTo>
                    <a:lnTo>
                      <a:pt x="3283" y="1844"/>
                    </a:lnTo>
                    <a:lnTo>
                      <a:pt x="3282" y="1842"/>
                    </a:lnTo>
                    <a:lnTo>
                      <a:pt x="3282" y="1839"/>
                    </a:lnTo>
                    <a:lnTo>
                      <a:pt x="3280" y="1837"/>
                    </a:lnTo>
                    <a:lnTo>
                      <a:pt x="3279" y="1834"/>
                    </a:lnTo>
                    <a:lnTo>
                      <a:pt x="3277" y="1832"/>
                    </a:lnTo>
                    <a:lnTo>
                      <a:pt x="3264" y="1842"/>
                    </a:lnTo>
                    <a:lnTo>
                      <a:pt x="3251" y="1853"/>
                    </a:lnTo>
                    <a:lnTo>
                      <a:pt x="3236" y="1863"/>
                    </a:lnTo>
                    <a:lnTo>
                      <a:pt x="3222" y="1873"/>
                    </a:lnTo>
                    <a:lnTo>
                      <a:pt x="3208" y="1884"/>
                    </a:lnTo>
                    <a:lnTo>
                      <a:pt x="3193" y="1895"/>
                    </a:lnTo>
                    <a:lnTo>
                      <a:pt x="3177" y="1908"/>
                    </a:lnTo>
                    <a:lnTo>
                      <a:pt x="3163" y="1920"/>
                    </a:lnTo>
                    <a:lnTo>
                      <a:pt x="3162" y="1930"/>
                    </a:lnTo>
                    <a:lnTo>
                      <a:pt x="3162" y="1940"/>
                    </a:lnTo>
                    <a:lnTo>
                      <a:pt x="3160" y="1950"/>
                    </a:lnTo>
                    <a:lnTo>
                      <a:pt x="3159" y="1962"/>
                    </a:lnTo>
                    <a:lnTo>
                      <a:pt x="3157" y="1973"/>
                    </a:lnTo>
                    <a:lnTo>
                      <a:pt x="3154" y="1984"/>
                    </a:lnTo>
                    <a:lnTo>
                      <a:pt x="3152" y="1995"/>
                    </a:lnTo>
                    <a:lnTo>
                      <a:pt x="3150" y="2009"/>
                    </a:lnTo>
                    <a:lnTo>
                      <a:pt x="3144" y="2011"/>
                    </a:lnTo>
                    <a:lnTo>
                      <a:pt x="3138" y="2015"/>
                    </a:lnTo>
                    <a:lnTo>
                      <a:pt x="3131" y="2018"/>
                    </a:lnTo>
                    <a:lnTo>
                      <a:pt x="3125" y="2023"/>
                    </a:lnTo>
                    <a:lnTo>
                      <a:pt x="3118" y="2027"/>
                    </a:lnTo>
                    <a:lnTo>
                      <a:pt x="3111" y="2032"/>
                    </a:lnTo>
                    <a:lnTo>
                      <a:pt x="3103" y="2037"/>
                    </a:lnTo>
                    <a:lnTo>
                      <a:pt x="3096" y="2042"/>
                    </a:lnTo>
                    <a:lnTo>
                      <a:pt x="3096" y="2047"/>
                    </a:lnTo>
                    <a:lnTo>
                      <a:pt x="3095" y="2052"/>
                    </a:lnTo>
                    <a:lnTo>
                      <a:pt x="3093" y="2058"/>
                    </a:lnTo>
                    <a:lnTo>
                      <a:pt x="3092" y="2064"/>
                    </a:lnTo>
                    <a:lnTo>
                      <a:pt x="3089" y="2069"/>
                    </a:lnTo>
                    <a:lnTo>
                      <a:pt x="3086" y="2075"/>
                    </a:lnTo>
                    <a:lnTo>
                      <a:pt x="3084" y="2082"/>
                    </a:lnTo>
                    <a:lnTo>
                      <a:pt x="3082" y="2089"/>
                    </a:lnTo>
                    <a:lnTo>
                      <a:pt x="3079" y="2090"/>
                    </a:lnTo>
                    <a:lnTo>
                      <a:pt x="3077" y="2090"/>
                    </a:lnTo>
                    <a:lnTo>
                      <a:pt x="3074" y="2092"/>
                    </a:lnTo>
                    <a:lnTo>
                      <a:pt x="3071" y="2093"/>
                    </a:lnTo>
                    <a:lnTo>
                      <a:pt x="3068" y="2095"/>
                    </a:lnTo>
                    <a:lnTo>
                      <a:pt x="3064" y="2098"/>
                    </a:lnTo>
                    <a:lnTo>
                      <a:pt x="3060" y="2100"/>
                    </a:lnTo>
                    <a:lnTo>
                      <a:pt x="3055" y="2103"/>
                    </a:lnTo>
                    <a:lnTo>
                      <a:pt x="3050" y="2109"/>
                    </a:lnTo>
                    <a:lnTo>
                      <a:pt x="3045" y="2115"/>
                    </a:lnTo>
                    <a:lnTo>
                      <a:pt x="3039" y="2121"/>
                    </a:lnTo>
                    <a:lnTo>
                      <a:pt x="3035" y="2128"/>
                    </a:lnTo>
                    <a:lnTo>
                      <a:pt x="3030" y="2135"/>
                    </a:lnTo>
                    <a:lnTo>
                      <a:pt x="3025" y="2142"/>
                    </a:lnTo>
                    <a:lnTo>
                      <a:pt x="3020" y="2149"/>
                    </a:lnTo>
                    <a:lnTo>
                      <a:pt x="3015" y="2158"/>
                    </a:lnTo>
                    <a:lnTo>
                      <a:pt x="3010" y="2158"/>
                    </a:lnTo>
                    <a:lnTo>
                      <a:pt x="3005" y="2159"/>
                    </a:lnTo>
                    <a:lnTo>
                      <a:pt x="3000" y="2160"/>
                    </a:lnTo>
                    <a:lnTo>
                      <a:pt x="2995" y="2162"/>
                    </a:lnTo>
                    <a:lnTo>
                      <a:pt x="2989" y="2164"/>
                    </a:lnTo>
                    <a:lnTo>
                      <a:pt x="2984" y="2166"/>
                    </a:lnTo>
                    <a:lnTo>
                      <a:pt x="2979" y="2169"/>
                    </a:lnTo>
                    <a:lnTo>
                      <a:pt x="2974" y="2171"/>
                    </a:lnTo>
                    <a:lnTo>
                      <a:pt x="2967" y="2181"/>
                    </a:lnTo>
                    <a:lnTo>
                      <a:pt x="2958" y="2191"/>
                    </a:lnTo>
                    <a:lnTo>
                      <a:pt x="2950" y="2201"/>
                    </a:lnTo>
                    <a:lnTo>
                      <a:pt x="2939" y="2213"/>
                    </a:lnTo>
                    <a:lnTo>
                      <a:pt x="2930" y="2223"/>
                    </a:lnTo>
                    <a:lnTo>
                      <a:pt x="2920" y="2235"/>
                    </a:lnTo>
                    <a:lnTo>
                      <a:pt x="2911" y="2246"/>
                    </a:lnTo>
                    <a:lnTo>
                      <a:pt x="2901" y="2259"/>
                    </a:lnTo>
                    <a:lnTo>
                      <a:pt x="2893" y="2259"/>
                    </a:lnTo>
                    <a:lnTo>
                      <a:pt x="2885" y="2259"/>
                    </a:lnTo>
                    <a:lnTo>
                      <a:pt x="2878" y="2259"/>
                    </a:lnTo>
                    <a:lnTo>
                      <a:pt x="2870" y="2259"/>
                    </a:lnTo>
                    <a:lnTo>
                      <a:pt x="2863" y="2258"/>
                    </a:lnTo>
                    <a:lnTo>
                      <a:pt x="2855" y="2257"/>
                    </a:lnTo>
                    <a:lnTo>
                      <a:pt x="2848" y="2254"/>
                    </a:lnTo>
                    <a:lnTo>
                      <a:pt x="2841" y="2252"/>
                    </a:lnTo>
                    <a:lnTo>
                      <a:pt x="2839" y="2249"/>
                    </a:lnTo>
                    <a:lnTo>
                      <a:pt x="2838" y="2247"/>
                    </a:lnTo>
                    <a:lnTo>
                      <a:pt x="2837" y="2244"/>
                    </a:lnTo>
                    <a:lnTo>
                      <a:pt x="2835" y="2242"/>
                    </a:lnTo>
                    <a:lnTo>
                      <a:pt x="2833" y="2239"/>
                    </a:lnTo>
                    <a:lnTo>
                      <a:pt x="2831" y="2237"/>
                    </a:lnTo>
                    <a:lnTo>
                      <a:pt x="2829" y="2234"/>
                    </a:lnTo>
                    <a:lnTo>
                      <a:pt x="2826" y="2232"/>
                    </a:lnTo>
                    <a:lnTo>
                      <a:pt x="2826" y="2224"/>
                    </a:lnTo>
                    <a:lnTo>
                      <a:pt x="2826" y="2217"/>
                    </a:lnTo>
                    <a:lnTo>
                      <a:pt x="2827" y="2209"/>
                    </a:lnTo>
                    <a:lnTo>
                      <a:pt x="2827" y="2201"/>
                    </a:lnTo>
                    <a:lnTo>
                      <a:pt x="2828" y="2193"/>
                    </a:lnTo>
                    <a:lnTo>
                      <a:pt x="2829" y="2186"/>
                    </a:lnTo>
                    <a:lnTo>
                      <a:pt x="2831" y="2179"/>
                    </a:lnTo>
                    <a:lnTo>
                      <a:pt x="2833" y="2171"/>
                    </a:lnTo>
                    <a:lnTo>
                      <a:pt x="2835" y="2171"/>
                    </a:lnTo>
                    <a:lnTo>
                      <a:pt x="2838" y="2170"/>
                    </a:lnTo>
                    <a:lnTo>
                      <a:pt x="2841" y="2169"/>
                    </a:lnTo>
                    <a:lnTo>
                      <a:pt x="2844" y="2167"/>
                    </a:lnTo>
                    <a:lnTo>
                      <a:pt x="2846" y="2165"/>
                    </a:lnTo>
                    <a:lnTo>
                      <a:pt x="2849" y="2163"/>
                    </a:lnTo>
                    <a:lnTo>
                      <a:pt x="2851" y="2160"/>
                    </a:lnTo>
                    <a:lnTo>
                      <a:pt x="2854" y="2158"/>
                    </a:lnTo>
                    <a:lnTo>
                      <a:pt x="2854" y="2151"/>
                    </a:lnTo>
                    <a:lnTo>
                      <a:pt x="2855" y="2146"/>
                    </a:lnTo>
                    <a:lnTo>
                      <a:pt x="2856" y="2139"/>
                    </a:lnTo>
                    <a:lnTo>
                      <a:pt x="2858" y="2133"/>
                    </a:lnTo>
                    <a:lnTo>
                      <a:pt x="2860" y="2126"/>
                    </a:lnTo>
                    <a:lnTo>
                      <a:pt x="2862" y="2118"/>
                    </a:lnTo>
                    <a:lnTo>
                      <a:pt x="2864" y="2111"/>
                    </a:lnTo>
                    <a:lnTo>
                      <a:pt x="2867" y="2103"/>
                    </a:lnTo>
                    <a:lnTo>
                      <a:pt x="2869" y="2102"/>
                    </a:lnTo>
                    <a:lnTo>
                      <a:pt x="2872" y="2101"/>
                    </a:lnTo>
                    <a:lnTo>
                      <a:pt x="2874" y="2100"/>
                    </a:lnTo>
                    <a:lnTo>
                      <a:pt x="2877" y="2098"/>
                    </a:lnTo>
                    <a:lnTo>
                      <a:pt x="2879" y="2096"/>
                    </a:lnTo>
                    <a:lnTo>
                      <a:pt x="2882" y="2094"/>
                    </a:lnTo>
                    <a:lnTo>
                      <a:pt x="2884" y="2092"/>
                    </a:lnTo>
                    <a:lnTo>
                      <a:pt x="2887" y="2089"/>
                    </a:lnTo>
                    <a:lnTo>
                      <a:pt x="2899" y="2059"/>
                    </a:lnTo>
                    <a:lnTo>
                      <a:pt x="2907" y="2034"/>
                    </a:lnTo>
                    <a:lnTo>
                      <a:pt x="2914" y="2017"/>
                    </a:lnTo>
                    <a:lnTo>
                      <a:pt x="2919" y="2004"/>
                    </a:lnTo>
                    <a:lnTo>
                      <a:pt x="2924" y="1993"/>
                    </a:lnTo>
                    <a:lnTo>
                      <a:pt x="2928" y="1985"/>
                    </a:lnTo>
                    <a:lnTo>
                      <a:pt x="2934" y="1977"/>
                    </a:lnTo>
                    <a:lnTo>
                      <a:pt x="2941" y="1968"/>
                    </a:lnTo>
                    <a:lnTo>
                      <a:pt x="2948" y="1966"/>
                    </a:lnTo>
                    <a:lnTo>
                      <a:pt x="2953" y="1964"/>
                    </a:lnTo>
                    <a:lnTo>
                      <a:pt x="2958" y="1963"/>
                    </a:lnTo>
                    <a:lnTo>
                      <a:pt x="2963" y="1964"/>
                    </a:lnTo>
                    <a:lnTo>
                      <a:pt x="2968" y="1965"/>
                    </a:lnTo>
                    <a:lnTo>
                      <a:pt x="2975" y="1967"/>
                    </a:lnTo>
                    <a:lnTo>
                      <a:pt x="2983" y="1970"/>
                    </a:lnTo>
                    <a:lnTo>
                      <a:pt x="2995" y="1974"/>
                    </a:lnTo>
                    <a:lnTo>
                      <a:pt x="2997" y="1979"/>
                    </a:lnTo>
                    <a:lnTo>
                      <a:pt x="2999" y="1982"/>
                    </a:lnTo>
                    <a:lnTo>
                      <a:pt x="3001" y="1985"/>
                    </a:lnTo>
                    <a:lnTo>
                      <a:pt x="3003" y="1987"/>
                    </a:lnTo>
                    <a:lnTo>
                      <a:pt x="3006" y="1989"/>
                    </a:lnTo>
                    <a:lnTo>
                      <a:pt x="3010" y="1990"/>
                    </a:lnTo>
                    <a:lnTo>
                      <a:pt x="3015" y="1992"/>
                    </a:lnTo>
                    <a:lnTo>
                      <a:pt x="3021" y="1994"/>
                    </a:lnTo>
                    <a:lnTo>
                      <a:pt x="3029" y="1987"/>
                    </a:lnTo>
                    <a:lnTo>
                      <a:pt x="3036" y="1979"/>
                    </a:lnTo>
                    <a:lnTo>
                      <a:pt x="3045" y="1972"/>
                    </a:lnTo>
                    <a:lnTo>
                      <a:pt x="3052" y="1964"/>
                    </a:lnTo>
                    <a:lnTo>
                      <a:pt x="3059" y="1957"/>
                    </a:lnTo>
                    <a:lnTo>
                      <a:pt x="3067" y="1948"/>
                    </a:lnTo>
                    <a:lnTo>
                      <a:pt x="3074" y="1941"/>
                    </a:lnTo>
                    <a:lnTo>
                      <a:pt x="3082" y="1933"/>
                    </a:lnTo>
                    <a:lnTo>
                      <a:pt x="3082" y="1928"/>
                    </a:lnTo>
                    <a:lnTo>
                      <a:pt x="3082" y="1924"/>
                    </a:lnTo>
                    <a:lnTo>
                      <a:pt x="3081" y="1919"/>
                    </a:lnTo>
                    <a:lnTo>
                      <a:pt x="3081" y="1914"/>
                    </a:lnTo>
                    <a:lnTo>
                      <a:pt x="3080" y="1909"/>
                    </a:lnTo>
                    <a:lnTo>
                      <a:pt x="3079" y="1904"/>
                    </a:lnTo>
                    <a:lnTo>
                      <a:pt x="3077" y="1898"/>
                    </a:lnTo>
                    <a:lnTo>
                      <a:pt x="3075" y="1893"/>
                    </a:lnTo>
                    <a:lnTo>
                      <a:pt x="3063" y="1893"/>
                    </a:lnTo>
                    <a:lnTo>
                      <a:pt x="3050" y="1893"/>
                    </a:lnTo>
                    <a:lnTo>
                      <a:pt x="3037" y="1893"/>
                    </a:lnTo>
                    <a:lnTo>
                      <a:pt x="3024" y="1893"/>
                    </a:lnTo>
                    <a:lnTo>
                      <a:pt x="3011" y="1894"/>
                    </a:lnTo>
                    <a:lnTo>
                      <a:pt x="2997" y="1895"/>
                    </a:lnTo>
                    <a:lnTo>
                      <a:pt x="2982" y="1897"/>
                    </a:lnTo>
                    <a:lnTo>
                      <a:pt x="2968" y="1899"/>
                    </a:lnTo>
                    <a:lnTo>
                      <a:pt x="2968" y="1889"/>
                    </a:lnTo>
                    <a:lnTo>
                      <a:pt x="2968" y="1879"/>
                    </a:lnTo>
                    <a:lnTo>
                      <a:pt x="2968" y="1869"/>
                    </a:lnTo>
                    <a:lnTo>
                      <a:pt x="2968" y="1859"/>
                    </a:lnTo>
                    <a:lnTo>
                      <a:pt x="2968" y="1848"/>
                    </a:lnTo>
                    <a:lnTo>
                      <a:pt x="2968" y="1838"/>
                    </a:lnTo>
                    <a:lnTo>
                      <a:pt x="2968" y="1828"/>
                    </a:lnTo>
                    <a:lnTo>
                      <a:pt x="2968" y="1819"/>
                    </a:lnTo>
                    <a:lnTo>
                      <a:pt x="2970" y="1816"/>
                    </a:lnTo>
                    <a:lnTo>
                      <a:pt x="2973" y="1814"/>
                    </a:lnTo>
                    <a:lnTo>
                      <a:pt x="2975" y="1811"/>
                    </a:lnTo>
                    <a:lnTo>
                      <a:pt x="2978" y="1809"/>
                    </a:lnTo>
                    <a:lnTo>
                      <a:pt x="2980" y="1806"/>
                    </a:lnTo>
                    <a:lnTo>
                      <a:pt x="2982" y="1804"/>
                    </a:lnTo>
                    <a:lnTo>
                      <a:pt x="2985" y="1800"/>
                    </a:lnTo>
                    <a:lnTo>
                      <a:pt x="2987" y="1798"/>
                    </a:lnTo>
                    <a:lnTo>
                      <a:pt x="2987" y="1793"/>
                    </a:lnTo>
                    <a:lnTo>
                      <a:pt x="2987" y="1788"/>
                    </a:lnTo>
                    <a:lnTo>
                      <a:pt x="2987" y="1783"/>
                    </a:lnTo>
                    <a:lnTo>
                      <a:pt x="2987" y="1778"/>
                    </a:lnTo>
                    <a:lnTo>
                      <a:pt x="2986" y="1773"/>
                    </a:lnTo>
                    <a:lnTo>
                      <a:pt x="2985" y="1768"/>
                    </a:lnTo>
                    <a:lnTo>
                      <a:pt x="2983" y="1763"/>
                    </a:lnTo>
                    <a:lnTo>
                      <a:pt x="2981" y="1758"/>
                    </a:lnTo>
                    <a:lnTo>
                      <a:pt x="2978" y="1755"/>
                    </a:lnTo>
                    <a:lnTo>
                      <a:pt x="2976" y="1753"/>
                    </a:lnTo>
                    <a:lnTo>
                      <a:pt x="2973" y="1749"/>
                    </a:lnTo>
                    <a:lnTo>
                      <a:pt x="2970" y="1746"/>
                    </a:lnTo>
                    <a:lnTo>
                      <a:pt x="2967" y="1743"/>
                    </a:lnTo>
                    <a:lnTo>
                      <a:pt x="2963" y="1739"/>
                    </a:lnTo>
                    <a:lnTo>
                      <a:pt x="2959" y="1735"/>
                    </a:lnTo>
                    <a:lnTo>
                      <a:pt x="2954" y="1730"/>
                    </a:lnTo>
                    <a:lnTo>
                      <a:pt x="2954" y="1723"/>
                    </a:lnTo>
                    <a:lnTo>
                      <a:pt x="2954" y="1715"/>
                    </a:lnTo>
                    <a:lnTo>
                      <a:pt x="2954" y="1707"/>
                    </a:lnTo>
                    <a:lnTo>
                      <a:pt x="2954" y="1698"/>
                    </a:lnTo>
                    <a:lnTo>
                      <a:pt x="2953" y="1690"/>
                    </a:lnTo>
                    <a:lnTo>
                      <a:pt x="2952" y="1681"/>
                    </a:lnTo>
                    <a:lnTo>
                      <a:pt x="2950" y="1672"/>
                    </a:lnTo>
                    <a:lnTo>
                      <a:pt x="2948" y="1663"/>
                    </a:lnTo>
                    <a:lnTo>
                      <a:pt x="2937" y="1649"/>
                    </a:lnTo>
                    <a:lnTo>
                      <a:pt x="2927" y="1637"/>
                    </a:lnTo>
                    <a:lnTo>
                      <a:pt x="2917" y="1624"/>
                    </a:lnTo>
                    <a:lnTo>
                      <a:pt x="2907" y="1611"/>
                    </a:lnTo>
                    <a:lnTo>
                      <a:pt x="2897" y="1597"/>
                    </a:lnTo>
                    <a:lnTo>
                      <a:pt x="2887" y="1583"/>
                    </a:lnTo>
                    <a:lnTo>
                      <a:pt x="2877" y="1569"/>
                    </a:lnTo>
                    <a:lnTo>
                      <a:pt x="2867" y="1554"/>
                    </a:lnTo>
                    <a:lnTo>
                      <a:pt x="2867" y="1543"/>
                    </a:lnTo>
                    <a:lnTo>
                      <a:pt x="2866" y="1532"/>
                    </a:lnTo>
                    <a:lnTo>
                      <a:pt x="2864" y="1521"/>
                    </a:lnTo>
                    <a:lnTo>
                      <a:pt x="2863" y="1509"/>
                    </a:lnTo>
                    <a:lnTo>
                      <a:pt x="2861" y="1496"/>
                    </a:lnTo>
                    <a:lnTo>
                      <a:pt x="2859" y="1484"/>
                    </a:lnTo>
                    <a:lnTo>
                      <a:pt x="2856" y="1472"/>
                    </a:lnTo>
                    <a:lnTo>
                      <a:pt x="2854" y="1459"/>
                    </a:lnTo>
                    <a:lnTo>
                      <a:pt x="2848" y="1448"/>
                    </a:lnTo>
                    <a:lnTo>
                      <a:pt x="2843" y="1437"/>
                    </a:lnTo>
                    <a:lnTo>
                      <a:pt x="2835" y="1426"/>
                    </a:lnTo>
                    <a:lnTo>
                      <a:pt x="2829" y="1414"/>
                    </a:lnTo>
                    <a:lnTo>
                      <a:pt x="2822" y="1402"/>
                    </a:lnTo>
                    <a:lnTo>
                      <a:pt x="2815" y="1389"/>
                    </a:lnTo>
                    <a:lnTo>
                      <a:pt x="2807" y="1377"/>
                    </a:lnTo>
                    <a:lnTo>
                      <a:pt x="2800" y="1364"/>
                    </a:lnTo>
                    <a:lnTo>
                      <a:pt x="2800" y="1357"/>
                    </a:lnTo>
                    <a:lnTo>
                      <a:pt x="2799" y="1347"/>
                    </a:lnTo>
                    <a:lnTo>
                      <a:pt x="2798" y="1338"/>
                    </a:lnTo>
                    <a:lnTo>
                      <a:pt x="2796" y="1329"/>
                    </a:lnTo>
                    <a:lnTo>
                      <a:pt x="2794" y="1320"/>
                    </a:lnTo>
                    <a:lnTo>
                      <a:pt x="2792" y="1310"/>
                    </a:lnTo>
                    <a:lnTo>
                      <a:pt x="2788" y="1300"/>
                    </a:lnTo>
                    <a:lnTo>
                      <a:pt x="2786" y="1289"/>
                    </a:lnTo>
                    <a:lnTo>
                      <a:pt x="2786" y="1249"/>
                    </a:lnTo>
                    <a:lnTo>
                      <a:pt x="2787" y="1207"/>
                    </a:lnTo>
                    <a:lnTo>
                      <a:pt x="2788" y="1165"/>
                    </a:lnTo>
                    <a:lnTo>
                      <a:pt x="2791" y="1123"/>
                    </a:lnTo>
                    <a:lnTo>
                      <a:pt x="2793" y="1080"/>
                    </a:lnTo>
                    <a:lnTo>
                      <a:pt x="2795" y="1037"/>
                    </a:lnTo>
                    <a:lnTo>
                      <a:pt x="2798" y="993"/>
                    </a:lnTo>
                    <a:lnTo>
                      <a:pt x="2800" y="951"/>
                    </a:lnTo>
                    <a:lnTo>
                      <a:pt x="2803" y="943"/>
                    </a:lnTo>
                    <a:lnTo>
                      <a:pt x="2806" y="935"/>
                    </a:lnTo>
                    <a:lnTo>
                      <a:pt x="2810" y="928"/>
                    </a:lnTo>
                    <a:lnTo>
                      <a:pt x="2814" y="920"/>
                    </a:lnTo>
                    <a:lnTo>
                      <a:pt x="2818" y="913"/>
                    </a:lnTo>
                    <a:lnTo>
                      <a:pt x="2823" y="905"/>
                    </a:lnTo>
                    <a:lnTo>
                      <a:pt x="2828" y="898"/>
                    </a:lnTo>
                    <a:lnTo>
                      <a:pt x="2833" y="889"/>
                    </a:lnTo>
                    <a:lnTo>
                      <a:pt x="2838" y="884"/>
                    </a:lnTo>
                    <a:lnTo>
                      <a:pt x="2845" y="879"/>
                    </a:lnTo>
                    <a:lnTo>
                      <a:pt x="2851" y="874"/>
                    </a:lnTo>
                    <a:lnTo>
                      <a:pt x="2858" y="869"/>
                    </a:lnTo>
                    <a:lnTo>
                      <a:pt x="2865" y="864"/>
                    </a:lnTo>
                    <a:lnTo>
                      <a:pt x="2872" y="859"/>
                    </a:lnTo>
                    <a:lnTo>
                      <a:pt x="2879" y="854"/>
                    </a:lnTo>
                    <a:lnTo>
                      <a:pt x="2887" y="849"/>
                    </a:lnTo>
                    <a:lnTo>
                      <a:pt x="2887" y="847"/>
                    </a:lnTo>
                    <a:lnTo>
                      <a:pt x="2887" y="843"/>
                    </a:lnTo>
                    <a:lnTo>
                      <a:pt x="2886" y="841"/>
                    </a:lnTo>
                    <a:lnTo>
                      <a:pt x="2886" y="838"/>
                    </a:lnTo>
                    <a:lnTo>
                      <a:pt x="2885" y="834"/>
                    </a:lnTo>
                    <a:lnTo>
                      <a:pt x="2884" y="831"/>
                    </a:lnTo>
                    <a:lnTo>
                      <a:pt x="2882" y="826"/>
                    </a:lnTo>
                    <a:lnTo>
                      <a:pt x="2880" y="822"/>
                    </a:lnTo>
                    <a:lnTo>
                      <a:pt x="2877" y="819"/>
                    </a:lnTo>
                    <a:lnTo>
                      <a:pt x="2874" y="817"/>
                    </a:lnTo>
                    <a:lnTo>
                      <a:pt x="2870" y="814"/>
                    </a:lnTo>
                    <a:lnTo>
                      <a:pt x="2866" y="811"/>
                    </a:lnTo>
                    <a:lnTo>
                      <a:pt x="2862" y="808"/>
                    </a:lnTo>
                    <a:lnTo>
                      <a:pt x="2857" y="804"/>
                    </a:lnTo>
                    <a:lnTo>
                      <a:pt x="2852" y="800"/>
                    </a:lnTo>
                    <a:lnTo>
                      <a:pt x="2847" y="795"/>
                    </a:lnTo>
                    <a:lnTo>
                      <a:pt x="2842" y="798"/>
                    </a:lnTo>
                    <a:lnTo>
                      <a:pt x="2836" y="800"/>
                    </a:lnTo>
                    <a:lnTo>
                      <a:pt x="2831" y="803"/>
                    </a:lnTo>
                    <a:lnTo>
                      <a:pt x="2826" y="806"/>
                    </a:lnTo>
                    <a:lnTo>
                      <a:pt x="2820" y="809"/>
                    </a:lnTo>
                    <a:lnTo>
                      <a:pt x="2814" y="813"/>
                    </a:lnTo>
                    <a:lnTo>
                      <a:pt x="2807" y="817"/>
                    </a:lnTo>
                    <a:lnTo>
                      <a:pt x="2800" y="822"/>
                    </a:lnTo>
                    <a:lnTo>
                      <a:pt x="2800" y="829"/>
                    </a:lnTo>
                    <a:lnTo>
                      <a:pt x="2799" y="837"/>
                    </a:lnTo>
                    <a:lnTo>
                      <a:pt x="2798" y="846"/>
                    </a:lnTo>
                    <a:lnTo>
                      <a:pt x="2796" y="853"/>
                    </a:lnTo>
                    <a:lnTo>
                      <a:pt x="2794" y="862"/>
                    </a:lnTo>
                    <a:lnTo>
                      <a:pt x="2792" y="870"/>
                    </a:lnTo>
                    <a:lnTo>
                      <a:pt x="2788" y="880"/>
                    </a:lnTo>
                    <a:lnTo>
                      <a:pt x="2786" y="889"/>
                    </a:lnTo>
                    <a:lnTo>
                      <a:pt x="2779" y="897"/>
                    </a:lnTo>
                    <a:lnTo>
                      <a:pt x="2774" y="902"/>
                    </a:lnTo>
                    <a:lnTo>
                      <a:pt x="2769" y="906"/>
                    </a:lnTo>
                    <a:lnTo>
                      <a:pt x="2765" y="908"/>
                    </a:lnTo>
                    <a:lnTo>
                      <a:pt x="2761" y="911"/>
                    </a:lnTo>
                    <a:lnTo>
                      <a:pt x="2755" y="913"/>
                    </a:lnTo>
                    <a:lnTo>
                      <a:pt x="2748" y="915"/>
                    </a:lnTo>
                    <a:lnTo>
                      <a:pt x="2740" y="917"/>
                    </a:lnTo>
                    <a:lnTo>
                      <a:pt x="2736" y="917"/>
                    </a:lnTo>
                    <a:lnTo>
                      <a:pt x="2734" y="917"/>
                    </a:lnTo>
                    <a:lnTo>
                      <a:pt x="2731" y="916"/>
                    </a:lnTo>
                    <a:lnTo>
                      <a:pt x="2728" y="916"/>
                    </a:lnTo>
                    <a:lnTo>
                      <a:pt x="2725" y="915"/>
                    </a:lnTo>
                    <a:lnTo>
                      <a:pt x="2721" y="914"/>
                    </a:lnTo>
                    <a:lnTo>
                      <a:pt x="2717" y="912"/>
                    </a:lnTo>
                    <a:lnTo>
                      <a:pt x="2712" y="910"/>
                    </a:lnTo>
                    <a:lnTo>
                      <a:pt x="2697" y="921"/>
                    </a:lnTo>
                    <a:lnTo>
                      <a:pt x="2684" y="930"/>
                    </a:lnTo>
                    <a:lnTo>
                      <a:pt x="2673" y="939"/>
                    </a:lnTo>
                    <a:lnTo>
                      <a:pt x="2664" y="949"/>
                    </a:lnTo>
                    <a:lnTo>
                      <a:pt x="2653" y="959"/>
                    </a:lnTo>
                    <a:lnTo>
                      <a:pt x="2641" y="972"/>
                    </a:lnTo>
                    <a:lnTo>
                      <a:pt x="2625" y="989"/>
                    </a:lnTo>
                    <a:lnTo>
                      <a:pt x="2605" y="1012"/>
                    </a:lnTo>
                    <a:lnTo>
                      <a:pt x="2595" y="1015"/>
                    </a:lnTo>
                    <a:lnTo>
                      <a:pt x="2584" y="1018"/>
                    </a:lnTo>
                    <a:lnTo>
                      <a:pt x="2574" y="1022"/>
                    </a:lnTo>
                    <a:lnTo>
                      <a:pt x="2564" y="1026"/>
                    </a:lnTo>
                    <a:lnTo>
                      <a:pt x="2553" y="1030"/>
                    </a:lnTo>
                    <a:lnTo>
                      <a:pt x="2542" y="1035"/>
                    </a:lnTo>
                    <a:lnTo>
                      <a:pt x="2529" y="1040"/>
                    </a:lnTo>
                    <a:lnTo>
                      <a:pt x="2517" y="1045"/>
                    </a:lnTo>
                    <a:lnTo>
                      <a:pt x="2515" y="1045"/>
                    </a:lnTo>
                    <a:lnTo>
                      <a:pt x="2512" y="1045"/>
                    </a:lnTo>
                    <a:lnTo>
                      <a:pt x="2510" y="1045"/>
                    </a:lnTo>
                    <a:lnTo>
                      <a:pt x="2507" y="1044"/>
                    </a:lnTo>
                    <a:lnTo>
                      <a:pt x="2505" y="1043"/>
                    </a:lnTo>
                    <a:lnTo>
                      <a:pt x="2502" y="1042"/>
                    </a:lnTo>
                    <a:lnTo>
                      <a:pt x="2500" y="1041"/>
                    </a:lnTo>
                    <a:lnTo>
                      <a:pt x="2498" y="1038"/>
                    </a:lnTo>
                    <a:lnTo>
                      <a:pt x="2498" y="1033"/>
                    </a:lnTo>
                    <a:lnTo>
                      <a:pt x="2497" y="1027"/>
                    </a:lnTo>
                    <a:lnTo>
                      <a:pt x="2497" y="1021"/>
                    </a:lnTo>
                    <a:lnTo>
                      <a:pt x="2497" y="1014"/>
                    </a:lnTo>
                    <a:lnTo>
                      <a:pt x="2496" y="1007"/>
                    </a:lnTo>
                    <a:lnTo>
                      <a:pt x="2495" y="1000"/>
                    </a:lnTo>
                    <a:lnTo>
                      <a:pt x="2493" y="992"/>
                    </a:lnTo>
                    <a:lnTo>
                      <a:pt x="2491" y="984"/>
                    </a:lnTo>
                    <a:lnTo>
                      <a:pt x="2511" y="952"/>
                    </a:lnTo>
                    <a:lnTo>
                      <a:pt x="2532" y="918"/>
                    </a:lnTo>
                    <a:lnTo>
                      <a:pt x="2554" y="885"/>
                    </a:lnTo>
                    <a:lnTo>
                      <a:pt x="2575" y="853"/>
                    </a:lnTo>
                    <a:lnTo>
                      <a:pt x="2598" y="819"/>
                    </a:lnTo>
                    <a:lnTo>
                      <a:pt x="2620" y="786"/>
                    </a:lnTo>
                    <a:lnTo>
                      <a:pt x="2643" y="753"/>
                    </a:lnTo>
                    <a:lnTo>
                      <a:pt x="2665" y="720"/>
                    </a:lnTo>
                    <a:lnTo>
                      <a:pt x="2665" y="715"/>
                    </a:lnTo>
                    <a:lnTo>
                      <a:pt x="2664" y="710"/>
                    </a:lnTo>
                    <a:lnTo>
                      <a:pt x="2663" y="705"/>
                    </a:lnTo>
                    <a:lnTo>
                      <a:pt x="2661" y="700"/>
                    </a:lnTo>
                    <a:lnTo>
                      <a:pt x="2659" y="695"/>
                    </a:lnTo>
                    <a:lnTo>
                      <a:pt x="2657" y="689"/>
                    </a:lnTo>
                    <a:lnTo>
                      <a:pt x="2655" y="684"/>
                    </a:lnTo>
                    <a:lnTo>
                      <a:pt x="2652" y="679"/>
                    </a:lnTo>
                    <a:lnTo>
                      <a:pt x="2636" y="690"/>
                    </a:lnTo>
                    <a:lnTo>
                      <a:pt x="2624" y="700"/>
                    </a:lnTo>
                    <a:lnTo>
                      <a:pt x="2615" y="706"/>
                    </a:lnTo>
                    <a:lnTo>
                      <a:pt x="2607" y="710"/>
                    </a:lnTo>
                    <a:lnTo>
                      <a:pt x="2601" y="713"/>
                    </a:lnTo>
                    <a:lnTo>
                      <a:pt x="2595" y="716"/>
                    </a:lnTo>
                    <a:lnTo>
                      <a:pt x="2586" y="718"/>
                    </a:lnTo>
                    <a:lnTo>
                      <a:pt x="2578" y="720"/>
                    </a:lnTo>
                    <a:lnTo>
                      <a:pt x="2575" y="728"/>
                    </a:lnTo>
                    <a:lnTo>
                      <a:pt x="2572" y="736"/>
                    </a:lnTo>
                    <a:lnTo>
                      <a:pt x="2568" y="746"/>
                    </a:lnTo>
                    <a:lnTo>
                      <a:pt x="2564" y="755"/>
                    </a:lnTo>
                    <a:lnTo>
                      <a:pt x="2559" y="765"/>
                    </a:lnTo>
                    <a:lnTo>
                      <a:pt x="2554" y="774"/>
                    </a:lnTo>
                    <a:lnTo>
                      <a:pt x="2550" y="784"/>
                    </a:lnTo>
                    <a:lnTo>
                      <a:pt x="2545" y="795"/>
                    </a:lnTo>
                    <a:lnTo>
                      <a:pt x="2540" y="800"/>
                    </a:lnTo>
                    <a:lnTo>
                      <a:pt x="2534" y="805"/>
                    </a:lnTo>
                    <a:lnTo>
                      <a:pt x="2529" y="810"/>
                    </a:lnTo>
                    <a:lnTo>
                      <a:pt x="2524" y="816"/>
                    </a:lnTo>
                    <a:lnTo>
                      <a:pt x="2519" y="822"/>
                    </a:lnTo>
                    <a:lnTo>
                      <a:pt x="2514" y="828"/>
                    </a:lnTo>
                    <a:lnTo>
                      <a:pt x="2509" y="835"/>
                    </a:lnTo>
                    <a:lnTo>
                      <a:pt x="2504" y="842"/>
                    </a:lnTo>
                    <a:lnTo>
                      <a:pt x="2499" y="839"/>
                    </a:lnTo>
                    <a:lnTo>
                      <a:pt x="2494" y="836"/>
                    </a:lnTo>
                    <a:lnTo>
                      <a:pt x="2489" y="832"/>
                    </a:lnTo>
                    <a:lnTo>
                      <a:pt x="2483" y="828"/>
                    </a:lnTo>
                    <a:lnTo>
                      <a:pt x="2477" y="823"/>
                    </a:lnTo>
                    <a:lnTo>
                      <a:pt x="2471" y="818"/>
                    </a:lnTo>
                    <a:lnTo>
                      <a:pt x="2464" y="813"/>
                    </a:lnTo>
                    <a:lnTo>
                      <a:pt x="2457" y="808"/>
                    </a:lnTo>
                    <a:lnTo>
                      <a:pt x="2457" y="799"/>
                    </a:lnTo>
                    <a:lnTo>
                      <a:pt x="2457" y="788"/>
                    </a:lnTo>
                    <a:lnTo>
                      <a:pt x="2457" y="778"/>
                    </a:lnTo>
                    <a:lnTo>
                      <a:pt x="2458" y="768"/>
                    </a:lnTo>
                    <a:lnTo>
                      <a:pt x="2459" y="758"/>
                    </a:lnTo>
                    <a:lnTo>
                      <a:pt x="2460" y="748"/>
                    </a:lnTo>
                    <a:lnTo>
                      <a:pt x="2461" y="737"/>
                    </a:lnTo>
                    <a:lnTo>
                      <a:pt x="2464" y="727"/>
                    </a:lnTo>
                    <a:lnTo>
                      <a:pt x="2470" y="722"/>
                    </a:lnTo>
                    <a:lnTo>
                      <a:pt x="2475" y="719"/>
                    </a:lnTo>
                    <a:lnTo>
                      <a:pt x="2479" y="715"/>
                    </a:lnTo>
                    <a:lnTo>
                      <a:pt x="2482" y="712"/>
                    </a:lnTo>
                    <a:lnTo>
                      <a:pt x="2484" y="708"/>
                    </a:lnTo>
                    <a:lnTo>
                      <a:pt x="2486" y="702"/>
                    </a:lnTo>
                    <a:lnTo>
                      <a:pt x="2489" y="696"/>
                    </a:lnTo>
                    <a:lnTo>
                      <a:pt x="2491" y="686"/>
                    </a:lnTo>
                    <a:lnTo>
                      <a:pt x="2457" y="679"/>
                    </a:lnTo>
                    <a:lnTo>
                      <a:pt x="2432" y="674"/>
                    </a:lnTo>
                    <a:lnTo>
                      <a:pt x="2413" y="671"/>
                    </a:lnTo>
                    <a:lnTo>
                      <a:pt x="2400" y="669"/>
                    </a:lnTo>
                    <a:lnTo>
                      <a:pt x="2391" y="669"/>
                    </a:lnTo>
                    <a:lnTo>
                      <a:pt x="2382" y="669"/>
                    </a:lnTo>
                    <a:lnTo>
                      <a:pt x="2376" y="670"/>
                    </a:lnTo>
                    <a:lnTo>
                      <a:pt x="2369" y="673"/>
                    </a:lnTo>
                    <a:lnTo>
                      <a:pt x="2372" y="675"/>
                    </a:lnTo>
                    <a:lnTo>
                      <a:pt x="2374" y="679"/>
                    </a:lnTo>
                    <a:lnTo>
                      <a:pt x="2377" y="683"/>
                    </a:lnTo>
                    <a:lnTo>
                      <a:pt x="2379" y="687"/>
                    </a:lnTo>
                    <a:lnTo>
                      <a:pt x="2382" y="691"/>
                    </a:lnTo>
                    <a:lnTo>
                      <a:pt x="2384" y="697"/>
                    </a:lnTo>
                    <a:lnTo>
                      <a:pt x="2387" y="702"/>
                    </a:lnTo>
                    <a:lnTo>
                      <a:pt x="2390" y="707"/>
                    </a:lnTo>
                    <a:lnTo>
                      <a:pt x="2390" y="719"/>
                    </a:lnTo>
                    <a:lnTo>
                      <a:pt x="2390" y="732"/>
                    </a:lnTo>
                    <a:lnTo>
                      <a:pt x="2390" y="745"/>
                    </a:lnTo>
                    <a:lnTo>
                      <a:pt x="2389" y="758"/>
                    </a:lnTo>
                    <a:lnTo>
                      <a:pt x="2389" y="770"/>
                    </a:lnTo>
                    <a:lnTo>
                      <a:pt x="2386" y="783"/>
                    </a:lnTo>
                    <a:lnTo>
                      <a:pt x="2385" y="796"/>
                    </a:lnTo>
                    <a:lnTo>
                      <a:pt x="2383" y="808"/>
                    </a:lnTo>
                    <a:lnTo>
                      <a:pt x="2373" y="808"/>
                    </a:lnTo>
                    <a:lnTo>
                      <a:pt x="2363" y="808"/>
                    </a:lnTo>
                    <a:lnTo>
                      <a:pt x="2353" y="808"/>
                    </a:lnTo>
                    <a:lnTo>
                      <a:pt x="2342" y="808"/>
                    </a:lnTo>
                    <a:lnTo>
                      <a:pt x="2331" y="807"/>
                    </a:lnTo>
                    <a:lnTo>
                      <a:pt x="2319" y="806"/>
                    </a:lnTo>
                    <a:lnTo>
                      <a:pt x="2308" y="804"/>
                    </a:lnTo>
                    <a:lnTo>
                      <a:pt x="2296" y="802"/>
                    </a:lnTo>
                    <a:lnTo>
                      <a:pt x="2294" y="797"/>
                    </a:lnTo>
                    <a:lnTo>
                      <a:pt x="2291" y="793"/>
                    </a:lnTo>
                    <a:lnTo>
                      <a:pt x="2289" y="790"/>
                    </a:lnTo>
                    <a:lnTo>
                      <a:pt x="2284" y="788"/>
                    </a:lnTo>
                    <a:lnTo>
                      <a:pt x="2279" y="785"/>
                    </a:lnTo>
                    <a:lnTo>
                      <a:pt x="2272" y="782"/>
                    </a:lnTo>
                    <a:lnTo>
                      <a:pt x="2262" y="779"/>
                    </a:lnTo>
                    <a:lnTo>
                      <a:pt x="2249" y="774"/>
                    </a:lnTo>
                    <a:lnTo>
                      <a:pt x="2246" y="774"/>
                    </a:lnTo>
                    <a:lnTo>
                      <a:pt x="2244" y="774"/>
                    </a:lnTo>
                    <a:lnTo>
                      <a:pt x="2241" y="775"/>
                    </a:lnTo>
                    <a:lnTo>
                      <a:pt x="2238" y="775"/>
                    </a:lnTo>
                    <a:lnTo>
                      <a:pt x="2234" y="776"/>
                    </a:lnTo>
                    <a:lnTo>
                      <a:pt x="2230" y="777"/>
                    </a:lnTo>
                    <a:lnTo>
                      <a:pt x="2226" y="779"/>
                    </a:lnTo>
                    <a:lnTo>
                      <a:pt x="2221" y="781"/>
                    </a:lnTo>
                    <a:lnTo>
                      <a:pt x="2221" y="783"/>
                    </a:lnTo>
                    <a:lnTo>
                      <a:pt x="2222" y="786"/>
                    </a:lnTo>
                    <a:lnTo>
                      <a:pt x="2222" y="788"/>
                    </a:lnTo>
                    <a:lnTo>
                      <a:pt x="2222" y="791"/>
                    </a:lnTo>
                    <a:lnTo>
                      <a:pt x="2223" y="793"/>
                    </a:lnTo>
                    <a:lnTo>
                      <a:pt x="2224" y="797"/>
                    </a:lnTo>
                    <a:lnTo>
                      <a:pt x="2226" y="799"/>
                    </a:lnTo>
                    <a:lnTo>
                      <a:pt x="2228" y="802"/>
                    </a:lnTo>
                    <a:lnTo>
                      <a:pt x="2246" y="813"/>
                    </a:lnTo>
                    <a:lnTo>
                      <a:pt x="2260" y="821"/>
                    </a:lnTo>
                    <a:lnTo>
                      <a:pt x="2270" y="828"/>
                    </a:lnTo>
                    <a:lnTo>
                      <a:pt x="2278" y="834"/>
                    </a:lnTo>
                    <a:lnTo>
                      <a:pt x="2284" y="840"/>
                    </a:lnTo>
                    <a:lnTo>
                      <a:pt x="2290" y="847"/>
                    </a:lnTo>
                    <a:lnTo>
                      <a:pt x="2296" y="854"/>
                    </a:lnTo>
                    <a:lnTo>
                      <a:pt x="2303" y="863"/>
                    </a:lnTo>
                    <a:lnTo>
                      <a:pt x="2303" y="868"/>
                    </a:lnTo>
                    <a:lnTo>
                      <a:pt x="2303" y="874"/>
                    </a:lnTo>
                    <a:lnTo>
                      <a:pt x="2303" y="880"/>
                    </a:lnTo>
                    <a:lnTo>
                      <a:pt x="2303" y="887"/>
                    </a:lnTo>
                    <a:lnTo>
                      <a:pt x="2304" y="894"/>
                    </a:lnTo>
                    <a:lnTo>
                      <a:pt x="2305" y="902"/>
                    </a:lnTo>
                    <a:lnTo>
                      <a:pt x="2307" y="909"/>
                    </a:lnTo>
                    <a:lnTo>
                      <a:pt x="2309" y="917"/>
                    </a:lnTo>
                    <a:lnTo>
                      <a:pt x="2303" y="926"/>
                    </a:lnTo>
                    <a:lnTo>
                      <a:pt x="2297" y="932"/>
                    </a:lnTo>
                    <a:lnTo>
                      <a:pt x="2293" y="937"/>
                    </a:lnTo>
                    <a:lnTo>
                      <a:pt x="2289" y="941"/>
                    </a:lnTo>
                    <a:lnTo>
                      <a:pt x="2285" y="944"/>
                    </a:lnTo>
                    <a:lnTo>
                      <a:pt x="2280" y="947"/>
                    </a:lnTo>
                    <a:lnTo>
                      <a:pt x="2275" y="949"/>
                    </a:lnTo>
                    <a:lnTo>
                      <a:pt x="2269" y="951"/>
                    </a:lnTo>
                    <a:lnTo>
                      <a:pt x="2261" y="951"/>
                    </a:lnTo>
                    <a:lnTo>
                      <a:pt x="2253" y="950"/>
                    </a:lnTo>
                    <a:lnTo>
                      <a:pt x="2244" y="949"/>
                    </a:lnTo>
                    <a:lnTo>
                      <a:pt x="2234" y="947"/>
                    </a:lnTo>
                    <a:lnTo>
                      <a:pt x="2224" y="944"/>
                    </a:lnTo>
                    <a:lnTo>
                      <a:pt x="2215" y="942"/>
                    </a:lnTo>
                    <a:lnTo>
                      <a:pt x="2205" y="939"/>
                    </a:lnTo>
                    <a:lnTo>
                      <a:pt x="2195" y="937"/>
                    </a:lnTo>
                    <a:lnTo>
                      <a:pt x="2191" y="930"/>
                    </a:lnTo>
                    <a:lnTo>
                      <a:pt x="2186" y="925"/>
                    </a:lnTo>
                    <a:lnTo>
                      <a:pt x="2181" y="920"/>
                    </a:lnTo>
                    <a:lnTo>
                      <a:pt x="2176" y="915"/>
                    </a:lnTo>
                    <a:lnTo>
                      <a:pt x="2169" y="910"/>
                    </a:lnTo>
                    <a:lnTo>
                      <a:pt x="2159" y="903"/>
                    </a:lnTo>
                    <a:lnTo>
                      <a:pt x="2146" y="894"/>
                    </a:lnTo>
                    <a:lnTo>
                      <a:pt x="2127" y="883"/>
                    </a:lnTo>
                    <a:lnTo>
                      <a:pt x="2120" y="873"/>
                    </a:lnTo>
                    <a:lnTo>
                      <a:pt x="2111" y="863"/>
                    </a:lnTo>
                    <a:lnTo>
                      <a:pt x="2103" y="852"/>
                    </a:lnTo>
                    <a:lnTo>
                      <a:pt x="2093" y="841"/>
                    </a:lnTo>
                    <a:lnTo>
                      <a:pt x="2083" y="830"/>
                    </a:lnTo>
                    <a:lnTo>
                      <a:pt x="2073" y="819"/>
                    </a:lnTo>
                    <a:lnTo>
                      <a:pt x="2064" y="807"/>
                    </a:lnTo>
                    <a:lnTo>
                      <a:pt x="2054" y="795"/>
                    </a:lnTo>
                    <a:lnTo>
                      <a:pt x="2056" y="785"/>
                    </a:lnTo>
                    <a:lnTo>
                      <a:pt x="2057" y="779"/>
                    </a:lnTo>
                    <a:lnTo>
                      <a:pt x="2058" y="773"/>
                    </a:lnTo>
                    <a:lnTo>
                      <a:pt x="2059" y="768"/>
                    </a:lnTo>
                    <a:lnTo>
                      <a:pt x="2058" y="764"/>
                    </a:lnTo>
                    <a:lnTo>
                      <a:pt x="2057" y="760"/>
                    </a:lnTo>
                    <a:lnTo>
                      <a:pt x="2056" y="754"/>
                    </a:lnTo>
                    <a:lnTo>
                      <a:pt x="2054" y="748"/>
                    </a:lnTo>
                    <a:lnTo>
                      <a:pt x="2049" y="748"/>
                    </a:lnTo>
                    <a:lnTo>
                      <a:pt x="2044" y="748"/>
                    </a:lnTo>
                    <a:lnTo>
                      <a:pt x="2039" y="748"/>
                    </a:lnTo>
                    <a:lnTo>
                      <a:pt x="2033" y="748"/>
                    </a:lnTo>
                    <a:lnTo>
                      <a:pt x="2028" y="748"/>
                    </a:lnTo>
                    <a:lnTo>
                      <a:pt x="2023" y="748"/>
                    </a:lnTo>
                    <a:lnTo>
                      <a:pt x="2018" y="748"/>
                    </a:lnTo>
                    <a:lnTo>
                      <a:pt x="2013" y="748"/>
                    </a:lnTo>
                    <a:lnTo>
                      <a:pt x="2008" y="760"/>
                    </a:lnTo>
                    <a:lnTo>
                      <a:pt x="2002" y="773"/>
                    </a:lnTo>
                    <a:lnTo>
                      <a:pt x="1996" y="785"/>
                    </a:lnTo>
                    <a:lnTo>
                      <a:pt x="1989" y="799"/>
                    </a:lnTo>
                    <a:lnTo>
                      <a:pt x="1981" y="811"/>
                    </a:lnTo>
                    <a:lnTo>
                      <a:pt x="1974" y="823"/>
                    </a:lnTo>
                    <a:lnTo>
                      <a:pt x="1967" y="836"/>
                    </a:lnTo>
                    <a:lnTo>
                      <a:pt x="1960" y="849"/>
                    </a:lnTo>
                    <a:lnTo>
                      <a:pt x="1952" y="849"/>
                    </a:lnTo>
                    <a:lnTo>
                      <a:pt x="1944" y="849"/>
                    </a:lnTo>
                    <a:lnTo>
                      <a:pt x="1934" y="850"/>
                    </a:lnTo>
                    <a:lnTo>
                      <a:pt x="1925" y="850"/>
                    </a:lnTo>
                    <a:lnTo>
                      <a:pt x="1915" y="851"/>
                    </a:lnTo>
                    <a:lnTo>
                      <a:pt x="1906" y="852"/>
                    </a:lnTo>
                    <a:lnTo>
                      <a:pt x="1896" y="854"/>
                    </a:lnTo>
                    <a:lnTo>
                      <a:pt x="1885" y="856"/>
                    </a:lnTo>
                    <a:lnTo>
                      <a:pt x="1883" y="856"/>
                    </a:lnTo>
                    <a:lnTo>
                      <a:pt x="1880" y="855"/>
                    </a:lnTo>
                    <a:lnTo>
                      <a:pt x="1877" y="854"/>
                    </a:lnTo>
                    <a:lnTo>
                      <a:pt x="1874" y="852"/>
                    </a:lnTo>
                    <a:lnTo>
                      <a:pt x="1871" y="850"/>
                    </a:lnTo>
                    <a:lnTo>
                      <a:pt x="1867" y="848"/>
                    </a:lnTo>
                    <a:lnTo>
                      <a:pt x="1863" y="845"/>
                    </a:lnTo>
                    <a:lnTo>
                      <a:pt x="1859" y="842"/>
                    </a:lnTo>
                    <a:lnTo>
                      <a:pt x="1852" y="822"/>
                    </a:lnTo>
                    <a:lnTo>
                      <a:pt x="1847" y="807"/>
                    </a:lnTo>
                    <a:lnTo>
                      <a:pt x="1843" y="796"/>
                    </a:lnTo>
                    <a:lnTo>
                      <a:pt x="1840" y="788"/>
                    </a:lnTo>
                    <a:lnTo>
                      <a:pt x="1837" y="782"/>
                    </a:lnTo>
                    <a:lnTo>
                      <a:pt x="1833" y="779"/>
                    </a:lnTo>
                    <a:lnTo>
                      <a:pt x="1829" y="777"/>
                    </a:lnTo>
                    <a:lnTo>
                      <a:pt x="1825" y="774"/>
                    </a:lnTo>
                    <a:lnTo>
                      <a:pt x="1825" y="759"/>
                    </a:lnTo>
                    <a:lnTo>
                      <a:pt x="1824" y="743"/>
                    </a:lnTo>
                    <a:lnTo>
                      <a:pt x="1822" y="728"/>
                    </a:lnTo>
                    <a:lnTo>
                      <a:pt x="1821" y="713"/>
                    </a:lnTo>
                    <a:lnTo>
                      <a:pt x="1819" y="699"/>
                    </a:lnTo>
                    <a:lnTo>
                      <a:pt x="1816" y="683"/>
                    </a:lnTo>
                    <a:lnTo>
                      <a:pt x="1814" y="668"/>
                    </a:lnTo>
                    <a:lnTo>
                      <a:pt x="1812" y="653"/>
                    </a:lnTo>
                    <a:lnTo>
                      <a:pt x="1804" y="645"/>
                    </a:lnTo>
                    <a:lnTo>
                      <a:pt x="1797" y="637"/>
                    </a:lnTo>
                    <a:lnTo>
                      <a:pt x="1789" y="629"/>
                    </a:lnTo>
                    <a:lnTo>
                      <a:pt x="1781" y="622"/>
                    </a:lnTo>
                    <a:lnTo>
                      <a:pt x="1774" y="614"/>
                    </a:lnTo>
                    <a:lnTo>
                      <a:pt x="1766" y="607"/>
                    </a:lnTo>
                    <a:lnTo>
                      <a:pt x="1759" y="599"/>
                    </a:lnTo>
                    <a:lnTo>
                      <a:pt x="1751" y="591"/>
                    </a:lnTo>
                    <a:lnTo>
                      <a:pt x="1751" y="586"/>
                    </a:lnTo>
                    <a:lnTo>
                      <a:pt x="1750" y="581"/>
                    </a:lnTo>
                    <a:lnTo>
                      <a:pt x="1749" y="576"/>
                    </a:lnTo>
                    <a:lnTo>
                      <a:pt x="1747" y="571"/>
                    </a:lnTo>
                    <a:lnTo>
                      <a:pt x="1745" y="566"/>
                    </a:lnTo>
                    <a:lnTo>
                      <a:pt x="1743" y="561"/>
                    </a:lnTo>
                    <a:lnTo>
                      <a:pt x="1741" y="556"/>
                    </a:lnTo>
                    <a:lnTo>
                      <a:pt x="1738" y="551"/>
                    </a:lnTo>
                    <a:lnTo>
                      <a:pt x="1732" y="546"/>
                    </a:lnTo>
                    <a:lnTo>
                      <a:pt x="1726" y="540"/>
                    </a:lnTo>
                    <a:lnTo>
                      <a:pt x="1720" y="535"/>
                    </a:lnTo>
                    <a:lnTo>
                      <a:pt x="1713" y="530"/>
                    </a:lnTo>
                    <a:lnTo>
                      <a:pt x="1706" y="525"/>
                    </a:lnTo>
                    <a:lnTo>
                      <a:pt x="1699" y="520"/>
                    </a:lnTo>
                    <a:lnTo>
                      <a:pt x="1692" y="515"/>
                    </a:lnTo>
                    <a:lnTo>
                      <a:pt x="1683" y="510"/>
                    </a:lnTo>
                    <a:lnTo>
                      <a:pt x="1681" y="500"/>
                    </a:lnTo>
                    <a:lnTo>
                      <a:pt x="1677" y="488"/>
                    </a:lnTo>
                    <a:lnTo>
                      <a:pt x="1674" y="477"/>
                    </a:lnTo>
                    <a:lnTo>
                      <a:pt x="1669" y="465"/>
                    </a:lnTo>
                    <a:lnTo>
                      <a:pt x="1665" y="453"/>
                    </a:lnTo>
                    <a:lnTo>
                      <a:pt x="1660" y="440"/>
                    </a:lnTo>
                    <a:lnTo>
                      <a:pt x="1655" y="428"/>
                    </a:lnTo>
                    <a:lnTo>
                      <a:pt x="1651" y="415"/>
                    </a:lnTo>
                    <a:lnTo>
                      <a:pt x="1645" y="413"/>
                    </a:lnTo>
                    <a:lnTo>
                      <a:pt x="1640" y="410"/>
                    </a:lnTo>
                    <a:lnTo>
                      <a:pt x="1632" y="407"/>
                    </a:lnTo>
                    <a:lnTo>
                      <a:pt x="1626" y="404"/>
                    </a:lnTo>
                    <a:lnTo>
                      <a:pt x="1619" y="401"/>
                    </a:lnTo>
                    <a:lnTo>
                      <a:pt x="1612" y="397"/>
                    </a:lnTo>
                    <a:lnTo>
                      <a:pt x="1604" y="393"/>
                    </a:lnTo>
                    <a:lnTo>
                      <a:pt x="1597" y="388"/>
                    </a:lnTo>
                    <a:lnTo>
                      <a:pt x="1589" y="390"/>
                    </a:lnTo>
                    <a:lnTo>
                      <a:pt x="1581" y="395"/>
                    </a:lnTo>
                    <a:lnTo>
                      <a:pt x="1574" y="398"/>
                    </a:lnTo>
                    <a:lnTo>
                      <a:pt x="1566" y="403"/>
                    </a:lnTo>
                    <a:lnTo>
                      <a:pt x="1559" y="407"/>
                    </a:lnTo>
                    <a:lnTo>
                      <a:pt x="1551" y="412"/>
                    </a:lnTo>
                    <a:lnTo>
                      <a:pt x="1544" y="417"/>
                    </a:lnTo>
                    <a:lnTo>
                      <a:pt x="1537" y="422"/>
                    </a:lnTo>
                    <a:lnTo>
                      <a:pt x="1523" y="424"/>
                    </a:lnTo>
                    <a:lnTo>
                      <a:pt x="1511" y="427"/>
                    </a:lnTo>
                    <a:lnTo>
                      <a:pt x="1498" y="430"/>
                    </a:lnTo>
                    <a:lnTo>
                      <a:pt x="1486" y="433"/>
                    </a:lnTo>
                    <a:lnTo>
                      <a:pt x="1473" y="436"/>
                    </a:lnTo>
                    <a:lnTo>
                      <a:pt x="1460" y="440"/>
                    </a:lnTo>
                    <a:lnTo>
                      <a:pt x="1448" y="445"/>
                    </a:lnTo>
                    <a:lnTo>
                      <a:pt x="1436" y="449"/>
                    </a:lnTo>
                    <a:lnTo>
                      <a:pt x="1419" y="463"/>
                    </a:lnTo>
                    <a:lnTo>
                      <a:pt x="1408" y="473"/>
                    </a:lnTo>
                    <a:lnTo>
                      <a:pt x="1398" y="482"/>
                    </a:lnTo>
                    <a:lnTo>
                      <a:pt x="1390" y="491"/>
                    </a:lnTo>
                    <a:lnTo>
                      <a:pt x="1382" y="501"/>
                    </a:lnTo>
                    <a:lnTo>
                      <a:pt x="1374" y="512"/>
                    </a:lnTo>
                    <a:lnTo>
                      <a:pt x="1366" y="526"/>
                    </a:lnTo>
                    <a:lnTo>
                      <a:pt x="1355" y="544"/>
                    </a:lnTo>
                    <a:lnTo>
                      <a:pt x="1352" y="544"/>
                    </a:lnTo>
                    <a:lnTo>
                      <a:pt x="1350" y="544"/>
                    </a:lnTo>
                    <a:lnTo>
                      <a:pt x="1347" y="545"/>
                    </a:lnTo>
                    <a:lnTo>
                      <a:pt x="1344" y="545"/>
                    </a:lnTo>
                    <a:lnTo>
                      <a:pt x="1341" y="546"/>
                    </a:lnTo>
                    <a:lnTo>
                      <a:pt x="1337" y="547"/>
                    </a:lnTo>
                    <a:lnTo>
                      <a:pt x="1332" y="549"/>
                    </a:lnTo>
                    <a:lnTo>
                      <a:pt x="1327" y="551"/>
                    </a:lnTo>
                    <a:lnTo>
                      <a:pt x="1325" y="551"/>
                    </a:lnTo>
                    <a:lnTo>
                      <a:pt x="1322" y="550"/>
                    </a:lnTo>
                    <a:lnTo>
                      <a:pt x="1320" y="549"/>
                    </a:lnTo>
                    <a:lnTo>
                      <a:pt x="1317" y="547"/>
                    </a:lnTo>
                    <a:lnTo>
                      <a:pt x="1313" y="545"/>
                    </a:lnTo>
                    <a:lnTo>
                      <a:pt x="1310" y="543"/>
                    </a:lnTo>
                    <a:lnTo>
                      <a:pt x="1306" y="539"/>
                    </a:lnTo>
                    <a:lnTo>
                      <a:pt x="1301" y="537"/>
                    </a:lnTo>
                    <a:lnTo>
                      <a:pt x="1294" y="524"/>
                    </a:lnTo>
                    <a:lnTo>
                      <a:pt x="1286" y="512"/>
                    </a:lnTo>
                    <a:lnTo>
                      <a:pt x="1277" y="499"/>
                    </a:lnTo>
                    <a:lnTo>
                      <a:pt x="1270" y="486"/>
                    </a:lnTo>
                    <a:lnTo>
                      <a:pt x="1261" y="473"/>
                    </a:lnTo>
                    <a:lnTo>
                      <a:pt x="1253" y="461"/>
                    </a:lnTo>
                    <a:lnTo>
                      <a:pt x="1244" y="449"/>
                    </a:lnTo>
                    <a:lnTo>
                      <a:pt x="1234" y="435"/>
                    </a:lnTo>
                    <a:lnTo>
                      <a:pt x="1234" y="428"/>
                    </a:lnTo>
                    <a:lnTo>
                      <a:pt x="1232" y="420"/>
                    </a:lnTo>
                    <a:lnTo>
                      <a:pt x="1231" y="413"/>
                    </a:lnTo>
                    <a:lnTo>
                      <a:pt x="1229" y="405"/>
                    </a:lnTo>
                    <a:lnTo>
                      <a:pt x="1227" y="398"/>
                    </a:lnTo>
                    <a:lnTo>
                      <a:pt x="1225" y="389"/>
                    </a:lnTo>
                    <a:lnTo>
                      <a:pt x="1222" y="382"/>
                    </a:lnTo>
                    <a:lnTo>
                      <a:pt x="1220" y="374"/>
                    </a:lnTo>
                    <a:lnTo>
                      <a:pt x="1215" y="369"/>
                    </a:lnTo>
                    <a:lnTo>
                      <a:pt x="1210" y="364"/>
                    </a:lnTo>
                    <a:lnTo>
                      <a:pt x="1205" y="359"/>
                    </a:lnTo>
                    <a:lnTo>
                      <a:pt x="1199" y="354"/>
                    </a:lnTo>
                    <a:lnTo>
                      <a:pt x="1194" y="349"/>
                    </a:lnTo>
                    <a:lnTo>
                      <a:pt x="1188" y="344"/>
                    </a:lnTo>
                    <a:lnTo>
                      <a:pt x="1180" y="338"/>
                    </a:lnTo>
                    <a:lnTo>
                      <a:pt x="1173" y="333"/>
                    </a:lnTo>
                    <a:lnTo>
                      <a:pt x="1163" y="321"/>
                    </a:lnTo>
                    <a:lnTo>
                      <a:pt x="1153" y="307"/>
                    </a:lnTo>
                    <a:lnTo>
                      <a:pt x="1143" y="294"/>
                    </a:lnTo>
                    <a:lnTo>
                      <a:pt x="1132" y="278"/>
                    </a:lnTo>
                    <a:lnTo>
                      <a:pt x="1122" y="264"/>
                    </a:lnTo>
                    <a:lnTo>
                      <a:pt x="1113" y="249"/>
                    </a:lnTo>
                    <a:lnTo>
                      <a:pt x="1103" y="233"/>
                    </a:lnTo>
                    <a:lnTo>
                      <a:pt x="1093" y="218"/>
                    </a:lnTo>
                    <a:lnTo>
                      <a:pt x="1128" y="49"/>
                    </a:lnTo>
                    <a:lnTo>
                      <a:pt x="796" y="0"/>
                    </a:lnTo>
                    <a:lnTo>
                      <a:pt x="790" y="9"/>
                    </a:lnTo>
                    <a:lnTo>
                      <a:pt x="785" y="18"/>
                    </a:lnTo>
                    <a:lnTo>
                      <a:pt x="779" y="28"/>
                    </a:lnTo>
                    <a:lnTo>
                      <a:pt x="775" y="39"/>
                    </a:lnTo>
                    <a:lnTo>
                      <a:pt x="771" y="50"/>
                    </a:lnTo>
                    <a:lnTo>
                      <a:pt x="768" y="61"/>
                    </a:lnTo>
                    <a:lnTo>
                      <a:pt x="764" y="73"/>
                    </a:lnTo>
                    <a:lnTo>
                      <a:pt x="762" y="85"/>
                    </a:lnTo>
                    <a:lnTo>
                      <a:pt x="758" y="113"/>
                    </a:lnTo>
                    <a:lnTo>
                      <a:pt x="755" y="142"/>
                    </a:lnTo>
                    <a:lnTo>
                      <a:pt x="755" y="172"/>
                    </a:lnTo>
                    <a:lnTo>
                      <a:pt x="755" y="205"/>
                    </a:lnTo>
                    <a:lnTo>
                      <a:pt x="757" y="220"/>
                    </a:lnTo>
                    <a:lnTo>
                      <a:pt x="760" y="235"/>
                    </a:lnTo>
                    <a:lnTo>
                      <a:pt x="763" y="251"/>
                    </a:lnTo>
                    <a:lnTo>
                      <a:pt x="767" y="267"/>
                    </a:lnTo>
                    <a:lnTo>
                      <a:pt x="772" y="282"/>
                    </a:lnTo>
                    <a:lnTo>
                      <a:pt x="776" y="300"/>
                    </a:lnTo>
                    <a:lnTo>
                      <a:pt x="780" y="316"/>
                    </a:lnTo>
                    <a:lnTo>
                      <a:pt x="784" y="333"/>
                    </a:lnTo>
                    <a:lnTo>
                      <a:pt x="786" y="336"/>
                    </a:lnTo>
                    <a:lnTo>
                      <a:pt x="790" y="339"/>
                    </a:lnTo>
                    <a:lnTo>
                      <a:pt x="794" y="344"/>
                    </a:lnTo>
                    <a:lnTo>
                      <a:pt x="798" y="348"/>
                    </a:lnTo>
                    <a:lnTo>
                      <a:pt x="802" y="353"/>
                    </a:lnTo>
                    <a:lnTo>
                      <a:pt x="807" y="358"/>
                    </a:lnTo>
                    <a:lnTo>
                      <a:pt x="812" y="363"/>
                    </a:lnTo>
                    <a:lnTo>
                      <a:pt x="817" y="368"/>
                    </a:lnTo>
                    <a:lnTo>
                      <a:pt x="819" y="379"/>
                    </a:lnTo>
                    <a:lnTo>
                      <a:pt x="821" y="387"/>
                    </a:lnTo>
                    <a:lnTo>
                      <a:pt x="823" y="395"/>
                    </a:lnTo>
                    <a:lnTo>
                      <a:pt x="825" y="400"/>
                    </a:lnTo>
                    <a:lnTo>
                      <a:pt x="828" y="405"/>
                    </a:lnTo>
                    <a:lnTo>
                      <a:pt x="831" y="410"/>
                    </a:lnTo>
                    <a:lnTo>
                      <a:pt x="837" y="415"/>
                    </a:lnTo>
                    <a:lnTo>
                      <a:pt x="844" y="422"/>
                    </a:lnTo>
                    <a:lnTo>
                      <a:pt x="844" y="432"/>
                    </a:lnTo>
                    <a:lnTo>
                      <a:pt x="845" y="443"/>
                    </a:lnTo>
                    <a:lnTo>
                      <a:pt x="846" y="453"/>
                    </a:lnTo>
                    <a:lnTo>
                      <a:pt x="848" y="463"/>
                    </a:lnTo>
                    <a:lnTo>
                      <a:pt x="850" y="473"/>
                    </a:lnTo>
                    <a:lnTo>
                      <a:pt x="852" y="483"/>
                    </a:lnTo>
                    <a:lnTo>
                      <a:pt x="855" y="494"/>
                    </a:lnTo>
                    <a:lnTo>
                      <a:pt x="857" y="503"/>
                    </a:lnTo>
                    <a:lnTo>
                      <a:pt x="864" y="506"/>
                    </a:lnTo>
                    <a:lnTo>
                      <a:pt x="870" y="507"/>
                    </a:lnTo>
                    <a:lnTo>
                      <a:pt x="876" y="508"/>
                    </a:lnTo>
                    <a:lnTo>
                      <a:pt x="885" y="508"/>
                    </a:lnTo>
                    <a:lnTo>
                      <a:pt x="896" y="508"/>
                    </a:lnTo>
                    <a:lnTo>
                      <a:pt x="911" y="507"/>
                    </a:lnTo>
                    <a:lnTo>
                      <a:pt x="931" y="506"/>
                    </a:lnTo>
                    <a:lnTo>
                      <a:pt x="958" y="503"/>
                    </a:lnTo>
                    <a:lnTo>
                      <a:pt x="965" y="508"/>
                    </a:lnTo>
                    <a:lnTo>
                      <a:pt x="970" y="512"/>
                    </a:lnTo>
                    <a:lnTo>
                      <a:pt x="973" y="515"/>
                    </a:lnTo>
                    <a:lnTo>
                      <a:pt x="976" y="518"/>
                    </a:lnTo>
                    <a:lnTo>
                      <a:pt x="978" y="523"/>
                    </a:lnTo>
                    <a:lnTo>
                      <a:pt x="980" y="528"/>
                    </a:lnTo>
                    <a:lnTo>
                      <a:pt x="983" y="535"/>
                    </a:lnTo>
                    <a:lnTo>
                      <a:pt x="985" y="544"/>
                    </a:lnTo>
                    <a:lnTo>
                      <a:pt x="985" y="557"/>
                    </a:lnTo>
                    <a:lnTo>
                      <a:pt x="984" y="569"/>
                    </a:lnTo>
                    <a:lnTo>
                      <a:pt x="983" y="582"/>
                    </a:lnTo>
                    <a:lnTo>
                      <a:pt x="980" y="595"/>
                    </a:lnTo>
                    <a:lnTo>
                      <a:pt x="978" y="608"/>
                    </a:lnTo>
                    <a:lnTo>
                      <a:pt x="976" y="620"/>
                    </a:lnTo>
                    <a:lnTo>
                      <a:pt x="974" y="633"/>
                    </a:lnTo>
                    <a:lnTo>
                      <a:pt x="971" y="646"/>
                    </a:lnTo>
                    <a:lnTo>
                      <a:pt x="974" y="649"/>
                    </a:lnTo>
                    <a:lnTo>
                      <a:pt x="976" y="651"/>
                    </a:lnTo>
                    <a:lnTo>
                      <a:pt x="979" y="654"/>
                    </a:lnTo>
                    <a:lnTo>
                      <a:pt x="983" y="657"/>
                    </a:lnTo>
                    <a:lnTo>
                      <a:pt x="986" y="660"/>
                    </a:lnTo>
                    <a:lnTo>
                      <a:pt x="990" y="664"/>
                    </a:lnTo>
                    <a:lnTo>
                      <a:pt x="994" y="668"/>
                    </a:lnTo>
                    <a:lnTo>
                      <a:pt x="999" y="673"/>
                    </a:lnTo>
                    <a:lnTo>
                      <a:pt x="1004" y="673"/>
                    </a:lnTo>
                    <a:lnTo>
                      <a:pt x="1010" y="673"/>
                    </a:lnTo>
                    <a:lnTo>
                      <a:pt x="1016" y="673"/>
                    </a:lnTo>
                    <a:lnTo>
                      <a:pt x="1022" y="673"/>
                    </a:lnTo>
                    <a:lnTo>
                      <a:pt x="1029" y="673"/>
                    </a:lnTo>
                    <a:lnTo>
                      <a:pt x="1038" y="673"/>
                    </a:lnTo>
                    <a:lnTo>
                      <a:pt x="1045" y="673"/>
                    </a:lnTo>
                    <a:lnTo>
                      <a:pt x="1052" y="673"/>
                    </a:lnTo>
                    <a:lnTo>
                      <a:pt x="1057" y="667"/>
                    </a:lnTo>
                    <a:lnTo>
                      <a:pt x="1062" y="661"/>
                    </a:lnTo>
                    <a:lnTo>
                      <a:pt x="1067" y="655"/>
                    </a:lnTo>
                    <a:lnTo>
                      <a:pt x="1072" y="649"/>
                    </a:lnTo>
                    <a:lnTo>
                      <a:pt x="1077" y="641"/>
                    </a:lnTo>
                    <a:lnTo>
                      <a:pt x="1082" y="633"/>
                    </a:lnTo>
                    <a:lnTo>
                      <a:pt x="1088" y="626"/>
                    </a:lnTo>
                    <a:lnTo>
                      <a:pt x="1093" y="618"/>
                    </a:lnTo>
                    <a:lnTo>
                      <a:pt x="1100" y="618"/>
                    </a:lnTo>
                    <a:lnTo>
                      <a:pt x="1108" y="618"/>
                    </a:lnTo>
                    <a:lnTo>
                      <a:pt x="1115" y="618"/>
                    </a:lnTo>
                    <a:lnTo>
                      <a:pt x="1122" y="618"/>
                    </a:lnTo>
                    <a:lnTo>
                      <a:pt x="1130" y="618"/>
                    </a:lnTo>
                    <a:lnTo>
                      <a:pt x="1138" y="618"/>
                    </a:lnTo>
                    <a:lnTo>
                      <a:pt x="1146" y="618"/>
                    </a:lnTo>
                    <a:lnTo>
                      <a:pt x="1153" y="618"/>
                    </a:lnTo>
                    <a:lnTo>
                      <a:pt x="1160" y="626"/>
                    </a:lnTo>
                    <a:lnTo>
                      <a:pt x="1168" y="633"/>
                    </a:lnTo>
                    <a:lnTo>
                      <a:pt x="1175" y="641"/>
                    </a:lnTo>
                    <a:lnTo>
                      <a:pt x="1184" y="650"/>
                    </a:lnTo>
                    <a:lnTo>
                      <a:pt x="1191" y="658"/>
                    </a:lnTo>
                    <a:lnTo>
                      <a:pt x="1199" y="667"/>
                    </a:lnTo>
                    <a:lnTo>
                      <a:pt x="1206" y="676"/>
                    </a:lnTo>
                    <a:lnTo>
                      <a:pt x="1213" y="686"/>
                    </a:lnTo>
                    <a:lnTo>
                      <a:pt x="1213" y="694"/>
                    </a:lnTo>
                    <a:lnTo>
                      <a:pt x="1213" y="702"/>
                    </a:lnTo>
                    <a:lnTo>
                      <a:pt x="1214" y="709"/>
                    </a:lnTo>
                    <a:lnTo>
                      <a:pt x="1214" y="717"/>
                    </a:lnTo>
                    <a:lnTo>
                      <a:pt x="1215" y="724"/>
                    </a:lnTo>
                    <a:lnTo>
                      <a:pt x="1216" y="732"/>
                    </a:lnTo>
                    <a:lnTo>
                      <a:pt x="1218" y="739"/>
                    </a:lnTo>
                    <a:lnTo>
                      <a:pt x="1220" y="748"/>
                    </a:lnTo>
                    <a:lnTo>
                      <a:pt x="1227" y="763"/>
                    </a:lnTo>
                    <a:lnTo>
                      <a:pt x="1236" y="779"/>
                    </a:lnTo>
                    <a:lnTo>
                      <a:pt x="1243" y="796"/>
                    </a:lnTo>
                    <a:lnTo>
                      <a:pt x="1251" y="813"/>
                    </a:lnTo>
                    <a:lnTo>
                      <a:pt x="1260" y="830"/>
                    </a:lnTo>
                    <a:lnTo>
                      <a:pt x="1268" y="848"/>
                    </a:lnTo>
                    <a:lnTo>
                      <a:pt x="1277" y="865"/>
                    </a:lnTo>
                    <a:lnTo>
                      <a:pt x="1288" y="883"/>
                    </a:lnTo>
                    <a:lnTo>
                      <a:pt x="1293" y="888"/>
                    </a:lnTo>
                    <a:lnTo>
                      <a:pt x="1299" y="893"/>
                    </a:lnTo>
                    <a:lnTo>
                      <a:pt x="1305" y="899"/>
                    </a:lnTo>
                    <a:lnTo>
                      <a:pt x="1312" y="904"/>
                    </a:lnTo>
                    <a:lnTo>
                      <a:pt x="1319" y="908"/>
                    </a:lnTo>
                    <a:lnTo>
                      <a:pt x="1326" y="913"/>
                    </a:lnTo>
                    <a:lnTo>
                      <a:pt x="1333" y="918"/>
                    </a:lnTo>
                    <a:lnTo>
                      <a:pt x="1342" y="923"/>
                    </a:lnTo>
                    <a:lnTo>
                      <a:pt x="1344" y="928"/>
                    </a:lnTo>
                    <a:lnTo>
                      <a:pt x="1348" y="934"/>
                    </a:lnTo>
                    <a:lnTo>
                      <a:pt x="1351" y="939"/>
                    </a:lnTo>
                    <a:lnTo>
                      <a:pt x="1355" y="944"/>
                    </a:lnTo>
                    <a:lnTo>
                      <a:pt x="1360" y="951"/>
                    </a:lnTo>
                    <a:lnTo>
                      <a:pt x="1365" y="957"/>
                    </a:lnTo>
                    <a:lnTo>
                      <a:pt x="1370" y="964"/>
                    </a:lnTo>
                    <a:lnTo>
                      <a:pt x="1374" y="971"/>
                    </a:lnTo>
                    <a:lnTo>
                      <a:pt x="1377" y="973"/>
                    </a:lnTo>
                    <a:lnTo>
                      <a:pt x="1381" y="976"/>
                    </a:lnTo>
                    <a:lnTo>
                      <a:pt x="1385" y="978"/>
                    </a:lnTo>
                    <a:lnTo>
                      <a:pt x="1389" y="981"/>
                    </a:lnTo>
                    <a:lnTo>
                      <a:pt x="1394" y="983"/>
                    </a:lnTo>
                    <a:lnTo>
                      <a:pt x="1399" y="986"/>
                    </a:lnTo>
                    <a:lnTo>
                      <a:pt x="1403" y="988"/>
                    </a:lnTo>
                    <a:lnTo>
                      <a:pt x="1408" y="991"/>
                    </a:lnTo>
                    <a:lnTo>
                      <a:pt x="1409" y="993"/>
                    </a:lnTo>
                    <a:lnTo>
                      <a:pt x="1410" y="997"/>
                    </a:lnTo>
                    <a:lnTo>
                      <a:pt x="1411" y="1000"/>
                    </a:lnTo>
                    <a:lnTo>
                      <a:pt x="1412" y="1003"/>
                    </a:lnTo>
                    <a:lnTo>
                      <a:pt x="1414" y="1006"/>
                    </a:lnTo>
                    <a:lnTo>
                      <a:pt x="1417" y="1010"/>
                    </a:lnTo>
                    <a:lnTo>
                      <a:pt x="1419" y="1014"/>
                    </a:lnTo>
                    <a:lnTo>
                      <a:pt x="1422" y="1018"/>
                    </a:lnTo>
                    <a:lnTo>
                      <a:pt x="1427" y="1019"/>
                    </a:lnTo>
                    <a:lnTo>
                      <a:pt x="1432" y="1020"/>
                    </a:lnTo>
                    <a:lnTo>
                      <a:pt x="1438" y="1021"/>
                    </a:lnTo>
                    <a:lnTo>
                      <a:pt x="1443" y="1023"/>
                    </a:lnTo>
                    <a:lnTo>
                      <a:pt x="1449" y="1025"/>
                    </a:lnTo>
                    <a:lnTo>
                      <a:pt x="1455" y="1027"/>
                    </a:lnTo>
                    <a:lnTo>
                      <a:pt x="1462" y="1029"/>
                    </a:lnTo>
                    <a:lnTo>
                      <a:pt x="1469" y="1032"/>
                    </a:lnTo>
                    <a:lnTo>
                      <a:pt x="1481" y="1053"/>
                    </a:lnTo>
                    <a:lnTo>
                      <a:pt x="1494" y="1073"/>
                    </a:lnTo>
                    <a:lnTo>
                      <a:pt x="1507" y="1093"/>
                    </a:lnTo>
                    <a:lnTo>
                      <a:pt x="1520" y="1113"/>
                    </a:lnTo>
                    <a:lnTo>
                      <a:pt x="1533" y="1133"/>
                    </a:lnTo>
                    <a:lnTo>
                      <a:pt x="1548" y="1154"/>
                    </a:lnTo>
                    <a:lnTo>
                      <a:pt x="1562" y="1174"/>
                    </a:lnTo>
                    <a:lnTo>
                      <a:pt x="1576" y="1194"/>
                    </a:lnTo>
                    <a:lnTo>
                      <a:pt x="1579" y="1200"/>
                    </a:lnTo>
                    <a:lnTo>
                      <a:pt x="1581" y="1206"/>
                    </a:lnTo>
                    <a:lnTo>
                      <a:pt x="1583" y="1213"/>
                    </a:lnTo>
                    <a:lnTo>
                      <a:pt x="1587" y="1219"/>
                    </a:lnTo>
                    <a:lnTo>
                      <a:pt x="1589" y="1226"/>
                    </a:lnTo>
                    <a:lnTo>
                      <a:pt x="1592" y="1234"/>
                    </a:lnTo>
                    <a:lnTo>
                      <a:pt x="1594" y="1241"/>
                    </a:lnTo>
                    <a:lnTo>
                      <a:pt x="1597" y="1249"/>
                    </a:lnTo>
                    <a:lnTo>
                      <a:pt x="1602" y="1257"/>
                    </a:lnTo>
                    <a:lnTo>
                      <a:pt x="1608" y="1264"/>
                    </a:lnTo>
                    <a:lnTo>
                      <a:pt x="1614" y="1272"/>
                    </a:lnTo>
                    <a:lnTo>
                      <a:pt x="1621" y="1280"/>
                    </a:lnTo>
                    <a:lnTo>
                      <a:pt x="1628" y="1288"/>
                    </a:lnTo>
                    <a:lnTo>
                      <a:pt x="1636" y="1297"/>
                    </a:lnTo>
                    <a:lnTo>
                      <a:pt x="1643" y="1307"/>
                    </a:lnTo>
                    <a:lnTo>
                      <a:pt x="1651" y="1317"/>
                    </a:lnTo>
                    <a:lnTo>
                      <a:pt x="1648" y="1324"/>
                    </a:lnTo>
                    <a:lnTo>
                      <a:pt x="1644" y="1332"/>
                    </a:lnTo>
                    <a:lnTo>
                      <a:pt x="1641" y="1339"/>
                    </a:lnTo>
                    <a:lnTo>
                      <a:pt x="1637" y="1347"/>
                    </a:lnTo>
                    <a:lnTo>
                      <a:pt x="1631" y="1355"/>
                    </a:lnTo>
                    <a:lnTo>
                      <a:pt x="1626" y="1363"/>
                    </a:lnTo>
                    <a:lnTo>
                      <a:pt x="1622" y="1370"/>
                    </a:lnTo>
                    <a:lnTo>
                      <a:pt x="1617" y="1378"/>
                    </a:lnTo>
                    <a:lnTo>
                      <a:pt x="1605" y="1383"/>
                    </a:lnTo>
                    <a:lnTo>
                      <a:pt x="1596" y="1388"/>
                    </a:lnTo>
                    <a:lnTo>
                      <a:pt x="1588" y="1393"/>
                    </a:lnTo>
                    <a:lnTo>
                      <a:pt x="1579" y="1398"/>
                    </a:lnTo>
                    <a:lnTo>
                      <a:pt x="1570" y="1404"/>
                    </a:lnTo>
                    <a:lnTo>
                      <a:pt x="1561" y="1409"/>
                    </a:lnTo>
                    <a:lnTo>
                      <a:pt x="1550" y="1414"/>
                    </a:lnTo>
                    <a:lnTo>
                      <a:pt x="1537" y="1418"/>
                    </a:lnTo>
                    <a:lnTo>
                      <a:pt x="1536" y="1421"/>
                    </a:lnTo>
                    <a:lnTo>
                      <a:pt x="1534" y="1423"/>
                    </a:lnTo>
                    <a:lnTo>
                      <a:pt x="1533" y="1426"/>
                    </a:lnTo>
                    <a:lnTo>
                      <a:pt x="1531" y="1428"/>
                    </a:lnTo>
                    <a:lnTo>
                      <a:pt x="1529" y="1431"/>
                    </a:lnTo>
                    <a:lnTo>
                      <a:pt x="1527" y="1433"/>
                    </a:lnTo>
                    <a:lnTo>
                      <a:pt x="1525" y="1436"/>
                    </a:lnTo>
                    <a:lnTo>
                      <a:pt x="1522" y="1438"/>
                    </a:lnTo>
                    <a:lnTo>
                      <a:pt x="1517" y="1439"/>
                    </a:lnTo>
                    <a:lnTo>
                      <a:pt x="1512" y="1440"/>
                    </a:lnTo>
                    <a:lnTo>
                      <a:pt x="1508" y="1441"/>
                    </a:lnTo>
                    <a:lnTo>
                      <a:pt x="1503" y="1443"/>
                    </a:lnTo>
                    <a:lnTo>
                      <a:pt x="1498" y="1445"/>
                    </a:lnTo>
                    <a:lnTo>
                      <a:pt x="1493" y="1447"/>
                    </a:lnTo>
                    <a:lnTo>
                      <a:pt x="1488" y="1450"/>
                    </a:lnTo>
                    <a:lnTo>
                      <a:pt x="1482" y="1453"/>
                    </a:lnTo>
                    <a:lnTo>
                      <a:pt x="1474" y="1460"/>
                    </a:lnTo>
                    <a:lnTo>
                      <a:pt x="1467" y="1468"/>
                    </a:lnTo>
                    <a:lnTo>
                      <a:pt x="1460" y="1475"/>
                    </a:lnTo>
                    <a:lnTo>
                      <a:pt x="1452" y="1483"/>
                    </a:lnTo>
                    <a:lnTo>
                      <a:pt x="1445" y="1492"/>
                    </a:lnTo>
                    <a:lnTo>
                      <a:pt x="1437" y="1501"/>
                    </a:lnTo>
                    <a:lnTo>
                      <a:pt x="1429" y="1510"/>
                    </a:lnTo>
                    <a:lnTo>
                      <a:pt x="1422" y="1520"/>
                    </a:lnTo>
                    <a:lnTo>
                      <a:pt x="1419" y="1520"/>
                    </a:lnTo>
                    <a:lnTo>
                      <a:pt x="1415" y="1520"/>
                    </a:lnTo>
                    <a:lnTo>
                      <a:pt x="1412" y="1521"/>
                    </a:lnTo>
                    <a:lnTo>
                      <a:pt x="1408" y="1521"/>
                    </a:lnTo>
                    <a:lnTo>
                      <a:pt x="1403" y="1522"/>
                    </a:lnTo>
                    <a:lnTo>
                      <a:pt x="1398" y="1523"/>
                    </a:lnTo>
                    <a:lnTo>
                      <a:pt x="1394" y="1525"/>
                    </a:lnTo>
                    <a:lnTo>
                      <a:pt x="1389" y="1527"/>
                    </a:lnTo>
                    <a:lnTo>
                      <a:pt x="1364" y="1554"/>
                    </a:lnTo>
                    <a:lnTo>
                      <a:pt x="1344" y="1575"/>
                    </a:lnTo>
                    <a:lnTo>
                      <a:pt x="1328" y="1592"/>
                    </a:lnTo>
                    <a:lnTo>
                      <a:pt x="1313" y="1607"/>
                    </a:lnTo>
                    <a:lnTo>
                      <a:pt x="1299" y="1621"/>
                    </a:lnTo>
                    <a:lnTo>
                      <a:pt x="1281" y="1635"/>
                    </a:lnTo>
                    <a:lnTo>
                      <a:pt x="1260" y="1654"/>
                    </a:lnTo>
                    <a:lnTo>
                      <a:pt x="1234" y="1676"/>
                    </a:lnTo>
                    <a:lnTo>
                      <a:pt x="1225" y="1679"/>
                    </a:lnTo>
                    <a:lnTo>
                      <a:pt x="1217" y="1682"/>
                    </a:lnTo>
                    <a:lnTo>
                      <a:pt x="1208" y="1686"/>
                    </a:lnTo>
                    <a:lnTo>
                      <a:pt x="1199" y="1690"/>
                    </a:lnTo>
                    <a:lnTo>
                      <a:pt x="1190" y="1695"/>
                    </a:lnTo>
                    <a:lnTo>
                      <a:pt x="1179" y="1699"/>
                    </a:lnTo>
                    <a:lnTo>
                      <a:pt x="1169" y="1705"/>
                    </a:lnTo>
                    <a:lnTo>
                      <a:pt x="1160" y="1710"/>
                    </a:lnTo>
                    <a:lnTo>
                      <a:pt x="1135" y="1730"/>
                    </a:lnTo>
                    <a:lnTo>
                      <a:pt x="1108" y="1750"/>
                    </a:lnTo>
                    <a:lnTo>
                      <a:pt x="1081" y="1771"/>
                    </a:lnTo>
                    <a:lnTo>
                      <a:pt x="1055" y="1792"/>
                    </a:lnTo>
                    <a:lnTo>
                      <a:pt x="1027" y="1813"/>
                    </a:lnTo>
                    <a:lnTo>
                      <a:pt x="1000" y="1835"/>
                    </a:lnTo>
                    <a:lnTo>
                      <a:pt x="972" y="1857"/>
                    </a:lnTo>
                    <a:lnTo>
                      <a:pt x="945" y="1879"/>
                    </a:lnTo>
                    <a:lnTo>
                      <a:pt x="940" y="1880"/>
                    </a:lnTo>
                    <a:lnTo>
                      <a:pt x="934" y="1880"/>
                    </a:lnTo>
                    <a:lnTo>
                      <a:pt x="927" y="1882"/>
                    </a:lnTo>
                    <a:lnTo>
                      <a:pt x="920" y="1883"/>
                    </a:lnTo>
                    <a:lnTo>
                      <a:pt x="913" y="1885"/>
                    </a:lnTo>
                    <a:lnTo>
                      <a:pt x="906" y="1888"/>
                    </a:lnTo>
                    <a:lnTo>
                      <a:pt x="899" y="1890"/>
                    </a:lnTo>
                    <a:lnTo>
                      <a:pt x="891" y="1893"/>
                    </a:lnTo>
                    <a:lnTo>
                      <a:pt x="884" y="1900"/>
                    </a:lnTo>
                    <a:lnTo>
                      <a:pt x="875" y="1909"/>
                    </a:lnTo>
                    <a:lnTo>
                      <a:pt x="868" y="1916"/>
                    </a:lnTo>
                    <a:lnTo>
                      <a:pt x="860" y="1924"/>
                    </a:lnTo>
                    <a:lnTo>
                      <a:pt x="851" y="1933"/>
                    </a:lnTo>
                    <a:lnTo>
                      <a:pt x="843" y="1941"/>
                    </a:lnTo>
                    <a:lnTo>
                      <a:pt x="834" y="1950"/>
                    </a:lnTo>
                    <a:lnTo>
                      <a:pt x="823" y="1961"/>
                    </a:lnTo>
                    <a:lnTo>
                      <a:pt x="816" y="1964"/>
                    </a:lnTo>
                    <a:lnTo>
                      <a:pt x="808" y="1967"/>
                    </a:lnTo>
                    <a:lnTo>
                      <a:pt x="801" y="1971"/>
                    </a:lnTo>
                    <a:lnTo>
                      <a:pt x="794" y="1975"/>
                    </a:lnTo>
                    <a:lnTo>
                      <a:pt x="786" y="1980"/>
                    </a:lnTo>
                    <a:lnTo>
                      <a:pt x="778" y="1984"/>
                    </a:lnTo>
                    <a:lnTo>
                      <a:pt x="770" y="1989"/>
                    </a:lnTo>
                    <a:lnTo>
                      <a:pt x="763" y="1994"/>
                    </a:lnTo>
                    <a:lnTo>
                      <a:pt x="738" y="2027"/>
                    </a:lnTo>
                    <a:lnTo>
                      <a:pt x="712" y="2057"/>
                    </a:lnTo>
                    <a:lnTo>
                      <a:pt x="688" y="2085"/>
                    </a:lnTo>
                    <a:lnTo>
                      <a:pt x="663" y="2112"/>
                    </a:lnTo>
                    <a:lnTo>
                      <a:pt x="641" y="2136"/>
                    </a:lnTo>
                    <a:lnTo>
                      <a:pt x="620" y="2159"/>
                    </a:lnTo>
                    <a:lnTo>
                      <a:pt x="603" y="2179"/>
                    </a:lnTo>
                    <a:lnTo>
                      <a:pt x="589" y="2198"/>
                    </a:lnTo>
                    <a:lnTo>
                      <a:pt x="580" y="2203"/>
                    </a:lnTo>
                    <a:lnTo>
                      <a:pt x="573" y="2209"/>
                    </a:lnTo>
                    <a:lnTo>
                      <a:pt x="565" y="2214"/>
                    </a:lnTo>
                    <a:lnTo>
                      <a:pt x="558" y="2219"/>
                    </a:lnTo>
                    <a:lnTo>
                      <a:pt x="551" y="2224"/>
                    </a:lnTo>
                    <a:lnTo>
                      <a:pt x="543" y="2229"/>
                    </a:lnTo>
                    <a:lnTo>
                      <a:pt x="536" y="2234"/>
                    </a:lnTo>
                    <a:lnTo>
                      <a:pt x="527" y="2238"/>
                    </a:lnTo>
                    <a:lnTo>
                      <a:pt x="513" y="2257"/>
                    </a:lnTo>
                    <a:lnTo>
                      <a:pt x="498" y="2274"/>
                    </a:lnTo>
                    <a:lnTo>
                      <a:pt x="483" y="2292"/>
                    </a:lnTo>
                    <a:lnTo>
                      <a:pt x="467" y="2311"/>
                    </a:lnTo>
                    <a:lnTo>
                      <a:pt x="452" y="2329"/>
                    </a:lnTo>
                    <a:lnTo>
                      <a:pt x="437" y="2348"/>
                    </a:lnTo>
                    <a:lnTo>
                      <a:pt x="422" y="2368"/>
                    </a:lnTo>
                    <a:lnTo>
                      <a:pt x="407" y="2388"/>
                    </a:lnTo>
                    <a:lnTo>
                      <a:pt x="404" y="2388"/>
                    </a:lnTo>
                    <a:lnTo>
                      <a:pt x="402" y="2388"/>
                    </a:lnTo>
                    <a:lnTo>
                      <a:pt x="399" y="2388"/>
                    </a:lnTo>
                    <a:lnTo>
                      <a:pt x="397" y="2388"/>
                    </a:lnTo>
                    <a:lnTo>
                      <a:pt x="394" y="2389"/>
                    </a:lnTo>
                    <a:lnTo>
                      <a:pt x="392" y="2390"/>
                    </a:lnTo>
                    <a:lnTo>
                      <a:pt x="390" y="2392"/>
                    </a:lnTo>
                    <a:lnTo>
                      <a:pt x="387" y="2394"/>
                    </a:lnTo>
                    <a:lnTo>
                      <a:pt x="387" y="2397"/>
                    </a:lnTo>
                    <a:lnTo>
                      <a:pt x="386" y="2400"/>
                    </a:lnTo>
                    <a:lnTo>
                      <a:pt x="385" y="2404"/>
                    </a:lnTo>
                    <a:lnTo>
                      <a:pt x="383" y="2409"/>
                    </a:lnTo>
                    <a:lnTo>
                      <a:pt x="381" y="2414"/>
                    </a:lnTo>
                    <a:lnTo>
                      <a:pt x="378" y="2419"/>
                    </a:lnTo>
                    <a:lnTo>
                      <a:pt x="375" y="2424"/>
                    </a:lnTo>
                    <a:lnTo>
                      <a:pt x="373" y="2429"/>
                    </a:lnTo>
                    <a:lnTo>
                      <a:pt x="358" y="2437"/>
                    </a:lnTo>
                    <a:lnTo>
                      <a:pt x="346" y="2445"/>
                    </a:lnTo>
                    <a:lnTo>
                      <a:pt x="336" y="2451"/>
                    </a:lnTo>
                    <a:lnTo>
                      <a:pt x="327" y="2458"/>
                    </a:lnTo>
                    <a:lnTo>
                      <a:pt x="320" y="2464"/>
                    </a:lnTo>
                    <a:lnTo>
                      <a:pt x="313" y="2473"/>
                    </a:lnTo>
                    <a:lnTo>
                      <a:pt x="304" y="2483"/>
                    </a:lnTo>
                    <a:lnTo>
                      <a:pt x="293" y="2496"/>
                    </a:lnTo>
                    <a:lnTo>
                      <a:pt x="275" y="2501"/>
                    </a:lnTo>
                    <a:lnTo>
                      <a:pt x="257" y="2506"/>
                    </a:lnTo>
                    <a:lnTo>
                      <a:pt x="240" y="2512"/>
                    </a:lnTo>
                    <a:lnTo>
                      <a:pt x="221" y="2518"/>
                    </a:lnTo>
                    <a:lnTo>
                      <a:pt x="203" y="2524"/>
                    </a:lnTo>
                    <a:lnTo>
                      <a:pt x="184" y="2530"/>
                    </a:lnTo>
                    <a:lnTo>
                      <a:pt x="164" y="2536"/>
                    </a:lnTo>
                    <a:lnTo>
                      <a:pt x="145" y="2543"/>
                    </a:lnTo>
                    <a:lnTo>
                      <a:pt x="126" y="2554"/>
                    </a:lnTo>
                    <a:lnTo>
                      <a:pt x="113" y="2564"/>
                    </a:lnTo>
                    <a:lnTo>
                      <a:pt x="103" y="2571"/>
                    </a:lnTo>
                    <a:lnTo>
                      <a:pt x="96" y="2576"/>
                    </a:lnTo>
                    <a:lnTo>
                      <a:pt x="91" y="2581"/>
                    </a:lnTo>
                    <a:lnTo>
                      <a:pt x="86" y="2586"/>
                    </a:lnTo>
                    <a:lnTo>
                      <a:pt x="83" y="2591"/>
                    </a:lnTo>
                    <a:lnTo>
                      <a:pt x="77" y="2598"/>
                    </a:lnTo>
                    <a:lnTo>
                      <a:pt x="68" y="2600"/>
                    </a:lnTo>
                    <a:lnTo>
                      <a:pt x="58" y="2603"/>
                    </a:lnTo>
                    <a:lnTo>
                      <a:pt x="48" y="2605"/>
                    </a:lnTo>
                    <a:lnTo>
                      <a:pt x="39" y="2609"/>
                    </a:lnTo>
                    <a:lnTo>
                      <a:pt x="28" y="2611"/>
                    </a:lnTo>
                    <a:lnTo>
                      <a:pt x="19" y="2614"/>
                    </a:lnTo>
                    <a:lnTo>
                      <a:pt x="9" y="2617"/>
                    </a:lnTo>
                    <a:lnTo>
                      <a:pt x="0" y="2619"/>
                    </a:lnTo>
                    <a:lnTo>
                      <a:pt x="231" y="2619"/>
                    </a:lnTo>
                    <a:lnTo>
                      <a:pt x="233" y="2617"/>
                    </a:lnTo>
                    <a:lnTo>
                      <a:pt x="236" y="2614"/>
                    </a:lnTo>
                    <a:lnTo>
                      <a:pt x="239" y="2612"/>
                    </a:lnTo>
                    <a:lnTo>
                      <a:pt x="242" y="2609"/>
                    </a:lnTo>
                    <a:lnTo>
                      <a:pt x="244" y="2606"/>
                    </a:lnTo>
                    <a:lnTo>
                      <a:pt x="247" y="2603"/>
                    </a:lnTo>
                    <a:lnTo>
                      <a:pt x="250" y="2600"/>
                    </a:lnTo>
                    <a:lnTo>
                      <a:pt x="252" y="2598"/>
                    </a:lnTo>
                    <a:lnTo>
                      <a:pt x="265" y="2595"/>
                    </a:lnTo>
                    <a:lnTo>
                      <a:pt x="277" y="2592"/>
                    </a:lnTo>
                    <a:lnTo>
                      <a:pt x="291" y="2588"/>
                    </a:lnTo>
                    <a:lnTo>
                      <a:pt x="304" y="2584"/>
                    </a:lnTo>
                    <a:lnTo>
                      <a:pt x="317" y="2579"/>
                    </a:lnTo>
                    <a:lnTo>
                      <a:pt x="331" y="2574"/>
                    </a:lnTo>
                    <a:lnTo>
                      <a:pt x="345" y="2569"/>
                    </a:lnTo>
                    <a:lnTo>
                      <a:pt x="360" y="2564"/>
                    </a:lnTo>
                    <a:lnTo>
                      <a:pt x="367" y="2553"/>
                    </a:lnTo>
                    <a:lnTo>
                      <a:pt x="375" y="2543"/>
                    </a:lnTo>
                    <a:lnTo>
                      <a:pt x="383" y="2533"/>
                    </a:lnTo>
                    <a:lnTo>
                      <a:pt x="391" y="2523"/>
                    </a:lnTo>
                    <a:lnTo>
                      <a:pt x="399" y="2512"/>
                    </a:lnTo>
                    <a:lnTo>
                      <a:pt x="408" y="2500"/>
                    </a:lnTo>
                    <a:lnTo>
                      <a:pt x="417" y="2488"/>
                    </a:lnTo>
                    <a:lnTo>
                      <a:pt x="427" y="2476"/>
                    </a:lnTo>
                    <a:lnTo>
                      <a:pt x="437" y="2469"/>
                    </a:lnTo>
                    <a:lnTo>
                      <a:pt x="447" y="2461"/>
                    </a:lnTo>
                    <a:lnTo>
                      <a:pt x="457" y="2452"/>
                    </a:lnTo>
                    <a:lnTo>
                      <a:pt x="467" y="2444"/>
                    </a:lnTo>
                    <a:lnTo>
                      <a:pt x="477" y="2436"/>
                    </a:lnTo>
                    <a:lnTo>
                      <a:pt x="488" y="2427"/>
                    </a:lnTo>
                    <a:lnTo>
                      <a:pt x="498" y="2418"/>
                    </a:lnTo>
                    <a:lnTo>
                      <a:pt x="508" y="2409"/>
                    </a:lnTo>
                    <a:lnTo>
                      <a:pt x="518" y="2395"/>
                    </a:lnTo>
                    <a:lnTo>
                      <a:pt x="527" y="2383"/>
                    </a:lnTo>
                    <a:lnTo>
                      <a:pt x="538" y="2370"/>
                    </a:lnTo>
                    <a:lnTo>
                      <a:pt x="548" y="2357"/>
                    </a:lnTo>
                    <a:lnTo>
                      <a:pt x="558" y="2343"/>
                    </a:lnTo>
                    <a:lnTo>
                      <a:pt x="568" y="2329"/>
                    </a:lnTo>
                    <a:lnTo>
                      <a:pt x="578" y="2315"/>
                    </a:lnTo>
                    <a:lnTo>
                      <a:pt x="589" y="2299"/>
                    </a:lnTo>
                    <a:lnTo>
                      <a:pt x="591" y="2299"/>
                    </a:lnTo>
                    <a:lnTo>
                      <a:pt x="595" y="2298"/>
                    </a:lnTo>
                    <a:lnTo>
                      <a:pt x="599" y="2297"/>
                    </a:lnTo>
                    <a:lnTo>
                      <a:pt x="603" y="2295"/>
                    </a:lnTo>
                    <a:lnTo>
                      <a:pt x="607" y="2293"/>
                    </a:lnTo>
                    <a:lnTo>
                      <a:pt x="612" y="2291"/>
                    </a:lnTo>
                    <a:lnTo>
                      <a:pt x="617" y="2288"/>
                    </a:lnTo>
                    <a:lnTo>
                      <a:pt x="622" y="2286"/>
                    </a:lnTo>
                    <a:lnTo>
                      <a:pt x="624" y="2281"/>
                    </a:lnTo>
                    <a:lnTo>
                      <a:pt x="628" y="2276"/>
                    </a:lnTo>
                    <a:lnTo>
                      <a:pt x="632" y="2271"/>
                    </a:lnTo>
                    <a:lnTo>
                      <a:pt x="637" y="2265"/>
                    </a:lnTo>
                    <a:lnTo>
                      <a:pt x="641" y="2259"/>
                    </a:lnTo>
                    <a:lnTo>
                      <a:pt x="646" y="2252"/>
                    </a:lnTo>
                    <a:lnTo>
                      <a:pt x="651" y="2246"/>
                    </a:lnTo>
                    <a:lnTo>
                      <a:pt x="656" y="2238"/>
                    </a:lnTo>
                    <a:lnTo>
                      <a:pt x="666" y="2236"/>
                    </a:lnTo>
                    <a:lnTo>
                      <a:pt x="676" y="2232"/>
                    </a:lnTo>
                    <a:lnTo>
                      <a:pt x="689" y="2229"/>
                    </a:lnTo>
                    <a:lnTo>
                      <a:pt x="700" y="2224"/>
                    </a:lnTo>
                    <a:lnTo>
                      <a:pt x="712" y="2220"/>
                    </a:lnTo>
                    <a:lnTo>
                      <a:pt x="724" y="2215"/>
                    </a:lnTo>
                    <a:lnTo>
                      <a:pt x="737" y="2210"/>
                    </a:lnTo>
                    <a:lnTo>
                      <a:pt x="750" y="2204"/>
                    </a:lnTo>
                    <a:lnTo>
                      <a:pt x="752" y="2194"/>
                    </a:lnTo>
                    <a:lnTo>
                      <a:pt x="755" y="2183"/>
                    </a:lnTo>
                    <a:lnTo>
                      <a:pt x="758" y="2172"/>
                    </a:lnTo>
                    <a:lnTo>
                      <a:pt x="761" y="2160"/>
                    </a:lnTo>
                    <a:lnTo>
                      <a:pt x="764" y="2147"/>
                    </a:lnTo>
                    <a:lnTo>
                      <a:pt x="767" y="2135"/>
                    </a:lnTo>
                    <a:lnTo>
                      <a:pt x="771" y="2123"/>
                    </a:lnTo>
                    <a:lnTo>
                      <a:pt x="776" y="2110"/>
                    </a:lnTo>
                    <a:lnTo>
                      <a:pt x="785" y="2102"/>
                    </a:lnTo>
                    <a:lnTo>
                      <a:pt x="793" y="2094"/>
                    </a:lnTo>
                    <a:lnTo>
                      <a:pt x="802" y="2086"/>
                    </a:lnTo>
                    <a:lnTo>
                      <a:pt x="811" y="2078"/>
                    </a:lnTo>
                    <a:lnTo>
                      <a:pt x="820" y="2070"/>
                    </a:lnTo>
                    <a:lnTo>
                      <a:pt x="830" y="2062"/>
                    </a:lnTo>
                    <a:lnTo>
                      <a:pt x="841" y="2051"/>
                    </a:lnTo>
                    <a:lnTo>
                      <a:pt x="851" y="2042"/>
                    </a:lnTo>
                    <a:lnTo>
                      <a:pt x="853" y="2050"/>
                    </a:lnTo>
                    <a:lnTo>
                      <a:pt x="854" y="2061"/>
                    </a:lnTo>
                    <a:lnTo>
                      <a:pt x="854" y="2074"/>
                    </a:lnTo>
                    <a:lnTo>
                      <a:pt x="855" y="2088"/>
                    </a:lnTo>
                    <a:lnTo>
                      <a:pt x="856" y="2105"/>
                    </a:lnTo>
                    <a:lnTo>
                      <a:pt x="857" y="2122"/>
                    </a:lnTo>
                    <a:lnTo>
                      <a:pt x="860" y="2142"/>
                    </a:lnTo>
                    <a:lnTo>
                      <a:pt x="864" y="2164"/>
                    </a:lnTo>
                    <a:lnTo>
                      <a:pt x="866" y="2146"/>
                    </a:lnTo>
                    <a:lnTo>
                      <a:pt x="869" y="2127"/>
                    </a:lnTo>
                    <a:lnTo>
                      <a:pt x="872" y="2109"/>
                    </a:lnTo>
                    <a:lnTo>
                      <a:pt x="874" y="2088"/>
                    </a:lnTo>
                    <a:lnTo>
                      <a:pt x="878" y="2069"/>
                    </a:lnTo>
                    <a:lnTo>
                      <a:pt x="881" y="2048"/>
                    </a:lnTo>
                    <a:lnTo>
                      <a:pt x="886" y="2028"/>
                    </a:lnTo>
                    <a:lnTo>
                      <a:pt x="891" y="2009"/>
                    </a:lnTo>
                    <a:lnTo>
                      <a:pt x="896" y="2009"/>
                    </a:lnTo>
                    <a:lnTo>
                      <a:pt x="902" y="2009"/>
                    </a:lnTo>
                    <a:lnTo>
                      <a:pt x="908" y="2009"/>
                    </a:lnTo>
                    <a:lnTo>
                      <a:pt x="915" y="2009"/>
                    </a:lnTo>
                    <a:lnTo>
                      <a:pt x="922" y="2010"/>
                    </a:lnTo>
                    <a:lnTo>
                      <a:pt x="929" y="2011"/>
                    </a:lnTo>
                    <a:lnTo>
                      <a:pt x="937" y="2013"/>
                    </a:lnTo>
                    <a:lnTo>
                      <a:pt x="945" y="2015"/>
                    </a:lnTo>
                    <a:lnTo>
                      <a:pt x="947" y="2020"/>
                    </a:lnTo>
                    <a:lnTo>
                      <a:pt x="948" y="2024"/>
                    </a:lnTo>
                    <a:lnTo>
                      <a:pt x="949" y="2028"/>
                    </a:lnTo>
                    <a:lnTo>
                      <a:pt x="948" y="2034"/>
                    </a:lnTo>
                    <a:lnTo>
                      <a:pt x="946" y="2042"/>
                    </a:lnTo>
                    <a:lnTo>
                      <a:pt x="943" y="2055"/>
                    </a:lnTo>
                    <a:lnTo>
                      <a:pt x="938" y="2070"/>
                    </a:lnTo>
                    <a:lnTo>
                      <a:pt x="931" y="2089"/>
                    </a:lnTo>
                    <a:lnTo>
                      <a:pt x="934" y="2089"/>
                    </a:lnTo>
                    <a:lnTo>
                      <a:pt x="937" y="2089"/>
                    </a:lnTo>
                    <a:lnTo>
                      <a:pt x="939" y="2090"/>
                    </a:lnTo>
                    <a:lnTo>
                      <a:pt x="942" y="2090"/>
                    </a:lnTo>
                    <a:lnTo>
                      <a:pt x="946" y="2091"/>
                    </a:lnTo>
                    <a:lnTo>
                      <a:pt x="949" y="2092"/>
                    </a:lnTo>
                    <a:lnTo>
                      <a:pt x="953" y="2094"/>
                    </a:lnTo>
                    <a:lnTo>
                      <a:pt x="958" y="2096"/>
                    </a:lnTo>
                    <a:lnTo>
                      <a:pt x="961" y="2086"/>
                    </a:lnTo>
                    <a:lnTo>
                      <a:pt x="964" y="2075"/>
                    </a:lnTo>
                    <a:lnTo>
                      <a:pt x="968" y="2064"/>
                    </a:lnTo>
                    <a:lnTo>
                      <a:pt x="972" y="2051"/>
                    </a:lnTo>
                    <a:lnTo>
                      <a:pt x="976" y="2039"/>
                    </a:lnTo>
                    <a:lnTo>
                      <a:pt x="981" y="2027"/>
                    </a:lnTo>
                    <a:lnTo>
                      <a:pt x="987" y="2014"/>
                    </a:lnTo>
                    <a:lnTo>
                      <a:pt x="992" y="2001"/>
                    </a:lnTo>
                    <a:lnTo>
                      <a:pt x="997" y="2001"/>
                    </a:lnTo>
                    <a:lnTo>
                      <a:pt x="1003" y="2001"/>
                    </a:lnTo>
                    <a:lnTo>
                      <a:pt x="1009" y="2001"/>
                    </a:lnTo>
                    <a:lnTo>
                      <a:pt x="1016" y="2000"/>
                    </a:lnTo>
                    <a:lnTo>
                      <a:pt x="1023" y="1999"/>
                    </a:lnTo>
                    <a:lnTo>
                      <a:pt x="1030" y="1998"/>
                    </a:lnTo>
                    <a:lnTo>
                      <a:pt x="1038" y="1996"/>
                    </a:lnTo>
                    <a:lnTo>
                      <a:pt x="1046" y="1994"/>
                    </a:lnTo>
                    <a:lnTo>
                      <a:pt x="1051" y="1997"/>
                    </a:lnTo>
                    <a:lnTo>
                      <a:pt x="1056" y="1999"/>
                    </a:lnTo>
                    <a:lnTo>
                      <a:pt x="1060" y="2002"/>
                    </a:lnTo>
                    <a:lnTo>
                      <a:pt x="1065" y="2006"/>
                    </a:lnTo>
                    <a:lnTo>
                      <a:pt x="1070" y="2009"/>
                    </a:lnTo>
                    <a:lnTo>
                      <a:pt x="1075" y="2013"/>
                    </a:lnTo>
                    <a:lnTo>
                      <a:pt x="1080" y="2017"/>
                    </a:lnTo>
                    <a:lnTo>
                      <a:pt x="1086" y="2022"/>
                    </a:lnTo>
                    <a:lnTo>
                      <a:pt x="1086" y="2024"/>
                    </a:lnTo>
                    <a:lnTo>
                      <a:pt x="1086" y="2027"/>
                    </a:lnTo>
                    <a:lnTo>
                      <a:pt x="1086" y="2030"/>
                    </a:lnTo>
                    <a:lnTo>
                      <a:pt x="1085" y="2033"/>
                    </a:lnTo>
                    <a:lnTo>
                      <a:pt x="1085" y="2036"/>
                    </a:lnTo>
                    <a:lnTo>
                      <a:pt x="1082" y="2040"/>
                    </a:lnTo>
                    <a:lnTo>
                      <a:pt x="1081" y="2044"/>
                    </a:lnTo>
                    <a:lnTo>
                      <a:pt x="1079" y="2048"/>
                    </a:lnTo>
                    <a:lnTo>
                      <a:pt x="1081" y="2048"/>
                    </a:lnTo>
                    <a:lnTo>
                      <a:pt x="1085" y="2049"/>
                    </a:lnTo>
                    <a:lnTo>
                      <a:pt x="1087" y="2049"/>
                    </a:lnTo>
                    <a:lnTo>
                      <a:pt x="1089" y="2049"/>
                    </a:lnTo>
                    <a:lnTo>
                      <a:pt x="1092" y="2050"/>
                    </a:lnTo>
                    <a:lnTo>
                      <a:pt x="1094" y="2051"/>
                    </a:lnTo>
                    <a:lnTo>
                      <a:pt x="1097" y="2053"/>
                    </a:lnTo>
                    <a:lnTo>
                      <a:pt x="1099" y="2056"/>
                    </a:lnTo>
                    <a:lnTo>
                      <a:pt x="1104" y="2028"/>
                    </a:lnTo>
                    <a:lnTo>
                      <a:pt x="1109" y="1999"/>
                    </a:lnTo>
                    <a:lnTo>
                      <a:pt x="1115" y="1972"/>
                    </a:lnTo>
                    <a:lnTo>
                      <a:pt x="1120" y="1943"/>
                    </a:lnTo>
                    <a:lnTo>
                      <a:pt x="1126" y="1916"/>
                    </a:lnTo>
                    <a:lnTo>
                      <a:pt x="1132" y="1888"/>
                    </a:lnTo>
                    <a:lnTo>
                      <a:pt x="1139" y="1860"/>
                    </a:lnTo>
                    <a:lnTo>
                      <a:pt x="1146" y="1832"/>
                    </a:lnTo>
                    <a:lnTo>
                      <a:pt x="1153" y="1830"/>
                    </a:lnTo>
                    <a:lnTo>
                      <a:pt x="1159" y="1828"/>
                    </a:lnTo>
                    <a:lnTo>
                      <a:pt x="1163" y="1827"/>
                    </a:lnTo>
                    <a:lnTo>
                      <a:pt x="1169" y="1828"/>
                    </a:lnTo>
                    <a:lnTo>
                      <a:pt x="1175" y="1829"/>
                    </a:lnTo>
                    <a:lnTo>
                      <a:pt x="1184" y="1831"/>
                    </a:lnTo>
                    <a:lnTo>
                      <a:pt x="1194" y="1834"/>
                    </a:lnTo>
                    <a:lnTo>
                      <a:pt x="1207" y="1838"/>
                    </a:lnTo>
                    <a:lnTo>
                      <a:pt x="1198" y="1877"/>
                    </a:lnTo>
                    <a:lnTo>
                      <a:pt x="1192" y="1906"/>
                    </a:lnTo>
                    <a:lnTo>
                      <a:pt x="1187" y="1928"/>
                    </a:lnTo>
                    <a:lnTo>
                      <a:pt x="1184" y="1945"/>
                    </a:lnTo>
                    <a:lnTo>
                      <a:pt x="1181" y="1960"/>
                    </a:lnTo>
                    <a:lnTo>
                      <a:pt x="1180" y="1972"/>
                    </a:lnTo>
                    <a:lnTo>
                      <a:pt x="1179" y="1985"/>
                    </a:lnTo>
                    <a:lnTo>
                      <a:pt x="1179" y="2001"/>
                    </a:lnTo>
                    <a:lnTo>
                      <a:pt x="1185" y="2004"/>
                    </a:lnTo>
                    <a:lnTo>
                      <a:pt x="1188" y="2006"/>
                    </a:lnTo>
                    <a:lnTo>
                      <a:pt x="1191" y="2006"/>
                    </a:lnTo>
                    <a:lnTo>
                      <a:pt x="1194" y="2006"/>
                    </a:lnTo>
                    <a:lnTo>
                      <a:pt x="1198" y="2005"/>
                    </a:lnTo>
                    <a:lnTo>
                      <a:pt x="1202" y="2002"/>
                    </a:lnTo>
                    <a:lnTo>
                      <a:pt x="1207" y="1999"/>
                    </a:lnTo>
                    <a:lnTo>
                      <a:pt x="1213" y="1994"/>
                    </a:lnTo>
                    <a:lnTo>
                      <a:pt x="1214" y="1984"/>
                    </a:lnTo>
                    <a:lnTo>
                      <a:pt x="1214" y="1973"/>
                    </a:lnTo>
                    <a:lnTo>
                      <a:pt x="1216" y="1962"/>
                    </a:lnTo>
                    <a:lnTo>
                      <a:pt x="1217" y="1949"/>
                    </a:lnTo>
                    <a:lnTo>
                      <a:pt x="1219" y="1937"/>
                    </a:lnTo>
                    <a:lnTo>
                      <a:pt x="1222" y="1925"/>
                    </a:lnTo>
                    <a:lnTo>
                      <a:pt x="1224" y="1913"/>
                    </a:lnTo>
                    <a:lnTo>
                      <a:pt x="1227" y="1899"/>
                    </a:lnTo>
                    <a:lnTo>
                      <a:pt x="1235" y="1879"/>
                    </a:lnTo>
                    <a:lnTo>
                      <a:pt x="1242" y="1859"/>
                    </a:lnTo>
                    <a:lnTo>
                      <a:pt x="1250" y="1838"/>
                    </a:lnTo>
                    <a:lnTo>
                      <a:pt x="1258" y="1819"/>
                    </a:lnTo>
                    <a:lnTo>
                      <a:pt x="1266" y="1798"/>
                    </a:lnTo>
                    <a:lnTo>
                      <a:pt x="1275" y="1778"/>
                    </a:lnTo>
                    <a:lnTo>
                      <a:pt x="1285" y="1758"/>
                    </a:lnTo>
                    <a:lnTo>
                      <a:pt x="1294" y="1737"/>
                    </a:lnTo>
                    <a:lnTo>
                      <a:pt x="1303" y="1726"/>
                    </a:lnTo>
                    <a:lnTo>
                      <a:pt x="1310" y="1717"/>
                    </a:lnTo>
                    <a:lnTo>
                      <a:pt x="1315" y="1711"/>
                    </a:lnTo>
                    <a:lnTo>
                      <a:pt x="1320" y="1707"/>
                    </a:lnTo>
                    <a:lnTo>
                      <a:pt x="1324" y="1704"/>
                    </a:lnTo>
                    <a:lnTo>
                      <a:pt x="1329" y="1700"/>
                    </a:lnTo>
                    <a:lnTo>
                      <a:pt x="1335" y="1698"/>
                    </a:lnTo>
                    <a:lnTo>
                      <a:pt x="1342" y="1696"/>
                    </a:lnTo>
                    <a:lnTo>
                      <a:pt x="1344" y="1708"/>
                    </a:lnTo>
                    <a:lnTo>
                      <a:pt x="1345" y="1718"/>
                    </a:lnTo>
                    <a:lnTo>
                      <a:pt x="1346" y="1728"/>
                    </a:lnTo>
                    <a:lnTo>
                      <a:pt x="1346" y="1741"/>
                    </a:lnTo>
                    <a:lnTo>
                      <a:pt x="1346" y="1759"/>
                    </a:lnTo>
                    <a:lnTo>
                      <a:pt x="1345" y="1781"/>
                    </a:lnTo>
                    <a:lnTo>
                      <a:pt x="1344" y="1812"/>
                    </a:lnTo>
                    <a:lnTo>
                      <a:pt x="1342" y="1853"/>
                    </a:lnTo>
                    <a:lnTo>
                      <a:pt x="1342" y="1851"/>
                    </a:lnTo>
                    <a:lnTo>
                      <a:pt x="1343" y="1851"/>
                    </a:lnTo>
                    <a:lnTo>
                      <a:pt x="1344" y="1849"/>
                    </a:lnTo>
                    <a:lnTo>
                      <a:pt x="1346" y="1848"/>
                    </a:lnTo>
                    <a:lnTo>
                      <a:pt x="1348" y="1846"/>
                    </a:lnTo>
                    <a:lnTo>
                      <a:pt x="1350" y="1843"/>
                    </a:lnTo>
                    <a:lnTo>
                      <a:pt x="1352" y="1841"/>
                    </a:lnTo>
                    <a:lnTo>
                      <a:pt x="1355" y="1838"/>
                    </a:lnTo>
                    <a:lnTo>
                      <a:pt x="1357" y="1818"/>
                    </a:lnTo>
                    <a:lnTo>
                      <a:pt x="1361" y="1797"/>
                    </a:lnTo>
                    <a:lnTo>
                      <a:pt x="1365" y="1777"/>
                    </a:lnTo>
                    <a:lnTo>
                      <a:pt x="1369" y="1757"/>
                    </a:lnTo>
                    <a:lnTo>
                      <a:pt x="1373" y="1735"/>
                    </a:lnTo>
                    <a:lnTo>
                      <a:pt x="1378" y="1714"/>
                    </a:lnTo>
                    <a:lnTo>
                      <a:pt x="1383" y="1691"/>
                    </a:lnTo>
                    <a:lnTo>
                      <a:pt x="1389" y="1669"/>
                    </a:lnTo>
                    <a:lnTo>
                      <a:pt x="1394" y="1662"/>
                    </a:lnTo>
                    <a:lnTo>
                      <a:pt x="1400" y="1653"/>
                    </a:lnTo>
                    <a:lnTo>
                      <a:pt x="1406" y="1643"/>
                    </a:lnTo>
                    <a:lnTo>
                      <a:pt x="1412" y="1634"/>
                    </a:lnTo>
                    <a:lnTo>
                      <a:pt x="1419" y="1625"/>
                    </a:lnTo>
                    <a:lnTo>
                      <a:pt x="1427" y="1615"/>
                    </a:lnTo>
                    <a:lnTo>
                      <a:pt x="1435" y="1605"/>
                    </a:lnTo>
                    <a:lnTo>
                      <a:pt x="1442" y="1594"/>
                    </a:lnTo>
                    <a:lnTo>
                      <a:pt x="1447" y="1594"/>
                    </a:lnTo>
                    <a:lnTo>
                      <a:pt x="1452" y="1593"/>
                    </a:lnTo>
                    <a:lnTo>
                      <a:pt x="1457" y="1592"/>
                    </a:lnTo>
                    <a:lnTo>
                      <a:pt x="1463" y="1590"/>
                    </a:lnTo>
                    <a:lnTo>
                      <a:pt x="1469" y="1588"/>
                    </a:lnTo>
                    <a:lnTo>
                      <a:pt x="1475" y="1586"/>
                    </a:lnTo>
                    <a:lnTo>
                      <a:pt x="1481" y="1583"/>
                    </a:lnTo>
                    <a:lnTo>
                      <a:pt x="1489" y="1581"/>
                    </a:lnTo>
                    <a:lnTo>
                      <a:pt x="1492" y="1583"/>
                    </a:lnTo>
                    <a:lnTo>
                      <a:pt x="1494" y="1586"/>
                    </a:lnTo>
                    <a:lnTo>
                      <a:pt x="1497" y="1588"/>
                    </a:lnTo>
                    <a:lnTo>
                      <a:pt x="1500" y="1591"/>
                    </a:lnTo>
                    <a:lnTo>
                      <a:pt x="1503" y="1593"/>
                    </a:lnTo>
                    <a:lnTo>
                      <a:pt x="1507" y="1596"/>
                    </a:lnTo>
                    <a:lnTo>
                      <a:pt x="1511" y="1598"/>
                    </a:lnTo>
                    <a:lnTo>
                      <a:pt x="1516" y="1602"/>
                    </a:lnTo>
                    <a:lnTo>
                      <a:pt x="1514" y="1606"/>
                    </a:lnTo>
                    <a:lnTo>
                      <a:pt x="1512" y="1611"/>
                    </a:lnTo>
                    <a:lnTo>
                      <a:pt x="1511" y="1616"/>
                    </a:lnTo>
                    <a:lnTo>
                      <a:pt x="1511" y="1623"/>
                    </a:lnTo>
                    <a:lnTo>
                      <a:pt x="1511" y="1634"/>
                    </a:lnTo>
                    <a:lnTo>
                      <a:pt x="1512" y="1649"/>
                    </a:lnTo>
                    <a:lnTo>
                      <a:pt x="1514" y="1670"/>
                    </a:lnTo>
                    <a:lnTo>
                      <a:pt x="1516" y="1696"/>
                    </a:lnTo>
                    <a:lnTo>
                      <a:pt x="1521" y="1678"/>
                    </a:lnTo>
                    <a:lnTo>
                      <a:pt x="1526" y="1661"/>
                    </a:lnTo>
                    <a:lnTo>
                      <a:pt x="1531" y="1642"/>
                    </a:lnTo>
                    <a:lnTo>
                      <a:pt x="1537" y="1624"/>
                    </a:lnTo>
                    <a:lnTo>
                      <a:pt x="1541" y="1606"/>
                    </a:lnTo>
                    <a:lnTo>
                      <a:pt x="1546" y="1586"/>
                    </a:lnTo>
                    <a:lnTo>
                      <a:pt x="1551" y="1567"/>
                    </a:lnTo>
                    <a:lnTo>
                      <a:pt x="1556" y="1547"/>
                    </a:lnTo>
                    <a:lnTo>
                      <a:pt x="1559" y="1546"/>
                    </a:lnTo>
                    <a:lnTo>
                      <a:pt x="1561" y="1546"/>
                    </a:lnTo>
                    <a:lnTo>
                      <a:pt x="1564" y="1544"/>
                    </a:lnTo>
                    <a:lnTo>
                      <a:pt x="1566" y="1543"/>
                    </a:lnTo>
                    <a:lnTo>
                      <a:pt x="1569" y="1541"/>
                    </a:lnTo>
                    <a:lnTo>
                      <a:pt x="1571" y="1538"/>
                    </a:lnTo>
                    <a:lnTo>
                      <a:pt x="1574" y="1536"/>
                    </a:lnTo>
                    <a:lnTo>
                      <a:pt x="1576" y="1533"/>
                    </a:lnTo>
                    <a:lnTo>
                      <a:pt x="1581" y="1536"/>
                    </a:lnTo>
                    <a:lnTo>
                      <a:pt x="1587" y="1538"/>
                    </a:lnTo>
                    <a:lnTo>
                      <a:pt x="1592" y="1541"/>
                    </a:lnTo>
                    <a:lnTo>
                      <a:pt x="1598" y="1543"/>
                    </a:lnTo>
                    <a:lnTo>
                      <a:pt x="1603" y="1546"/>
                    </a:lnTo>
                    <a:lnTo>
                      <a:pt x="1609" y="1548"/>
                    </a:lnTo>
                    <a:lnTo>
                      <a:pt x="1616" y="1552"/>
                    </a:lnTo>
                    <a:lnTo>
                      <a:pt x="1623" y="1554"/>
                    </a:lnTo>
                    <a:lnTo>
                      <a:pt x="1631" y="1554"/>
                    </a:lnTo>
                    <a:lnTo>
                      <a:pt x="1639" y="1554"/>
                    </a:lnTo>
                    <a:lnTo>
                      <a:pt x="1646" y="1554"/>
                    </a:lnTo>
                    <a:lnTo>
                      <a:pt x="1654" y="1554"/>
                    </a:lnTo>
                    <a:lnTo>
                      <a:pt x="1661" y="1554"/>
                    </a:lnTo>
                    <a:lnTo>
                      <a:pt x="1669" y="1554"/>
                    </a:lnTo>
                    <a:lnTo>
                      <a:pt x="1676" y="1554"/>
                    </a:lnTo>
                    <a:lnTo>
                      <a:pt x="1683" y="1554"/>
                    </a:lnTo>
                    <a:lnTo>
                      <a:pt x="1687" y="1552"/>
                    </a:lnTo>
                    <a:lnTo>
                      <a:pt x="1689" y="1548"/>
                    </a:lnTo>
                    <a:lnTo>
                      <a:pt x="1692" y="1546"/>
                    </a:lnTo>
                    <a:lnTo>
                      <a:pt x="1695" y="1543"/>
                    </a:lnTo>
                    <a:lnTo>
                      <a:pt x="1698" y="1539"/>
                    </a:lnTo>
                    <a:lnTo>
                      <a:pt x="1702" y="1536"/>
                    </a:lnTo>
                    <a:lnTo>
                      <a:pt x="1706" y="1531"/>
                    </a:lnTo>
                    <a:lnTo>
                      <a:pt x="1711" y="1527"/>
                    </a:lnTo>
                    <a:lnTo>
                      <a:pt x="1706" y="1524"/>
                    </a:lnTo>
                    <a:lnTo>
                      <a:pt x="1701" y="1522"/>
                    </a:lnTo>
                    <a:lnTo>
                      <a:pt x="1696" y="1519"/>
                    </a:lnTo>
                    <a:lnTo>
                      <a:pt x="1691" y="1516"/>
                    </a:lnTo>
                    <a:lnTo>
                      <a:pt x="1686" y="1513"/>
                    </a:lnTo>
                    <a:lnTo>
                      <a:pt x="1680" y="1509"/>
                    </a:lnTo>
                    <a:lnTo>
                      <a:pt x="1675" y="1505"/>
                    </a:lnTo>
                    <a:lnTo>
                      <a:pt x="1670" y="1500"/>
                    </a:lnTo>
                    <a:lnTo>
                      <a:pt x="1673" y="1489"/>
                    </a:lnTo>
                    <a:lnTo>
                      <a:pt x="1675" y="1479"/>
                    </a:lnTo>
                    <a:lnTo>
                      <a:pt x="1678" y="1469"/>
                    </a:lnTo>
                    <a:lnTo>
                      <a:pt x="1680" y="1459"/>
                    </a:lnTo>
                    <a:lnTo>
                      <a:pt x="1683" y="1448"/>
                    </a:lnTo>
                    <a:lnTo>
                      <a:pt x="1686" y="1438"/>
                    </a:lnTo>
                    <a:lnTo>
                      <a:pt x="1689" y="1428"/>
                    </a:lnTo>
                    <a:lnTo>
                      <a:pt x="1691" y="1418"/>
                    </a:lnTo>
                    <a:lnTo>
                      <a:pt x="1696" y="1411"/>
                    </a:lnTo>
                    <a:lnTo>
                      <a:pt x="1702" y="1403"/>
                    </a:lnTo>
                    <a:lnTo>
                      <a:pt x="1708" y="1395"/>
                    </a:lnTo>
                    <a:lnTo>
                      <a:pt x="1715" y="1387"/>
                    </a:lnTo>
                    <a:lnTo>
                      <a:pt x="1722" y="1378"/>
                    </a:lnTo>
                    <a:lnTo>
                      <a:pt x="1729" y="1370"/>
                    </a:lnTo>
                    <a:lnTo>
                      <a:pt x="1737" y="1361"/>
                    </a:lnTo>
                    <a:lnTo>
                      <a:pt x="1745" y="1351"/>
                    </a:lnTo>
                    <a:lnTo>
                      <a:pt x="1747" y="1335"/>
                    </a:lnTo>
                    <a:lnTo>
                      <a:pt x="1750" y="1320"/>
                    </a:lnTo>
                    <a:lnTo>
                      <a:pt x="1752" y="1305"/>
                    </a:lnTo>
                    <a:lnTo>
                      <a:pt x="1755" y="1289"/>
                    </a:lnTo>
                    <a:lnTo>
                      <a:pt x="1757" y="1274"/>
                    </a:lnTo>
                    <a:lnTo>
                      <a:pt x="1760" y="1259"/>
                    </a:lnTo>
                    <a:lnTo>
                      <a:pt x="1762" y="1243"/>
                    </a:lnTo>
                    <a:lnTo>
                      <a:pt x="1765" y="1228"/>
                    </a:lnTo>
                    <a:lnTo>
                      <a:pt x="1774" y="1229"/>
                    </a:lnTo>
                    <a:lnTo>
                      <a:pt x="1784" y="1230"/>
                    </a:lnTo>
                    <a:lnTo>
                      <a:pt x="1795" y="1231"/>
                    </a:lnTo>
                    <a:lnTo>
                      <a:pt x="1806" y="1233"/>
                    </a:lnTo>
                    <a:lnTo>
                      <a:pt x="1817" y="1235"/>
                    </a:lnTo>
                    <a:lnTo>
                      <a:pt x="1828" y="1237"/>
                    </a:lnTo>
                    <a:lnTo>
                      <a:pt x="1840" y="1239"/>
                    </a:lnTo>
                    <a:lnTo>
                      <a:pt x="1852" y="1242"/>
                    </a:lnTo>
                    <a:lnTo>
                      <a:pt x="1852" y="1244"/>
                    </a:lnTo>
                    <a:lnTo>
                      <a:pt x="1853" y="1248"/>
                    </a:lnTo>
                    <a:lnTo>
                      <a:pt x="1855" y="1250"/>
                    </a:lnTo>
                    <a:lnTo>
                      <a:pt x="1856" y="1253"/>
                    </a:lnTo>
                    <a:lnTo>
                      <a:pt x="1858" y="1255"/>
                    </a:lnTo>
                    <a:lnTo>
                      <a:pt x="1860" y="1258"/>
                    </a:lnTo>
                    <a:lnTo>
                      <a:pt x="1863" y="1260"/>
                    </a:lnTo>
                    <a:lnTo>
                      <a:pt x="1865" y="1263"/>
                    </a:lnTo>
                    <a:lnTo>
                      <a:pt x="1878" y="1270"/>
                    </a:lnTo>
                    <a:lnTo>
                      <a:pt x="1892" y="1278"/>
                    </a:lnTo>
                    <a:lnTo>
                      <a:pt x="1906" y="1285"/>
                    </a:lnTo>
                    <a:lnTo>
                      <a:pt x="1920" y="1293"/>
                    </a:lnTo>
                    <a:lnTo>
                      <a:pt x="1934" y="1301"/>
                    </a:lnTo>
                    <a:lnTo>
                      <a:pt x="1950" y="1309"/>
                    </a:lnTo>
                    <a:lnTo>
                      <a:pt x="1964" y="1316"/>
                    </a:lnTo>
                    <a:lnTo>
                      <a:pt x="1979" y="1323"/>
                    </a:lnTo>
                    <a:lnTo>
                      <a:pt x="1980" y="1326"/>
                    </a:lnTo>
                    <a:lnTo>
                      <a:pt x="1980" y="1328"/>
                    </a:lnTo>
                    <a:lnTo>
                      <a:pt x="1982" y="1331"/>
                    </a:lnTo>
                    <a:lnTo>
                      <a:pt x="1983" y="1333"/>
                    </a:lnTo>
                    <a:lnTo>
                      <a:pt x="1985" y="1336"/>
                    </a:lnTo>
                    <a:lnTo>
                      <a:pt x="1989" y="1338"/>
                    </a:lnTo>
                    <a:lnTo>
                      <a:pt x="1991" y="1341"/>
                    </a:lnTo>
                    <a:lnTo>
                      <a:pt x="1993" y="1343"/>
                    </a:lnTo>
                    <a:lnTo>
                      <a:pt x="2006" y="1343"/>
                    </a:lnTo>
                    <a:lnTo>
                      <a:pt x="2018" y="1343"/>
                    </a:lnTo>
                    <a:lnTo>
                      <a:pt x="2031" y="1343"/>
                    </a:lnTo>
                    <a:lnTo>
                      <a:pt x="2044" y="1343"/>
                    </a:lnTo>
                    <a:lnTo>
                      <a:pt x="2056" y="1343"/>
                    </a:lnTo>
                    <a:lnTo>
                      <a:pt x="2069" y="1343"/>
                    </a:lnTo>
                    <a:lnTo>
                      <a:pt x="2081" y="1343"/>
                    </a:lnTo>
                    <a:lnTo>
                      <a:pt x="2094" y="1343"/>
                    </a:lnTo>
                    <a:lnTo>
                      <a:pt x="2101" y="1335"/>
                    </a:lnTo>
                    <a:lnTo>
                      <a:pt x="2106" y="1328"/>
                    </a:lnTo>
                    <a:lnTo>
                      <a:pt x="2111" y="1323"/>
                    </a:lnTo>
                    <a:lnTo>
                      <a:pt x="2116" y="1318"/>
                    </a:lnTo>
                    <a:lnTo>
                      <a:pt x="2121" y="1315"/>
                    </a:lnTo>
                    <a:lnTo>
                      <a:pt x="2128" y="1312"/>
                    </a:lnTo>
                    <a:lnTo>
                      <a:pt x="2136" y="1308"/>
                    </a:lnTo>
                    <a:lnTo>
                      <a:pt x="2148" y="1304"/>
                    </a:lnTo>
                    <a:lnTo>
                      <a:pt x="2153" y="1304"/>
                    </a:lnTo>
                    <a:lnTo>
                      <a:pt x="2158" y="1304"/>
                    </a:lnTo>
                    <a:lnTo>
                      <a:pt x="2163" y="1304"/>
                    </a:lnTo>
                    <a:lnTo>
                      <a:pt x="2168" y="1304"/>
                    </a:lnTo>
                    <a:lnTo>
                      <a:pt x="2173" y="1305"/>
                    </a:lnTo>
                    <a:lnTo>
                      <a:pt x="2178" y="1306"/>
                    </a:lnTo>
                    <a:lnTo>
                      <a:pt x="2183" y="1308"/>
                    </a:lnTo>
                    <a:lnTo>
                      <a:pt x="2189" y="1310"/>
                    </a:lnTo>
                    <a:lnTo>
                      <a:pt x="2196" y="1315"/>
                    </a:lnTo>
                    <a:lnTo>
                      <a:pt x="2203" y="1320"/>
                    </a:lnTo>
                    <a:lnTo>
                      <a:pt x="2211" y="1325"/>
                    </a:lnTo>
                    <a:lnTo>
                      <a:pt x="2218" y="1331"/>
                    </a:lnTo>
                    <a:lnTo>
                      <a:pt x="2226" y="1337"/>
                    </a:lnTo>
                    <a:lnTo>
                      <a:pt x="2233" y="1343"/>
                    </a:lnTo>
                    <a:lnTo>
                      <a:pt x="2241" y="1351"/>
                    </a:lnTo>
                    <a:lnTo>
                      <a:pt x="2249" y="1358"/>
                    </a:lnTo>
                    <a:lnTo>
                      <a:pt x="2252" y="1363"/>
                    </a:lnTo>
                    <a:lnTo>
                      <a:pt x="2255" y="1369"/>
                    </a:lnTo>
                    <a:lnTo>
                      <a:pt x="2259" y="1375"/>
                    </a:lnTo>
                    <a:lnTo>
                      <a:pt x="2263" y="1382"/>
                    </a:lnTo>
                    <a:lnTo>
                      <a:pt x="2267" y="1389"/>
                    </a:lnTo>
                    <a:lnTo>
                      <a:pt x="2272" y="1396"/>
                    </a:lnTo>
                    <a:lnTo>
                      <a:pt x="2277" y="1404"/>
                    </a:lnTo>
                    <a:lnTo>
                      <a:pt x="2282" y="1412"/>
                    </a:lnTo>
                    <a:lnTo>
                      <a:pt x="2287" y="1432"/>
                    </a:lnTo>
                    <a:lnTo>
                      <a:pt x="2293" y="1453"/>
                    </a:lnTo>
                    <a:lnTo>
                      <a:pt x="2298" y="1473"/>
                    </a:lnTo>
                    <a:lnTo>
                      <a:pt x="2303" y="1493"/>
                    </a:lnTo>
                    <a:lnTo>
                      <a:pt x="2307" y="1515"/>
                    </a:lnTo>
                    <a:lnTo>
                      <a:pt x="2312" y="1536"/>
                    </a:lnTo>
                    <a:lnTo>
                      <a:pt x="2317" y="1559"/>
                    </a:lnTo>
                    <a:lnTo>
                      <a:pt x="2322" y="1581"/>
                    </a:lnTo>
                    <a:lnTo>
                      <a:pt x="2322" y="1593"/>
                    </a:lnTo>
                    <a:lnTo>
                      <a:pt x="2322" y="1607"/>
                    </a:lnTo>
                    <a:lnTo>
                      <a:pt x="2322" y="1620"/>
                    </a:lnTo>
                    <a:lnTo>
                      <a:pt x="2321" y="1633"/>
                    </a:lnTo>
                    <a:lnTo>
                      <a:pt x="2321" y="1646"/>
                    </a:lnTo>
                    <a:lnTo>
                      <a:pt x="2319" y="1661"/>
                    </a:lnTo>
                    <a:lnTo>
                      <a:pt x="2318" y="1675"/>
                    </a:lnTo>
                    <a:lnTo>
                      <a:pt x="2316" y="1689"/>
                    </a:lnTo>
                    <a:lnTo>
                      <a:pt x="2309" y="1698"/>
                    </a:lnTo>
                    <a:lnTo>
                      <a:pt x="2304" y="1706"/>
                    </a:lnTo>
                    <a:lnTo>
                      <a:pt x="2300" y="1711"/>
                    </a:lnTo>
                    <a:lnTo>
                      <a:pt x="2296" y="1714"/>
                    </a:lnTo>
                    <a:lnTo>
                      <a:pt x="2292" y="1717"/>
                    </a:lnTo>
                    <a:lnTo>
                      <a:pt x="2287" y="1719"/>
                    </a:lnTo>
                    <a:lnTo>
                      <a:pt x="2282" y="1721"/>
                    </a:lnTo>
                    <a:lnTo>
                      <a:pt x="2275" y="1723"/>
                    </a:lnTo>
                    <a:lnTo>
                      <a:pt x="2268" y="1715"/>
                    </a:lnTo>
                    <a:lnTo>
                      <a:pt x="2261" y="1704"/>
                    </a:lnTo>
                    <a:lnTo>
                      <a:pt x="2253" y="1691"/>
                    </a:lnTo>
                    <a:lnTo>
                      <a:pt x="2245" y="1675"/>
                    </a:lnTo>
                    <a:lnTo>
                      <a:pt x="2234" y="1657"/>
                    </a:lnTo>
                    <a:lnTo>
                      <a:pt x="2221" y="1635"/>
                    </a:lnTo>
                    <a:lnTo>
                      <a:pt x="2207" y="1610"/>
                    </a:lnTo>
                    <a:lnTo>
                      <a:pt x="2189" y="1581"/>
                    </a:lnTo>
                    <a:lnTo>
                      <a:pt x="2188" y="1581"/>
                    </a:lnTo>
                    <a:lnTo>
                      <a:pt x="2186" y="1581"/>
                    </a:lnTo>
                    <a:lnTo>
                      <a:pt x="2185" y="1581"/>
                    </a:lnTo>
                    <a:lnTo>
                      <a:pt x="2183" y="1582"/>
                    </a:lnTo>
                    <a:lnTo>
                      <a:pt x="2181" y="1583"/>
                    </a:lnTo>
                    <a:lnTo>
                      <a:pt x="2179" y="1584"/>
                    </a:lnTo>
                    <a:lnTo>
                      <a:pt x="2177" y="1585"/>
                    </a:lnTo>
                    <a:lnTo>
                      <a:pt x="2174" y="1588"/>
                    </a:lnTo>
                    <a:lnTo>
                      <a:pt x="2172" y="1606"/>
                    </a:lnTo>
                    <a:lnTo>
                      <a:pt x="2169" y="1624"/>
                    </a:lnTo>
                    <a:lnTo>
                      <a:pt x="2167" y="1641"/>
                    </a:lnTo>
                    <a:lnTo>
                      <a:pt x="2164" y="1660"/>
                    </a:lnTo>
                    <a:lnTo>
                      <a:pt x="2162" y="1678"/>
                    </a:lnTo>
                    <a:lnTo>
                      <a:pt x="2160" y="1697"/>
                    </a:lnTo>
                    <a:lnTo>
                      <a:pt x="2157" y="1717"/>
                    </a:lnTo>
                    <a:lnTo>
                      <a:pt x="2155" y="1737"/>
                    </a:lnTo>
                    <a:lnTo>
                      <a:pt x="2157" y="1753"/>
                    </a:lnTo>
                    <a:lnTo>
                      <a:pt x="2158" y="1766"/>
                    </a:lnTo>
                    <a:lnTo>
                      <a:pt x="2159" y="1776"/>
                    </a:lnTo>
                    <a:lnTo>
                      <a:pt x="2160" y="1787"/>
                    </a:lnTo>
                    <a:lnTo>
                      <a:pt x="2159" y="1798"/>
                    </a:lnTo>
                    <a:lnTo>
                      <a:pt x="2158" y="1813"/>
                    </a:lnTo>
                    <a:lnTo>
                      <a:pt x="2157" y="1830"/>
                    </a:lnTo>
                    <a:lnTo>
                      <a:pt x="2155" y="1853"/>
                    </a:lnTo>
                    <a:lnTo>
                      <a:pt x="2152" y="1853"/>
                    </a:lnTo>
                    <a:lnTo>
                      <a:pt x="2150" y="1854"/>
                    </a:lnTo>
                    <a:lnTo>
                      <a:pt x="2147" y="1855"/>
                    </a:lnTo>
                    <a:lnTo>
                      <a:pt x="2145" y="1857"/>
                    </a:lnTo>
                    <a:lnTo>
                      <a:pt x="2142" y="1859"/>
                    </a:lnTo>
                    <a:lnTo>
                      <a:pt x="2140" y="1861"/>
                    </a:lnTo>
                    <a:lnTo>
                      <a:pt x="2136" y="1864"/>
                    </a:lnTo>
                    <a:lnTo>
                      <a:pt x="2134" y="1866"/>
                    </a:lnTo>
                    <a:lnTo>
                      <a:pt x="2131" y="1845"/>
                    </a:lnTo>
                    <a:lnTo>
                      <a:pt x="2129" y="1824"/>
                    </a:lnTo>
                    <a:lnTo>
                      <a:pt x="2126" y="1803"/>
                    </a:lnTo>
                    <a:lnTo>
                      <a:pt x="2124" y="1780"/>
                    </a:lnTo>
                    <a:lnTo>
                      <a:pt x="2121" y="1758"/>
                    </a:lnTo>
                    <a:lnTo>
                      <a:pt x="2119" y="1735"/>
                    </a:lnTo>
                    <a:lnTo>
                      <a:pt x="2117" y="1713"/>
                    </a:lnTo>
                    <a:lnTo>
                      <a:pt x="2114" y="1689"/>
                    </a:lnTo>
                    <a:lnTo>
                      <a:pt x="2112" y="1692"/>
                    </a:lnTo>
                    <a:lnTo>
                      <a:pt x="2109" y="1694"/>
                    </a:lnTo>
                    <a:lnTo>
                      <a:pt x="2107" y="1697"/>
                    </a:lnTo>
                    <a:lnTo>
                      <a:pt x="2104" y="1700"/>
                    </a:lnTo>
                    <a:lnTo>
                      <a:pt x="2102" y="1704"/>
                    </a:lnTo>
                    <a:lnTo>
                      <a:pt x="2099" y="1708"/>
                    </a:lnTo>
                    <a:lnTo>
                      <a:pt x="2097" y="1712"/>
                    </a:lnTo>
                    <a:lnTo>
                      <a:pt x="2094" y="1717"/>
                    </a:lnTo>
                    <a:lnTo>
                      <a:pt x="2094" y="1739"/>
                    </a:lnTo>
                    <a:lnTo>
                      <a:pt x="2094" y="1763"/>
                    </a:lnTo>
                    <a:lnTo>
                      <a:pt x="2094" y="1785"/>
                    </a:lnTo>
                    <a:lnTo>
                      <a:pt x="2093" y="1809"/>
                    </a:lnTo>
                    <a:lnTo>
                      <a:pt x="2093" y="1833"/>
                    </a:lnTo>
                    <a:lnTo>
                      <a:pt x="2092" y="1857"/>
                    </a:lnTo>
                    <a:lnTo>
                      <a:pt x="2090" y="1881"/>
                    </a:lnTo>
                    <a:lnTo>
                      <a:pt x="2088" y="1907"/>
                    </a:lnTo>
                    <a:lnTo>
                      <a:pt x="2079" y="1914"/>
                    </a:lnTo>
                    <a:lnTo>
                      <a:pt x="2072" y="1922"/>
                    </a:lnTo>
                    <a:lnTo>
                      <a:pt x="2064" y="1929"/>
                    </a:lnTo>
                    <a:lnTo>
                      <a:pt x="2057" y="1937"/>
                    </a:lnTo>
                    <a:lnTo>
                      <a:pt x="2050" y="1944"/>
                    </a:lnTo>
                    <a:lnTo>
                      <a:pt x="2042" y="1952"/>
                    </a:lnTo>
                    <a:lnTo>
                      <a:pt x="2034" y="1960"/>
                    </a:lnTo>
                    <a:lnTo>
                      <a:pt x="2026" y="1968"/>
                    </a:lnTo>
                    <a:lnTo>
                      <a:pt x="2026" y="1949"/>
                    </a:lnTo>
                    <a:lnTo>
                      <a:pt x="2026" y="1932"/>
                    </a:lnTo>
                    <a:lnTo>
                      <a:pt x="2026" y="1914"/>
                    </a:lnTo>
                    <a:lnTo>
                      <a:pt x="2026" y="1895"/>
                    </a:lnTo>
                    <a:lnTo>
                      <a:pt x="2026" y="1877"/>
                    </a:lnTo>
                    <a:lnTo>
                      <a:pt x="2026" y="1858"/>
                    </a:lnTo>
                    <a:lnTo>
                      <a:pt x="2026" y="1838"/>
                    </a:lnTo>
                    <a:lnTo>
                      <a:pt x="2026" y="1819"/>
                    </a:lnTo>
                    <a:lnTo>
                      <a:pt x="2024" y="1813"/>
                    </a:lnTo>
                    <a:lnTo>
                      <a:pt x="2021" y="1807"/>
                    </a:lnTo>
                    <a:lnTo>
                      <a:pt x="2019" y="1800"/>
                    </a:lnTo>
                    <a:lnTo>
                      <a:pt x="2017" y="1793"/>
                    </a:lnTo>
                    <a:lnTo>
                      <a:pt x="2014" y="1786"/>
                    </a:lnTo>
                    <a:lnTo>
                      <a:pt x="2012" y="1779"/>
                    </a:lnTo>
                    <a:lnTo>
                      <a:pt x="2009" y="1772"/>
                    </a:lnTo>
                    <a:lnTo>
                      <a:pt x="2007" y="1764"/>
                    </a:lnTo>
                    <a:lnTo>
                      <a:pt x="2004" y="1792"/>
                    </a:lnTo>
                    <a:lnTo>
                      <a:pt x="2002" y="1821"/>
                    </a:lnTo>
                    <a:lnTo>
                      <a:pt x="1999" y="1850"/>
                    </a:lnTo>
                    <a:lnTo>
                      <a:pt x="1997" y="1880"/>
                    </a:lnTo>
                    <a:lnTo>
                      <a:pt x="1994" y="1911"/>
                    </a:lnTo>
                    <a:lnTo>
                      <a:pt x="1992" y="1940"/>
                    </a:lnTo>
                    <a:lnTo>
                      <a:pt x="1989" y="1971"/>
                    </a:lnTo>
                    <a:lnTo>
                      <a:pt x="1987" y="2001"/>
                    </a:lnTo>
                    <a:lnTo>
                      <a:pt x="1978" y="2001"/>
                    </a:lnTo>
                    <a:lnTo>
                      <a:pt x="1971" y="2001"/>
                    </a:lnTo>
                    <a:lnTo>
                      <a:pt x="1964" y="2001"/>
                    </a:lnTo>
                    <a:lnTo>
                      <a:pt x="1956" y="2001"/>
                    </a:lnTo>
                    <a:lnTo>
                      <a:pt x="1949" y="2001"/>
                    </a:lnTo>
                    <a:lnTo>
                      <a:pt x="1941" y="2001"/>
                    </a:lnTo>
                    <a:lnTo>
                      <a:pt x="1933" y="2001"/>
                    </a:lnTo>
                    <a:lnTo>
                      <a:pt x="1926" y="2001"/>
                    </a:lnTo>
                    <a:lnTo>
                      <a:pt x="1925" y="1988"/>
                    </a:lnTo>
                    <a:lnTo>
                      <a:pt x="1924" y="1976"/>
                    </a:lnTo>
                    <a:lnTo>
                      <a:pt x="1923" y="1963"/>
                    </a:lnTo>
                    <a:lnTo>
                      <a:pt x="1921" y="1949"/>
                    </a:lnTo>
                    <a:lnTo>
                      <a:pt x="1919" y="1936"/>
                    </a:lnTo>
                    <a:lnTo>
                      <a:pt x="1917" y="1922"/>
                    </a:lnTo>
                    <a:lnTo>
                      <a:pt x="1915" y="1908"/>
                    </a:lnTo>
                    <a:lnTo>
                      <a:pt x="1912" y="1893"/>
                    </a:lnTo>
                    <a:lnTo>
                      <a:pt x="1910" y="1895"/>
                    </a:lnTo>
                    <a:lnTo>
                      <a:pt x="1907" y="1898"/>
                    </a:lnTo>
                    <a:lnTo>
                      <a:pt x="1905" y="1900"/>
                    </a:lnTo>
                    <a:lnTo>
                      <a:pt x="1903" y="1904"/>
                    </a:lnTo>
                    <a:lnTo>
                      <a:pt x="1900" y="1908"/>
                    </a:lnTo>
                    <a:lnTo>
                      <a:pt x="1898" y="1911"/>
                    </a:lnTo>
                    <a:lnTo>
                      <a:pt x="1895" y="1916"/>
                    </a:lnTo>
                    <a:lnTo>
                      <a:pt x="1893" y="1920"/>
                    </a:lnTo>
                    <a:lnTo>
                      <a:pt x="1890" y="1938"/>
                    </a:lnTo>
                    <a:lnTo>
                      <a:pt x="1888" y="1957"/>
                    </a:lnTo>
                    <a:lnTo>
                      <a:pt x="1884" y="1976"/>
                    </a:lnTo>
                    <a:lnTo>
                      <a:pt x="1882" y="1995"/>
                    </a:lnTo>
                    <a:lnTo>
                      <a:pt x="1879" y="2016"/>
                    </a:lnTo>
                    <a:lnTo>
                      <a:pt x="1877" y="2035"/>
                    </a:lnTo>
                    <a:lnTo>
                      <a:pt x="1874" y="2056"/>
                    </a:lnTo>
                    <a:lnTo>
                      <a:pt x="1872" y="2076"/>
                    </a:lnTo>
                    <a:lnTo>
                      <a:pt x="1867" y="2081"/>
                    </a:lnTo>
                    <a:lnTo>
                      <a:pt x="1861" y="2087"/>
                    </a:lnTo>
                    <a:lnTo>
                      <a:pt x="1855" y="2093"/>
                    </a:lnTo>
                    <a:lnTo>
                      <a:pt x="1848" y="2100"/>
                    </a:lnTo>
                    <a:lnTo>
                      <a:pt x="1841" y="2108"/>
                    </a:lnTo>
                    <a:lnTo>
                      <a:pt x="1833" y="2115"/>
                    </a:lnTo>
                    <a:lnTo>
                      <a:pt x="1826" y="2123"/>
                    </a:lnTo>
                    <a:lnTo>
                      <a:pt x="1818" y="2130"/>
                    </a:lnTo>
                    <a:lnTo>
                      <a:pt x="1809" y="2132"/>
                    </a:lnTo>
                    <a:lnTo>
                      <a:pt x="1803" y="2134"/>
                    </a:lnTo>
                    <a:lnTo>
                      <a:pt x="1797" y="2135"/>
                    </a:lnTo>
                    <a:lnTo>
                      <a:pt x="1792" y="2135"/>
                    </a:lnTo>
                    <a:lnTo>
                      <a:pt x="1787" y="2135"/>
                    </a:lnTo>
                    <a:lnTo>
                      <a:pt x="1780" y="2134"/>
                    </a:lnTo>
                    <a:lnTo>
                      <a:pt x="1773" y="2132"/>
                    </a:lnTo>
                    <a:lnTo>
                      <a:pt x="1765" y="2130"/>
                    </a:lnTo>
                    <a:lnTo>
                      <a:pt x="1764" y="2128"/>
                    </a:lnTo>
                    <a:lnTo>
                      <a:pt x="1763" y="2125"/>
                    </a:lnTo>
                    <a:lnTo>
                      <a:pt x="1762" y="2123"/>
                    </a:lnTo>
                    <a:lnTo>
                      <a:pt x="1760" y="2120"/>
                    </a:lnTo>
                    <a:lnTo>
                      <a:pt x="1758" y="2118"/>
                    </a:lnTo>
                    <a:lnTo>
                      <a:pt x="1756" y="2115"/>
                    </a:lnTo>
                    <a:lnTo>
                      <a:pt x="1754" y="2113"/>
                    </a:lnTo>
                    <a:lnTo>
                      <a:pt x="1751" y="2110"/>
                    </a:lnTo>
                    <a:lnTo>
                      <a:pt x="1752" y="2089"/>
                    </a:lnTo>
                    <a:lnTo>
                      <a:pt x="1752" y="2068"/>
                    </a:lnTo>
                    <a:lnTo>
                      <a:pt x="1754" y="2046"/>
                    </a:lnTo>
                    <a:lnTo>
                      <a:pt x="1755" y="2024"/>
                    </a:lnTo>
                    <a:lnTo>
                      <a:pt x="1757" y="2001"/>
                    </a:lnTo>
                    <a:lnTo>
                      <a:pt x="1760" y="1979"/>
                    </a:lnTo>
                    <a:lnTo>
                      <a:pt x="1762" y="1957"/>
                    </a:lnTo>
                    <a:lnTo>
                      <a:pt x="1765" y="1933"/>
                    </a:lnTo>
                    <a:lnTo>
                      <a:pt x="1760" y="1933"/>
                    </a:lnTo>
                    <a:lnTo>
                      <a:pt x="1755" y="1933"/>
                    </a:lnTo>
                    <a:lnTo>
                      <a:pt x="1750" y="1933"/>
                    </a:lnTo>
                    <a:lnTo>
                      <a:pt x="1745" y="1933"/>
                    </a:lnTo>
                    <a:lnTo>
                      <a:pt x="1740" y="1933"/>
                    </a:lnTo>
                    <a:lnTo>
                      <a:pt x="1734" y="1933"/>
                    </a:lnTo>
                    <a:lnTo>
                      <a:pt x="1729" y="1933"/>
                    </a:lnTo>
                    <a:lnTo>
                      <a:pt x="1724" y="1933"/>
                    </a:lnTo>
                    <a:lnTo>
                      <a:pt x="1724" y="1962"/>
                    </a:lnTo>
                    <a:lnTo>
                      <a:pt x="1723" y="1990"/>
                    </a:lnTo>
                    <a:lnTo>
                      <a:pt x="1722" y="2020"/>
                    </a:lnTo>
                    <a:lnTo>
                      <a:pt x="1720" y="2049"/>
                    </a:lnTo>
                    <a:lnTo>
                      <a:pt x="1718" y="2080"/>
                    </a:lnTo>
                    <a:lnTo>
                      <a:pt x="1716" y="2110"/>
                    </a:lnTo>
                    <a:lnTo>
                      <a:pt x="1713" y="2140"/>
                    </a:lnTo>
                    <a:lnTo>
                      <a:pt x="1711" y="2171"/>
                    </a:lnTo>
                    <a:lnTo>
                      <a:pt x="1706" y="2174"/>
                    </a:lnTo>
                    <a:lnTo>
                      <a:pt x="1701" y="2176"/>
                    </a:lnTo>
                    <a:lnTo>
                      <a:pt x="1696" y="2179"/>
                    </a:lnTo>
                    <a:lnTo>
                      <a:pt x="1691" y="2182"/>
                    </a:lnTo>
                    <a:lnTo>
                      <a:pt x="1686" y="2185"/>
                    </a:lnTo>
                    <a:lnTo>
                      <a:pt x="1680" y="2189"/>
                    </a:lnTo>
                    <a:lnTo>
                      <a:pt x="1675" y="2193"/>
                    </a:lnTo>
                    <a:lnTo>
                      <a:pt x="1670" y="2198"/>
                    </a:lnTo>
                    <a:lnTo>
                      <a:pt x="1665" y="2195"/>
                    </a:lnTo>
                    <a:lnTo>
                      <a:pt x="1659" y="2191"/>
                    </a:lnTo>
                    <a:lnTo>
                      <a:pt x="1653" y="2188"/>
                    </a:lnTo>
                    <a:lnTo>
                      <a:pt x="1646" y="2183"/>
                    </a:lnTo>
                    <a:lnTo>
                      <a:pt x="1639" y="2179"/>
                    </a:lnTo>
                    <a:lnTo>
                      <a:pt x="1631" y="2174"/>
                    </a:lnTo>
                    <a:lnTo>
                      <a:pt x="1624" y="2169"/>
                    </a:lnTo>
                    <a:lnTo>
                      <a:pt x="1617" y="2164"/>
                    </a:lnTo>
                    <a:lnTo>
                      <a:pt x="1617" y="2157"/>
                    </a:lnTo>
                    <a:lnTo>
                      <a:pt x="1617" y="2148"/>
                    </a:lnTo>
                    <a:lnTo>
                      <a:pt x="1617" y="2141"/>
                    </a:lnTo>
                    <a:lnTo>
                      <a:pt x="1617" y="2133"/>
                    </a:lnTo>
                    <a:lnTo>
                      <a:pt x="1618" y="2124"/>
                    </a:lnTo>
                    <a:lnTo>
                      <a:pt x="1619" y="2116"/>
                    </a:lnTo>
                    <a:lnTo>
                      <a:pt x="1621" y="2107"/>
                    </a:lnTo>
                    <a:lnTo>
                      <a:pt x="1623" y="2096"/>
                    </a:lnTo>
                    <a:lnTo>
                      <a:pt x="1623" y="2096"/>
                    </a:lnTo>
                    <a:lnTo>
                      <a:pt x="1624" y="2096"/>
                    </a:lnTo>
                    <a:lnTo>
                      <a:pt x="1626" y="2096"/>
                    </a:lnTo>
                    <a:lnTo>
                      <a:pt x="1627" y="2095"/>
                    </a:lnTo>
                    <a:lnTo>
                      <a:pt x="1629" y="2094"/>
                    </a:lnTo>
                    <a:lnTo>
                      <a:pt x="1632" y="2093"/>
                    </a:lnTo>
                    <a:lnTo>
                      <a:pt x="1634" y="2091"/>
                    </a:lnTo>
                    <a:lnTo>
                      <a:pt x="1637" y="2089"/>
                    </a:lnTo>
                    <a:lnTo>
                      <a:pt x="1638" y="2074"/>
                    </a:lnTo>
                    <a:lnTo>
                      <a:pt x="1638" y="2059"/>
                    </a:lnTo>
                    <a:lnTo>
                      <a:pt x="1640" y="2043"/>
                    </a:lnTo>
                    <a:lnTo>
                      <a:pt x="1641" y="2028"/>
                    </a:lnTo>
                    <a:lnTo>
                      <a:pt x="1643" y="2012"/>
                    </a:lnTo>
                    <a:lnTo>
                      <a:pt x="1646" y="1995"/>
                    </a:lnTo>
                    <a:lnTo>
                      <a:pt x="1648" y="1978"/>
                    </a:lnTo>
                    <a:lnTo>
                      <a:pt x="1651" y="1961"/>
                    </a:lnTo>
                    <a:lnTo>
                      <a:pt x="1634" y="2004"/>
                    </a:lnTo>
                    <a:lnTo>
                      <a:pt x="1623" y="2035"/>
                    </a:lnTo>
                    <a:lnTo>
                      <a:pt x="1614" y="2059"/>
                    </a:lnTo>
                    <a:lnTo>
                      <a:pt x="1608" y="2074"/>
                    </a:lnTo>
                    <a:lnTo>
                      <a:pt x="1603" y="2084"/>
                    </a:lnTo>
                    <a:lnTo>
                      <a:pt x="1599" y="2090"/>
                    </a:lnTo>
                    <a:lnTo>
                      <a:pt x="1595" y="2093"/>
                    </a:lnTo>
                    <a:lnTo>
                      <a:pt x="1590" y="2096"/>
                    </a:lnTo>
                    <a:lnTo>
                      <a:pt x="1584" y="2109"/>
                    </a:lnTo>
                    <a:lnTo>
                      <a:pt x="1579" y="2122"/>
                    </a:lnTo>
                    <a:lnTo>
                      <a:pt x="1574" y="2134"/>
                    </a:lnTo>
                    <a:lnTo>
                      <a:pt x="1569" y="2147"/>
                    </a:lnTo>
                    <a:lnTo>
                      <a:pt x="1563" y="2160"/>
                    </a:lnTo>
                    <a:lnTo>
                      <a:pt x="1557" y="2173"/>
                    </a:lnTo>
                    <a:lnTo>
                      <a:pt x="1550" y="2185"/>
                    </a:lnTo>
                    <a:lnTo>
                      <a:pt x="1543" y="2198"/>
                    </a:lnTo>
                    <a:lnTo>
                      <a:pt x="1538" y="2200"/>
                    </a:lnTo>
                    <a:lnTo>
                      <a:pt x="1531" y="2203"/>
                    </a:lnTo>
                    <a:lnTo>
                      <a:pt x="1525" y="2206"/>
                    </a:lnTo>
                    <a:lnTo>
                      <a:pt x="1518" y="2209"/>
                    </a:lnTo>
                    <a:lnTo>
                      <a:pt x="1511" y="2213"/>
                    </a:lnTo>
                    <a:lnTo>
                      <a:pt x="1504" y="2216"/>
                    </a:lnTo>
                    <a:lnTo>
                      <a:pt x="1497" y="2221"/>
                    </a:lnTo>
                    <a:lnTo>
                      <a:pt x="1489" y="2225"/>
                    </a:lnTo>
                    <a:lnTo>
                      <a:pt x="1487" y="2223"/>
                    </a:lnTo>
                    <a:lnTo>
                      <a:pt x="1483" y="2220"/>
                    </a:lnTo>
                    <a:lnTo>
                      <a:pt x="1481" y="2218"/>
                    </a:lnTo>
                    <a:lnTo>
                      <a:pt x="1478" y="2215"/>
                    </a:lnTo>
                    <a:lnTo>
                      <a:pt x="1474" y="2213"/>
                    </a:lnTo>
                    <a:lnTo>
                      <a:pt x="1471" y="2210"/>
                    </a:lnTo>
                    <a:lnTo>
                      <a:pt x="1467" y="2208"/>
                    </a:lnTo>
                    <a:lnTo>
                      <a:pt x="1462" y="2204"/>
                    </a:lnTo>
                    <a:lnTo>
                      <a:pt x="1462" y="2184"/>
                    </a:lnTo>
                    <a:lnTo>
                      <a:pt x="1462" y="2164"/>
                    </a:lnTo>
                    <a:lnTo>
                      <a:pt x="1462" y="2143"/>
                    </a:lnTo>
                    <a:lnTo>
                      <a:pt x="1461" y="2123"/>
                    </a:lnTo>
                    <a:lnTo>
                      <a:pt x="1460" y="2101"/>
                    </a:lnTo>
                    <a:lnTo>
                      <a:pt x="1459" y="2080"/>
                    </a:lnTo>
                    <a:lnTo>
                      <a:pt x="1458" y="2058"/>
                    </a:lnTo>
                    <a:lnTo>
                      <a:pt x="1455" y="2035"/>
                    </a:lnTo>
                    <a:lnTo>
                      <a:pt x="1453" y="2038"/>
                    </a:lnTo>
                    <a:lnTo>
                      <a:pt x="1450" y="2041"/>
                    </a:lnTo>
                    <a:lnTo>
                      <a:pt x="1448" y="2045"/>
                    </a:lnTo>
                    <a:lnTo>
                      <a:pt x="1445" y="2049"/>
                    </a:lnTo>
                    <a:lnTo>
                      <a:pt x="1442" y="2055"/>
                    </a:lnTo>
                    <a:lnTo>
                      <a:pt x="1438" y="2060"/>
                    </a:lnTo>
                    <a:lnTo>
                      <a:pt x="1433" y="2064"/>
                    </a:lnTo>
                    <a:lnTo>
                      <a:pt x="1428" y="2069"/>
                    </a:lnTo>
                    <a:lnTo>
                      <a:pt x="1406" y="2134"/>
                    </a:lnTo>
                    <a:lnTo>
                      <a:pt x="1390" y="2184"/>
                    </a:lnTo>
                    <a:lnTo>
                      <a:pt x="1377" y="2222"/>
                    </a:lnTo>
                    <a:lnTo>
                      <a:pt x="1368" y="2249"/>
                    </a:lnTo>
                    <a:lnTo>
                      <a:pt x="1362" y="2272"/>
                    </a:lnTo>
                    <a:lnTo>
                      <a:pt x="1357" y="2291"/>
                    </a:lnTo>
                    <a:lnTo>
                      <a:pt x="1353" y="2311"/>
                    </a:lnTo>
                    <a:lnTo>
                      <a:pt x="1348" y="2333"/>
                    </a:lnTo>
                    <a:lnTo>
                      <a:pt x="1342" y="2338"/>
                    </a:lnTo>
                    <a:lnTo>
                      <a:pt x="1336" y="2341"/>
                    </a:lnTo>
                    <a:lnTo>
                      <a:pt x="1331" y="2343"/>
                    </a:lnTo>
                    <a:lnTo>
                      <a:pt x="1328" y="2344"/>
                    </a:lnTo>
                    <a:lnTo>
                      <a:pt x="1325" y="2344"/>
                    </a:lnTo>
                    <a:lnTo>
                      <a:pt x="1322" y="2344"/>
                    </a:lnTo>
                    <a:lnTo>
                      <a:pt x="1319" y="2342"/>
                    </a:lnTo>
                    <a:lnTo>
                      <a:pt x="1314" y="2340"/>
                    </a:lnTo>
                    <a:lnTo>
                      <a:pt x="1314" y="2310"/>
                    </a:lnTo>
                    <a:lnTo>
                      <a:pt x="1315" y="2279"/>
                    </a:lnTo>
                    <a:lnTo>
                      <a:pt x="1317" y="2248"/>
                    </a:lnTo>
                    <a:lnTo>
                      <a:pt x="1318" y="2219"/>
                    </a:lnTo>
                    <a:lnTo>
                      <a:pt x="1320" y="2188"/>
                    </a:lnTo>
                    <a:lnTo>
                      <a:pt x="1322" y="2158"/>
                    </a:lnTo>
                    <a:lnTo>
                      <a:pt x="1325" y="2127"/>
                    </a:lnTo>
                    <a:lnTo>
                      <a:pt x="1327" y="2096"/>
                    </a:lnTo>
                    <a:lnTo>
                      <a:pt x="1319" y="2100"/>
                    </a:lnTo>
                    <a:lnTo>
                      <a:pt x="1312" y="2105"/>
                    </a:lnTo>
                    <a:lnTo>
                      <a:pt x="1306" y="2108"/>
                    </a:lnTo>
                    <a:lnTo>
                      <a:pt x="1302" y="2112"/>
                    </a:lnTo>
                    <a:lnTo>
                      <a:pt x="1298" y="2116"/>
                    </a:lnTo>
                    <a:lnTo>
                      <a:pt x="1293" y="2121"/>
                    </a:lnTo>
                    <a:lnTo>
                      <a:pt x="1288" y="2128"/>
                    </a:lnTo>
                    <a:lnTo>
                      <a:pt x="1280" y="2137"/>
                    </a:lnTo>
                    <a:lnTo>
                      <a:pt x="1280" y="2145"/>
                    </a:lnTo>
                    <a:lnTo>
                      <a:pt x="1280" y="2153"/>
                    </a:lnTo>
                    <a:lnTo>
                      <a:pt x="1280" y="2163"/>
                    </a:lnTo>
                    <a:lnTo>
                      <a:pt x="1279" y="2172"/>
                    </a:lnTo>
                    <a:lnTo>
                      <a:pt x="1279" y="2181"/>
                    </a:lnTo>
                    <a:lnTo>
                      <a:pt x="1277" y="2191"/>
                    </a:lnTo>
                    <a:lnTo>
                      <a:pt x="1276" y="2201"/>
                    </a:lnTo>
                    <a:lnTo>
                      <a:pt x="1274" y="2212"/>
                    </a:lnTo>
                    <a:lnTo>
                      <a:pt x="1263" y="2234"/>
                    </a:lnTo>
                    <a:lnTo>
                      <a:pt x="1254" y="2252"/>
                    </a:lnTo>
                    <a:lnTo>
                      <a:pt x="1248" y="2267"/>
                    </a:lnTo>
                    <a:lnTo>
                      <a:pt x="1242" y="2281"/>
                    </a:lnTo>
                    <a:lnTo>
                      <a:pt x="1238" y="2295"/>
                    </a:lnTo>
                    <a:lnTo>
                      <a:pt x="1232" y="2313"/>
                    </a:lnTo>
                    <a:lnTo>
                      <a:pt x="1227" y="2334"/>
                    </a:lnTo>
                    <a:lnTo>
                      <a:pt x="1220" y="2361"/>
                    </a:lnTo>
                    <a:lnTo>
                      <a:pt x="1212" y="2366"/>
                    </a:lnTo>
                    <a:lnTo>
                      <a:pt x="1205" y="2371"/>
                    </a:lnTo>
                    <a:lnTo>
                      <a:pt x="1197" y="2376"/>
                    </a:lnTo>
                    <a:lnTo>
                      <a:pt x="1189" y="2381"/>
                    </a:lnTo>
                    <a:lnTo>
                      <a:pt x="1180" y="2386"/>
                    </a:lnTo>
                    <a:lnTo>
                      <a:pt x="1172" y="2391"/>
                    </a:lnTo>
                    <a:lnTo>
                      <a:pt x="1163" y="2396"/>
                    </a:lnTo>
                    <a:lnTo>
                      <a:pt x="1153" y="2401"/>
                    </a:lnTo>
                    <a:lnTo>
                      <a:pt x="1153" y="2409"/>
                    </a:lnTo>
                    <a:lnTo>
                      <a:pt x="1152" y="2417"/>
                    </a:lnTo>
                    <a:lnTo>
                      <a:pt x="1151" y="2424"/>
                    </a:lnTo>
                    <a:lnTo>
                      <a:pt x="1149" y="2432"/>
                    </a:lnTo>
                    <a:lnTo>
                      <a:pt x="1147" y="2439"/>
                    </a:lnTo>
                    <a:lnTo>
                      <a:pt x="1145" y="2447"/>
                    </a:lnTo>
                    <a:lnTo>
                      <a:pt x="1142" y="2454"/>
                    </a:lnTo>
                    <a:lnTo>
                      <a:pt x="1140" y="2463"/>
                    </a:lnTo>
                    <a:lnTo>
                      <a:pt x="1137" y="2463"/>
                    </a:lnTo>
                    <a:lnTo>
                      <a:pt x="1135" y="2463"/>
                    </a:lnTo>
                    <a:lnTo>
                      <a:pt x="1131" y="2463"/>
                    </a:lnTo>
                    <a:lnTo>
                      <a:pt x="1128" y="2464"/>
                    </a:lnTo>
                    <a:lnTo>
                      <a:pt x="1125" y="2464"/>
                    </a:lnTo>
                    <a:lnTo>
                      <a:pt x="1121" y="2466"/>
                    </a:lnTo>
                    <a:lnTo>
                      <a:pt x="1117" y="2467"/>
                    </a:lnTo>
                    <a:lnTo>
                      <a:pt x="1113" y="2469"/>
                    </a:lnTo>
                    <a:lnTo>
                      <a:pt x="1110" y="2467"/>
                    </a:lnTo>
                    <a:lnTo>
                      <a:pt x="1106" y="2464"/>
                    </a:lnTo>
                    <a:lnTo>
                      <a:pt x="1103" y="2462"/>
                    </a:lnTo>
                    <a:lnTo>
                      <a:pt x="1099" y="2459"/>
                    </a:lnTo>
                    <a:lnTo>
                      <a:pt x="1094" y="2456"/>
                    </a:lnTo>
                    <a:lnTo>
                      <a:pt x="1089" y="2453"/>
                    </a:lnTo>
                    <a:lnTo>
                      <a:pt x="1085" y="2451"/>
                    </a:lnTo>
                    <a:lnTo>
                      <a:pt x="1079" y="2448"/>
                    </a:lnTo>
                    <a:lnTo>
                      <a:pt x="1079" y="2438"/>
                    </a:lnTo>
                    <a:lnTo>
                      <a:pt x="1079" y="2429"/>
                    </a:lnTo>
                    <a:lnTo>
                      <a:pt x="1079" y="2419"/>
                    </a:lnTo>
                    <a:lnTo>
                      <a:pt x="1079" y="2409"/>
                    </a:lnTo>
                    <a:lnTo>
                      <a:pt x="1080" y="2398"/>
                    </a:lnTo>
                    <a:lnTo>
                      <a:pt x="1081" y="2388"/>
                    </a:lnTo>
                    <a:lnTo>
                      <a:pt x="1084" y="2378"/>
                    </a:lnTo>
                    <a:lnTo>
                      <a:pt x="1086" y="2368"/>
                    </a:lnTo>
                    <a:lnTo>
                      <a:pt x="1089" y="2360"/>
                    </a:lnTo>
                    <a:lnTo>
                      <a:pt x="1092" y="2351"/>
                    </a:lnTo>
                    <a:lnTo>
                      <a:pt x="1096" y="2342"/>
                    </a:lnTo>
                    <a:lnTo>
                      <a:pt x="1100" y="2333"/>
                    </a:lnTo>
                    <a:lnTo>
                      <a:pt x="1105" y="2323"/>
                    </a:lnTo>
                    <a:lnTo>
                      <a:pt x="1109" y="2313"/>
                    </a:lnTo>
                    <a:lnTo>
                      <a:pt x="1114" y="2303"/>
                    </a:lnTo>
                    <a:lnTo>
                      <a:pt x="1119" y="2293"/>
                    </a:lnTo>
                    <a:lnTo>
                      <a:pt x="1119" y="2290"/>
                    </a:lnTo>
                    <a:lnTo>
                      <a:pt x="1119" y="2288"/>
                    </a:lnTo>
                    <a:lnTo>
                      <a:pt x="1119" y="2285"/>
                    </a:lnTo>
                    <a:lnTo>
                      <a:pt x="1118" y="2282"/>
                    </a:lnTo>
                    <a:lnTo>
                      <a:pt x="1117" y="2279"/>
                    </a:lnTo>
                    <a:lnTo>
                      <a:pt x="1116" y="2275"/>
                    </a:lnTo>
                    <a:lnTo>
                      <a:pt x="1115" y="2271"/>
                    </a:lnTo>
                    <a:lnTo>
                      <a:pt x="1113" y="2266"/>
                    </a:lnTo>
                    <a:lnTo>
                      <a:pt x="1108" y="2269"/>
                    </a:lnTo>
                    <a:lnTo>
                      <a:pt x="1103" y="2272"/>
                    </a:lnTo>
                    <a:lnTo>
                      <a:pt x="1098" y="2276"/>
                    </a:lnTo>
                    <a:lnTo>
                      <a:pt x="1093" y="2280"/>
                    </a:lnTo>
                    <a:lnTo>
                      <a:pt x="1088" y="2285"/>
                    </a:lnTo>
                    <a:lnTo>
                      <a:pt x="1082" y="2289"/>
                    </a:lnTo>
                    <a:lnTo>
                      <a:pt x="1077" y="2294"/>
                    </a:lnTo>
                    <a:lnTo>
                      <a:pt x="1072" y="2299"/>
                    </a:lnTo>
                    <a:lnTo>
                      <a:pt x="1070" y="2311"/>
                    </a:lnTo>
                    <a:lnTo>
                      <a:pt x="1067" y="2321"/>
                    </a:lnTo>
                    <a:lnTo>
                      <a:pt x="1065" y="2333"/>
                    </a:lnTo>
                    <a:lnTo>
                      <a:pt x="1062" y="2344"/>
                    </a:lnTo>
                    <a:lnTo>
                      <a:pt x="1060" y="2357"/>
                    </a:lnTo>
                    <a:lnTo>
                      <a:pt x="1057" y="2369"/>
                    </a:lnTo>
                    <a:lnTo>
                      <a:pt x="1055" y="2382"/>
                    </a:lnTo>
                    <a:lnTo>
                      <a:pt x="1052" y="2394"/>
                    </a:lnTo>
                    <a:lnTo>
                      <a:pt x="1045" y="2402"/>
                    </a:lnTo>
                    <a:lnTo>
                      <a:pt x="1037" y="2410"/>
                    </a:lnTo>
                    <a:lnTo>
                      <a:pt x="1029" y="2418"/>
                    </a:lnTo>
                    <a:lnTo>
                      <a:pt x="1022" y="2426"/>
                    </a:lnTo>
                    <a:lnTo>
                      <a:pt x="1014" y="2434"/>
                    </a:lnTo>
                    <a:lnTo>
                      <a:pt x="1007" y="2443"/>
                    </a:lnTo>
                    <a:lnTo>
                      <a:pt x="999" y="2452"/>
                    </a:lnTo>
                    <a:lnTo>
                      <a:pt x="992" y="2463"/>
                    </a:lnTo>
                    <a:lnTo>
                      <a:pt x="992" y="2471"/>
                    </a:lnTo>
                    <a:lnTo>
                      <a:pt x="991" y="2479"/>
                    </a:lnTo>
                    <a:lnTo>
                      <a:pt x="990" y="2488"/>
                    </a:lnTo>
                    <a:lnTo>
                      <a:pt x="988" y="2497"/>
                    </a:lnTo>
                    <a:lnTo>
                      <a:pt x="986" y="2506"/>
                    </a:lnTo>
                    <a:lnTo>
                      <a:pt x="984" y="2517"/>
                    </a:lnTo>
                    <a:lnTo>
                      <a:pt x="980" y="2527"/>
                    </a:lnTo>
                    <a:lnTo>
                      <a:pt x="978" y="2537"/>
                    </a:lnTo>
                    <a:lnTo>
                      <a:pt x="975" y="2537"/>
                    </a:lnTo>
                    <a:lnTo>
                      <a:pt x="972" y="2538"/>
                    </a:lnTo>
                    <a:lnTo>
                      <a:pt x="968" y="2539"/>
                    </a:lnTo>
                    <a:lnTo>
                      <a:pt x="964" y="2541"/>
                    </a:lnTo>
                    <a:lnTo>
                      <a:pt x="959" y="2543"/>
                    </a:lnTo>
                    <a:lnTo>
                      <a:pt x="955" y="2545"/>
                    </a:lnTo>
                    <a:lnTo>
                      <a:pt x="950" y="2548"/>
                    </a:lnTo>
                    <a:lnTo>
                      <a:pt x="945" y="2550"/>
                    </a:lnTo>
                    <a:lnTo>
                      <a:pt x="942" y="2548"/>
                    </a:lnTo>
                    <a:lnTo>
                      <a:pt x="940" y="2545"/>
                    </a:lnTo>
                    <a:lnTo>
                      <a:pt x="937" y="2543"/>
                    </a:lnTo>
                    <a:lnTo>
                      <a:pt x="935" y="2540"/>
                    </a:lnTo>
                    <a:lnTo>
                      <a:pt x="931" y="2538"/>
                    </a:lnTo>
                    <a:lnTo>
                      <a:pt x="929" y="2535"/>
                    </a:lnTo>
                    <a:lnTo>
                      <a:pt x="927" y="2533"/>
                    </a:lnTo>
                    <a:lnTo>
                      <a:pt x="924" y="2530"/>
                    </a:lnTo>
                    <a:lnTo>
                      <a:pt x="928" y="2485"/>
                    </a:lnTo>
                    <a:lnTo>
                      <a:pt x="933" y="2451"/>
                    </a:lnTo>
                    <a:lnTo>
                      <a:pt x="935" y="2426"/>
                    </a:lnTo>
                    <a:lnTo>
                      <a:pt x="936" y="2408"/>
                    </a:lnTo>
                    <a:lnTo>
                      <a:pt x="936" y="2393"/>
                    </a:lnTo>
                    <a:lnTo>
                      <a:pt x="935" y="2382"/>
                    </a:lnTo>
                    <a:lnTo>
                      <a:pt x="934" y="2372"/>
                    </a:lnTo>
                    <a:lnTo>
                      <a:pt x="931" y="2361"/>
                    </a:lnTo>
                    <a:lnTo>
                      <a:pt x="928" y="2364"/>
                    </a:lnTo>
                    <a:lnTo>
                      <a:pt x="926" y="2366"/>
                    </a:lnTo>
                    <a:lnTo>
                      <a:pt x="923" y="2369"/>
                    </a:lnTo>
                    <a:lnTo>
                      <a:pt x="921" y="2371"/>
                    </a:lnTo>
                    <a:lnTo>
                      <a:pt x="918" y="2374"/>
                    </a:lnTo>
                    <a:lnTo>
                      <a:pt x="916" y="2376"/>
                    </a:lnTo>
                    <a:lnTo>
                      <a:pt x="913" y="2379"/>
                    </a:lnTo>
                    <a:lnTo>
                      <a:pt x="911" y="2381"/>
                    </a:lnTo>
                    <a:lnTo>
                      <a:pt x="908" y="2399"/>
                    </a:lnTo>
                    <a:lnTo>
                      <a:pt x="905" y="2416"/>
                    </a:lnTo>
                    <a:lnTo>
                      <a:pt x="901" y="2431"/>
                    </a:lnTo>
                    <a:lnTo>
                      <a:pt x="897" y="2445"/>
                    </a:lnTo>
                    <a:lnTo>
                      <a:pt x="892" y="2462"/>
                    </a:lnTo>
                    <a:lnTo>
                      <a:pt x="888" y="2480"/>
                    </a:lnTo>
                    <a:lnTo>
                      <a:pt x="883" y="2502"/>
                    </a:lnTo>
                    <a:lnTo>
                      <a:pt x="877" y="2530"/>
                    </a:lnTo>
                    <a:lnTo>
                      <a:pt x="870" y="2537"/>
                    </a:lnTo>
                    <a:lnTo>
                      <a:pt x="865" y="2542"/>
                    </a:lnTo>
                    <a:lnTo>
                      <a:pt x="861" y="2548"/>
                    </a:lnTo>
                    <a:lnTo>
                      <a:pt x="858" y="2553"/>
                    </a:lnTo>
                    <a:lnTo>
                      <a:pt x="855" y="2561"/>
                    </a:lnTo>
                    <a:lnTo>
                      <a:pt x="852" y="2570"/>
                    </a:lnTo>
                    <a:lnTo>
                      <a:pt x="848" y="2582"/>
                    </a:lnTo>
                    <a:lnTo>
                      <a:pt x="844" y="2598"/>
                    </a:lnTo>
                    <a:lnTo>
                      <a:pt x="837" y="2600"/>
                    </a:lnTo>
                    <a:lnTo>
                      <a:pt x="828" y="2603"/>
                    </a:lnTo>
                    <a:lnTo>
                      <a:pt x="821" y="2605"/>
                    </a:lnTo>
                    <a:lnTo>
                      <a:pt x="813" y="2609"/>
                    </a:lnTo>
                    <a:lnTo>
                      <a:pt x="806" y="2611"/>
                    </a:lnTo>
                    <a:lnTo>
                      <a:pt x="799" y="2614"/>
                    </a:lnTo>
                    <a:lnTo>
                      <a:pt x="791" y="2616"/>
                    </a:lnTo>
                    <a:lnTo>
                      <a:pt x="784" y="2619"/>
                    </a:lnTo>
                    <a:lnTo>
                      <a:pt x="784" y="2602"/>
                    </a:lnTo>
                    <a:lnTo>
                      <a:pt x="784" y="2587"/>
                    </a:lnTo>
                    <a:lnTo>
                      <a:pt x="783" y="2570"/>
                    </a:lnTo>
                    <a:lnTo>
                      <a:pt x="783" y="2553"/>
                    </a:lnTo>
                    <a:lnTo>
                      <a:pt x="781" y="2536"/>
                    </a:lnTo>
                    <a:lnTo>
                      <a:pt x="780" y="2518"/>
                    </a:lnTo>
                    <a:lnTo>
                      <a:pt x="778" y="2500"/>
                    </a:lnTo>
                    <a:lnTo>
                      <a:pt x="776" y="2483"/>
                    </a:lnTo>
                    <a:lnTo>
                      <a:pt x="774" y="2485"/>
                    </a:lnTo>
                    <a:lnTo>
                      <a:pt x="771" y="2489"/>
                    </a:lnTo>
                    <a:lnTo>
                      <a:pt x="769" y="2493"/>
                    </a:lnTo>
                    <a:lnTo>
                      <a:pt x="766" y="2497"/>
                    </a:lnTo>
                    <a:lnTo>
                      <a:pt x="764" y="2501"/>
                    </a:lnTo>
                    <a:lnTo>
                      <a:pt x="761" y="2506"/>
                    </a:lnTo>
                    <a:lnTo>
                      <a:pt x="759" y="2512"/>
                    </a:lnTo>
                    <a:lnTo>
                      <a:pt x="756" y="2517"/>
                    </a:lnTo>
                    <a:lnTo>
                      <a:pt x="754" y="2529"/>
                    </a:lnTo>
                    <a:lnTo>
                      <a:pt x="752" y="2542"/>
                    </a:lnTo>
                    <a:lnTo>
                      <a:pt x="750" y="2554"/>
                    </a:lnTo>
                    <a:lnTo>
                      <a:pt x="748" y="2568"/>
                    </a:lnTo>
                    <a:lnTo>
                      <a:pt x="746" y="2581"/>
                    </a:lnTo>
                    <a:lnTo>
                      <a:pt x="744" y="2593"/>
                    </a:lnTo>
                    <a:lnTo>
                      <a:pt x="742" y="2606"/>
                    </a:lnTo>
                    <a:lnTo>
                      <a:pt x="740" y="2619"/>
                    </a:lnTo>
                    <a:lnTo>
                      <a:pt x="1201" y="2619"/>
                    </a:lnTo>
                    <a:lnTo>
                      <a:pt x="1201" y="2619"/>
                    </a:lnTo>
                    <a:lnTo>
                      <a:pt x="1201" y="2619"/>
                    </a:lnTo>
                    <a:lnTo>
                      <a:pt x="1200" y="2619"/>
                    </a:lnTo>
                    <a:lnTo>
                      <a:pt x="1200" y="2619"/>
                    </a:lnTo>
                    <a:lnTo>
                      <a:pt x="1200" y="2619"/>
                    </a:lnTo>
                    <a:lnTo>
                      <a:pt x="1200" y="2619"/>
                    </a:lnTo>
                    <a:lnTo>
                      <a:pt x="1200" y="2619"/>
                    </a:lnTo>
                    <a:lnTo>
                      <a:pt x="1200" y="2619"/>
                    </a:lnTo>
                    <a:lnTo>
                      <a:pt x="1200" y="2616"/>
                    </a:lnTo>
                    <a:lnTo>
                      <a:pt x="1201" y="2614"/>
                    </a:lnTo>
                    <a:lnTo>
                      <a:pt x="1203" y="2611"/>
                    </a:lnTo>
                    <a:lnTo>
                      <a:pt x="1204" y="2609"/>
                    </a:lnTo>
                    <a:lnTo>
                      <a:pt x="1206" y="2605"/>
                    </a:lnTo>
                    <a:lnTo>
                      <a:pt x="1208" y="2603"/>
                    </a:lnTo>
                    <a:lnTo>
                      <a:pt x="1211" y="2600"/>
                    </a:lnTo>
                    <a:lnTo>
                      <a:pt x="1213" y="2598"/>
                    </a:lnTo>
                    <a:lnTo>
                      <a:pt x="1218" y="2598"/>
                    </a:lnTo>
                    <a:lnTo>
                      <a:pt x="1223" y="2598"/>
                    </a:lnTo>
                    <a:lnTo>
                      <a:pt x="1228" y="2598"/>
                    </a:lnTo>
                    <a:lnTo>
                      <a:pt x="1235" y="2598"/>
                    </a:lnTo>
                    <a:lnTo>
                      <a:pt x="1241" y="2598"/>
                    </a:lnTo>
                    <a:lnTo>
                      <a:pt x="1247" y="2598"/>
                    </a:lnTo>
                    <a:lnTo>
                      <a:pt x="1253" y="2598"/>
                    </a:lnTo>
                    <a:lnTo>
                      <a:pt x="1260" y="2598"/>
                    </a:lnTo>
                    <a:lnTo>
                      <a:pt x="1262" y="2602"/>
                    </a:lnTo>
                    <a:lnTo>
                      <a:pt x="1263" y="2605"/>
                    </a:lnTo>
                    <a:lnTo>
                      <a:pt x="1264" y="2609"/>
                    </a:lnTo>
                    <a:lnTo>
                      <a:pt x="1264" y="2611"/>
                    </a:lnTo>
                    <a:lnTo>
                      <a:pt x="1265" y="2614"/>
                    </a:lnTo>
                    <a:lnTo>
                      <a:pt x="1265" y="2616"/>
                    </a:lnTo>
                    <a:lnTo>
                      <a:pt x="1265" y="2617"/>
                    </a:lnTo>
                    <a:lnTo>
                      <a:pt x="1265" y="2619"/>
                    </a:lnTo>
                    <a:lnTo>
                      <a:pt x="1418" y="2619"/>
                    </a:lnTo>
                    <a:close/>
                    <a:moveTo>
                      <a:pt x="4302" y="2619"/>
                    </a:moveTo>
                    <a:lnTo>
                      <a:pt x="4301" y="2618"/>
                    </a:lnTo>
                    <a:lnTo>
                      <a:pt x="4300" y="2617"/>
                    </a:lnTo>
                    <a:lnTo>
                      <a:pt x="4299" y="2616"/>
                    </a:lnTo>
                    <a:lnTo>
                      <a:pt x="4298" y="2616"/>
                    </a:lnTo>
                    <a:lnTo>
                      <a:pt x="4295" y="2615"/>
                    </a:lnTo>
                    <a:lnTo>
                      <a:pt x="4294" y="2614"/>
                    </a:lnTo>
                    <a:lnTo>
                      <a:pt x="4293" y="2613"/>
                    </a:lnTo>
                    <a:lnTo>
                      <a:pt x="4291" y="2612"/>
                    </a:lnTo>
                    <a:lnTo>
                      <a:pt x="4291" y="2593"/>
                    </a:lnTo>
                    <a:lnTo>
                      <a:pt x="4291" y="2576"/>
                    </a:lnTo>
                    <a:lnTo>
                      <a:pt x="4291" y="2558"/>
                    </a:lnTo>
                    <a:lnTo>
                      <a:pt x="4291" y="2539"/>
                    </a:lnTo>
                    <a:lnTo>
                      <a:pt x="4290" y="2521"/>
                    </a:lnTo>
                    <a:lnTo>
                      <a:pt x="4289" y="2501"/>
                    </a:lnTo>
                    <a:lnTo>
                      <a:pt x="4287" y="2482"/>
                    </a:lnTo>
                    <a:lnTo>
                      <a:pt x="4285" y="2463"/>
                    </a:lnTo>
                    <a:lnTo>
                      <a:pt x="4282" y="2460"/>
                    </a:lnTo>
                    <a:lnTo>
                      <a:pt x="4280" y="2458"/>
                    </a:lnTo>
                    <a:lnTo>
                      <a:pt x="4277" y="2454"/>
                    </a:lnTo>
                    <a:lnTo>
                      <a:pt x="4275" y="2452"/>
                    </a:lnTo>
                    <a:lnTo>
                      <a:pt x="4272" y="2449"/>
                    </a:lnTo>
                    <a:lnTo>
                      <a:pt x="4270" y="2447"/>
                    </a:lnTo>
                    <a:lnTo>
                      <a:pt x="4268" y="2444"/>
                    </a:lnTo>
                    <a:lnTo>
                      <a:pt x="4265" y="2442"/>
                    </a:lnTo>
                    <a:lnTo>
                      <a:pt x="4265" y="2424"/>
                    </a:lnTo>
                    <a:lnTo>
                      <a:pt x="4265" y="2407"/>
                    </a:lnTo>
                    <a:lnTo>
                      <a:pt x="4265" y="2388"/>
                    </a:lnTo>
                    <a:lnTo>
                      <a:pt x="4266" y="2370"/>
                    </a:lnTo>
                    <a:lnTo>
                      <a:pt x="4267" y="2351"/>
                    </a:lnTo>
                    <a:lnTo>
                      <a:pt x="4268" y="2332"/>
                    </a:lnTo>
                    <a:lnTo>
                      <a:pt x="4269" y="2313"/>
                    </a:lnTo>
                    <a:lnTo>
                      <a:pt x="4272" y="2293"/>
                    </a:lnTo>
                    <a:lnTo>
                      <a:pt x="4274" y="2278"/>
                    </a:lnTo>
                    <a:lnTo>
                      <a:pt x="4278" y="2263"/>
                    </a:lnTo>
                    <a:lnTo>
                      <a:pt x="4281" y="2247"/>
                    </a:lnTo>
                    <a:lnTo>
                      <a:pt x="4286" y="2232"/>
                    </a:lnTo>
                    <a:lnTo>
                      <a:pt x="4290" y="2217"/>
                    </a:lnTo>
                    <a:lnTo>
                      <a:pt x="4295" y="2201"/>
                    </a:lnTo>
                    <a:lnTo>
                      <a:pt x="4301" y="2186"/>
                    </a:lnTo>
                    <a:lnTo>
                      <a:pt x="4306" y="2171"/>
                    </a:lnTo>
                    <a:lnTo>
                      <a:pt x="4300" y="2179"/>
                    </a:lnTo>
                    <a:lnTo>
                      <a:pt x="4294" y="2186"/>
                    </a:lnTo>
                    <a:lnTo>
                      <a:pt x="4287" y="2193"/>
                    </a:lnTo>
                    <a:lnTo>
                      <a:pt x="4281" y="2201"/>
                    </a:lnTo>
                    <a:lnTo>
                      <a:pt x="4274" y="2209"/>
                    </a:lnTo>
                    <a:lnTo>
                      <a:pt x="4267" y="2217"/>
                    </a:lnTo>
                    <a:lnTo>
                      <a:pt x="4259" y="2224"/>
                    </a:lnTo>
                    <a:lnTo>
                      <a:pt x="4252" y="2232"/>
                    </a:lnTo>
                    <a:lnTo>
                      <a:pt x="4247" y="2235"/>
                    </a:lnTo>
                    <a:lnTo>
                      <a:pt x="4240" y="2238"/>
                    </a:lnTo>
                    <a:lnTo>
                      <a:pt x="4234" y="2242"/>
                    </a:lnTo>
                    <a:lnTo>
                      <a:pt x="4227" y="2246"/>
                    </a:lnTo>
                    <a:lnTo>
                      <a:pt x="4220" y="2250"/>
                    </a:lnTo>
                    <a:lnTo>
                      <a:pt x="4213" y="2256"/>
                    </a:lnTo>
                    <a:lnTo>
                      <a:pt x="4206" y="2261"/>
                    </a:lnTo>
                    <a:lnTo>
                      <a:pt x="4198" y="2266"/>
                    </a:lnTo>
                    <a:lnTo>
                      <a:pt x="4186" y="2282"/>
                    </a:lnTo>
                    <a:lnTo>
                      <a:pt x="4178" y="2294"/>
                    </a:lnTo>
                    <a:lnTo>
                      <a:pt x="4171" y="2304"/>
                    </a:lnTo>
                    <a:lnTo>
                      <a:pt x="4166" y="2314"/>
                    </a:lnTo>
                    <a:lnTo>
                      <a:pt x="4161" y="2324"/>
                    </a:lnTo>
                    <a:lnTo>
                      <a:pt x="4156" y="2335"/>
                    </a:lnTo>
                    <a:lnTo>
                      <a:pt x="4151" y="2349"/>
                    </a:lnTo>
                    <a:lnTo>
                      <a:pt x="4143" y="2368"/>
                    </a:lnTo>
                    <a:lnTo>
                      <a:pt x="4143" y="2378"/>
                    </a:lnTo>
                    <a:lnTo>
                      <a:pt x="4143" y="2388"/>
                    </a:lnTo>
                    <a:lnTo>
                      <a:pt x="4143" y="2398"/>
                    </a:lnTo>
                    <a:lnTo>
                      <a:pt x="4143" y="2409"/>
                    </a:lnTo>
                    <a:lnTo>
                      <a:pt x="4142" y="2419"/>
                    </a:lnTo>
                    <a:lnTo>
                      <a:pt x="4141" y="2429"/>
                    </a:lnTo>
                    <a:lnTo>
                      <a:pt x="4139" y="2438"/>
                    </a:lnTo>
                    <a:lnTo>
                      <a:pt x="4137" y="2448"/>
                    </a:lnTo>
                    <a:lnTo>
                      <a:pt x="4140" y="2456"/>
                    </a:lnTo>
                    <a:lnTo>
                      <a:pt x="4143" y="2464"/>
                    </a:lnTo>
                    <a:lnTo>
                      <a:pt x="4148" y="2472"/>
                    </a:lnTo>
                    <a:lnTo>
                      <a:pt x="4152" y="2479"/>
                    </a:lnTo>
                    <a:lnTo>
                      <a:pt x="4156" y="2487"/>
                    </a:lnTo>
                    <a:lnTo>
                      <a:pt x="4161" y="2494"/>
                    </a:lnTo>
                    <a:lnTo>
                      <a:pt x="4166" y="2502"/>
                    </a:lnTo>
                    <a:lnTo>
                      <a:pt x="4171" y="2510"/>
                    </a:lnTo>
                    <a:lnTo>
                      <a:pt x="4171" y="2523"/>
                    </a:lnTo>
                    <a:lnTo>
                      <a:pt x="4171" y="2536"/>
                    </a:lnTo>
                    <a:lnTo>
                      <a:pt x="4171" y="2549"/>
                    </a:lnTo>
                    <a:lnTo>
                      <a:pt x="4171" y="2563"/>
                    </a:lnTo>
                    <a:lnTo>
                      <a:pt x="4171" y="2577"/>
                    </a:lnTo>
                    <a:lnTo>
                      <a:pt x="4171" y="2590"/>
                    </a:lnTo>
                    <a:lnTo>
                      <a:pt x="4171" y="2604"/>
                    </a:lnTo>
                    <a:lnTo>
                      <a:pt x="4171" y="2619"/>
                    </a:lnTo>
                    <a:lnTo>
                      <a:pt x="4302" y="2619"/>
                    </a:lnTo>
                    <a:close/>
                    <a:moveTo>
                      <a:pt x="677" y="2619"/>
                    </a:moveTo>
                    <a:lnTo>
                      <a:pt x="660" y="2619"/>
                    </a:lnTo>
                    <a:lnTo>
                      <a:pt x="661" y="2615"/>
                    </a:lnTo>
                    <a:lnTo>
                      <a:pt x="663" y="2611"/>
                    </a:lnTo>
                    <a:lnTo>
                      <a:pt x="664" y="2605"/>
                    </a:lnTo>
                    <a:lnTo>
                      <a:pt x="665" y="2601"/>
                    </a:lnTo>
                    <a:lnTo>
                      <a:pt x="666" y="2597"/>
                    </a:lnTo>
                    <a:lnTo>
                      <a:pt x="667" y="2593"/>
                    </a:lnTo>
                    <a:lnTo>
                      <a:pt x="668" y="2589"/>
                    </a:lnTo>
                    <a:lnTo>
                      <a:pt x="669" y="2584"/>
                    </a:lnTo>
                    <a:lnTo>
                      <a:pt x="670" y="2589"/>
                    </a:lnTo>
                    <a:lnTo>
                      <a:pt x="671" y="2593"/>
                    </a:lnTo>
                    <a:lnTo>
                      <a:pt x="672" y="2598"/>
                    </a:lnTo>
                    <a:lnTo>
                      <a:pt x="673" y="2602"/>
                    </a:lnTo>
                    <a:lnTo>
                      <a:pt x="674" y="2606"/>
                    </a:lnTo>
                    <a:lnTo>
                      <a:pt x="675" y="2611"/>
                    </a:lnTo>
                    <a:lnTo>
                      <a:pt x="676" y="2615"/>
                    </a:lnTo>
                    <a:lnTo>
                      <a:pt x="677" y="2619"/>
                    </a:lnTo>
                    <a:close/>
                    <a:moveTo>
                      <a:pt x="573" y="2619"/>
                    </a:moveTo>
                    <a:lnTo>
                      <a:pt x="548" y="2619"/>
                    </a:lnTo>
                    <a:lnTo>
                      <a:pt x="548" y="2618"/>
                    </a:lnTo>
                    <a:lnTo>
                      <a:pt x="548" y="2617"/>
                    </a:lnTo>
                    <a:lnTo>
                      <a:pt x="548" y="2616"/>
                    </a:lnTo>
                    <a:lnTo>
                      <a:pt x="548" y="2616"/>
                    </a:lnTo>
                    <a:lnTo>
                      <a:pt x="548" y="2615"/>
                    </a:lnTo>
                    <a:lnTo>
                      <a:pt x="548" y="2614"/>
                    </a:lnTo>
                    <a:lnTo>
                      <a:pt x="548" y="2613"/>
                    </a:lnTo>
                    <a:lnTo>
                      <a:pt x="548" y="2612"/>
                    </a:lnTo>
                    <a:lnTo>
                      <a:pt x="551" y="2609"/>
                    </a:lnTo>
                    <a:lnTo>
                      <a:pt x="553" y="2606"/>
                    </a:lnTo>
                    <a:lnTo>
                      <a:pt x="556" y="2604"/>
                    </a:lnTo>
                    <a:lnTo>
                      <a:pt x="558" y="2602"/>
                    </a:lnTo>
                    <a:lnTo>
                      <a:pt x="561" y="2600"/>
                    </a:lnTo>
                    <a:lnTo>
                      <a:pt x="563" y="2599"/>
                    </a:lnTo>
                    <a:lnTo>
                      <a:pt x="565" y="2598"/>
                    </a:lnTo>
                    <a:lnTo>
                      <a:pt x="568" y="2598"/>
                    </a:lnTo>
                    <a:lnTo>
                      <a:pt x="569" y="2600"/>
                    </a:lnTo>
                    <a:lnTo>
                      <a:pt x="569" y="2603"/>
                    </a:lnTo>
                    <a:lnTo>
                      <a:pt x="570" y="2606"/>
                    </a:lnTo>
                    <a:lnTo>
                      <a:pt x="571" y="2609"/>
                    </a:lnTo>
                    <a:lnTo>
                      <a:pt x="571" y="2612"/>
                    </a:lnTo>
                    <a:lnTo>
                      <a:pt x="572" y="2614"/>
                    </a:lnTo>
                    <a:lnTo>
                      <a:pt x="573" y="2617"/>
                    </a:lnTo>
                    <a:lnTo>
                      <a:pt x="573" y="2619"/>
                    </a:lnTo>
                    <a:close/>
                    <a:moveTo>
                      <a:pt x="3834" y="2604"/>
                    </a:moveTo>
                    <a:lnTo>
                      <a:pt x="3832" y="2602"/>
                    </a:lnTo>
                    <a:lnTo>
                      <a:pt x="3829" y="2599"/>
                    </a:lnTo>
                    <a:lnTo>
                      <a:pt x="3827" y="2597"/>
                    </a:lnTo>
                    <a:lnTo>
                      <a:pt x="3824" y="2594"/>
                    </a:lnTo>
                    <a:lnTo>
                      <a:pt x="3820" y="2592"/>
                    </a:lnTo>
                    <a:lnTo>
                      <a:pt x="3817" y="2589"/>
                    </a:lnTo>
                    <a:lnTo>
                      <a:pt x="3813" y="2587"/>
                    </a:lnTo>
                    <a:lnTo>
                      <a:pt x="3808" y="2584"/>
                    </a:lnTo>
                    <a:lnTo>
                      <a:pt x="3808" y="2579"/>
                    </a:lnTo>
                    <a:lnTo>
                      <a:pt x="3808" y="2574"/>
                    </a:lnTo>
                    <a:lnTo>
                      <a:pt x="3808" y="2569"/>
                    </a:lnTo>
                    <a:lnTo>
                      <a:pt x="3808" y="2564"/>
                    </a:lnTo>
                    <a:lnTo>
                      <a:pt x="3808" y="2559"/>
                    </a:lnTo>
                    <a:lnTo>
                      <a:pt x="3808" y="2553"/>
                    </a:lnTo>
                    <a:lnTo>
                      <a:pt x="3808" y="2548"/>
                    </a:lnTo>
                    <a:lnTo>
                      <a:pt x="3808" y="2543"/>
                    </a:lnTo>
                    <a:lnTo>
                      <a:pt x="3820" y="2533"/>
                    </a:lnTo>
                    <a:lnTo>
                      <a:pt x="3833" y="2522"/>
                    </a:lnTo>
                    <a:lnTo>
                      <a:pt x="3846" y="2511"/>
                    </a:lnTo>
                    <a:lnTo>
                      <a:pt x="3858" y="2498"/>
                    </a:lnTo>
                    <a:lnTo>
                      <a:pt x="3871" y="2486"/>
                    </a:lnTo>
                    <a:lnTo>
                      <a:pt x="3883" y="2474"/>
                    </a:lnTo>
                    <a:lnTo>
                      <a:pt x="3897" y="2462"/>
                    </a:lnTo>
                    <a:lnTo>
                      <a:pt x="3909" y="2448"/>
                    </a:lnTo>
                    <a:lnTo>
                      <a:pt x="3922" y="2444"/>
                    </a:lnTo>
                    <a:lnTo>
                      <a:pt x="3933" y="2441"/>
                    </a:lnTo>
                    <a:lnTo>
                      <a:pt x="3942" y="2438"/>
                    </a:lnTo>
                    <a:lnTo>
                      <a:pt x="3953" y="2437"/>
                    </a:lnTo>
                    <a:lnTo>
                      <a:pt x="3963" y="2436"/>
                    </a:lnTo>
                    <a:lnTo>
                      <a:pt x="3977" y="2435"/>
                    </a:lnTo>
                    <a:lnTo>
                      <a:pt x="3993" y="2435"/>
                    </a:lnTo>
                    <a:lnTo>
                      <a:pt x="4016" y="2435"/>
                    </a:lnTo>
                    <a:lnTo>
                      <a:pt x="4016" y="2440"/>
                    </a:lnTo>
                    <a:lnTo>
                      <a:pt x="4015" y="2445"/>
                    </a:lnTo>
                    <a:lnTo>
                      <a:pt x="4014" y="2450"/>
                    </a:lnTo>
                    <a:lnTo>
                      <a:pt x="4012" y="2456"/>
                    </a:lnTo>
                    <a:lnTo>
                      <a:pt x="4010" y="2463"/>
                    </a:lnTo>
                    <a:lnTo>
                      <a:pt x="4008" y="2469"/>
                    </a:lnTo>
                    <a:lnTo>
                      <a:pt x="4006" y="2476"/>
                    </a:lnTo>
                    <a:lnTo>
                      <a:pt x="4003" y="2483"/>
                    </a:lnTo>
                    <a:lnTo>
                      <a:pt x="3978" y="2505"/>
                    </a:lnTo>
                    <a:lnTo>
                      <a:pt x="3959" y="2523"/>
                    </a:lnTo>
                    <a:lnTo>
                      <a:pt x="3942" y="2537"/>
                    </a:lnTo>
                    <a:lnTo>
                      <a:pt x="3927" y="2549"/>
                    </a:lnTo>
                    <a:lnTo>
                      <a:pt x="3912" y="2562"/>
                    </a:lnTo>
                    <a:lnTo>
                      <a:pt x="3893" y="2575"/>
                    </a:lnTo>
                    <a:lnTo>
                      <a:pt x="3870" y="2591"/>
                    </a:lnTo>
                    <a:lnTo>
                      <a:pt x="3841" y="2612"/>
                    </a:lnTo>
                    <a:lnTo>
                      <a:pt x="3841" y="2612"/>
                    </a:lnTo>
                    <a:lnTo>
                      <a:pt x="3841" y="2612"/>
                    </a:lnTo>
                    <a:lnTo>
                      <a:pt x="3841" y="2612"/>
                    </a:lnTo>
                    <a:lnTo>
                      <a:pt x="3840" y="2611"/>
                    </a:lnTo>
                    <a:lnTo>
                      <a:pt x="3839" y="2610"/>
                    </a:lnTo>
                    <a:lnTo>
                      <a:pt x="3838" y="2609"/>
                    </a:lnTo>
                    <a:lnTo>
                      <a:pt x="3837" y="2606"/>
                    </a:lnTo>
                    <a:lnTo>
                      <a:pt x="3834" y="2604"/>
                    </a:lnTo>
                    <a:close/>
                    <a:moveTo>
                      <a:pt x="1335" y="2578"/>
                    </a:moveTo>
                    <a:lnTo>
                      <a:pt x="1335" y="2575"/>
                    </a:lnTo>
                    <a:lnTo>
                      <a:pt x="1333" y="2573"/>
                    </a:lnTo>
                    <a:lnTo>
                      <a:pt x="1331" y="2570"/>
                    </a:lnTo>
                    <a:lnTo>
                      <a:pt x="1330" y="2568"/>
                    </a:lnTo>
                    <a:lnTo>
                      <a:pt x="1328" y="2565"/>
                    </a:lnTo>
                    <a:lnTo>
                      <a:pt x="1326" y="2563"/>
                    </a:lnTo>
                    <a:lnTo>
                      <a:pt x="1323" y="2560"/>
                    </a:lnTo>
                    <a:lnTo>
                      <a:pt x="1321" y="2558"/>
                    </a:lnTo>
                    <a:lnTo>
                      <a:pt x="1323" y="2552"/>
                    </a:lnTo>
                    <a:lnTo>
                      <a:pt x="1326" y="2547"/>
                    </a:lnTo>
                    <a:lnTo>
                      <a:pt x="1328" y="2541"/>
                    </a:lnTo>
                    <a:lnTo>
                      <a:pt x="1331" y="2536"/>
                    </a:lnTo>
                    <a:lnTo>
                      <a:pt x="1336" y="2530"/>
                    </a:lnTo>
                    <a:lnTo>
                      <a:pt x="1339" y="2524"/>
                    </a:lnTo>
                    <a:lnTo>
                      <a:pt x="1343" y="2517"/>
                    </a:lnTo>
                    <a:lnTo>
                      <a:pt x="1348" y="2510"/>
                    </a:lnTo>
                    <a:lnTo>
                      <a:pt x="1351" y="2510"/>
                    </a:lnTo>
                    <a:lnTo>
                      <a:pt x="1353" y="2510"/>
                    </a:lnTo>
                    <a:lnTo>
                      <a:pt x="1355" y="2510"/>
                    </a:lnTo>
                    <a:lnTo>
                      <a:pt x="1358" y="2510"/>
                    </a:lnTo>
                    <a:lnTo>
                      <a:pt x="1360" y="2510"/>
                    </a:lnTo>
                    <a:lnTo>
                      <a:pt x="1363" y="2510"/>
                    </a:lnTo>
                    <a:lnTo>
                      <a:pt x="1365" y="2510"/>
                    </a:lnTo>
                    <a:lnTo>
                      <a:pt x="1368" y="2510"/>
                    </a:lnTo>
                    <a:lnTo>
                      <a:pt x="1368" y="2513"/>
                    </a:lnTo>
                    <a:lnTo>
                      <a:pt x="1369" y="2515"/>
                    </a:lnTo>
                    <a:lnTo>
                      <a:pt x="1370" y="2518"/>
                    </a:lnTo>
                    <a:lnTo>
                      <a:pt x="1372" y="2520"/>
                    </a:lnTo>
                    <a:lnTo>
                      <a:pt x="1374" y="2523"/>
                    </a:lnTo>
                    <a:lnTo>
                      <a:pt x="1376" y="2525"/>
                    </a:lnTo>
                    <a:lnTo>
                      <a:pt x="1379" y="2528"/>
                    </a:lnTo>
                    <a:lnTo>
                      <a:pt x="1381" y="2530"/>
                    </a:lnTo>
                    <a:lnTo>
                      <a:pt x="1379" y="2535"/>
                    </a:lnTo>
                    <a:lnTo>
                      <a:pt x="1376" y="2540"/>
                    </a:lnTo>
                    <a:lnTo>
                      <a:pt x="1374" y="2545"/>
                    </a:lnTo>
                    <a:lnTo>
                      <a:pt x="1371" y="2551"/>
                    </a:lnTo>
                    <a:lnTo>
                      <a:pt x="1369" y="2558"/>
                    </a:lnTo>
                    <a:lnTo>
                      <a:pt x="1366" y="2564"/>
                    </a:lnTo>
                    <a:lnTo>
                      <a:pt x="1364" y="2571"/>
                    </a:lnTo>
                    <a:lnTo>
                      <a:pt x="1361" y="2578"/>
                    </a:lnTo>
                    <a:lnTo>
                      <a:pt x="1359" y="2578"/>
                    </a:lnTo>
                    <a:lnTo>
                      <a:pt x="1356" y="2578"/>
                    </a:lnTo>
                    <a:lnTo>
                      <a:pt x="1353" y="2578"/>
                    </a:lnTo>
                    <a:lnTo>
                      <a:pt x="1351" y="2578"/>
                    </a:lnTo>
                    <a:lnTo>
                      <a:pt x="1347" y="2578"/>
                    </a:lnTo>
                    <a:lnTo>
                      <a:pt x="1344" y="2578"/>
                    </a:lnTo>
                    <a:lnTo>
                      <a:pt x="1340" y="2578"/>
                    </a:lnTo>
                    <a:lnTo>
                      <a:pt x="1335" y="2578"/>
                    </a:lnTo>
                    <a:close/>
                    <a:moveTo>
                      <a:pt x="1455" y="2537"/>
                    </a:moveTo>
                    <a:lnTo>
                      <a:pt x="1453" y="2537"/>
                    </a:lnTo>
                    <a:lnTo>
                      <a:pt x="1451" y="2536"/>
                    </a:lnTo>
                    <a:lnTo>
                      <a:pt x="1448" y="2534"/>
                    </a:lnTo>
                    <a:lnTo>
                      <a:pt x="1446" y="2533"/>
                    </a:lnTo>
                    <a:lnTo>
                      <a:pt x="1443" y="2531"/>
                    </a:lnTo>
                    <a:lnTo>
                      <a:pt x="1441" y="2528"/>
                    </a:lnTo>
                    <a:lnTo>
                      <a:pt x="1438" y="2526"/>
                    </a:lnTo>
                    <a:lnTo>
                      <a:pt x="1436" y="2524"/>
                    </a:lnTo>
                    <a:lnTo>
                      <a:pt x="1436" y="2519"/>
                    </a:lnTo>
                    <a:lnTo>
                      <a:pt x="1436" y="2514"/>
                    </a:lnTo>
                    <a:lnTo>
                      <a:pt x="1435" y="2509"/>
                    </a:lnTo>
                    <a:lnTo>
                      <a:pt x="1435" y="2503"/>
                    </a:lnTo>
                    <a:lnTo>
                      <a:pt x="1433" y="2498"/>
                    </a:lnTo>
                    <a:lnTo>
                      <a:pt x="1432" y="2493"/>
                    </a:lnTo>
                    <a:lnTo>
                      <a:pt x="1430" y="2488"/>
                    </a:lnTo>
                    <a:lnTo>
                      <a:pt x="1428" y="2483"/>
                    </a:lnTo>
                    <a:lnTo>
                      <a:pt x="1433" y="2470"/>
                    </a:lnTo>
                    <a:lnTo>
                      <a:pt x="1437" y="2460"/>
                    </a:lnTo>
                    <a:lnTo>
                      <a:pt x="1440" y="2451"/>
                    </a:lnTo>
                    <a:lnTo>
                      <a:pt x="1442" y="2446"/>
                    </a:lnTo>
                    <a:lnTo>
                      <a:pt x="1445" y="2442"/>
                    </a:lnTo>
                    <a:lnTo>
                      <a:pt x="1448" y="2440"/>
                    </a:lnTo>
                    <a:lnTo>
                      <a:pt x="1451" y="2437"/>
                    </a:lnTo>
                    <a:lnTo>
                      <a:pt x="1455" y="2435"/>
                    </a:lnTo>
                    <a:lnTo>
                      <a:pt x="1460" y="2435"/>
                    </a:lnTo>
                    <a:lnTo>
                      <a:pt x="1465" y="2436"/>
                    </a:lnTo>
                    <a:lnTo>
                      <a:pt x="1470" y="2438"/>
                    </a:lnTo>
                    <a:lnTo>
                      <a:pt x="1475" y="2439"/>
                    </a:lnTo>
                    <a:lnTo>
                      <a:pt x="1480" y="2441"/>
                    </a:lnTo>
                    <a:lnTo>
                      <a:pt x="1486" y="2444"/>
                    </a:lnTo>
                    <a:lnTo>
                      <a:pt x="1491" y="2446"/>
                    </a:lnTo>
                    <a:lnTo>
                      <a:pt x="1496" y="2448"/>
                    </a:lnTo>
                    <a:lnTo>
                      <a:pt x="1496" y="2459"/>
                    </a:lnTo>
                    <a:lnTo>
                      <a:pt x="1496" y="2469"/>
                    </a:lnTo>
                    <a:lnTo>
                      <a:pt x="1496" y="2480"/>
                    </a:lnTo>
                    <a:lnTo>
                      <a:pt x="1495" y="2490"/>
                    </a:lnTo>
                    <a:lnTo>
                      <a:pt x="1494" y="2501"/>
                    </a:lnTo>
                    <a:lnTo>
                      <a:pt x="1493" y="2513"/>
                    </a:lnTo>
                    <a:lnTo>
                      <a:pt x="1492" y="2525"/>
                    </a:lnTo>
                    <a:lnTo>
                      <a:pt x="1489" y="2537"/>
                    </a:lnTo>
                    <a:lnTo>
                      <a:pt x="1482" y="2539"/>
                    </a:lnTo>
                    <a:lnTo>
                      <a:pt x="1477" y="2541"/>
                    </a:lnTo>
                    <a:lnTo>
                      <a:pt x="1473" y="2542"/>
                    </a:lnTo>
                    <a:lnTo>
                      <a:pt x="1469" y="2542"/>
                    </a:lnTo>
                    <a:lnTo>
                      <a:pt x="1466" y="2542"/>
                    </a:lnTo>
                    <a:lnTo>
                      <a:pt x="1463" y="2541"/>
                    </a:lnTo>
                    <a:lnTo>
                      <a:pt x="1460" y="2539"/>
                    </a:lnTo>
                    <a:lnTo>
                      <a:pt x="1455" y="2537"/>
                    </a:lnTo>
                    <a:close/>
                    <a:moveTo>
                      <a:pt x="3122" y="2530"/>
                    </a:moveTo>
                    <a:lnTo>
                      <a:pt x="3120" y="2530"/>
                    </a:lnTo>
                    <a:lnTo>
                      <a:pt x="3117" y="2529"/>
                    </a:lnTo>
                    <a:lnTo>
                      <a:pt x="3114" y="2528"/>
                    </a:lnTo>
                    <a:lnTo>
                      <a:pt x="3111" y="2526"/>
                    </a:lnTo>
                    <a:lnTo>
                      <a:pt x="3108" y="2524"/>
                    </a:lnTo>
                    <a:lnTo>
                      <a:pt x="3105" y="2522"/>
                    </a:lnTo>
                    <a:lnTo>
                      <a:pt x="3100" y="2519"/>
                    </a:lnTo>
                    <a:lnTo>
                      <a:pt x="3096" y="2517"/>
                    </a:lnTo>
                    <a:lnTo>
                      <a:pt x="3096" y="2512"/>
                    </a:lnTo>
                    <a:lnTo>
                      <a:pt x="3096" y="2506"/>
                    </a:lnTo>
                    <a:lnTo>
                      <a:pt x="3095" y="2501"/>
                    </a:lnTo>
                    <a:lnTo>
                      <a:pt x="3095" y="2496"/>
                    </a:lnTo>
                    <a:lnTo>
                      <a:pt x="3094" y="2491"/>
                    </a:lnTo>
                    <a:lnTo>
                      <a:pt x="3093" y="2486"/>
                    </a:lnTo>
                    <a:lnTo>
                      <a:pt x="3090" y="2481"/>
                    </a:lnTo>
                    <a:lnTo>
                      <a:pt x="3088" y="2476"/>
                    </a:lnTo>
                    <a:lnTo>
                      <a:pt x="3092" y="2474"/>
                    </a:lnTo>
                    <a:lnTo>
                      <a:pt x="3095" y="2471"/>
                    </a:lnTo>
                    <a:lnTo>
                      <a:pt x="3099" y="2468"/>
                    </a:lnTo>
                    <a:lnTo>
                      <a:pt x="3103" y="2465"/>
                    </a:lnTo>
                    <a:lnTo>
                      <a:pt x="3108" y="2462"/>
                    </a:lnTo>
                    <a:lnTo>
                      <a:pt x="3112" y="2458"/>
                    </a:lnTo>
                    <a:lnTo>
                      <a:pt x="3117" y="2453"/>
                    </a:lnTo>
                    <a:lnTo>
                      <a:pt x="3122" y="2448"/>
                    </a:lnTo>
                    <a:lnTo>
                      <a:pt x="3125" y="2449"/>
                    </a:lnTo>
                    <a:lnTo>
                      <a:pt x="3127" y="2450"/>
                    </a:lnTo>
                    <a:lnTo>
                      <a:pt x="3130" y="2451"/>
                    </a:lnTo>
                    <a:lnTo>
                      <a:pt x="3133" y="2453"/>
                    </a:lnTo>
                    <a:lnTo>
                      <a:pt x="3136" y="2455"/>
                    </a:lnTo>
                    <a:lnTo>
                      <a:pt x="3140" y="2458"/>
                    </a:lnTo>
                    <a:lnTo>
                      <a:pt x="3145" y="2460"/>
                    </a:lnTo>
                    <a:lnTo>
                      <a:pt x="3150" y="2463"/>
                    </a:lnTo>
                    <a:lnTo>
                      <a:pt x="3150" y="2470"/>
                    </a:lnTo>
                    <a:lnTo>
                      <a:pt x="3150" y="2478"/>
                    </a:lnTo>
                    <a:lnTo>
                      <a:pt x="3150" y="2486"/>
                    </a:lnTo>
                    <a:lnTo>
                      <a:pt x="3150" y="2493"/>
                    </a:lnTo>
                    <a:lnTo>
                      <a:pt x="3150" y="2502"/>
                    </a:lnTo>
                    <a:lnTo>
                      <a:pt x="3150" y="2511"/>
                    </a:lnTo>
                    <a:lnTo>
                      <a:pt x="3150" y="2521"/>
                    </a:lnTo>
                    <a:lnTo>
                      <a:pt x="3150" y="2530"/>
                    </a:lnTo>
                    <a:lnTo>
                      <a:pt x="3143" y="2532"/>
                    </a:lnTo>
                    <a:lnTo>
                      <a:pt x="3137" y="2534"/>
                    </a:lnTo>
                    <a:lnTo>
                      <a:pt x="3133" y="2535"/>
                    </a:lnTo>
                    <a:lnTo>
                      <a:pt x="3130" y="2535"/>
                    </a:lnTo>
                    <a:lnTo>
                      <a:pt x="3128" y="2535"/>
                    </a:lnTo>
                    <a:lnTo>
                      <a:pt x="3126" y="2534"/>
                    </a:lnTo>
                    <a:lnTo>
                      <a:pt x="3124" y="2532"/>
                    </a:lnTo>
                    <a:lnTo>
                      <a:pt x="3122" y="2530"/>
                    </a:lnTo>
                    <a:close/>
                    <a:moveTo>
                      <a:pt x="3714" y="2530"/>
                    </a:moveTo>
                    <a:lnTo>
                      <a:pt x="3711" y="2525"/>
                    </a:lnTo>
                    <a:lnTo>
                      <a:pt x="3708" y="2520"/>
                    </a:lnTo>
                    <a:lnTo>
                      <a:pt x="3704" y="2515"/>
                    </a:lnTo>
                    <a:lnTo>
                      <a:pt x="3700" y="2509"/>
                    </a:lnTo>
                    <a:lnTo>
                      <a:pt x="3695" y="2503"/>
                    </a:lnTo>
                    <a:lnTo>
                      <a:pt x="3690" y="2496"/>
                    </a:lnTo>
                    <a:lnTo>
                      <a:pt x="3685" y="2490"/>
                    </a:lnTo>
                    <a:lnTo>
                      <a:pt x="3680" y="2483"/>
                    </a:lnTo>
                    <a:lnTo>
                      <a:pt x="3682" y="2478"/>
                    </a:lnTo>
                    <a:lnTo>
                      <a:pt x="3685" y="2473"/>
                    </a:lnTo>
                    <a:lnTo>
                      <a:pt x="3688" y="2468"/>
                    </a:lnTo>
                    <a:lnTo>
                      <a:pt x="3691" y="2463"/>
                    </a:lnTo>
                    <a:lnTo>
                      <a:pt x="3695" y="2458"/>
                    </a:lnTo>
                    <a:lnTo>
                      <a:pt x="3699" y="2452"/>
                    </a:lnTo>
                    <a:lnTo>
                      <a:pt x="3703" y="2447"/>
                    </a:lnTo>
                    <a:lnTo>
                      <a:pt x="3707" y="2442"/>
                    </a:lnTo>
                    <a:lnTo>
                      <a:pt x="3712" y="2442"/>
                    </a:lnTo>
                    <a:lnTo>
                      <a:pt x="3717" y="2442"/>
                    </a:lnTo>
                    <a:lnTo>
                      <a:pt x="3722" y="2442"/>
                    </a:lnTo>
                    <a:lnTo>
                      <a:pt x="3727" y="2442"/>
                    </a:lnTo>
                    <a:lnTo>
                      <a:pt x="3732" y="2442"/>
                    </a:lnTo>
                    <a:lnTo>
                      <a:pt x="3737" y="2442"/>
                    </a:lnTo>
                    <a:lnTo>
                      <a:pt x="3742" y="2442"/>
                    </a:lnTo>
                    <a:lnTo>
                      <a:pt x="3748" y="2442"/>
                    </a:lnTo>
                    <a:lnTo>
                      <a:pt x="3748" y="2444"/>
                    </a:lnTo>
                    <a:lnTo>
                      <a:pt x="3749" y="2447"/>
                    </a:lnTo>
                    <a:lnTo>
                      <a:pt x="3750" y="2449"/>
                    </a:lnTo>
                    <a:lnTo>
                      <a:pt x="3752" y="2452"/>
                    </a:lnTo>
                    <a:lnTo>
                      <a:pt x="3754" y="2454"/>
                    </a:lnTo>
                    <a:lnTo>
                      <a:pt x="3756" y="2458"/>
                    </a:lnTo>
                    <a:lnTo>
                      <a:pt x="3759" y="2460"/>
                    </a:lnTo>
                    <a:lnTo>
                      <a:pt x="3761" y="2463"/>
                    </a:lnTo>
                    <a:lnTo>
                      <a:pt x="3761" y="2468"/>
                    </a:lnTo>
                    <a:lnTo>
                      <a:pt x="3761" y="2473"/>
                    </a:lnTo>
                    <a:lnTo>
                      <a:pt x="3761" y="2478"/>
                    </a:lnTo>
                    <a:lnTo>
                      <a:pt x="3760" y="2484"/>
                    </a:lnTo>
                    <a:lnTo>
                      <a:pt x="3759" y="2489"/>
                    </a:lnTo>
                    <a:lnTo>
                      <a:pt x="3758" y="2495"/>
                    </a:lnTo>
                    <a:lnTo>
                      <a:pt x="3757" y="2502"/>
                    </a:lnTo>
                    <a:lnTo>
                      <a:pt x="3754" y="2510"/>
                    </a:lnTo>
                    <a:lnTo>
                      <a:pt x="3744" y="2519"/>
                    </a:lnTo>
                    <a:lnTo>
                      <a:pt x="3734" y="2526"/>
                    </a:lnTo>
                    <a:lnTo>
                      <a:pt x="3728" y="2530"/>
                    </a:lnTo>
                    <a:lnTo>
                      <a:pt x="3724" y="2533"/>
                    </a:lnTo>
                    <a:lnTo>
                      <a:pt x="3721" y="2534"/>
                    </a:lnTo>
                    <a:lnTo>
                      <a:pt x="3718" y="2534"/>
                    </a:lnTo>
                    <a:lnTo>
                      <a:pt x="3716" y="2532"/>
                    </a:lnTo>
                    <a:lnTo>
                      <a:pt x="3714" y="2530"/>
                    </a:lnTo>
                    <a:close/>
                    <a:moveTo>
                      <a:pt x="1664" y="2510"/>
                    </a:moveTo>
                    <a:lnTo>
                      <a:pt x="1664" y="2502"/>
                    </a:lnTo>
                    <a:lnTo>
                      <a:pt x="1664" y="2494"/>
                    </a:lnTo>
                    <a:lnTo>
                      <a:pt x="1663" y="2487"/>
                    </a:lnTo>
                    <a:lnTo>
                      <a:pt x="1663" y="2479"/>
                    </a:lnTo>
                    <a:lnTo>
                      <a:pt x="1662" y="2472"/>
                    </a:lnTo>
                    <a:lnTo>
                      <a:pt x="1661" y="2464"/>
                    </a:lnTo>
                    <a:lnTo>
                      <a:pt x="1659" y="2456"/>
                    </a:lnTo>
                    <a:lnTo>
                      <a:pt x="1657" y="2448"/>
                    </a:lnTo>
                    <a:lnTo>
                      <a:pt x="1660" y="2448"/>
                    </a:lnTo>
                    <a:lnTo>
                      <a:pt x="1662" y="2447"/>
                    </a:lnTo>
                    <a:lnTo>
                      <a:pt x="1665" y="2446"/>
                    </a:lnTo>
                    <a:lnTo>
                      <a:pt x="1668" y="2444"/>
                    </a:lnTo>
                    <a:lnTo>
                      <a:pt x="1671" y="2442"/>
                    </a:lnTo>
                    <a:lnTo>
                      <a:pt x="1675" y="2440"/>
                    </a:lnTo>
                    <a:lnTo>
                      <a:pt x="1679" y="2438"/>
                    </a:lnTo>
                    <a:lnTo>
                      <a:pt x="1683" y="2435"/>
                    </a:lnTo>
                    <a:lnTo>
                      <a:pt x="1687" y="2432"/>
                    </a:lnTo>
                    <a:lnTo>
                      <a:pt x="1689" y="2429"/>
                    </a:lnTo>
                    <a:lnTo>
                      <a:pt x="1692" y="2425"/>
                    </a:lnTo>
                    <a:lnTo>
                      <a:pt x="1694" y="2421"/>
                    </a:lnTo>
                    <a:lnTo>
                      <a:pt x="1697" y="2417"/>
                    </a:lnTo>
                    <a:lnTo>
                      <a:pt x="1699" y="2412"/>
                    </a:lnTo>
                    <a:lnTo>
                      <a:pt x="1702" y="2407"/>
                    </a:lnTo>
                    <a:lnTo>
                      <a:pt x="1704" y="2401"/>
                    </a:lnTo>
                    <a:lnTo>
                      <a:pt x="1704" y="2393"/>
                    </a:lnTo>
                    <a:lnTo>
                      <a:pt x="1704" y="2385"/>
                    </a:lnTo>
                    <a:lnTo>
                      <a:pt x="1705" y="2376"/>
                    </a:lnTo>
                    <a:lnTo>
                      <a:pt x="1705" y="2367"/>
                    </a:lnTo>
                    <a:lnTo>
                      <a:pt x="1706" y="2357"/>
                    </a:lnTo>
                    <a:lnTo>
                      <a:pt x="1707" y="2347"/>
                    </a:lnTo>
                    <a:lnTo>
                      <a:pt x="1709" y="2337"/>
                    </a:lnTo>
                    <a:lnTo>
                      <a:pt x="1711" y="2327"/>
                    </a:lnTo>
                    <a:lnTo>
                      <a:pt x="1713" y="2327"/>
                    </a:lnTo>
                    <a:lnTo>
                      <a:pt x="1716" y="2326"/>
                    </a:lnTo>
                    <a:lnTo>
                      <a:pt x="1718" y="2324"/>
                    </a:lnTo>
                    <a:lnTo>
                      <a:pt x="1721" y="2323"/>
                    </a:lnTo>
                    <a:lnTo>
                      <a:pt x="1723" y="2321"/>
                    </a:lnTo>
                    <a:lnTo>
                      <a:pt x="1726" y="2318"/>
                    </a:lnTo>
                    <a:lnTo>
                      <a:pt x="1728" y="2316"/>
                    </a:lnTo>
                    <a:lnTo>
                      <a:pt x="1731" y="2314"/>
                    </a:lnTo>
                    <a:lnTo>
                      <a:pt x="1731" y="2314"/>
                    </a:lnTo>
                    <a:lnTo>
                      <a:pt x="1732" y="2315"/>
                    </a:lnTo>
                    <a:lnTo>
                      <a:pt x="1733" y="2316"/>
                    </a:lnTo>
                    <a:lnTo>
                      <a:pt x="1736" y="2318"/>
                    </a:lnTo>
                    <a:lnTo>
                      <a:pt x="1738" y="2320"/>
                    </a:lnTo>
                    <a:lnTo>
                      <a:pt x="1740" y="2322"/>
                    </a:lnTo>
                    <a:lnTo>
                      <a:pt x="1742" y="2324"/>
                    </a:lnTo>
                    <a:lnTo>
                      <a:pt x="1745" y="2327"/>
                    </a:lnTo>
                    <a:lnTo>
                      <a:pt x="1745" y="2347"/>
                    </a:lnTo>
                    <a:lnTo>
                      <a:pt x="1745" y="2368"/>
                    </a:lnTo>
                    <a:lnTo>
                      <a:pt x="1744" y="2388"/>
                    </a:lnTo>
                    <a:lnTo>
                      <a:pt x="1744" y="2409"/>
                    </a:lnTo>
                    <a:lnTo>
                      <a:pt x="1743" y="2430"/>
                    </a:lnTo>
                    <a:lnTo>
                      <a:pt x="1742" y="2451"/>
                    </a:lnTo>
                    <a:lnTo>
                      <a:pt x="1740" y="2474"/>
                    </a:lnTo>
                    <a:lnTo>
                      <a:pt x="1738" y="2496"/>
                    </a:lnTo>
                    <a:lnTo>
                      <a:pt x="1736" y="2496"/>
                    </a:lnTo>
                    <a:lnTo>
                      <a:pt x="1732" y="2497"/>
                    </a:lnTo>
                    <a:lnTo>
                      <a:pt x="1730" y="2498"/>
                    </a:lnTo>
                    <a:lnTo>
                      <a:pt x="1727" y="2500"/>
                    </a:lnTo>
                    <a:lnTo>
                      <a:pt x="1725" y="2502"/>
                    </a:lnTo>
                    <a:lnTo>
                      <a:pt x="1722" y="2504"/>
                    </a:lnTo>
                    <a:lnTo>
                      <a:pt x="1720" y="2508"/>
                    </a:lnTo>
                    <a:lnTo>
                      <a:pt x="1717" y="2510"/>
                    </a:lnTo>
                    <a:lnTo>
                      <a:pt x="1712" y="2510"/>
                    </a:lnTo>
                    <a:lnTo>
                      <a:pt x="1706" y="2510"/>
                    </a:lnTo>
                    <a:lnTo>
                      <a:pt x="1700" y="2510"/>
                    </a:lnTo>
                    <a:lnTo>
                      <a:pt x="1694" y="2510"/>
                    </a:lnTo>
                    <a:lnTo>
                      <a:pt x="1687" y="2510"/>
                    </a:lnTo>
                    <a:lnTo>
                      <a:pt x="1678" y="2510"/>
                    </a:lnTo>
                    <a:lnTo>
                      <a:pt x="1671" y="2510"/>
                    </a:lnTo>
                    <a:lnTo>
                      <a:pt x="1664" y="2510"/>
                    </a:lnTo>
                    <a:close/>
                    <a:moveTo>
                      <a:pt x="1576" y="2503"/>
                    </a:moveTo>
                    <a:lnTo>
                      <a:pt x="1571" y="2497"/>
                    </a:lnTo>
                    <a:lnTo>
                      <a:pt x="1566" y="2492"/>
                    </a:lnTo>
                    <a:lnTo>
                      <a:pt x="1561" y="2485"/>
                    </a:lnTo>
                    <a:lnTo>
                      <a:pt x="1556" y="2479"/>
                    </a:lnTo>
                    <a:lnTo>
                      <a:pt x="1551" y="2472"/>
                    </a:lnTo>
                    <a:lnTo>
                      <a:pt x="1546" y="2464"/>
                    </a:lnTo>
                    <a:lnTo>
                      <a:pt x="1541" y="2456"/>
                    </a:lnTo>
                    <a:lnTo>
                      <a:pt x="1537" y="2448"/>
                    </a:lnTo>
                    <a:lnTo>
                      <a:pt x="1539" y="2441"/>
                    </a:lnTo>
                    <a:lnTo>
                      <a:pt x="1542" y="2432"/>
                    </a:lnTo>
                    <a:lnTo>
                      <a:pt x="1544" y="2424"/>
                    </a:lnTo>
                    <a:lnTo>
                      <a:pt x="1547" y="2414"/>
                    </a:lnTo>
                    <a:lnTo>
                      <a:pt x="1550" y="2404"/>
                    </a:lnTo>
                    <a:lnTo>
                      <a:pt x="1554" y="2394"/>
                    </a:lnTo>
                    <a:lnTo>
                      <a:pt x="1558" y="2384"/>
                    </a:lnTo>
                    <a:lnTo>
                      <a:pt x="1563" y="2374"/>
                    </a:lnTo>
                    <a:lnTo>
                      <a:pt x="1568" y="2374"/>
                    </a:lnTo>
                    <a:lnTo>
                      <a:pt x="1574" y="2374"/>
                    </a:lnTo>
                    <a:lnTo>
                      <a:pt x="1580" y="2375"/>
                    </a:lnTo>
                    <a:lnTo>
                      <a:pt x="1588" y="2375"/>
                    </a:lnTo>
                    <a:lnTo>
                      <a:pt x="1595" y="2376"/>
                    </a:lnTo>
                    <a:lnTo>
                      <a:pt x="1602" y="2377"/>
                    </a:lnTo>
                    <a:lnTo>
                      <a:pt x="1609" y="2379"/>
                    </a:lnTo>
                    <a:lnTo>
                      <a:pt x="1617" y="2381"/>
                    </a:lnTo>
                    <a:lnTo>
                      <a:pt x="1616" y="2396"/>
                    </a:lnTo>
                    <a:lnTo>
                      <a:pt x="1615" y="2412"/>
                    </a:lnTo>
                    <a:lnTo>
                      <a:pt x="1614" y="2427"/>
                    </a:lnTo>
                    <a:lnTo>
                      <a:pt x="1612" y="2442"/>
                    </a:lnTo>
                    <a:lnTo>
                      <a:pt x="1610" y="2458"/>
                    </a:lnTo>
                    <a:lnTo>
                      <a:pt x="1608" y="2473"/>
                    </a:lnTo>
                    <a:lnTo>
                      <a:pt x="1606" y="2488"/>
                    </a:lnTo>
                    <a:lnTo>
                      <a:pt x="1603" y="2503"/>
                    </a:lnTo>
                    <a:lnTo>
                      <a:pt x="1597" y="2505"/>
                    </a:lnTo>
                    <a:lnTo>
                      <a:pt x="1592" y="2506"/>
                    </a:lnTo>
                    <a:lnTo>
                      <a:pt x="1588" y="2508"/>
                    </a:lnTo>
                    <a:lnTo>
                      <a:pt x="1584" y="2509"/>
                    </a:lnTo>
                    <a:lnTo>
                      <a:pt x="1582" y="2508"/>
                    </a:lnTo>
                    <a:lnTo>
                      <a:pt x="1580" y="2506"/>
                    </a:lnTo>
                    <a:lnTo>
                      <a:pt x="1578" y="2505"/>
                    </a:lnTo>
                    <a:lnTo>
                      <a:pt x="1576" y="2503"/>
                    </a:lnTo>
                    <a:close/>
                    <a:moveTo>
                      <a:pt x="1831" y="2422"/>
                    </a:moveTo>
                    <a:lnTo>
                      <a:pt x="1831" y="2412"/>
                    </a:lnTo>
                    <a:lnTo>
                      <a:pt x="1831" y="2401"/>
                    </a:lnTo>
                    <a:lnTo>
                      <a:pt x="1831" y="2391"/>
                    </a:lnTo>
                    <a:lnTo>
                      <a:pt x="1831" y="2380"/>
                    </a:lnTo>
                    <a:lnTo>
                      <a:pt x="1830" y="2369"/>
                    </a:lnTo>
                    <a:lnTo>
                      <a:pt x="1829" y="2358"/>
                    </a:lnTo>
                    <a:lnTo>
                      <a:pt x="1827" y="2346"/>
                    </a:lnTo>
                    <a:lnTo>
                      <a:pt x="1825" y="2333"/>
                    </a:lnTo>
                    <a:lnTo>
                      <a:pt x="1825" y="2333"/>
                    </a:lnTo>
                    <a:lnTo>
                      <a:pt x="1826" y="2333"/>
                    </a:lnTo>
                    <a:lnTo>
                      <a:pt x="1827" y="2333"/>
                    </a:lnTo>
                    <a:lnTo>
                      <a:pt x="1829" y="2333"/>
                    </a:lnTo>
                    <a:lnTo>
                      <a:pt x="1831" y="2332"/>
                    </a:lnTo>
                    <a:lnTo>
                      <a:pt x="1833" y="2331"/>
                    </a:lnTo>
                    <a:lnTo>
                      <a:pt x="1837" y="2329"/>
                    </a:lnTo>
                    <a:lnTo>
                      <a:pt x="1839" y="2327"/>
                    </a:lnTo>
                    <a:lnTo>
                      <a:pt x="1839" y="2319"/>
                    </a:lnTo>
                    <a:lnTo>
                      <a:pt x="1840" y="2312"/>
                    </a:lnTo>
                    <a:lnTo>
                      <a:pt x="1841" y="2303"/>
                    </a:lnTo>
                    <a:lnTo>
                      <a:pt x="1843" y="2296"/>
                    </a:lnTo>
                    <a:lnTo>
                      <a:pt x="1845" y="2288"/>
                    </a:lnTo>
                    <a:lnTo>
                      <a:pt x="1847" y="2281"/>
                    </a:lnTo>
                    <a:lnTo>
                      <a:pt x="1850" y="2274"/>
                    </a:lnTo>
                    <a:lnTo>
                      <a:pt x="1852" y="2266"/>
                    </a:lnTo>
                    <a:lnTo>
                      <a:pt x="1857" y="2266"/>
                    </a:lnTo>
                    <a:lnTo>
                      <a:pt x="1862" y="2266"/>
                    </a:lnTo>
                    <a:lnTo>
                      <a:pt x="1867" y="2266"/>
                    </a:lnTo>
                    <a:lnTo>
                      <a:pt x="1873" y="2265"/>
                    </a:lnTo>
                    <a:lnTo>
                      <a:pt x="1878" y="2264"/>
                    </a:lnTo>
                    <a:lnTo>
                      <a:pt x="1885" y="2263"/>
                    </a:lnTo>
                    <a:lnTo>
                      <a:pt x="1892" y="2262"/>
                    </a:lnTo>
                    <a:lnTo>
                      <a:pt x="1899" y="2259"/>
                    </a:lnTo>
                    <a:lnTo>
                      <a:pt x="1902" y="2274"/>
                    </a:lnTo>
                    <a:lnTo>
                      <a:pt x="1904" y="2289"/>
                    </a:lnTo>
                    <a:lnTo>
                      <a:pt x="1907" y="2304"/>
                    </a:lnTo>
                    <a:lnTo>
                      <a:pt x="1909" y="2320"/>
                    </a:lnTo>
                    <a:lnTo>
                      <a:pt x="1912" y="2335"/>
                    </a:lnTo>
                    <a:lnTo>
                      <a:pt x="1914" y="2350"/>
                    </a:lnTo>
                    <a:lnTo>
                      <a:pt x="1917" y="2366"/>
                    </a:lnTo>
                    <a:lnTo>
                      <a:pt x="1919" y="2381"/>
                    </a:lnTo>
                    <a:lnTo>
                      <a:pt x="1917" y="2386"/>
                    </a:lnTo>
                    <a:lnTo>
                      <a:pt x="1914" y="2391"/>
                    </a:lnTo>
                    <a:lnTo>
                      <a:pt x="1911" y="2396"/>
                    </a:lnTo>
                    <a:lnTo>
                      <a:pt x="1908" y="2401"/>
                    </a:lnTo>
                    <a:lnTo>
                      <a:pt x="1905" y="2407"/>
                    </a:lnTo>
                    <a:lnTo>
                      <a:pt x="1901" y="2412"/>
                    </a:lnTo>
                    <a:lnTo>
                      <a:pt x="1897" y="2417"/>
                    </a:lnTo>
                    <a:lnTo>
                      <a:pt x="1893" y="2422"/>
                    </a:lnTo>
                    <a:lnTo>
                      <a:pt x="1884" y="2422"/>
                    </a:lnTo>
                    <a:lnTo>
                      <a:pt x="1877" y="2422"/>
                    </a:lnTo>
                    <a:lnTo>
                      <a:pt x="1869" y="2422"/>
                    </a:lnTo>
                    <a:lnTo>
                      <a:pt x="1862" y="2422"/>
                    </a:lnTo>
                    <a:lnTo>
                      <a:pt x="1855" y="2422"/>
                    </a:lnTo>
                    <a:lnTo>
                      <a:pt x="1847" y="2422"/>
                    </a:lnTo>
                    <a:lnTo>
                      <a:pt x="1840" y="2422"/>
                    </a:lnTo>
                    <a:lnTo>
                      <a:pt x="1831" y="2422"/>
                    </a:lnTo>
                    <a:close/>
                    <a:moveTo>
                      <a:pt x="1987" y="2333"/>
                    </a:moveTo>
                    <a:lnTo>
                      <a:pt x="1987" y="2331"/>
                    </a:lnTo>
                    <a:lnTo>
                      <a:pt x="1985" y="2327"/>
                    </a:lnTo>
                    <a:lnTo>
                      <a:pt x="1983" y="2324"/>
                    </a:lnTo>
                    <a:lnTo>
                      <a:pt x="1982" y="2319"/>
                    </a:lnTo>
                    <a:lnTo>
                      <a:pt x="1980" y="2315"/>
                    </a:lnTo>
                    <a:lnTo>
                      <a:pt x="1978" y="2310"/>
                    </a:lnTo>
                    <a:lnTo>
                      <a:pt x="1975" y="2304"/>
                    </a:lnTo>
                    <a:lnTo>
                      <a:pt x="1973" y="2299"/>
                    </a:lnTo>
                    <a:lnTo>
                      <a:pt x="1973" y="2287"/>
                    </a:lnTo>
                    <a:lnTo>
                      <a:pt x="1973" y="2274"/>
                    </a:lnTo>
                    <a:lnTo>
                      <a:pt x="1973" y="2262"/>
                    </a:lnTo>
                    <a:lnTo>
                      <a:pt x="1974" y="2248"/>
                    </a:lnTo>
                    <a:lnTo>
                      <a:pt x="1974" y="2234"/>
                    </a:lnTo>
                    <a:lnTo>
                      <a:pt x="1975" y="2221"/>
                    </a:lnTo>
                    <a:lnTo>
                      <a:pt x="1977" y="2207"/>
                    </a:lnTo>
                    <a:lnTo>
                      <a:pt x="1979" y="2191"/>
                    </a:lnTo>
                    <a:lnTo>
                      <a:pt x="1984" y="2191"/>
                    </a:lnTo>
                    <a:lnTo>
                      <a:pt x="1990" y="2191"/>
                    </a:lnTo>
                    <a:lnTo>
                      <a:pt x="1995" y="2191"/>
                    </a:lnTo>
                    <a:lnTo>
                      <a:pt x="2000" y="2192"/>
                    </a:lnTo>
                    <a:lnTo>
                      <a:pt x="2005" y="2193"/>
                    </a:lnTo>
                    <a:lnTo>
                      <a:pt x="2010" y="2194"/>
                    </a:lnTo>
                    <a:lnTo>
                      <a:pt x="2015" y="2195"/>
                    </a:lnTo>
                    <a:lnTo>
                      <a:pt x="2020" y="2198"/>
                    </a:lnTo>
                    <a:lnTo>
                      <a:pt x="2020" y="2214"/>
                    </a:lnTo>
                    <a:lnTo>
                      <a:pt x="2020" y="2230"/>
                    </a:lnTo>
                    <a:lnTo>
                      <a:pt x="2019" y="2246"/>
                    </a:lnTo>
                    <a:lnTo>
                      <a:pt x="2019" y="2264"/>
                    </a:lnTo>
                    <a:lnTo>
                      <a:pt x="2018" y="2281"/>
                    </a:lnTo>
                    <a:lnTo>
                      <a:pt x="2017" y="2298"/>
                    </a:lnTo>
                    <a:lnTo>
                      <a:pt x="2015" y="2316"/>
                    </a:lnTo>
                    <a:lnTo>
                      <a:pt x="2013" y="2333"/>
                    </a:lnTo>
                    <a:lnTo>
                      <a:pt x="2009" y="2336"/>
                    </a:lnTo>
                    <a:lnTo>
                      <a:pt x="2005" y="2337"/>
                    </a:lnTo>
                    <a:lnTo>
                      <a:pt x="2003" y="2338"/>
                    </a:lnTo>
                    <a:lnTo>
                      <a:pt x="2000" y="2338"/>
                    </a:lnTo>
                    <a:lnTo>
                      <a:pt x="1998" y="2338"/>
                    </a:lnTo>
                    <a:lnTo>
                      <a:pt x="1995" y="2337"/>
                    </a:lnTo>
                    <a:lnTo>
                      <a:pt x="1991" y="2336"/>
                    </a:lnTo>
                    <a:lnTo>
                      <a:pt x="1987" y="2333"/>
                    </a:lnTo>
                    <a:close/>
                    <a:moveTo>
                      <a:pt x="3143" y="2307"/>
                    </a:moveTo>
                    <a:lnTo>
                      <a:pt x="3143" y="2303"/>
                    </a:lnTo>
                    <a:lnTo>
                      <a:pt x="3142" y="2301"/>
                    </a:lnTo>
                    <a:lnTo>
                      <a:pt x="3139" y="2298"/>
                    </a:lnTo>
                    <a:lnTo>
                      <a:pt x="3138" y="2295"/>
                    </a:lnTo>
                    <a:lnTo>
                      <a:pt x="3136" y="2292"/>
                    </a:lnTo>
                    <a:lnTo>
                      <a:pt x="3134" y="2288"/>
                    </a:lnTo>
                    <a:lnTo>
                      <a:pt x="3131" y="2284"/>
                    </a:lnTo>
                    <a:lnTo>
                      <a:pt x="3129" y="2279"/>
                    </a:lnTo>
                    <a:lnTo>
                      <a:pt x="3132" y="2272"/>
                    </a:lnTo>
                    <a:lnTo>
                      <a:pt x="3135" y="2263"/>
                    </a:lnTo>
                    <a:lnTo>
                      <a:pt x="3139" y="2253"/>
                    </a:lnTo>
                    <a:lnTo>
                      <a:pt x="3144" y="2244"/>
                    </a:lnTo>
                    <a:lnTo>
                      <a:pt x="3148" y="2235"/>
                    </a:lnTo>
                    <a:lnTo>
                      <a:pt x="3153" y="2225"/>
                    </a:lnTo>
                    <a:lnTo>
                      <a:pt x="3158" y="2215"/>
                    </a:lnTo>
                    <a:lnTo>
                      <a:pt x="3163" y="2204"/>
                    </a:lnTo>
                    <a:lnTo>
                      <a:pt x="3170" y="2201"/>
                    </a:lnTo>
                    <a:lnTo>
                      <a:pt x="3178" y="2198"/>
                    </a:lnTo>
                    <a:lnTo>
                      <a:pt x="3185" y="2194"/>
                    </a:lnTo>
                    <a:lnTo>
                      <a:pt x="3193" y="2190"/>
                    </a:lnTo>
                    <a:lnTo>
                      <a:pt x="3201" y="2186"/>
                    </a:lnTo>
                    <a:lnTo>
                      <a:pt x="3208" y="2181"/>
                    </a:lnTo>
                    <a:lnTo>
                      <a:pt x="3216" y="2176"/>
                    </a:lnTo>
                    <a:lnTo>
                      <a:pt x="3223" y="2171"/>
                    </a:lnTo>
                    <a:lnTo>
                      <a:pt x="3226" y="2171"/>
                    </a:lnTo>
                    <a:lnTo>
                      <a:pt x="3229" y="2171"/>
                    </a:lnTo>
                    <a:lnTo>
                      <a:pt x="3233" y="2171"/>
                    </a:lnTo>
                    <a:lnTo>
                      <a:pt x="3237" y="2172"/>
                    </a:lnTo>
                    <a:lnTo>
                      <a:pt x="3242" y="2173"/>
                    </a:lnTo>
                    <a:lnTo>
                      <a:pt x="3247" y="2174"/>
                    </a:lnTo>
                    <a:lnTo>
                      <a:pt x="3252" y="2175"/>
                    </a:lnTo>
                    <a:lnTo>
                      <a:pt x="3257" y="2178"/>
                    </a:lnTo>
                    <a:lnTo>
                      <a:pt x="3257" y="2183"/>
                    </a:lnTo>
                    <a:lnTo>
                      <a:pt x="3257" y="2189"/>
                    </a:lnTo>
                    <a:lnTo>
                      <a:pt x="3257" y="2195"/>
                    </a:lnTo>
                    <a:lnTo>
                      <a:pt x="3257" y="2202"/>
                    </a:lnTo>
                    <a:lnTo>
                      <a:pt x="3257" y="2210"/>
                    </a:lnTo>
                    <a:lnTo>
                      <a:pt x="3257" y="2217"/>
                    </a:lnTo>
                    <a:lnTo>
                      <a:pt x="3257" y="2224"/>
                    </a:lnTo>
                    <a:lnTo>
                      <a:pt x="3257" y="2232"/>
                    </a:lnTo>
                    <a:lnTo>
                      <a:pt x="3253" y="2234"/>
                    </a:lnTo>
                    <a:lnTo>
                      <a:pt x="3249" y="2236"/>
                    </a:lnTo>
                    <a:lnTo>
                      <a:pt x="3246" y="2239"/>
                    </a:lnTo>
                    <a:lnTo>
                      <a:pt x="3243" y="2243"/>
                    </a:lnTo>
                    <a:lnTo>
                      <a:pt x="3239" y="2248"/>
                    </a:lnTo>
                    <a:lnTo>
                      <a:pt x="3235" y="2256"/>
                    </a:lnTo>
                    <a:lnTo>
                      <a:pt x="3230" y="2266"/>
                    </a:lnTo>
                    <a:lnTo>
                      <a:pt x="3223" y="2279"/>
                    </a:lnTo>
                    <a:lnTo>
                      <a:pt x="3216" y="2282"/>
                    </a:lnTo>
                    <a:lnTo>
                      <a:pt x="3208" y="2285"/>
                    </a:lnTo>
                    <a:lnTo>
                      <a:pt x="3200" y="2289"/>
                    </a:lnTo>
                    <a:lnTo>
                      <a:pt x="3193" y="2293"/>
                    </a:lnTo>
                    <a:lnTo>
                      <a:pt x="3183" y="2298"/>
                    </a:lnTo>
                    <a:lnTo>
                      <a:pt x="3175" y="2303"/>
                    </a:lnTo>
                    <a:lnTo>
                      <a:pt x="3166" y="2309"/>
                    </a:lnTo>
                    <a:lnTo>
                      <a:pt x="3156" y="2314"/>
                    </a:lnTo>
                    <a:lnTo>
                      <a:pt x="3156" y="2314"/>
                    </a:lnTo>
                    <a:lnTo>
                      <a:pt x="3155" y="2313"/>
                    </a:lnTo>
                    <a:lnTo>
                      <a:pt x="3154" y="2313"/>
                    </a:lnTo>
                    <a:lnTo>
                      <a:pt x="3152" y="2313"/>
                    </a:lnTo>
                    <a:lnTo>
                      <a:pt x="3150" y="2312"/>
                    </a:lnTo>
                    <a:lnTo>
                      <a:pt x="3148" y="2311"/>
                    </a:lnTo>
                    <a:lnTo>
                      <a:pt x="3145" y="2309"/>
                    </a:lnTo>
                    <a:lnTo>
                      <a:pt x="3143" y="2307"/>
                    </a:lnTo>
                    <a:close/>
                    <a:moveTo>
                      <a:pt x="2067" y="2286"/>
                    </a:moveTo>
                    <a:lnTo>
                      <a:pt x="2063" y="2266"/>
                    </a:lnTo>
                    <a:lnTo>
                      <a:pt x="2059" y="2249"/>
                    </a:lnTo>
                    <a:lnTo>
                      <a:pt x="2057" y="2235"/>
                    </a:lnTo>
                    <a:lnTo>
                      <a:pt x="2055" y="2220"/>
                    </a:lnTo>
                    <a:lnTo>
                      <a:pt x="2054" y="2203"/>
                    </a:lnTo>
                    <a:lnTo>
                      <a:pt x="2054" y="2183"/>
                    </a:lnTo>
                    <a:lnTo>
                      <a:pt x="2054" y="2158"/>
                    </a:lnTo>
                    <a:lnTo>
                      <a:pt x="2054" y="2124"/>
                    </a:lnTo>
                    <a:lnTo>
                      <a:pt x="2059" y="2124"/>
                    </a:lnTo>
                    <a:lnTo>
                      <a:pt x="2065" y="2125"/>
                    </a:lnTo>
                    <a:lnTo>
                      <a:pt x="2071" y="2126"/>
                    </a:lnTo>
                    <a:lnTo>
                      <a:pt x="2078" y="2128"/>
                    </a:lnTo>
                    <a:lnTo>
                      <a:pt x="2085" y="2130"/>
                    </a:lnTo>
                    <a:lnTo>
                      <a:pt x="2093" y="2132"/>
                    </a:lnTo>
                    <a:lnTo>
                      <a:pt x="2100" y="2134"/>
                    </a:lnTo>
                    <a:lnTo>
                      <a:pt x="2107" y="2137"/>
                    </a:lnTo>
                    <a:lnTo>
                      <a:pt x="2107" y="2155"/>
                    </a:lnTo>
                    <a:lnTo>
                      <a:pt x="2106" y="2173"/>
                    </a:lnTo>
                    <a:lnTo>
                      <a:pt x="2105" y="2190"/>
                    </a:lnTo>
                    <a:lnTo>
                      <a:pt x="2103" y="2209"/>
                    </a:lnTo>
                    <a:lnTo>
                      <a:pt x="2101" y="2226"/>
                    </a:lnTo>
                    <a:lnTo>
                      <a:pt x="2099" y="2243"/>
                    </a:lnTo>
                    <a:lnTo>
                      <a:pt x="2097" y="2262"/>
                    </a:lnTo>
                    <a:lnTo>
                      <a:pt x="2094" y="2279"/>
                    </a:lnTo>
                    <a:lnTo>
                      <a:pt x="2094" y="2280"/>
                    </a:lnTo>
                    <a:lnTo>
                      <a:pt x="2093" y="2280"/>
                    </a:lnTo>
                    <a:lnTo>
                      <a:pt x="2092" y="2282"/>
                    </a:lnTo>
                    <a:lnTo>
                      <a:pt x="2090" y="2283"/>
                    </a:lnTo>
                    <a:lnTo>
                      <a:pt x="2088" y="2286"/>
                    </a:lnTo>
                    <a:lnTo>
                      <a:pt x="2085" y="2288"/>
                    </a:lnTo>
                    <a:lnTo>
                      <a:pt x="2083" y="2290"/>
                    </a:lnTo>
                    <a:lnTo>
                      <a:pt x="2080" y="2293"/>
                    </a:lnTo>
                    <a:lnTo>
                      <a:pt x="2080" y="2293"/>
                    </a:lnTo>
                    <a:lnTo>
                      <a:pt x="2079" y="2293"/>
                    </a:lnTo>
                    <a:lnTo>
                      <a:pt x="2078" y="2292"/>
                    </a:lnTo>
                    <a:lnTo>
                      <a:pt x="2076" y="2292"/>
                    </a:lnTo>
                    <a:lnTo>
                      <a:pt x="2074" y="2291"/>
                    </a:lnTo>
                    <a:lnTo>
                      <a:pt x="2072" y="2290"/>
                    </a:lnTo>
                    <a:lnTo>
                      <a:pt x="2069" y="2288"/>
                    </a:lnTo>
                    <a:lnTo>
                      <a:pt x="2067" y="2286"/>
                    </a:lnTo>
                    <a:close/>
                    <a:moveTo>
                      <a:pt x="3002" y="2273"/>
                    </a:moveTo>
                    <a:lnTo>
                      <a:pt x="2999" y="2273"/>
                    </a:lnTo>
                    <a:lnTo>
                      <a:pt x="2997" y="2273"/>
                    </a:lnTo>
                    <a:lnTo>
                      <a:pt x="2994" y="2272"/>
                    </a:lnTo>
                    <a:lnTo>
                      <a:pt x="2991" y="2272"/>
                    </a:lnTo>
                    <a:lnTo>
                      <a:pt x="2987" y="2271"/>
                    </a:lnTo>
                    <a:lnTo>
                      <a:pt x="2983" y="2270"/>
                    </a:lnTo>
                    <a:lnTo>
                      <a:pt x="2979" y="2268"/>
                    </a:lnTo>
                    <a:lnTo>
                      <a:pt x="2974" y="2266"/>
                    </a:lnTo>
                    <a:lnTo>
                      <a:pt x="2974" y="2264"/>
                    </a:lnTo>
                    <a:lnTo>
                      <a:pt x="2974" y="2261"/>
                    </a:lnTo>
                    <a:lnTo>
                      <a:pt x="2974" y="2259"/>
                    </a:lnTo>
                    <a:lnTo>
                      <a:pt x="2973" y="2256"/>
                    </a:lnTo>
                    <a:lnTo>
                      <a:pt x="2973" y="2253"/>
                    </a:lnTo>
                    <a:lnTo>
                      <a:pt x="2971" y="2250"/>
                    </a:lnTo>
                    <a:lnTo>
                      <a:pt x="2970" y="2248"/>
                    </a:lnTo>
                    <a:lnTo>
                      <a:pt x="2968" y="2245"/>
                    </a:lnTo>
                    <a:lnTo>
                      <a:pt x="2970" y="2240"/>
                    </a:lnTo>
                    <a:lnTo>
                      <a:pt x="2974" y="2235"/>
                    </a:lnTo>
                    <a:lnTo>
                      <a:pt x="2977" y="2230"/>
                    </a:lnTo>
                    <a:lnTo>
                      <a:pt x="2982" y="2224"/>
                    </a:lnTo>
                    <a:lnTo>
                      <a:pt x="2986" y="2219"/>
                    </a:lnTo>
                    <a:lnTo>
                      <a:pt x="2992" y="2212"/>
                    </a:lnTo>
                    <a:lnTo>
                      <a:pt x="2997" y="2206"/>
                    </a:lnTo>
                    <a:lnTo>
                      <a:pt x="3002" y="2198"/>
                    </a:lnTo>
                    <a:lnTo>
                      <a:pt x="3007" y="2193"/>
                    </a:lnTo>
                    <a:lnTo>
                      <a:pt x="3013" y="2188"/>
                    </a:lnTo>
                    <a:lnTo>
                      <a:pt x="3019" y="2183"/>
                    </a:lnTo>
                    <a:lnTo>
                      <a:pt x="3025" y="2178"/>
                    </a:lnTo>
                    <a:lnTo>
                      <a:pt x="3032" y="2173"/>
                    </a:lnTo>
                    <a:lnTo>
                      <a:pt x="3040" y="2168"/>
                    </a:lnTo>
                    <a:lnTo>
                      <a:pt x="3048" y="2163"/>
                    </a:lnTo>
                    <a:lnTo>
                      <a:pt x="3055" y="2158"/>
                    </a:lnTo>
                    <a:lnTo>
                      <a:pt x="3061" y="2158"/>
                    </a:lnTo>
                    <a:lnTo>
                      <a:pt x="3066" y="2158"/>
                    </a:lnTo>
                    <a:lnTo>
                      <a:pt x="3073" y="2158"/>
                    </a:lnTo>
                    <a:lnTo>
                      <a:pt x="3079" y="2159"/>
                    </a:lnTo>
                    <a:lnTo>
                      <a:pt x="3086" y="2159"/>
                    </a:lnTo>
                    <a:lnTo>
                      <a:pt x="3094" y="2161"/>
                    </a:lnTo>
                    <a:lnTo>
                      <a:pt x="3102" y="2162"/>
                    </a:lnTo>
                    <a:lnTo>
                      <a:pt x="3109" y="2164"/>
                    </a:lnTo>
                    <a:lnTo>
                      <a:pt x="3109" y="2169"/>
                    </a:lnTo>
                    <a:lnTo>
                      <a:pt x="3109" y="2174"/>
                    </a:lnTo>
                    <a:lnTo>
                      <a:pt x="3109" y="2180"/>
                    </a:lnTo>
                    <a:lnTo>
                      <a:pt x="3110" y="2185"/>
                    </a:lnTo>
                    <a:lnTo>
                      <a:pt x="3111" y="2191"/>
                    </a:lnTo>
                    <a:lnTo>
                      <a:pt x="3112" y="2197"/>
                    </a:lnTo>
                    <a:lnTo>
                      <a:pt x="3113" y="2204"/>
                    </a:lnTo>
                    <a:lnTo>
                      <a:pt x="3116" y="2212"/>
                    </a:lnTo>
                    <a:lnTo>
                      <a:pt x="3113" y="2217"/>
                    </a:lnTo>
                    <a:lnTo>
                      <a:pt x="3110" y="2222"/>
                    </a:lnTo>
                    <a:lnTo>
                      <a:pt x="3106" y="2227"/>
                    </a:lnTo>
                    <a:lnTo>
                      <a:pt x="3102" y="2233"/>
                    </a:lnTo>
                    <a:lnTo>
                      <a:pt x="3097" y="2238"/>
                    </a:lnTo>
                    <a:lnTo>
                      <a:pt x="3092" y="2245"/>
                    </a:lnTo>
                    <a:lnTo>
                      <a:pt x="3087" y="2251"/>
                    </a:lnTo>
                    <a:lnTo>
                      <a:pt x="3082" y="2259"/>
                    </a:lnTo>
                    <a:lnTo>
                      <a:pt x="3073" y="2264"/>
                    </a:lnTo>
                    <a:lnTo>
                      <a:pt x="3066" y="2267"/>
                    </a:lnTo>
                    <a:lnTo>
                      <a:pt x="3059" y="2269"/>
                    </a:lnTo>
                    <a:lnTo>
                      <a:pt x="3052" y="2271"/>
                    </a:lnTo>
                    <a:lnTo>
                      <a:pt x="3044" y="2272"/>
                    </a:lnTo>
                    <a:lnTo>
                      <a:pt x="3032" y="2272"/>
                    </a:lnTo>
                    <a:lnTo>
                      <a:pt x="3019" y="2273"/>
                    </a:lnTo>
                    <a:lnTo>
                      <a:pt x="3002" y="2273"/>
                    </a:lnTo>
                    <a:close/>
                    <a:moveTo>
                      <a:pt x="2161" y="2191"/>
                    </a:moveTo>
                    <a:lnTo>
                      <a:pt x="2161" y="2188"/>
                    </a:lnTo>
                    <a:lnTo>
                      <a:pt x="2160" y="2186"/>
                    </a:lnTo>
                    <a:lnTo>
                      <a:pt x="2159" y="2183"/>
                    </a:lnTo>
                    <a:lnTo>
                      <a:pt x="2157" y="2181"/>
                    </a:lnTo>
                    <a:lnTo>
                      <a:pt x="2155" y="2179"/>
                    </a:lnTo>
                    <a:lnTo>
                      <a:pt x="2153" y="2176"/>
                    </a:lnTo>
                    <a:lnTo>
                      <a:pt x="2150" y="2174"/>
                    </a:lnTo>
                    <a:lnTo>
                      <a:pt x="2148" y="2171"/>
                    </a:lnTo>
                    <a:lnTo>
                      <a:pt x="2148" y="2158"/>
                    </a:lnTo>
                    <a:lnTo>
                      <a:pt x="2148" y="2144"/>
                    </a:lnTo>
                    <a:lnTo>
                      <a:pt x="2148" y="2130"/>
                    </a:lnTo>
                    <a:lnTo>
                      <a:pt x="2148" y="2116"/>
                    </a:lnTo>
                    <a:lnTo>
                      <a:pt x="2148" y="2101"/>
                    </a:lnTo>
                    <a:lnTo>
                      <a:pt x="2148" y="2086"/>
                    </a:lnTo>
                    <a:lnTo>
                      <a:pt x="2148" y="2071"/>
                    </a:lnTo>
                    <a:lnTo>
                      <a:pt x="2148" y="2056"/>
                    </a:lnTo>
                    <a:lnTo>
                      <a:pt x="2150" y="2056"/>
                    </a:lnTo>
                    <a:lnTo>
                      <a:pt x="2153" y="2055"/>
                    </a:lnTo>
                    <a:lnTo>
                      <a:pt x="2155" y="2053"/>
                    </a:lnTo>
                    <a:lnTo>
                      <a:pt x="2158" y="2051"/>
                    </a:lnTo>
                    <a:lnTo>
                      <a:pt x="2160" y="2049"/>
                    </a:lnTo>
                    <a:lnTo>
                      <a:pt x="2163" y="2047"/>
                    </a:lnTo>
                    <a:lnTo>
                      <a:pt x="2165" y="2044"/>
                    </a:lnTo>
                    <a:lnTo>
                      <a:pt x="2168" y="2042"/>
                    </a:lnTo>
                    <a:lnTo>
                      <a:pt x="2170" y="2044"/>
                    </a:lnTo>
                    <a:lnTo>
                      <a:pt x="2173" y="2047"/>
                    </a:lnTo>
                    <a:lnTo>
                      <a:pt x="2175" y="2049"/>
                    </a:lnTo>
                    <a:lnTo>
                      <a:pt x="2178" y="2052"/>
                    </a:lnTo>
                    <a:lnTo>
                      <a:pt x="2180" y="2055"/>
                    </a:lnTo>
                    <a:lnTo>
                      <a:pt x="2183" y="2058"/>
                    </a:lnTo>
                    <a:lnTo>
                      <a:pt x="2185" y="2060"/>
                    </a:lnTo>
                    <a:lnTo>
                      <a:pt x="2189" y="2063"/>
                    </a:lnTo>
                    <a:lnTo>
                      <a:pt x="2191" y="2089"/>
                    </a:lnTo>
                    <a:lnTo>
                      <a:pt x="2192" y="2111"/>
                    </a:lnTo>
                    <a:lnTo>
                      <a:pt x="2193" y="2126"/>
                    </a:lnTo>
                    <a:lnTo>
                      <a:pt x="2193" y="2139"/>
                    </a:lnTo>
                    <a:lnTo>
                      <a:pt x="2193" y="2151"/>
                    </a:lnTo>
                    <a:lnTo>
                      <a:pt x="2192" y="2163"/>
                    </a:lnTo>
                    <a:lnTo>
                      <a:pt x="2191" y="2175"/>
                    </a:lnTo>
                    <a:lnTo>
                      <a:pt x="2189" y="2191"/>
                    </a:lnTo>
                    <a:lnTo>
                      <a:pt x="2183" y="2193"/>
                    </a:lnTo>
                    <a:lnTo>
                      <a:pt x="2180" y="2195"/>
                    </a:lnTo>
                    <a:lnTo>
                      <a:pt x="2177" y="2196"/>
                    </a:lnTo>
                    <a:lnTo>
                      <a:pt x="2174" y="2196"/>
                    </a:lnTo>
                    <a:lnTo>
                      <a:pt x="2172" y="2196"/>
                    </a:lnTo>
                    <a:lnTo>
                      <a:pt x="2169" y="2195"/>
                    </a:lnTo>
                    <a:lnTo>
                      <a:pt x="2166" y="2193"/>
                    </a:lnTo>
                    <a:lnTo>
                      <a:pt x="2161" y="2191"/>
                    </a:lnTo>
                    <a:close/>
                    <a:moveTo>
                      <a:pt x="2255" y="2124"/>
                    </a:moveTo>
                    <a:lnTo>
                      <a:pt x="2253" y="2116"/>
                    </a:lnTo>
                    <a:lnTo>
                      <a:pt x="2249" y="2107"/>
                    </a:lnTo>
                    <a:lnTo>
                      <a:pt x="2246" y="2098"/>
                    </a:lnTo>
                    <a:lnTo>
                      <a:pt x="2241" y="2088"/>
                    </a:lnTo>
                    <a:lnTo>
                      <a:pt x="2236" y="2079"/>
                    </a:lnTo>
                    <a:lnTo>
                      <a:pt x="2231" y="2069"/>
                    </a:lnTo>
                    <a:lnTo>
                      <a:pt x="2226" y="2059"/>
                    </a:lnTo>
                    <a:lnTo>
                      <a:pt x="2221" y="2048"/>
                    </a:lnTo>
                    <a:lnTo>
                      <a:pt x="2226" y="2037"/>
                    </a:lnTo>
                    <a:lnTo>
                      <a:pt x="2229" y="2029"/>
                    </a:lnTo>
                    <a:lnTo>
                      <a:pt x="2232" y="2023"/>
                    </a:lnTo>
                    <a:lnTo>
                      <a:pt x="2235" y="2018"/>
                    </a:lnTo>
                    <a:lnTo>
                      <a:pt x="2240" y="2014"/>
                    </a:lnTo>
                    <a:lnTo>
                      <a:pt x="2244" y="2010"/>
                    </a:lnTo>
                    <a:lnTo>
                      <a:pt x="2249" y="2006"/>
                    </a:lnTo>
                    <a:lnTo>
                      <a:pt x="2255" y="2001"/>
                    </a:lnTo>
                    <a:lnTo>
                      <a:pt x="2258" y="2001"/>
                    </a:lnTo>
                    <a:lnTo>
                      <a:pt x="2260" y="2001"/>
                    </a:lnTo>
                    <a:lnTo>
                      <a:pt x="2263" y="2001"/>
                    </a:lnTo>
                    <a:lnTo>
                      <a:pt x="2266" y="2001"/>
                    </a:lnTo>
                    <a:lnTo>
                      <a:pt x="2269" y="2001"/>
                    </a:lnTo>
                    <a:lnTo>
                      <a:pt x="2273" y="2001"/>
                    </a:lnTo>
                    <a:lnTo>
                      <a:pt x="2277" y="2001"/>
                    </a:lnTo>
                    <a:lnTo>
                      <a:pt x="2282" y="2001"/>
                    </a:lnTo>
                    <a:lnTo>
                      <a:pt x="2285" y="2007"/>
                    </a:lnTo>
                    <a:lnTo>
                      <a:pt x="2289" y="2012"/>
                    </a:lnTo>
                    <a:lnTo>
                      <a:pt x="2293" y="2017"/>
                    </a:lnTo>
                    <a:lnTo>
                      <a:pt x="2297" y="2023"/>
                    </a:lnTo>
                    <a:lnTo>
                      <a:pt x="2301" y="2028"/>
                    </a:lnTo>
                    <a:lnTo>
                      <a:pt x="2306" y="2035"/>
                    </a:lnTo>
                    <a:lnTo>
                      <a:pt x="2311" y="2041"/>
                    </a:lnTo>
                    <a:lnTo>
                      <a:pt x="2316" y="2048"/>
                    </a:lnTo>
                    <a:lnTo>
                      <a:pt x="2313" y="2057"/>
                    </a:lnTo>
                    <a:lnTo>
                      <a:pt x="2310" y="2066"/>
                    </a:lnTo>
                    <a:lnTo>
                      <a:pt x="2306" y="2074"/>
                    </a:lnTo>
                    <a:lnTo>
                      <a:pt x="2302" y="2083"/>
                    </a:lnTo>
                    <a:lnTo>
                      <a:pt x="2297" y="2093"/>
                    </a:lnTo>
                    <a:lnTo>
                      <a:pt x="2293" y="2103"/>
                    </a:lnTo>
                    <a:lnTo>
                      <a:pt x="2287" y="2114"/>
                    </a:lnTo>
                    <a:lnTo>
                      <a:pt x="2282" y="2124"/>
                    </a:lnTo>
                    <a:lnTo>
                      <a:pt x="2279" y="2124"/>
                    </a:lnTo>
                    <a:lnTo>
                      <a:pt x="2277" y="2124"/>
                    </a:lnTo>
                    <a:lnTo>
                      <a:pt x="2274" y="2124"/>
                    </a:lnTo>
                    <a:lnTo>
                      <a:pt x="2271" y="2124"/>
                    </a:lnTo>
                    <a:lnTo>
                      <a:pt x="2268" y="2124"/>
                    </a:lnTo>
                    <a:lnTo>
                      <a:pt x="2264" y="2124"/>
                    </a:lnTo>
                    <a:lnTo>
                      <a:pt x="2260" y="2124"/>
                    </a:lnTo>
                    <a:lnTo>
                      <a:pt x="2255" y="2124"/>
                    </a:lnTo>
                    <a:close/>
                    <a:moveTo>
                      <a:pt x="3579" y="2056"/>
                    </a:moveTo>
                    <a:lnTo>
                      <a:pt x="3579" y="2056"/>
                    </a:lnTo>
                    <a:lnTo>
                      <a:pt x="3579" y="2055"/>
                    </a:lnTo>
                    <a:lnTo>
                      <a:pt x="3579" y="2053"/>
                    </a:lnTo>
                    <a:lnTo>
                      <a:pt x="3578" y="2051"/>
                    </a:lnTo>
                    <a:lnTo>
                      <a:pt x="3578" y="2049"/>
                    </a:lnTo>
                    <a:lnTo>
                      <a:pt x="3576" y="2047"/>
                    </a:lnTo>
                    <a:lnTo>
                      <a:pt x="3575" y="2044"/>
                    </a:lnTo>
                    <a:lnTo>
                      <a:pt x="3573" y="2042"/>
                    </a:lnTo>
                    <a:lnTo>
                      <a:pt x="3575" y="2039"/>
                    </a:lnTo>
                    <a:lnTo>
                      <a:pt x="3577" y="2036"/>
                    </a:lnTo>
                    <a:lnTo>
                      <a:pt x="3580" y="2032"/>
                    </a:lnTo>
                    <a:lnTo>
                      <a:pt x="3582" y="2028"/>
                    </a:lnTo>
                    <a:lnTo>
                      <a:pt x="3585" y="2023"/>
                    </a:lnTo>
                    <a:lnTo>
                      <a:pt x="3587" y="2018"/>
                    </a:lnTo>
                    <a:lnTo>
                      <a:pt x="3590" y="2014"/>
                    </a:lnTo>
                    <a:lnTo>
                      <a:pt x="3592" y="2009"/>
                    </a:lnTo>
                    <a:lnTo>
                      <a:pt x="3592" y="1998"/>
                    </a:lnTo>
                    <a:lnTo>
                      <a:pt x="3592" y="1988"/>
                    </a:lnTo>
                    <a:lnTo>
                      <a:pt x="3592" y="1978"/>
                    </a:lnTo>
                    <a:lnTo>
                      <a:pt x="3592" y="1968"/>
                    </a:lnTo>
                    <a:lnTo>
                      <a:pt x="3592" y="1958"/>
                    </a:lnTo>
                    <a:lnTo>
                      <a:pt x="3592" y="1947"/>
                    </a:lnTo>
                    <a:lnTo>
                      <a:pt x="3592" y="1937"/>
                    </a:lnTo>
                    <a:lnTo>
                      <a:pt x="3592" y="1927"/>
                    </a:lnTo>
                    <a:lnTo>
                      <a:pt x="3587" y="1922"/>
                    </a:lnTo>
                    <a:lnTo>
                      <a:pt x="3581" y="1917"/>
                    </a:lnTo>
                    <a:lnTo>
                      <a:pt x="3575" y="1912"/>
                    </a:lnTo>
                    <a:lnTo>
                      <a:pt x="3568" y="1907"/>
                    </a:lnTo>
                    <a:lnTo>
                      <a:pt x="3561" y="1901"/>
                    </a:lnTo>
                    <a:lnTo>
                      <a:pt x="3554" y="1896"/>
                    </a:lnTo>
                    <a:lnTo>
                      <a:pt x="3547" y="1891"/>
                    </a:lnTo>
                    <a:lnTo>
                      <a:pt x="3539" y="1886"/>
                    </a:lnTo>
                    <a:lnTo>
                      <a:pt x="3538" y="1883"/>
                    </a:lnTo>
                    <a:lnTo>
                      <a:pt x="3537" y="1880"/>
                    </a:lnTo>
                    <a:lnTo>
                      <a:pt x="3536" y="1876"/>
                    </a:lnTo>
                    <a:lnTo>
                      <a:pt x="3534" y="1872"/>
                    </a:lnTo>
                    <a:lnTo>
                      <a:pt x="3532" y="1867"/>
                    </a:lnTo>
                    <a:lnTo>
                      <a:pt x="3530" y="1863"/>
                    </a:lnTo>
                    <a:lnTo>
                      <a:pt x="3528" y="1858"/>
                    </a:lnTo>
                    <a:lnTo>
                      <a:pt x="3525" y="1853"/>
                    </a:lnTo>
                    <a:lnTo>
                      <a:pt x="3516" y="1849"/>
                    </a:lnTo>
                    <a:lnTo>
                      <a:pt x="3506" y="1847"/>
                    </a:lnTo>
                    <a:lnTo>
                      <a:pt x="3496" y="1844"/>
                    </a:lnTo>
                    <a:lnTo>
                      <a:pt x="3485" y="1841"/>
                    </a:lnTo>
                    <a:lnTo>
                      <a:pt x="3475" y="1838"/>
                    </a:lnTo>
                    <a:lnTo>
                      <a:pt x="3465" y="1834"/>
                    </a:lnTo>
                    <a:lnTo>
                      <a:pt x="3455" y="1830"/>
                    </a:lnTo>
                    <a:lnTo>
                      <a:pt x="3445" y="1825"/>
                    </a:lnTo>
                    <a:lnTo>
                      <a:pt x="3445" y="1820"/>
                    </a:lnTo>
                    <a:lnTo>
                      <a:pt x="3444" y="1815"/>
                    </a:lnTo>
                    <a:lnTo>
                      <a:pt x="3443" y="1810"/>
                    </a:lnTo>
                    <a:lnTo>
                      <a:pt x="3440" y="1805"/>
                    </a:lnTo>
                    <a:lnTo>
                      <a:pt x="3438" y="1799"/>
                    </a:lnTo>
                    <a:lnTo>
                      <a:pt x="3436" y="1794"/>
                    </a:lnTo>
                    <a:lnTo>
                      <a:pt x="3434" y="1789"/>
                    </a:lnTo>
                    <a:lnTo>
                      <a:pt x="3431" y="1784"/>
                    </a:lnTo>
                    <a:lnTo>
                      <a:pt x="3434" y="1784"/>
                    </a:lnTo>
                    <a:lnTo>
                      <a:pt x="3437" y="1784"/>
                    </a:lnTo>
                    <a:lnTo>
                      <a:pt x="3441" y="1784"/>
                    </a:lnTo>
                    <a:lnTo>
                      <a:pt x="3446" y="1783"/>
                    </a:lnTo>
                    <a:lnTo>
                      <a:pt x="3451" y="1783"/>
                    </a:lnTo>
                    <a:lnTo>
                      <a:pt x="3455" y="1781"/>
                    </a:lnTo>
                    <a:lnTo>
                      <a:pt x="3460" y="1780"/>
                    </a:lnTo>
                    <a:lnTo>
                      <a:pt x="3465" y="1778"/>
                    </a:lnTo>
                    <a:lnTo>
                      <a:pt x="3468" y="1778"/>
                    </a:lnTo>
                    <a:lnTo>
                      <a:pt x="3471" y="1779"/>
                    </a:lnTo>
                    <a:lnTo>
                      <a:pt x="3475" y="1780"/>
                    </a:lnTo>
                    <a:lnTo>
                      <a:pt x="3479" y="1782"/>
                    </a:lnTo>
                    <a:lnTo>
                      <a:pt x="3484" y="1784"/>
                    </a:lnTo>
                    <a:lnTo>
                      <a:pt x="3488" y="1786"/>
                    </a:lnTo>
                    <a:lnTo>
                      <a:pt x="3494" y="1788"/>
                    </a:lnTo>
                    <a:lnTo>
                      <a:pt x="3499" y="1791"/>
                    </a:lnTo>
                    <a:lnTo>
                      <a:pt x="3499" y="1793"/>
                    </a:lnTo>
                    <a:lnTo>
                      <a:pt x="3500" y="1796"/>
                    </a:lnTo>
                    <a:lnTo>
                      <a:pt x="3501" y="1799"/>
                    </a:lnTo>
                    <a:lnTo>
                      <a:pt x="3503" y="1803"/>
                    </a:lnTo>
                    <a:lnTo>
                      <a:pt x="3505" y="1806"/>
                    </a:lnTo>
                    <a:lnTo>
                      <a:pt x="3507" y="1810"/>
                    </a:lnTo>
                    <a:lnTo>
                      <a:pt x="3510" y="1814"/>
                    </a:lnTo>
                    <a:lnTo>
                      <a:pt x="3512" y="1819"/>
                    </a:lnTo>
                    <a:lnTo>
                      <a:pt x="3522" y="1824"/>
                    </a:lnTo>
                    <a:lnTo>
                      <a:pt x="3532" y="1829"/>
                    </a:lnTo>
                    <a:lnTo>
                      <a:pt x="3542" y="1834"/>
                    </a:lnTo>
                    <a:lnTo>
                      <a:pt x="3554" y="1839"/>
                    </a:lnTo>
                    <a:lnTo>
                      <a:pt x="3564" y="1845"/>
                    </a:lnTo>
                    <a:lnTo>
                      <a:pt x="3575" y="1851"/>
                    </a:lnTo>
                    <a:lnTo>
                      <a:pt x="3587" y="1859"/>
                    </a:lnTo>
                    <a:lnTo>
                      <a:pt x="3600" y="1866"/>
                    </a:lnTo>
                    <a:lnTo>
                      <a:pt x="3604" y="1875"/>
                    </a:lnTo>
                    <a:lnTo>
                      <a:pt x="3608" y="1882"/>
                    </a:lnTo>
                    <a:lnTo>
                      <a:pt x="3611" y="1887"/>
                    </a:lnTo>
                    <a:lnTo>
                      <a:pt x="3615" y="1892"/>
                    </a:lnTo>
                    <a:lnTo>
                      <a:pt x="3619" y="1896"/>
                    </a:lnTo>
                    <a:lnTo>
                      <a:pt x="3624" y="1901"/>
                    </a:lnTo>
                    <a:lnTo>
                      <a:pt x="3631" y="1907"/>
                    </a:lnTo>
                    <a:lnTo>
                      <a:pt x="3639" y="1914"/>
                    </a:lnTo>
                    <a:lnTo>
                      <a:pt x="3648" y="1914"/>
                    </a:lnTo>
                    <a:lnTo>
                      <a:pt x="3655" y="1915"/>
                    </a:lnTo>
                    <a:lnTo>
                      <a:pt x="3663" y="1916"/>
                    </a:lnTo>
                    <a:lnTo>
                      <a:pt x="3671" y="1918"/>
                    </a:lnTo>
                    <a:lnTo>
                      <a:pt x="3679" y="1920"/>
                    </a:lnTo>
                    <a:lnTo>
                      <a:pt x="3688" y="1922"/>
                    </a:lnTo>
                    <a:lnTo>
                      <a:pt x="3698" y="1924"/>
                    </a:lnTo>
                    <a:lnTo>
                      <a:pt x="3707" y="1927"/>
                    </a:lnTo>
                    <a:lnTo>
                      <a:pt x="3712" y="1932"/>
                    </a:lnTo>
                    <a:lnTo>
                      <a:pt x="3717" y="1937"/>
                    </a:lnTo>
                    <a:lnTo>
                      <a:pt x="3722" y="1942"/>
                    </a:lnTo>
                    <a:lnTo>
                      <a:pt x="3727" y="1948"/>
                    </a:lnTo>
                    <a:lnTo>
                      <a:pt x="3732" y="1954"/>
                    </a:lnTo>
                    <a:lnTo>
                      <a:pt x="3737" y="1961"/>
                    </a:lnTo>
                    <a:lnTo>
                      <a:pt x="3742" y="1967"/>
                    </a:lnTo>
                    <a:lnTo>
                      <a:pt x="3748" y="1974"/>
                    </a:lnTo>
                    <a:lnTo>
                      <a:pt x="3748" y="1975"/>
                    </a:lnTo>
                    <a:lnTo>
                      <a:pt x="3748" y="1975"/>
                    </a:lnTo>
                    <a:lnTo>
                      <a:pt x="3747" y="1977"/>
                    </a:lnTo>
                    <a:lnTo>
                      <a:pt x="3747" y="1978"/>
                    </a:lnTo>
                    <a:lnTo>
                      <a:pt x="3746" y="1981"/>
                    </a:lnTo>
                    <a:lnTo>
                      <a:pt x="3745" y="1983"/>
                    </a:lnTo>
                    <a:lnTo>
                      <a:pt x="3742" y="1985"/>
                    </a:lnTo>
                    <a:lnTo>
                      <a:pt x="3740" y="1988"/>
                    </a:lnTo>
                    <a:lnTo>
                      <a:pt x="3730" y="1988"/>
                    </a:lnTo>
                    <a:lnTo>
                      <a:pt x="3720" y="1989"/>
                    </a:lnTo>
                    <a:lnTo>
                      <a:pt x="3711" y="1990"/>
                    </a:lnTo>
                    <a:lnTo>
                      <a:pt x="3701" y="1992"/>
                    </a:lnTo>
                    <a:lnTo>
                      <a:pt x="3690" y="1994"/>
                    </a:lnTo>
                    <a:lnTo>
                      <a:pt x="3680" y="1996"/>
                    </a:lnTo>
                    <a:lnTo>
                      <a:pt x="3670" y="1998"/>
                    </a:lnTo>
                    <a:lnTo>
                      <a:pt x="3660" y="2001"/>
                    </a:lnTo>
                    <a:lnTo>
                      <a:pt x="3653" y="2007"/>
                    </a:lnTo>
                    <a:lnTo>
                      <a:pt x="3645" y="2013"/>
                    </a:lnTo>
                    <a:lnTo>
                      <a:pt x="3637" y="2019"/>
                    </a:lnTo>
                    <a:lnTo>
                      <a:pt x="3630" y="2026"/>
                    </a:lnTo>
                    <a:lnTo>
                      <a:pt x="3622" y="2033"/>
                    </a:lnTo>
                    <a:lnTo>
                      <a:pt x="3615" y="2040"/>
                    </a:lnTo>
                    <a:lnTo>
                      <a:pt x="3607" y="2048"/>
                    </a:lnTo>
                    <a:lnTo>
                      <a:pt x="3600" y="2056"/>
                    </a:lnTo>
                    <a:lnTo>
                      <a:pt x="3597" y="2056"/>
                    </a:lnTo>
                    <a:lnTo>
                      <a:pt x="3595" y="2056"/>
                    </a:lnTo>
                    <a:lnTo>
                      <a:pt x="3591" y="2056"/>
                    </a:lnTo>
                    <a:lnTo>
                      <a:pt x="3589" y="2056"/>
                    </a:lnTo>
                    <a:lnTo>
                      <a:pt x="3587" y="2056"/>
                    </a:lnTo>
                    <a:lnTo>
                      <a:pt x="3584" y="2056"/>
                    </a:lnTo>
                    <a:lnTo>
                      <a:pt x="3582" y="2056"/>
                    </a:lnTo>
                    <a:lnTo>
                      <a:pt x="3579" y="2056"/>
                    </a:lnTo>
                    <a:close/>
                    <a:moveTo>
                      <a:pt x="2706" y="2022"/>
                    </a:moveTo>
                    <a:lnTo>
                      <a:pt x="2698" y="2019"/>
                    </a:lnTo>
                    <a:lnTo>
                      <a:pt x="2691" y="2016"/>
                    </a:lnTo>
                    <a:lnTo>
                      <a:pt x="2682" y="2012"/>
                    </a:lnTo>
                    <a:lnTo>
                      <a:pt x="2674" y="2008"/>
                    </a:lnTo>
                    <a:lnTo>
                      <a:pt x="2666" y="2002"/>
                    </a:lnTo>
                    <a:lnTo>
                      <a:pt x="2658" y="1997"/>
                    </a:lnTo>
                    <a:lnTo>
                      <a:pt x="2648" y="1993"/>
                    </a:lnTo>
                    <a:lnTo>
                      <a:pt x="2638" y="1988"/>
                    </a:lnTo>
                    <a:lnTo>
                      <a:pt x="2618" y="1952"/>
                    </a:lnTo>
                    <a:lnTo>
                      <a:pt x="2598" y="1917"/>
                    </a:lnTo>
                    <a:lnTo>
                      <a:pt x="2577" y="1881"/>
                    </a:lnTo>
                    <a:lnTo>
                      <a:pt x="2557" y="1845"/>
                    </a:lnTo>
                    <a:lnTo>
                      <a:pt x="2535" y="1810"/>
                    </a:lnTo>
                    <a:lnTo>
                      <a:pt x="2515" y="1774"/>
                    </a:lnTo>
                    <a:lnTo>
                      <a:pt x="2493" y="1738"/>
                    </a:lnTo>
                    <a:lnTo>
                      <a:pt x="2470" y="1704"/>
                    </a:lnTo>
                    <a:lnTo>
                      <a:pt x="2461" y="1644"/>
                    </a:lnTo>
                    <a:lnTo>
                      <a:pt x="2455" y="1601"/>
                    </a:lnTo>
                    <a:lnTo>
                      <a:pt x="2450" y="1568"/>
                    </a:lnTo>
                    <a:lnTo>
                      <a:pt x="2445" y="1544"/>
                    </a:lnTo>
                    <a:lnTo>
                      <a:pt x="2442" y="1528"/>
                    </a:lnTo>
                    <a:lnTo>
                      <a:pt x="2439" y="1515"/>
                    </a:lnTo>
                    <a:lnTo>
                      <a:pt x="2434" y="1505"/>
                    </a:lnTo>
                    <a:lnTo>
                      <a:pt x="2430" y="1493"/>
                    </a:lnTo>
                    <a:lnTo>
                      <a:pt x="2430" y="1472"/>
                    </a:lnTo>
                    <a:lnTo>
                      <a:pt x="2430" y="1452"/>
                    </a:lnTo>
                    <a:lnTo>
                      <a:pt x="2429" y="1429"/>
                    </a:lnTo>
                    <a:lnTo>
                      <a:pt x="2429" y="1408"/>
                    </a:lnTo>
                    <a:lnTo>
                      <a:pt x="2428" y="1385"/>
                    </a:lnTo>
                    <a:lnTo>
                      <a:pt x="2427" y="1363"/>
                    </a:lnTo>
                    <a:lnTo>
                      <a:pt x="2425" y="1339"/>
                    </a:lnTo>
                    <a:lnTo>
                      <a:pt x="2423" y="1317"/>
                    </a:lnTo>
                    <a:lnTo>
                      <a:pt x="2426" y="1302"/>
                    </a:lnTo>
                    <a:lnTo>
                      <a:pt x="2428" y="1286"/>
                    </a:lnTo>
                    <a:lnTo>
                      <a:pt x="2430" y="1271"/>
                    </a:lnTo>
                    <a:lnTo>
                      <a:pt x="2433" y="1255"/>
                    </a:lnTo>
                    <a:lnTo>
                      <a:pt x="2435" y="1238"/>
                    </a:lnTo>
                    <a:lnTo>
                      <a:pt x="2439" y="1222"/>
                    </a:lnTo>
                    <a:lnTo>
                      <a:pt x="2441" y="1206"/>
                    </a:lnTo>
                    <a:lnTo>
                      <a:pt x="2444" y="1188"/>
                    </a:lnTo>
                    <a:lnTo>
                      <a:pt x="2444" y="1187"/>
                    </a:lnTo>
                    <a:lnTo>
                      <a:pt x="2445" y="1186"/>
                    </a:lnTo>
                    <a:lnTo>
                      <a:pt x="2446" y="1185"/>
                    </a:lnTo>
                    <a:lnTo>
                      <a:pt x="2448" y="1183"/>
                    </a:lnTo>
                    <a:lnTo>
                      <a:pt x="2450" y="1181"/>
                    </a:lnTo>
                    <a:lnTo>
                      <a:pt x="2452" y="1179"/>
                    </a:lnTo>
                    <a:lnTo>
                      <a:pt x="2455" y="1177"/>
                    </a:lnTo>
                    <a:lnTo>
                      <a:pt x="2457" y="1174"/>
                    </a:lnTo>
                    <a:lnTo>
                      <a:pt x="2464" y="1177"/>
                    </a:lnTo>
                    <a:lnTo>
                      <a:pt x="2472" y="1180"/>
                    </a:lnTo>
                    <a:lnTo>
                      <a:pt x="2480" y="1184"/>
                    </a:lnTo>
                    <a:lnTo>
                      <a:pt x="2487" y="1188"/>
                    </a:lnTo>
                    <a:lnTo>
                      <a:pt x="2497" y="1193"/>
                    </a:lnTo>
                    <a:lnTo>
                      <a:pt x="2505" y="1199"/>
                    </a:lnTo>
                    <a:lnTo>
                      <a:pt x="2514" y="1204"/>
                    </a:lnTo>
                    <a:lnTo>
                      <a:pt x="2524" y="1208"/>
                    </a:lnTo>
                    <a:lnTo>
                      <a:pt x="2524" y="1231"/>
                    </a:lnTo>
                    <a:lnTo>
                      <a:pt x="2524" y="1254"/>
                    </a:lnTo>
                    <a:lnTo>
                      <a:pt x="2524" y="1277"/>
                    </a:lnTo>
                    <a:lnTo>
                      <a:pt x="2525" y="1301"/>
                    </a:lnTo>
                    <a:lnTo>
                      <a:pt x="2525" y="1324"/>
                    </a:lnTo>
                    <a:lnTo>
                      <a:pt x="2527" y="1349"/>
                    </a:lnTo>
                    <a:lnTo>
                      <a:pt x="2528" y="1373"/>
                    </a:lnTo>
                    <a:lnTo>
                      <a:pt x="2530" y="1398"/>
                    </a:lnTo>
                    <a:lnTo>
                      <a:pt x="2533" y="1418"/>
                    </a:lnTo>
                    <a:lnTo>
                      <a:pt x="2537" y="1438"/>
                    </a:lnTo>
                    <a:lnTo>
                      <a:pt x="2541" y="1459"/>
                    </a:lnTo>
                    <a:lnTo>
                      <a:pt x="2545" y="1479"/>
                    </a:lnTo>
                    <a:lnTo>
                      <a:pt x="2550" y="1500"/>
                    </a:lnTo>
                    <a:lnTo>
                      <a:pt x="2555" y="1520"/>
                    </a:lnTo>
                    <a:lnTo>
                      <a:pt x="2559" y="1540"/>
                    </a:lnTo>
                    <a:lnTo>
                      <a:pt x="2564" y="1561"/>
                    </a:lnTo>
                    <a:lnTo>
                      <a:pt x="2576" y="1581"/>
                    </a:lnTo>
                    <a:lnTo>
                      <a:pt x="2587" y="1599"/>
                    </a:lnTo>
                    <a:lnTo>
                      <a:pt x="2598" y="1616"/>
                    </a:lnTo>
                    <a:lnTo>
                      <a:pt x="2610" y="1634"/>
                    </a:lnTo>
                    <a:lnTo>
                      <a:pt x="2623" y="1657"/>
                    </a:lnTo>
                    <a:lnTo>
                      <a:pt x="2641" y="1684"/>
                    </a:lnTo>
                    <a:lnTo>
                      <a:pt x="2660" y="1719"/>
                    </a:lnTo>
                    <a:lnTo>
                      <a:pt x="2685" y="1764"/>
                    </a:lnTo>
                    <a:lnTo>
                      <a:pt x="2696" y="1779"/>
                    </a:lnTo>
                    <a:lnTo>
                      <a:pt x="2707" y="1794"/>
                    </a:lnTo>
                    <a:lnTo>
                      <a:pt x="2718" y="1811"/>
                    </a:lnTo>
                    <a:lnTo>
                      <a:pt x="2730" y="1826"/>
                    </a:lnTo>
                    <a:lnTo>
                      <a:pt x="2742" y="1842"/>
                    </a:lnTo>
                    <a:lnTo>
                      <a:pt x="2755" y="1859"/>
                    </a:lnTo>
                    <a:lnTo>
                      <a:pt x="2767" y="1875"/>
                    </a:lnTo>
                    <a:lnTo>
                      <a:pt x="2779" y="1893"/>
                    </a:lnTo>
                    <a:lnTo>
                      <a:pt x="2779" y="1906"/>
                    </a:lnTo>
                    <a:lnTo>
                      <a:pt x="2779" y="1919"/>
                    </a:lnTo>
                    <a:lnTo>
                      <a:pt x="2779" y="1931"/>
                    </a:lnTo>
                    <a:lnTo>
                      <a:pt x="2779" y="1944"/>
                    </a:lnTo>
                    <a:lnTo>
                      <a:pt x="2779" y="1959"/>
                    </a:lnTo>
                    <a:lnTo>
                      <a:pt x="2779" y="1972"/>
                    </a:lnTo>
                    <a:lnTo>
                      <a:pt x="2779" y="1986"/>
                    </a:lnTo>
                    <a:lnTo>
                      <a:pt x="2779" y="2001"/>
                    </a:lnTo>
                    <a:lnTo>
                      <a:pt x="2777" y="2004"/>
                    </a:lnTo>
                    <a:lnTo>
                      <a:pt x="2774" y="2007"/>
                    </a:lnTo>
                    <a:lnTo>
                      <a:pt x="2772" y="2009"/>
                    </a:lnTo>
                    <a:lnTo>
                      <a:pt x="2769" y="2012"/>
                    </a:lnTo>
                    <a:lnTo>
                      <a:pt x="2767" y="2014"/>
                    </a:lnTo>
                    <a:lnTo>
                      <a:pt x="2764" y="2017"/>
                    </a:lnTo>
                    <a:lnTo>
                      <a:pt x="2762" y="2019"/>
                    </a:lnTo>
                    <a:lnTo>
                      <a:pt x="2759" y="2022"/>
                    </a:lnTo>
                    <a:lnTo>
                      <a:pt x="2754" y="2022"/>
                    </a:lnTo>
                    <a:lnTo>
                      <a:pt x="2748" y="2022"/>
                    </a:lnTo>
                    <a:lnTo>
                      <a:pt x="2742" y="2022"/>
                    </a:lnTo>
                    <a:lnTo>
                      <a:pt x="2735" y="2022"/>
                    </a:lnTo>
                    <a:lnTo>
                      <a:pt x="2728" y="2022"/>
                    </a:lnTo>
                    <a:lnTo>
                      <a:pt x="2720" y="2022"/>
                    </a:lnTo>
                    <a:lnTo>
                      <a:pt x="2713" y="2022"/>
                    </a:lnTo>
                    <a:lnTo>
                      <a:pt x="2706" y="2022"/>
                    </a:lnTo>
                    <a:close/>
                    <a:moveTo>
                      <a:pt x="2820" y="1832"/>
                    </a:moveTo>
                    <a:lnTo>
                      <a:pt x="2815" y="1824"/>
                    </a:lnTo>
                    <a:lnTo>
                      <a:pt x="2810" y="1817"/>
                    </a:lnTo>
                    <a:lnTo>
                      <a:pt x="2805" y="1809"/>
                    </a:lnTo>
                    <a:lnTo>
                      <a:pt x="2799" y="1800"/>
                    </a:lnTo>
                    <a:lnTo>
                      <a:pt x="2793" y="1792"/>
                    </a:lnTo>
                    <a:lnTo>
                      <a:pt x="2786" y="1783"/>
                    </a:lnTo>
                    <a:lnTo>
                      <a:pt x="2780" y="1774"/>
                    </a:lnTo>
                    <a:lnTo>
                      <a:pt x="2773" y="1764"/>
                    </a:lnTo>
                    <a:lnTo>
                      <a:pt x="2765" y="1762"/>
                    </a:lnTo>
                    <a:lnTo>
                      <a:pt x="2758" y="1758"/>
                    </a:lnTo>
                    <a:lnTo>
                      <a:pt x="2750" y="1754"/>
                    </a:lnTo>
                    <a:lnTo>
                      <a:pt x="2742" y="1749"/>
                    </a:lnTo>
                    <a:lnTo>
                      <a:pt x="2733" y="1745"/>
                    </a:lnTo>
                    <a:lnTo>
                      <a:pt x="2724" y="1740"/>
                    </a:lnTo>
                    <a:lnTo>
                      <a:pt x="2715" y="1735"/>
                    </a:lnTo>
                    <a:lnTo>
                      <a:pt x="2706" y="1730"/>
                    </a:lnTo>
                    <a:lnTo>
                      <a:pt x="2698" y="1717"/>
                    </a:lnTo>
                    <a:lnTo>
                      <a:pt x="2691" y="1704"/>
                    </a:lnTo>
                    <a:lnTo>
                      <a:pt x="2682" y="1689"/>
                    </a:lnTo>
                    <a:lnTo>
                      <a:pt x="2674" y="1675"/>
                    </a:lnTo>
                    <a:lnTo>
                      <a:pt x="2666" y="1661"/>
                    </a:lnTo>
                    <a:lnTo>
                      <a:pt x="2658" y="1645"/>
                    </a:lnTo>
                    <a:lnTo>
                      <a:pt x="2648" y="1630"/>
                    </a:lnTo>
                    <a:lnTo>
                      <a:pt x="2638" y="1615"/>
                    </a:lnTo>
                    <a:lnTo>
                      <a:pt x="2630" y="1574"/>
                    </a:lnTo>
                    <a:lnTo>
                      <a:pt x="2622" y="1532"/>
                    </a:lnTo>
                    <a:lnTo>
                      <a:pt x="2613" y="1490"/>
                    </a:lnTo>
                    <a:lnTo>
                      <a:pt x="2604" y="1448"/>
                    </a:lnTo>
                    <a:lnTo>
                      <a:pt x="2595" y="1406"/>
                    </a:lnTo>
                    <a:lnTo>
                      <a:pt x="2584" y="1363"/>
                    </a:lnTo>
                    <a:lnTo>
                      <a:pt x="2574" y="1319"/>
                    </a:lnTo>
                    <a:lnTo>
                      <a:pt x="2564" y="1276"/>
                    </a:lnTo>
                    <a:lnTo>
                      <a:pt x="2564" y="1266"/>
                    </a:lnTo>
                    <a:lnTo>
                      <a:pt x="2564" y="1256"/>
                    </a:lnTo>
                    <a:lnTo>
                      <a:pt x="2564" y="1245"/>
                    </a:lnTo>
                    <a:lnTo>
                      <a:pt x="2564" y="1234"/>
                    </a:lnTo>
                    <a:lnTo>
                      <a:pt x="2564" y="1224"/>
                    </a:lnTo>
                    <a:lnTo>
                      <a:pt x="2564" y="1212"/>
                    </a:lnTo>
                    <a:lnTo>
                      <a:pt x="2564" y="1201"/>
                    </a:lnTo>
                    <a:lnTo>
                      <a:pt x="2564" y="1188"/>
                    </a:lnTo>
                    <a:lnTo>
                      <a:pt x="2569" y="1179"/>
                    </a:lnTo>
                    <a:lnTo>
                      <a:pt x="2572" y="1170"/>
                    </a:lnTo>
                    <a:lnTo>
                      <a:pt x="2575" y="1161"/>
                    </a:lnTo>
                    <a:lnTo>
                      <a:pt x="2578" y="1149"/>
                    </a:lnTo>
                    <a:lnTo>
                      <a:pt x="2580" y="1132"/>
                    </a:lnTo>
                    <a:lnTo>
                      <a:pt x="2583" y="1110"/>
                    </a:lnTo>
                    <a:lnTo>
                      <a:pt x="2586" y="1079"/>
                    </a:lnTo>
                    <a:lnTo>
                      <a:pt x="2592" y="1038"/>
                    </a:lnTo>
                    <a:lnTo>
                      <a:pt x="2602" y="1033"/>
                    </a:lnTo>
                    <a:lnTo>
                      <a:pt x="2613" y="1027"/>
                    </a:lnTo>
                    <a:lnTo>
                      <a:pt x="2624" y="1021"/>
                    </a:lnTo>
                    <a:lnTo>
                      <a:pt x="2635" y="1014"/>
                    </a:lnTo>
                    <a:lnTo>
                      <a:pt x="2648" y="1007"/>
                    </a:lnTo>
                    <a:lnTo>
                      <a:pt x="2660" y="1000"/>
                    </a:lnTo>
                    <a:lnTo>
                      <a:pt x="2673" y="992"/>
                    </a:lnTo>
                    <a:lnTo>
                      <a:pt x="2685" y="984"/>
                    </a:lnTo>
                    <a:lnTo>
                      <a:pt x="2693" y="987"/>
                    </a:lnTo>
                    <a:lnTo>
                      <a:pt x="2701" y="990"/>
                    </a:lnTo>
                    <a:lnTo>
                      <a:pt x="2708" y="994"/>
                    </a:lnTo>
                    <a:lnTo>
                      <a:pt x="2716" y="999"/>
                    </a:lnTo>
                    <a:lnTo>
                      <a:pt x="2723" y="1004"/>
                    </a:lnTo>
                    <a:lnTo>
                      <a:pt x="2730" y="1009"/>
                    </a:lnTo>
                    <a:lnTo>
                      <a:pt x="2738" y="1014"/>
                    </a:lnTo>
                    <a:lnTo>
                      <a:pt x="2746" y="1018"/>
                    </a:lnTo>
                    <a:lnTo>
                      <a:pt x="2748" y="1032"/>
                    </a:lnTo>
                    <a:lnTo>
                      <a:pt x="2750" y="1044"/>
                    </a:lnTo>
                    <a:lnTo>
                      <a:pt x="2751" y="1059"/>
                    </a:lnTo>
                    <a:lnTo>
                      <a:pt x="2751" y="1078"/>
                    </a:lnTo>
                    <a:lnTo>
                      <a:pt x="2751" y="1104"/>
                    </a:lnTo>
                    <a:lnTo>
                      <a:pt x="2750" y="1138"/>
                    </a:lnTo>
                    <a:lnTo>
                      <a:pt x="2748" y="1186"/>
                    </a:lnTo>
                    <a:lnTo>
                      <a:pt x="2746" y="1249"/>
                    </a:lnTo>
                    <a:lnTo>
                      <a:pt x="2747" y="1249"/>
                    </a:lnTo>
                    <a:lnTo>
                      <a:pt x="2747" y="1249"/>
                    </a:lnTo>
                    <a:lnTo>
                      <a:pt x="2749" y="1250"/>
                    </a:lnTo>
                    <a:lnTo>
                      <a:pt x="2750" y="1250"/>
                    </a:lnTo>
                    <a:lnTo>
                      <a:pt x="2752" y="1251"/>
                    </a:lnTo>
                    <a:lnTo>
                      <a:pt x="2755" y="1252"/>
                    </a:lnTo>
                    <a:lnTo>
                      <a:pt x="2757" y="1254"/>
                    </a:lnTo>
                    <a:lnTo>
                      <a:pt x="2759" y="1256"/>
                    </a:lnTo>
                    <a:lnTo>
                      <a:pt x="2762" y="1281"/>
                    </a:lnTo>
                    <a:lnTo>
                      <a:pt x="2766" y="1307"/>
                    </a:lnTo>
                    <a:lnTo>
                      <a:pt x="2769" y="1332"/>
                    </a:lnTo>
                    <a:lnTo>
                      <a:pt x="2773" y="1358"/>
                    </a:lnTo>
                    <a:lnTo>
                      <a:pt x="2778" y="1383"/>
                    </a:lnTo>
                    <a:lnTo>
                      <a:pt x="2783" y="1409"/>
                    </a:lnTo>
                    <a:lnTo>
                      <a:pt x="2787" y="1433"/>
                    </a:lnTo>
                    <a:lnTo>
                      <a:pt x="2793" y="1459"/>
                    </a:lnTo>
                    <a:lnTo>
                      <a:pt x="2806" y="1492"/>
                    </a:lnTo>
                    <a:lnTo>
                      <a:pt x="2818" y="1526"/>
                    </a:lnTo>
                    <a:lnTo>
                      <a:pt x="2830" y="1561"/>
                    </a:lnTo>
                    <a:lnTo>
                      <a:pt x="2844" y="1595"/>
                    </a:lnTo>
                    <a:lnTo>
                      <a:pt x="2856" y="1630"/>
                    </a:lnTo>
                    <a:lnTo>
                      <a:pt x="2868" y="1666"/>
                    </a:lnTo>
                    <a:lnTo>
                      <a:pt x="2881" y="1702"/>
                    </a:lnTo>
                    <a:lnTo>
                      <a:pt x="2894" y="1737"/>
                    </a:lnTo>
                    <a:lnTo>
                      <a:pt x="2892" y="1747"/>
                    </a:lnTo>
                    <a:lnTo>
                      <a:pt x="2888" y="1759"/>
                    </a:lnTo>
                    <a:lnTo>
                      <a:pt x="2886" y="1770"/>
                    </a:lnTo>
                    <a:lnTo>
                      <a:pt x="2883" y="1782"/>
                    </a:lnTo>
                    <a:lnTo>
                      <a:pt x="2881" y="1794"/>
                    </a:lnTo>
                    <a:lnTo>
                      <a:pt x="2878" y="1807"/>
                    </a:lnTo>
                    <a:lnTo>
                      <a:pt x="2876" y="1819"/>
                    </a:lnTo>
                    <a:lnTo>
                      <a:pt x="2873" y="1832"/>
                    </a:lnTo>
                    <a:lnTo>
                      <a:pt x="2868" y="1832"/>
                    </a:lnTo>
                    <a:lnTo>
                      <a:pt x="2862" y="1832"/>
                    </a:lnTo>
                    <a:lnTo>
                      <a:pt x="2856" y="1832"/>
                    </a:lnTo>
                    <a:lnTo>
                      <a:pt x="2850" y="1832"/>
                    </a:lnTo>
                    <a:lnTo>
                      <a:pt x="2843" y="1832"/>
                    </a:lnTo>
                    <a:lnTo>
                      <a:pt x="2834" y="1832"/>
                    </a:lnTo>
                    <a:lnTo>
                      <a:pt x="2827" y="1832"/>
                    </a:lnTo>
                    <a:lnTo>
                      <a:pt x="2820" y="1832"/>
                    </a:lnTo>
                    <a:close/>
                    <a:moveTo>
                      <a:pt x="1590" y="1648"/>
                    </a:moveTo>
                    <a:lnTo>
                      <a:pt x="1590" y="1646"/>
                    </a:lnTo>
                    <a:lnTo>
                      <a:pt x="1589" y="1642"/>
                    </a:lnTo>
                    <a:lnTo>
                      <a:pt x="1588" y="1638"/>
                    </a:lnTo>
                    <a:lnTo>
                      <a:pt x="1586" y="1634"/>
                    </a:lnTo>
                    <a:lnTo>
                      <a:pt x="1583" y="1630"/>
                    </a:lnTo>
                    <a:lnTo>
                      <a:pt x="1581" y="1625"/>
                    </a:lnTo>
                    <a:lnTo>
                      <a:pt x="1579" y="1620"/>
                    </a:lnTo>
                    <a:lnTo>
                      <a:pt x="1576" y="1615"/>
                    </a:lnTo>
                    <a:lnTo>
                      <a:pt x="1576" y="1610"/>
                    </a:lnTo>
                    <a:lnTo>
                      <a:pt x="1576" y="1605"/>
                    </a:lnTo>
                    <a:lnTo>
                      <a:pt x="1576" y="1599"/>
                    </a:lnTo>
                    <a:lnTo>
                      <a:pt x="1577" y="1593"/>
                    </a:lnTo>
                    <a:lnTo>
                      <a:pt x="1578" y="1588"/>
                    </a:lnTo>
                    <a:lnTo>
                      <a:pt x="1579" y="1581"/>
                    </a:lnTo>
                    <a:lnTo>
                      <a:pt x="1580" y="1575"/>
                    </a:lnTo>
                    <a:lnTo>
                      <a:pt x="1583" y="1568"/>
                    </a:lnTo>
                    <a:lnTo>
                      <a:pt x="1586" y="1575"/>
                    </a:lnTo>
                    <a:lnTo>
                      <a:pt x="1590" y="1583"/>
                    </a:lnTo>
                    <a:lnTo>
                      <a:pt x="1593" y="1590"/>
                    </a:lnTo>
                    <a:lnTo>
                      <a:pt x="1598" y="1598"/>
                    </a:lnTo>
                    <a:lnTo>
                      <a:pt x="1602" y="1606"/>
                    </a:lnTo>
                    <a:lnTo>
                      <a:pt x="1607" y="1614"/>
                    </a:lnTo>
                    <a:lnTo>
                      <a:pt x="1612" y="1621"/>
                    </a:lnTo>
                    <a:lnTo>
                      <a:pt x="1617" y="1628"/>
                    </a:lnTo>
                    <a:lnTo>
                      <a:pt x="1616" y="1631"/>
                    </a:lnTo>
                    <a:lnTo>
                      <a:pt x="1615" y="1634"/>
                    </a:lnTo>
                    <a:lnTo>
                      <a:pt x="1614" y="1636"/>
                    </a:lnTo>
                    <a:lnTo>
                      <a:pt x="1612" y="1639"/>
                    </a:lnTo>
                    <a:lnTo>
                      <a:pt x="1610" y="1643"/>
                    </a:lnTo>
                    <a:lnTo>
                      <a:pt x="1608" y="1646"/>
                    </a:lnTo>
                    <a:lnTo>
                      <a:pt x="1606" y="1651"/>
                    </a:lnTo>
                    <a:lnTo>
                      <a:pt x="1603" y="1656"/>
                    </a:lnTo>
                    <a:lnTo>
                      <a:pt x="1603" y="1656"/>
                    </a:lnTo>
                    <a:lnTo>
                      <a:pt x="1602" y="1656"/>
                    </a:lnTo>
                    <a:lnTo>
                      <a:pt x="1601" y="1656"/>
                    </a:lnTo>
                    <a:lnTo>
                      <a:pt x="1599" y="1655"/>
                    </a:lnTo>
                    <a:lnTo>
                      <a:pt x="1597" y="1654"/>
                    </a:lnTo>
                    <a:lnTo>
                      <a:pt x="1595" y="1653"/>
                    </a:lnTo>
                    <a:lnTo>
                      <a:pt x="1593" y="1652"/>
                    </a:lnTo>
                    <a:lnTo>
                      <a:pt x="1590" y="1648"/>
                    </a:lnTo>
                    <a:close/>
                    <a:moveTo>
                      <a:pt x="3035" y="1622"/>
                    </a:moveTo>
                    <a:lnTo>
                      <a:pt x="3027" y="1607"/>
                    </a:lnTo>
                    <a:lnTo>
                      <a:pt x="3020" y="1591"/>
                    </a:lnTo>
                    <a:lnTo>
                      <a:pt x="3012" y="1576"/>
                    </a:lnTo>
                    <a:lnTo>
                      <a:pt x="3004" y="1560"/>
                    </a:lnTo>
                    <a:lnTo>
                      <a:pt x="2996" y="1543"/>
                    </a:lnTo>
                    <a:lnTo>
                      <a:pt x="2986" y="1527"/>
                    </a:lnTo>
                    <a:lnTo>
                      <a:pt x="2977" y="1511"/>
                    </a:lnTo>
                    <a:lnTo>
                      <a:pt x="2968" y="1493"/>
                    </a:lnTo>
                    <a:lnTo>
                      <a:pt x="2963" y="1465"/>
                    </a:lnTo>
                    <a:lnTo>
                      <a:pt x="2958" y="1436"/>
                    </a:lnTo>
                    <a:lnTo>
                      <a:pt x="2953" y="1407"/>
                    </a:lnTo>
                    <a:lnTo>
                      <a:pt x="2948" y="1377"/>
                    </a:lnTo>
                    <a:lnTo>
                      <a:pt x="2943" y="1346"/>
                    </a:lnTo>
                    <a:lnTo>
                      <a:pt x="2937" y="1317"/>
                    </a:lnTo>
                    <a:lnTo>
                      <a:pt x="2932" y="1286"/>
                    </a:lnTo>
                    <a:lnTo>
                      <a:pt x="2927" y="1256"/>
                    </a:lnTo>
                    <a:lnTo>
                      <a:pt x="2923" y="1254"/>
                    </a:lnTo>
                    <a:lnTo>
                      <a:pt x="2919" y="1251"/>
                    </a:lnTo>
                    <a:lnTo>
                      <a:pt x="2916" y="1248"/>
                    </a:lnTo>
                    <a:lnTo>
                      <a:pt x="2913" y="1243"/>
                    </a:lnTo>
                    <a:lnTo>
                      <a:pt x="2910" y="1236"/>
                    </a:lnTo>
                    <a:lnTo>
                      <a:pt x="2906" y="1226"/>
                    </a:lnTo>
                    <a:lnTo>
                      <a:pt x="2901" y="1213"/>
                    </a:lnTo>
                    <a:lnTo>
                      <a:pt x="2894" y="1194"/>
                    </a:lnTo>
                    <a:lnTo>
                      <a:pt x="2894" y="1176"/>
                    </a:lnTo>
                    <a:lnTo>
                      <a:pt x="2894" y="1158"/>
                    </a:lnTo>
                    <a:lnTo>
                      <a:pt x="2895" y="1138"/>
                    </a:lnTo>
                    <a:lnTo>
                      <a:pt x="2895" y="1119"/>
                    </a:lnTo>
                    <a:lnTo>
                      <a:pt x="2896" y="1100"/>
                    </a:lnTo>
                    <a:lnTo>
                      <a:pt x="2897" y="1079"/>
                    </a:lnTo>
                    <a:lnTo>
                      <a:pt x="2899" y="1059"/>
                    </a:lnTo>
                    <a:lnTo>
                      <a:pt x="2901" y="1038"/>
                    </a:lnTo>
                    <a:lnTo>
                      <a:pt x="2908" y="1025"/>
                    </a:lnTo>
                    <a:lnTo>
                      <a:pt x="2915" y="1009"/>
                    </a:lnTo>
                    <a:lnTo>
                      <a:pt x="2922" y="990"/>
                    </a:lnTo>
                    <a:lnTo>
                      <a:pt x="2930" y="970"/>
                    </a:lnTo>
                    <a:lnTo>
                      <a:pt x="2938" y="949"/>
                    </a:lnTo>
                    <a:lnTo>
                      <a:pt x="2949" y="925"/>
                    </a:lnTo>
                    <a:lnTo>
                      <a:pt x="2961" y="901"/>
                    </a:lnTo>
                    <a:lnTo>
                      <a:pt x="2974" y="876"/>
                    </a:lnTo>
                    <a:lnTo>
                      <a:pt x="2979" y="876"/>
                    </a:lnTo>
                    <a:lnTo>
                      <a:pt x="2984" y="876"/>
                    </a:lnTo>
                    <a:lnTo>
                      <a:pt x="2989" y="876"/>
                    </a:lnTo>
                    <a:lnTo>
                      <a:pt x="2996" y="876"/>
                    </a:lnTo>
                    <a:lnTo>
                      <a:pt x="3002" y="876"/>
                    </a:lnTo>
                    <a:lnTo>
                      <a:pt x="3008" y="876"/>
                    </a:lnTo>
                    <a:lnTo>
                      <a:pt x="3014" y="876"/>
                    </a:lnTo>
                    <a:lnTo>
                      <a:pt x="3021" y="876"/>
                    </a:lnTo>
                    <a:lnTo>
                      <a:pt x="3016" y="888"/>
                    </a:lnTo>
                    <a:lnTo>
                      <a:pt x="3010" y="902"/>
                    </a:lnTo>
                    <a:lnTo>
                      <a:pt x="3004" y="914"/>
                    </a:lnTo>
                    <a:lnTo>
                      <a:pt x="2997" y="927"/>
                    </a:lnTo>
                    <a:lnTo>
                      <a:pt x="2991" y="939"/>
                    </a:lnTo>
                    <a:lnTo>
                      <a:pt x="2982" y="953"/>
                    </a:lnTo>
                    <a:lnTo>
                      <a:pt x="2975" y="965"/>
                    </a:lnTo>
                    <a:lnTo>
                      <a:pt x="2968" y="978"/>
                    </a:lnTo>
                    <a:lnTo>
                      <a:pt x="2967" y="988"/>
                    </a:lnTo>
                    <a:lnTo>
                      <a:pt x="2967" y="999"/>
                    </a:lnTo>
                    <a:lnTo>
                      <a:pt x="2965" y="1009"/>
                    </a:lnTo>
                    <a:lnTo>
                      <a:pt x="2964" y="1018"/>
                    </a:lnTo>
                    <a:lnTo>
                      <a:pt x="2962" y="1028"/>
                    </a:lnTo>
                    <a:lnTo>
                      <a:pt x="2959" y="1038"/>
                    </a:lnTo>
                    <a:lnTo>
                      <a:pt x="2957" y="1049"/>
                    </a:lnTo>
                    <a:lnTo>
                      <a:pt x="2954" y="1059"/>
                    </a:lnTo>
                    <a:lnTo>
                      <a:pt x="2955" y="1085"/>
                    </a:lnTo>
                    <a:lnTo>
                      <a:pt x="2956" y="1111"/>
                    </a:lnTo>
                    <a:lnTo>
                      <a:pt x="2957" y="1138"/>
                    </a:lnTo>
                    <a:lnTo>
                      <a:pt x="2959" y="1165"/>
                    </a:lnTo>
                    <a:lnTo>
                      <a:pt x="2961" y="1192"/>
                    </a:lnTo>
                    <a:lnTo>
                      <a:pt x="2963" y="1220"/>
                    </a:lnTo>
                    <a:lnTo>
                      <a:pt x="2965" y="1249"/>
                    </a:lnTo>
                    <a:lnTo>
                      <a:pt x="2968" y="1276"/>
                    </a:lnTo>
                    <a:lnTo>
                      <a:pt x="2968" y="1276"/>
                    </a:lnTo>
                    <a:lnTo>
                      <a:pt x="2969" y="1277"/>
                    </a:lnTo>
                    <a:lnTo>
                      <a:pt x="2970" y="1278"/>
                    </a:lnTo>
                    <a:lnTo>
                      <a:pt x="2972" y="1280"/>
                    </a:lnTo>
                    <a:lnTo>
                      <a:pt x="2974" y="1282"/>
                    </a:lnTo>
                    <a:lnTo>
                      <a:pt x="2976" y="1284"/>
                    </a:lnTo>
                    <a:lnTo>
                      <a:pt x="2978" y="1287"/>
                    </a:lnTo>
                    <a:lnTo>
                      <a:pt x="2981" y="1289"/>
                    </a:lnTo>
                    <a:lnTo>
                      <a:pt x="2986" y="1320"/>
                    </a:lnTo>
                    <a:lnTo>
                      <a:pt x="2992" y="1351"/>
                    </a:lnTo>
                    <a:lnTo>
                      <a:pt x="2997" y="1381"/>
                    </a:lnTo>
                    <a:lnTo>
                      <a:pt x="3002" y="1412"/>
                    </a:lnTo>
                    <a:lnTo>
                      <a:pt x="3008" y="1442"/>
                    </a:lnTo>
                    <a:lnTo>
                      <a:pt x="3014" y="1473"/>
                    </a:lnTo>
                    <a:lnTo>
                      <a:pt x="3021" y="1504"/>
                    </a:lnTo>
                    <a:lnTo>
                      <a:pt x="3028" y="1533"/>
                    </a:lnTo>
                    <a:lnTo>
                      <a:pt x="3030" y="1541"/>
                    </a:lnTo>
                    <a:lnTo>
                      <a:pt x="3033" y="1548"/>
                    </a:lnTo>
                    <a:lnTo>
                      <a:pt x="3036" y="1557"/>
                    </a:lnTo>
                    <a:lnTo>
                      <a:pt x="3039" y="1564"/>
                    </a:lnTo>
                    <a:lnTo>
                      <a:pt x="3043" y="1572"/>
                    </a:lnTo>
                    <a:lnTo>
                      <a:pt x="3047" y="1579"/>
                    </a:lnTo>
                    <a:lnTo>
                      <a:pt x="3051" y="1587"/>
                    </a:lnTo>
                    <a:lnTo>
                      <a:pt x="3055" y="1594"/>
                    </a:lnTo>
                    <a:lnTo>
                      <a:pt x="3055" y="1597"/>
                    </a:lnTo>
                    <a:lnTo>
                      <a:pt x="3055" y="1601"/>
                    </a:lnTo>
                    <a:lnTo>
                      <a:pt x="3055" y="1605"/>
                    </a:lnTo>
                    <a:lnTo>
                      <a:pt x="3054" y="1609"/>
                    </a:lnTo>
                    <a:lnTo>
                      <a:pt x="3054" y="1614"/>
                    </a:lnTo>
                    <a:lnTo>
                      <a:pt x="3053" y="1619"/>
                    </a:lnTo>
                    <a:lnTo>
                      <a:pt x="3051" y="1624"/>
                    </a:lnTo>
                    <a:lnTo>
                      <a:pt x="3049" y="1628"/>
                    </a:lnTo>
                    <a:lnTo>
                      <a:pt x="3048" y="1628"/>
                    </a:lnTo>
                    <a:lnTo>
                      <a:pt x="3048" y="1628"/>
                    </a:lnTo>
                    <a:lnTo>
                      <a:pt x="3046" y="1628"/>
                    </a:lnTo>
                    <a:lnTo>
                      <a:pt x="3045" y="1628"/>
                    </a:lnTo>
                    <a:lnTo>
                      <a:pt x="3043" y="1627"/>
                    </a:lnTo>
                    <a:lnTo>
                      <a:pt x="3039" y="1626"/>
                    </a:lnTo>
                    <a:lnTo>
                      <a:pt x="3037" y="1624"/>
                    </a:lnTo>
                    <a:lnTo>
                      <a:pt x="3035" y="1622"/>
                    </a:lnTo>
                    <a:close/>
                    <a:moveTo>
                      <a:pt x="3465" y="1554"/>
                    </a:moveTo>
                    <a:lnTo>
                      <a:pt x="3463" y="1554"/>
                    </a:lnTo>
                    <a:lnTo>
                      <a:pt x="3460" y="1553"/>
                    </a:lnTo>
                    <a:lnTo>
                      <a:pt x="3458" y="1552"/>
                    </a:lnTo>
                    <a:lnTo>
                      <a:pt x="3455" y="1549"/>
                    </a:lnTo>
                    <a:lnTo>
                      <a:pt x="3453" y="1547"/>
                    </a:lnTo>
                    <a:lnTo>
                      <a:pt x="3450" y="1545"/>
                    </a:lnTo>
                    <a:lnTo>
                      <a:pt x="3448" y="1543"/>
                    </a:lnTo>
                    <a:lnTo>
                      <a:pt x="3445" y="1540"/>
                    </a:lnTo>
                    <a:lnTo>
                      <a:pt x="3439" y="1522"/>
                    </a:lnTo>
                    <a:lnTo>
                      <a:pt x="3434" y="1504"/>
                    </a:lnTo>
                    <a:lnTo>
                      <a:pt x="3429" y="1484"/>
                    </a:lnTo>
                    <a:lnTo>
                      <a:pt x="3424" y="1465"/>
                    </a:lnTo>
                    <a:lnTo>
                      <a:pt x="3418" y="1445"/>
                    </a:lnTo>
                    <a:lnTo>
                      <a:pt x="3412" y="1425"/>
                    </a:lnTo>
                    <a:lnTo>
                      <a:pt x="3405" y="1405"/>
                    </a:lnTo>
                    <a:lnTo>
                      <a:pt x="3398" y="1384"/>
                    </a:lnTo>
                    <a:lnTo>
                      <a:pt x="3401" y="1384"/>
                    </a:lnTo>
                    <a:lnTo>
                      <a:pt x="3403" y="1384"/>
                    </a:lnTo>
                    <a:lnTo>
                      <a:pt x="3406" y="1384"/>
                    </a:lnTo>
                    <a:lnTo>
                      <a:pt x="3408" y="1383"/>
                    </a:lnTo>
                    <a:lnTo>
                      <a:pt x="3411" y="1383"/>
                    </a:lnTo>
                    <a:lnTo>
                      <a:pt x="3413" y="1381"/>
                    </a:lnTo>
                    <a:lnTo>
                      <a:pt x="3416" y="1380"/>
                    </a:lnTo>
                    <a:lnTo>
                      <a:pt x="3418" y="1378"/>
                    </a:lnTo>
                    <a:lnTo>
                      <a:pt x="3421" y="1380"/>
                    </a:lnTo>
                    <a:lnTo>
                      <a:pt x="3424" y="1383"/>
                    </a:lnTo>
                    <a:lnTo>
                      <a:pt x="3428" y="1385"/>
                    </a:lnTo>
                    <a:lnTo>
                      <a:pt x="3432" y="1388"/>
                    </a:lnTo>
                    <a:lnTo>
                      <a:pt x="3436" y="1390"/>
                    </a:lnTo>
                    <a:lnTo>
                      <a:pt x="3441" y="1393"/>
                    </a:lnTo>
                    <a:lnTo>
                      <a:pt x="3447" y="1395"/>
                    </a:lnTo>
                    <a:lnTo>
                      <a:pt x="3452" y="1398"/>
                    </a:lnTo>
                    <a:lnTo>
                      <a:pt x="3455" y="1409"/>
                    </a:lnTo>
                    <a:lnTo>
                      <a:pt x="3458" y="1418"/>
                    </a:lnTo>
                    <a:lnTo>
                      <a:pt x="3462" y="1428"/>
                    </a:lnTo>
                    <a:lnTo>
                      <a:pt x="3466" y="1438"/>
                    </a:lnTo>
                    <a:lnTo>
                      <a:pt x="3470" y="1448"/>
                    </a:lnTo>
                    <a:lnTo>
                      <a:pt x="3475" y="1459"/>
                    </a:lnTo>
                    <a:lnTo>
                      <a:pt x="3480" y="1469"/>
                    </a:lnTo>
                    <a:lnTo>
                      <a:pt x="3485" y="1479"/>
                    </a:lnTo>
                    <a:lnTo>
                      <a:pt x="3485" y="1487"/>
                    </a:lnTo>
                    <a:lnTo>
                      <a:pt x="3485" y="1495"/>
                    </a:lnTo>
                    <a:lnTo>
                      <a:pt x="3485" y="1505"/>
                    </a:lnTo>
                    <a:lnTo>
                      <a:pt x="3485" y="1514"/>
                    </a:lnTo>
                    <a:lnTo>
                      <a:pt x="3485" y="1524"/>
                    </a:lnTo>
                    <a:lnTo>
                      <a:pt x="3485" y="1534"/>
                    </a:lnTo>
                    <a:lnTo>
                      <a:pt x="3485" y="1543"/>
                    </a:lnTo>
                    <a:lnTo>
                      <a:pt x="3485" y="1554"/>
                    </a:lnTo>
                    <a:lnTo>
                      <a:pt x="3481" y="1557"/>
                    </a:lnTo>
                    <a:lnTo>
                      <a:pt x="3477" y="1558"/>
                    </a:lnTo>
                    <a:lnTo>
                      <a:pt x="3475" y="1559"/>
                    </a:lnTo>
                    <a:lnTo>
                      <a:pt x="3473" y="1559"/>
                    </a:lnTo>
                    <a:lnTo>
                      <a:pt x="3471" y="1559"/>
                    </a:lnTo>
                    <a:lnTo>
                      <a:pt x="3469" y="1558"/>
                    </a:lnTo>
                    <a:lnTo>
                      <a:pt x="3467" y="1557"/>
                    </a:lnTo>
                    <a:lnTo>
                      <a:pt x="3465" y="1554"/>
                    </a:lnTo>
                    <a:close/>
                    <a:moveTo>
                      <a:pt x="3096" y="1412"/>
                    </a:moveTo>
                    <a:lnTo>
                      <a:pt x="3088" y="1405"/>
                    </a:lnTo>
                    <a:lnTo>
                      <a:pt x="3083" y="1400"/>
                    </a:lnTo>
                    <a:lnTo>
                      <a:pt x="3078" y="1395"/>
                    </a:lnTo>
                    <a:lnTo>
                      <a:pt x="3074" y="1393"/>
                    </a:lnTo>
                    <a:lnTo>
                      <a:pt x="3070" y="1390"/>
                    </a:lnTo>
                    <a:lnTo>
                      <a:pt x="3064" y="1388"/>
                    </a:lnTo>
                    <a:lnTo>
                      <a:pt x="3057" y="1386"/>
                    </a:lnTo>
                    <a:lnTo>
                      <a:pt x="3049" y="1384"/>
                    </a:lnTo>
                    <a:lnTo>
                      <a:pt x="3046" y="1369"/>
                    </a:lnTo>
                    <a:lnTo>
                      <a:pt x="3044" y="1354"/>
                    </a:lnTo>
                    <a:lnTo>
                      <a:pt x="3040" y="1338"/>
                    </a:lnTo>
                    <a:lnTo>
                      <a:pt x="3038" y="1323"/>
                    </a:lnTo>
                    <a:lnTo>
                      <a:pt x="3035" y="1309"/>
                    </a:lnTo>
                    <a:lnTo>
                      <a:pt x="3033" y="1293"/>
                    </a:lnTo>
                    <a:lnTo>
                      <a:pt x="3030" y="1278"/>
                    </a:lnTo>
                    <a:lnTo>
                      <a:pt x="3028" y="1263"/>
                    </a:lnTo>
                    <a:lnTo>
                      <a:pt x="3028" y="1258"/>
                    </a:lnTo>
                    <a:lnTo>
                      <a:pt x="3028" y="1253"/>
                    </a:lnTo>
                    <a:lnTo>
                      <a:pt x="3028" y="1246"/>
                    </a:lnTo>
                    <a:lnTo>
                      <a:pt x="3029" y="1241"/>
                    </a:lnTo>
                    <a:lnTo>
                      <a:pt x="3030" y="1235"/>
                    </a:lnTo>
                    <a:lnTo>
                      <a:pt x="3031" y="1229"/>
                    </a:lnTo>
                    <a:lnTo>
                      <a:pt x="3032" y="1222"/>
                    </a:lnTo>
                    <a:lnTo>
                      <a:pt x="3035" y="1215"/>
                    </a:lnTo>
                    <a:lnTo>
                      <a:pt x="3039" y="1208"/>
                    </a:lnTo>
                    <a:lnTo>
                      <a:pt x="3046" y="1200"/>
                    </a:lnTo>
                    <a:lnTo>
                      <a:pt x="3051" y="1192"/>
                    </a:lnTo>
                    <a:lnTo>
                      <a:pt x="3056" y="1184"/>
                    </a:lnTo>
                    <a:lnTo>
                      <a:pt x="3062" y="1177"/>
                    </a:lnTo>
                    <a:lnTo>
                      <a:pt x="3068" y="1169"/>
                    </a:lnTo>
                    <a:lnTo>
                      <a:pt x="3075" y="1162"/>
                    </a:lnTo>
                    <a:lnTo>
                      <a:pt x="3082" y="1154"/>
                    </a:lnTo>
                    <a:lnTo>
                      <a:pt x="3088" y="1152"/>
                    </a:lnTo>
                    <a:lnTo>
                      <a:pt x="3094" y="1151"/>
                    </a:lnTo>
                    <a:lnTo>
                      <a:pt x="3098" y="1150"/>
                    </a:lnTo>
                    <a:lnTo>
                      <a:pt x="3102" y="1149"/>
                    </a:lnTo>
                    <a:lnTo>
                      <a:pt x="3105" y="1150"/>
                    </a:lnTo>
                    <a:lnTo>
                      <a:pt x="3108" y="1151"/>
                    </a:lnTo>
                    <a:lnTo>
                      <a:pt x="3111" y="1152"/>
                    </a:lnTo>
                    <a:lnTo>
                      <a:pt x="3116" y="1154"/>
                    </a:lnTo>
                    <a:lnTo>
                      <a:pt x="3116" y="1172"/>
                    </a:lnTo>
                    <a:lnTo>
                      <a:pt x="3117" y="1189"/>
                    </a:lnTo>
                    <a:lnTo>
                      <a:pt x="3118" y="1208"/>
                    </a:lnTo>
                    <a:lnTo>
                      <a:pt x="3120" y="1225"/>
                    </a:lnTo>
                    <a:lnTo>
                      <a:pt x="3122" y="1243"/>
                    </a:lnTo>
                    <a:lnTo>
                      <a:pt x="3124" y="1261"/>
                    </a:lnTo>
                    <a:lnTo>
                      <a:pt x="3126" y="1278"/>
                    </a:lnTo>
                    <a:lnTo>
                      <a:pt x="3129" y="1296"/>
                    </a:lnTo>
                    <a:lnTo>
                      <a:pt x="3143" y="1323"/>
                    </a:lnTo>
                    <a:lnTo>
                      <a:pt x="3153" y="1343"/>
                    </a:lnTo>
                    <a:lnTo>
                      <a:pt x="3160" y="1359"/>
                    </a:lnTo>
                    <a:lnTo>
                      <a:pt x="3166" y="1368"/>
                    </a:lnTo>
                    <a:lnTo>
                      <a:pt x="3170" y="1375"/>
                    </a:lnTo>
                    <a:lnTo>
                      <a:pt x="3174" y="1379"/>
                    </a:lnTo>
                    <a:lnTo>
                      <a:pt x="3178" y="1382"/>
                    </a:lnTo>
                    <a:lnTo>
                      <a:pt x="3182" y="1384"/>
                    </a:lnTo>
                    <a:lnTo>
                      <a:pt x="3182" y="1387"/>
                    </a:lnTo>
                    <a:lnTo>
                      <a:pt x="3182" y="1389"/>
                    </a:lnTo>
                    <a:lnTo>
                      <a:pt x="3182" y="1392"/>
                    </a:lnTo>
                    <a:lnTo>
                      <a:pt x="3182" y="1395"/>
                    </a:lnTo>
                    <a:lnTo>
                      <a:pt x="3182" y="1398"/>
                    </a:lnTo>
                    <a:lnTo>
                      <a:pt x="3182" y="1403"/>
                    </a:lnTo>
                    <a:lnTo>
                      <a:pt x="3182" y="1407"/>
                    </a:lnTo>
                    <a:lnTo>
                      <a:pt x="3182" y="1412"/>
                    </a:lnTo>
                    <a:lnTo>
                      <a:pt x="3175" y="1414"/>
                    </a:lnTo>
                    <a:lnTo>
                      <a:pt x="3166" y="1415"/>
                    </a:lnTo>
                    <a:lnTo>
                      <a:pt x="3158" y="1415"/>
                    </a:lnTo>
                    <a:lnTo>
                      <a:pt x="3149" y="1415"/>
                    </a:lnTo>
                    <a:lnTo>
                      <a:pt x="3138" y="1415"/>
                    </a:lnTo>
                    <a:lnTo>
                      <a:pt x="3129" y="1416"/>
                    </a:lnTo>
                    <a:lnTo>
                      <a:pt x="3119" y="1417"/>
                    </a:lnTo>
                    <a:lnTo>
                      <a:pt x="3109" y="1418"/>
                    </a:lnTo>
                    <a:lnTo>
                      <a:pt x="3109" y="1418"/>
                    </a:lnTo>
                    <a:lnTo>
                      <a:pt x="3108" y="1418"/>
                    </a:lnTo>
                    <a:lnTo>
                      <a:pt x="3107" y="1418"/>
                    </a:lnTo>
                    <a:lnTo>
                      <a:pt x="3105" y="1418"/>
                    </a:lnTo>
                    <a:lnTo>
                      <a:pt x="3103" y="1417"/>
                    </a:lnTo>
                    <a:lnTo>
                      <a:pt x="3101" y="1416"/>
                    </a:lnTo>
                    <a:lnTo>
                      <a:pt x="3098" y="1414"/>
                    </a:lnTo>
                    <a:lnTo>
                      <a:pt x="3096" y="1412"/>
                    </a:lnTo>
                    <a:close/>
                    <a:moveTo>
                      <a:pt x="1987" y="1310"/>
                    </a:moveTo>
                    <a:lnTo>
                      <a:pt x="1981" y="1307"/>
                    </a:lnTo>
                    <a:lnTo>
                      <a:pt x="1976" y="1304"/>
                    </a:lnTo>
                    <a:lnTo>
                      <a:pt x="1971" y="1300"/>
                    </a:lnTo>
                    <a:lnTo>
                      <a:pt x="1966" y="1295"/>
                    </a:lnTo>
                    <a:lnTo>
                      <a:pt x="1961" y="1291"/>
                    </a:lnTo>
                    <a:lnTo>
                      <a:pt x="1956" y="1286"/>
                    </a:lnTo>
                    <a:lnTo>
                      <a:pt x="1951" y="1281"/>
                    </a:lnTo>
                    <a:lnTo>
                      <a:pt x="1946" y="1276"/>
                    </a:lnTo>
                    <a:lnTo>
                      <a:pt x="1946" y="1271"/>
                    </a:lnTo>
                    <a:lnTo>
                      <a:pt x="1946" y="1266"/>
                    </a:lnTo>
                    <a:lnTo>
                      <a:pt x="1946" y="1261"/>
                    </a:lnTo>
                    <a:lnTo>
                      <a:pt x="1946" y="1255"/>
                    </a:lnTo>
                    <a:lnTo>
                      <a:pt x="1945" y="1249"/>
                    </a:lnTo>
                    <a:lnTo>
                      <a:pt x="1944" y="1242"/>
                    </a:lnTo>
                    <a:lnTo>
                      <a:pt x="1942" y="1236"/>
                    </a:lnTo>
                    <a:lnTo>
                      <a:pt x="1940" y="1228"/>
                    </a:lnTo>
                    <a:lnTo>
                      <a:pt x="1950" y="1226"/>
                    </a:lnTo>
                    <a:lnTo>
                      <a:pt x="1960" y="1223"/>
                    </a:lnTo>
                    <a:lnTo>
                      <a:pt x="1969" y="1221"/>
                    </a:lnTo>
                    <a:lnTo>
                      <a:pt x="1979" y="1218"/>
                    </a:lnTo>
                    <a:lnTo>
                      <a:pt x="1990" y="1214"/>
                    </a:lnTo>
                    <a:lnTo>
                      <a:pt x="2000" y="1211"/>
                    </a:lnTo>
                    <a:lnTo>
                      <a:pt x="2010" y="1207"/>
                    </a:lnTo>
                    <a:lnTo>
                      <a:pt x="2020" y="1202"/>
                    </a:lnTo>
                    <a:lnTo>
                      <a:pt x="2010" y="1199"/>
                    </a:lnTo>
                    <a:lnTo>
                      <a:pt x="1999" y="1195"/>
                    </a:lnTo>
                    <a:lnTo>
                      <a:pt x="1988" y="1191"/>
                    </a:lnTo>
                    <a:lnTo>
                      <a:pt x="1975" y="1187"/>
                    </a:lnTo>
                    <a:lnTo>
                      <a:pt x="1963" y="1182"/>
                    </a:lnTo>
                    <a:lnTo>
                      <a:pt x="1951" y="1178"/>
                    </a:lnTo>
                    <a:lnTo>
                      <a:pt x="1939" y="1173"/>
                    </a:lnTo>
                    <a:lnTo>
                      <a:pt x="1926" y="1168"/>
                    </a:lnTo>
                    <a:lnTo>
                      <a:pt x="1921" y="1155"/>
                    </a:lnTo>
                    <a:lnTo>
                      <a:pt x="1916" y="1142"/>
                    </a:lnTo>
                    <a:lnTo>
                      <a:pt x="1910" y="1129"/>
                    </a:lnTo>
                    <a:lnTo>
                      <a:pt x="1905" y="1116"/>
                    </a:lnTo>
                    <a:lnTo>
                      <a:pt x="1899" y="1103"/>
                    </a:lnTo>
                    <a:lnTo>
                      <a:pt x="1893" y="1088"/>
                    </a:lnTo>
                    <a:lnTo>
                      <a:pt x="1887" y="1074"/>
                    </a:lnTo>
                    <a:lnTo>
                      <a:pt x="1879" y="1059"/>
                    </a:lnTo>
                    <a:lnTo>
                      <a:pt x="1876" y="1059"/>
                    </a:lnTo>
                    <a:lnTo>
                      <a:pt x="1874" y="1058"/>
                    </a:lnTo>
                    <a:lnTo>
                      <a:pt x="1871" y="1057"/>
                    </a:lnTo>
                    <a:lnTo>
                      <a:pt x="1869" y="1055"/>
                    </a:lnTo>
                    <a:lnTo>
                      <a:pt x="1866" y="1053"/>
                    </a:lnTo>
                    <a:lnTo>
                      <a:pt x="1864" y="1051"/>
                    </a:lnTo>
                    <a:lnTo>
                      <a:pt x="1861" y="1049"/>
                    </a:lnTo>
                    <a:lnTo>
                      <a:pt x="1859" y="1045"/>
                    </a:lnTo>
                    <a:lnTo>
                      <a:pt x="1859" y="1037"/>
                    </a:lnTo>
                    <a:lnTo>
                      <a:pt x="1859" y="1029"/>
                    </a:lnTo>
                    <a:lnTo>
                      <a:pt x="1859" y="1020"/>
                    </a:lnTo>
                    <a:lnTo>
                      <a:pt x="1860" y="1011"/>
                    </a:lnTo>
                    <a:lnTo>
                      <a:pt x="1860" y="1002"/>
                    </a:lnTo>
                    <a:lnTo>
                      <a:pt x="1862" y="991"/>
                    </a:lnTo>
                    <a:lnTo>
                      <a:pt x="1863" y="981"/>
                    </a:lnTo>
                    <a:lnTo>
                      <a:pt x="1865" y="971"/>
                    </a:lnTo>
                    <a:lnTo>
                      <a:pt x="1873" y="971"/>
                    </a:lnTo>
                    <a:lnTo>
                      <a:pt x="1880" y="972"/>
                    </a:lnTo>
                    <a:lnTo>
                      <a:pt x="1889" y="973"/>
                    </a:lnTo>
                    <a:lnTo>
                      <a:pt x="1897" y="975"/>
                    </a:lnTo>
                    <a:lnTo>
                      <a:pt x="1905" y="977"/>
                    </a:lnTo>
                    <a:lnTo>
                      <a:pt x="1914" y="979"/>
                    </a:lnTo>
                    <a:lnTo>
                      <a:pt x="1923" y="982"/>
                    </a:lnTo>
                    <a:lnTo>
                      <a:pt x="1932" y="984"/>
                    </a:lnTo>
                    <a:lnTo>
                      <a:pt x="1935" y="987"/>
                    </a:lnTo>
                    <a:lnTo>
                      <a:pt x="1938" y="989"/>
                    </a:lnTo>
                    <a:lnTo>
                      <a:pt x="1941" y="992"/>
                    </a:lnTo>
                    <a:lnTo>
                      <a:pt x="1943" y="996"/>
                    </a:lnTo>
                    <a:lnTo>
                      <a:pt x="1946" y="999"/>
                    </a:lnTo>
                    <a:lnTo>
                      <a:pt x="1948" y="1003"/>
                    </a:lnTo>
                    <a:lnTo>
                      <a:pt x="1950" y="1007"/>
                    </a:lnTo>
                    <a:lnTo>
                      <a:pt x="1953" y="1012"/>
                    </a:lnTo>
                    <a:lnTo>
                      <a:pt x="1960" y="1015"/>
                    </a:lnTo>
                    <a:lnTo>
                      <a:pt x="1968" y="1018"/>
                    </a:lnTo>
                    <a:lnTo>
                      <a:pt x="1976" y="1022"/>
                    </a:lnTo>
                    <a:lnTo>
                      <a:pt x="1983" y="1026"/>
                    </a:lnTo>
                    <a:lnTo>
                      <a:pt x="1993" y="1030"/>
                    </a:lnTo>
                    <a:lnTo>
                      <a:pt x="2001" y="1035"/>
                    </a:lnTo>
                    <a:lnTo>
                      <a:pt x="2010" y="1040"/>
                    </a:lnTo>
                    <a:lnTo>
                      <a:pt x="2020" y="1045"/>
                    </a:lnTo>
                    <a:lnTo>
                      <a:pt x="2047" y="1070"/>
                    </a:lnTo>
                    <a:lnTo>
                      <a:pt x="2067" y="1089"/>
                    </a:lnTo>
                    <a:lnTo>
                      <a:pt x="2081" y="1104"/>
                    </a:lnTo>
                    <a:lnTo>
                      <a:pt x="2093" y="1114"/>
                    </a:lnTo>
                    <a:lnTo>
                      <a:pt x="2100" y="1123"/>
                    </a:lnTo>
                    <a:lnTo>
                      <a:pt x="2105" y="1130"/>
                    </a:lnTo>
                    <a:lnTo>
                      <a:pt x="2110" y="1138"/>
                    </a:lnTo>
                    <a:lnTo>
                      <a:pt x="2114" y="1148"/>
                    </a:lnTo>
                    <a:lnTo>
                      <a:pt x="2114" y="1155"/>
                    </a:lnTo>
                    <a:lnTo>
                      <a:pt x="2114" y="1163"/>
                    </a:lnTo>
                    <a:lnTo>
                      <a:pt x="2114" y="1170"/>
                    </a:lnTo>
                    <a:lnTo>
                      <a:pt x="2114" y="1178"/>
                    </a:lnTo>
                    <a:lnTo>
                      <a:pt x="2114" y="1185"/>
                    </a:lnTo>
                    <a:lnTo>
                      <a:pt x="2114" y="1193"/>
                    </a:lnTo>
                    <a:lnTo>
                      <a:pt x="2114" y="1201"/>
                    </a:lnTo>
                    <a:lnTo>
                      <a:pt x="2114" y="1208"/>
                    </a:lnTo>
                    <a:lnTo>
                      <a:pt x="2109" y="1209"/>
                    </a:lnTo>
                    <a:lnTo>
                      <a:pt x="2104" y="1210"/>
                    </a:lnTo>
                    <a:lnTo>
                      <a:pt x="2099" y="1211"/>
                    </a:lnTo>
                    <a:lnTo>
                      <a:pt x="2094" y="1213"/>
                    </a:lnTo>
                    <a:lnTo>
                      <a:pt x="2089" y="1215"/>
                    </a:lnTo>
                    <a:lnTo>
                      <a:pt x="2083" y="1217"/>
                    </a:lnTo>
                    <a:lnTo>
                      <a:pt x="2078" y="1219"/>
                    </a:lnTo>
                    <a:lnTo>
                      <a:pt x="2074" y="1222"/>
                    </a:lnTo>
                    <a:lnTo>
                      <a:pt x="2065" y="1244"/>
                    </a:lnTo>
                    <a:lnTo>
                      <a:pt x="2058" y="1262"/>
                    </a:lnTo>
                    <a:lnTo>
                      <a:pt x="2053" y="1274"/>
                    </a:lnTo>
                    <a:lnTo>
                      <a:pt x="2048" y="1283"/>
                    </a:lnTo>
                    <a:lnTo>
                      <a:pt x="2044" y="1291"/>
                    </a:lnTo>
                    <a:lnTo>
                      <a:pt x="2039" y="1297"/>
                    </a:lnTo>
                    <a:lnTo>
                      <a:pt x="2033" y="1303"/>
                    </a:lnTo>
                    <a:lnTo>
                      <a:pt x="2026" y="1310"/>
                    </a:lnTo>
                    <a:lnTo>
                      <a:pt x="2018" y="1312"/>
                    </a:lnTo>
                    <a:lnTo>
                      <a:pt x="2011" y="1314"/>
                    </a:lnTo>
                    <a:lnTo>
                      <a:pt x="2006" y="1315"/>
                    </a:lnTo>
                    <a:lnTo>
                      <a:pt x="2002" y="1315"/>
                    </a:lnTo>
                    <a:lnTo>
                      <a:pt x="1998" y="1315"/>
                    </a:lnTo>
                    <a:lnTo>
                      <a:pt x="1995" y="1314"/>
                    </a:lnTo>
                    <a:lnTo>
                      <a:pt x="1991" y="1312"/>
                    </a:lnTo>
                    <a:lnTo>
                      <a:pt x="1987" y="1310"/>
                    </a:lnTo>
                    <a:close/>
                    <a:moveTo>
                      <a:pt x="2127" y="1107"/>
                    </a:moveTo>
                    <a:lnTo>
                      <a:pt x="2115" y="1097"/>
                    </a:lnTo>
                    <a:lnTo>
                      <a:pt x="2103" y="1086"/>
                    </a:lnTo>
                    <a:lnTo>
                      <a:pt x="2090" y="1076"/>
                    </a:lnTo>
                    <a:lnTo>
                      <a:pt x="2077" y="1066"/>
                    </a:lnTo>
                    <a:lnTo>
                      <a:pt x="2064" y="1056"/>
                    </a:lnTo>
                    <a:lnTo>
                      <a:pt x="2052" y="1045"/>
                    </a:lnTo>
                    <a:lnTo>
                      <a:pt x="2040" y="1035"/>
                    </a:lnTo>
                    <a:lnTo>
                      <a:pt x="2026" y="1025"/>
                    </a:lnTo>
                    <a:lnTo>
                      <a:pt x="2026" y="1017"/>
                    </a:lnTo>
                    <a:lnTo>
                      <a:pt x="2026" y="1009"/>
                    </a:lnTo>
                    <a:lnTo>
                      <a:pt x="2026" y="1000"/>
                    </a:lnTo>
                    <a:lnTo>
                      <a:pt x="2026" y="990"/>
                    </a:lnTo>
                    <a:lnTo>
                      <a:pt x="2026" y="981"/>
                    </a:lnTo>
                    <a:lnTo>
                      <a:pt x="2026" y="971"/>
                    </a:lnTo>
                    <a:lnTo>
                      <a:pt x="2026" y="961"/>
                    </a:lnTo>
                    <a:lnTo>
                      <a:pt x="2026" y="951"/>
                    </a:lnTo>
                    <a:lnTo>
                      <a:pt x="2035" y="939"/>
                    </a:lnTo>
                    <a:lnTo>
                      <a:pt x="2043" y="931"/>
                    </a:lnTo>
                    <a:lnTo>
                      <a:pt x="2048" y="925"/>
                    </a:lnTo>
                    <a:lnTo>
                      <a:pt x="2053" y="920"/>
                    </a:lnTo>
                    <a:lnTo>
                      <a:pt x="2057" y="917"/>
                    </a:lnTo>
                    <a:lnTo>
                      <a:pt x="2062" y="915"/>
                    </a:lnTo>
                    <a:lnTo>
                      <a:pt x="2067" y="912"/>
                    </a:lnTo>
                    <a:lnTo>
                      <a:pt x="2074" y="910"/>
                    </a:lnTo>
                    <a:lnTo>
                      <a:pt x="2078" y="910"/>
                    </a:lnTo>
                    <a:lnTo>
                      <a:pt x="2083" y="911"/>
                    </a:lnTo>
                    <a:lnTo>
                      <a:pt x="2089" y="913"/>
                    </a:lnTo>
                    <a:lnTo>
                      <a:pt x="2094" y="914"/>
                    </a:lnTo>
                    <a:lnTo>
                      <a:pt x="2099" y="916"/>
                    </a:lnTo>
                    <a:lnTo>
                      <a:pt x="2104" y="919"/>
                    </a:lnTo>
                    <a:lnTo>
                      <a:pt x="2109" y="921"/>
                    </a:lnTo>
                    <a:lnTo>
                      <a:pt x="2114" y="923"/>
                    </a:lnTo>
                    <a:lnTo>
                      <a:pt x="2121" y="929"/>
                    </a:lnTo>
                    <a:lnTo>
                      <a:pt x="2129" y="935"/>
                    </a:lnTo>
                    <a:lnTo>
                      <a:pt x="2136" y="941"/>
                    </a:lnTo>
                    <a:lnTo>
                      <a:pt x="2145" y="949"/>
                    </a:lnTo>
                    <a:lnTo>
                      <a:pt x="2152" y="956"/>
                    </a:lnTo>
                    <a:lnTo>
                      <a:pt x="2160" y="963"/>
                    </a:lnTo>
                    <a:lnTo>
                      <a:pt x="2167" y="970"/>
                    </a:lnTo>
                    <a:lnTo>
                      <a:pt x="2174" y="978"/>
                    </a:lnTo>
                    <a:lnTo>
                      <a:pt x="2179" y="978"/>
                    </a:lnTo>
                    <a:lnTo>
                      <a:pt x="2184" y="978"/>
                    </a:lnTo>
                    <a:lnTo>
                      <a:pt x="2191" y="978"/>
                    </a:lnTo>
                    <a:lnTo>
                      <a:pt x="2196" y="978"/>
                    </a:lnTo>
                    <a:lnTo>
                      <a:pt x="2202" y="979"/>
                    </a:lnTo>
                    <a:lnTo>
                      <a:pt x="2208" y="980"/>
                    </a:lnTo>
                    <a:lnTo>
                      <a:pt x="2214" y="982"/>
                    </a:lnTo>
                    <a:lnTo>
                      <a:pt x="2221" y="984"/>
                    </a:lnTo>
                    <a:lnTo>
                      <a:pt x="2224" y="987"/>
                    </a:lnTo>
                    <a:lnTo>
                      <a:pt x="2226" y="990"/>
                    </a:lnTo>
                    <a:lnTo>
                      <a:pt x="2229" y="994"/>
                    </a:lnTo>
                    <a:lnTo>
                      <a:pt x="2232" y="999"/>
                    </a:lnTo>
                    <a:lnTo>
                      <a:pt x="2235" y="1004"/>
                    </a:lnTo>
                    <a:lnTo>
                      <a:pt x="2240" y="1009"/>
                    </a:lnTo>
                    <a:lnTo>
                      <a:pt x="2244" y="1014"/>
                    </a:lnTo>
                    <a:lnTo>
                      <a:pt x="2249" y="1018"/>
                    </a:lnTo>
                    <a:lnTo>
                      <a:pt x="2249" y="1026"/>
                    </a:lnTo>
                    <a:lnTo>
                      <a:pt x="2249" y="1033"/>
                    </a:lnTo>
                    <a:lnTo>
                      <a:pt x="2248" y="1041"/>
                    </a:lnTo>
                    <a:lnTo>
                      <a:pt x="2248" y="1049"/>
                    </a:lnTo>
                    <a:lnTo>
                      <a:pt x="2247" y="1057"/>
                    </a:lnTo>
                    <a:lnTo>
                      <a:pt x="2246" y="1064"/>
                    </a:lnTo>
                    <a:lnTo>
                      <a:pt x="2244" y="1072"/>
                    </a:lnTo>
                    <a:lnTo>
                      <a:pt x="2242" y="1079"/>
                    </a:lnTo>
                    <a:lnTo>
                      <a:pt x="2236" y="1082"/>
                    </a:lnTo>
                    <a:lnTo>
                      <a:pt x="2231" y="1084"/>
                    </a:lnTo>
                    <a:lnTo>
                      <a:pt x="2226" y="1087"/>
                    </a:lnTo>
                    <a:lnTo>
                      <a:pt x="2221" y="1090"/>
                    </a:lnTo>
                    <a:lnTo>
                      <a:pt x="2215" y="1093"/>
                    </a:lnTo>
                    <a:lnTo>
                      <a:pt x="2209" y="1098"/>
                    </a:lnTo>
                    <a:lnTo>
                      <a:pt x="2202" y="1102"/>
                    </a:lnTo>
                    <a:lnTo>
                      <a:pt x="2195" y="1107"/>
                    </a:lnTo>
                    <a:lnTo>
                      <a:pt x="2188" y="1107"/>
                    </a:lnTo>
                    <a:lnTo>
                      <a:pt x="2179" y="1107"/>
                    </a:lnTo>
                    <a:lnTo>
                      <a:pt x="2172" y="1107"/>
                    </a:lnTo>
                    <a:lnTo>
                      <a:pt x="2164" y="1107"/>
                    </a:lnTo>
                    <a:lnTo>
                      <a:pt x="2155" y="1107"/>
                    </a:lnTo>
                    <a:lnTo>
                      <a:pt x="2147" y="1107"/>
                    </a:lnTo>
                    <a:lnTo>
                      <a:pt x="2138" y="1107"/>
                    </a:lnTo>
                    <a:lnTo>
                      <a:pt x="2127" y="1107"/>
                    </a:lnTo>
                    <a:close/>
                    <a:moveTo>
                      <a:pt x="1711" y="1025"/>
                    </a:moveTo>
                    <a:lnTo>
                      <a:pt x="1708" y="1018"/>
                    </a:lnTo>
                    <a:lnTo>
                      <a:pt x="1705" y="1010"/>
                    </a:lnTo>
                    <a:lnTo>
                      <a:pt x="1701" y="1002"/>
                    </a:lnTo>
                    <a:lnTo>
                      <a:pt x="1697" y="993"/>
                    </a:lnTo>
                    <a:lnTo>
                      <a:pt x="1692" y="985"/>
                    </a:lnTo>
                    <a:lnTo>
                      <a:pt x="1688" y="976"/>
                    </a:lnTo>
                    <a:lnTo>
                      <a:pt x="1682" y="967"/>
                    </a:lnTo>
                    <a:lnTo>
                      <a:pt x="1677" y="958"/>
                    </a:lnTo>
                    <a:lnTo>
                      <a:pt x="1677" y="948"/>
                    </a:lnTo>
                    <a:lnTo>
                      <a:pt x="1677" y="937"/>
                    </a:lnTo>
                    <a:lnTo>
                      <a:pt x="1677" y="927"/>
                    </a:lnTo>
                    <a:lnTo>
                      <a:pt x="1676" y="917"/>
                    </a:lnTo>
                    <a:lnTo>
                      <a:pt x="1675" y="907"/>
                    </a:lnTo>
                    <a:lnTo>
                      <a:pt x="1674" y="897"/>
                    </a:lnTo>
                    <a:lnTo>
                      <a:pt x="1672" y="886"/>
                    </a:lnTo>
                    <a:lnTo>
                      <a:pt x="1670" y="876"/>
                    </a:lnTo>
                    <a:lnTo>
                      <a:pt x="1673" y="863"/>
                    </a:lnTo>
                    <a:lnTo>
                      <a:pt x="1675" y="850"/>
                    </a:lnTo>
                    <a:lnTo>
                      <a:pt x="1678" y="835"/>
                    </a:lnTo>
                    <a:lnTo>
                      <a:pt x="1680" y="821"/>
                    </a:lnTo>
                    <a:lnTo>
                      <a:pt x="1683" y="806"/>
                    </a:lnTo>
                    <a:lnTo>
                      <a:pt x="1686" y="791"/>
                    </a:lnTo>
                    <a:lnTo>
                      <a:pt x="1689" y="776"/>
                    </a:lnTo>
                    <a:lnTo>
                      <a:pt x="1691" y="761"/>
                    </a:lnTo>
                    <a:lnTo>
                      <a:pt x="1701" y="756"/>
                    </a:lnTo>
                    <a:lnTo>
                      <a:pt x="1711" y="751"/>
                    </a:lnTo>
                    <a:lnTo>
                      <a:pt x="1721" y="746"/>
                    </a:lnTo>
                    <a:lnTo>
                      <a:pt x="1731" y="740"/>
                    </a:lnTo>
                    <a:lnTo>
                      <a:pt x="1741" y="735"/>
                    </a:lnTo>
                    <a:lnTo>
                      <a:pt x="1751" y="730"/>
                    </a:lnTo>
                    <a:lnTo>
                      <a:pt x="1761" y="725"/>
                    </a:lnTo>
                    <a:lnTo>
                      <a:pt x="1771" y="720"/>
                    </a:lnTo>
                    <a:lnTo>
                      <a:pt x="1774" y="723"/>
                    </a:lnTo>
                    <a:lnTo>
                      <a:pt x="1776" y="725"/>
                    </a:lnTo>
                    <a:lnTo>
                      <a:pt x="1778" y="728"/>
                    </a:lnTo>
                    <a:lnTo>
                      <a:pt x="1781" y="730"/>
                    </a:lnTo>
                    <a:lnTo>
                      <a:pt x="1783" y="733"/>
                    </a:lnTo>
                    <a:lnTo>
                      <a:pt x="1787" y="735"/>
                    </a:lnTo>
                    <a:lnTo>
                      <a:pt x="1789" y="738"/>
                    </a:lnTo>
                    <a:lnTo>
                      <a:pt x="1792" y="740"/>
                    </a:lnTo>
                    <a:lnTo>
                      <a:pt x="1792" y="766"/>
                    </a:lnTo>
                    <a:lnTo>
                      <a:pt x="1791" y="792"/>
                    </a:lnTo>
                    <a:lnTo>
                      <a:pt x="1789" y="819"/>
                    </a:lnTo>
                    <a:lnTo>
                      <a:pt x="1788" y="847"/>
                    </a:lnTo>
                    <a:lnTo>
                      <a:pt x="1785" y="874"/>
                    </a:lnTo>
                    <a:lnTo>
                      <a:pt x="1783" y="902"/>
                    </a:lnTo>
                    <a:lnTo>
                      <a:pt x="1780" y="929"/>
                    </a:lnTo>
                    <a:lnTo>
                      <a:pt x="1778" y="958"/>
                    </a:lnTo>
                    <a:lnTo>
                      <a:pt x="1778" y="960"/>
                    </a:lnTo>
                    <a:lnTo>
                      <a:pt x="1779" y="963"/>
                    </a:lnTo>
                    <a:lnTo>
                      <a:pt x="1780" y="965"/>
                    </a:lnTo>
                    <a:lnTo>
                      <a:pt x="1782" y="968"/>
                    </a:lnTo>
                    <a:lnTo>
                      <a:pt x="1784" y="972"/>
                    </a:lnTo>
                    <a:lnTo>
                      <a:pt x="1787" y="975"/>
                    </a:lnTo>
                    <a:lnTo>
                      <a:pt x="1789" y="980"/>
                    </a:lnTo>
                    <a:lnTo>
                      <a:pt x="1792" y="984"/>
                    </a:lnTo>
                    <a:lnTo>
                      <a:pt x="1792" y="989"/>
                    </a:lnTo>
                    <a:lnTo>
                      <a:pt x="1792" y="994"/>
                    </a:lnTo>
                    <a:lnTo>
                      <a:pt x="1792" y="1001"/>
                    </a:lnTo>
                    <a:lnTo>
                      <a:pt x="1791" y="1006"/>
                    </a:lnTo>
                    <a:lnTo>
                      <a:pt x="1790" y="1012"/>
                    </a:lnTo>
                    <a:lnTo>
                      <a:pt x="1789" y="1018"/>
                    </a:lnTo>
                    <a:lnTo>
                      <a:pt x="1787" y="1025"/>
                    </a:lnTo>
                    <a:lnTo>
                      <a:pt x="1784" y="1032"/>
                    </a:lnTo>
                    <a:lnTo>
                      <a:pt x="1777" y="1032"/>
                    </a:lnTo>
                    <a:lnTo>
                      <a:pt x="1768" y="1032"/>
                    </a:lnTo>
                    <a:lnTo>
                      <a:pt x="1760" y="1031"/>
                    </a:lnTo>
                    <a:lnTo>
                      <a:pt x="1751" y="1031"/>
                    </a:lnTo>
                    <a:lnTo>
                      <a:pt x="1741" y="1030"/>
                    </a:lnTo>
                    <a:lnTo>
                      <a:pt x="1730" y="1029"/>
                    </a:lnTo>
                    <a:lnTo>
                      <a:pt x="1721" y="1027"/>
                    </a:lnTo>
                    <a:lnTo>
                      <a:pt x="1711" y="1025"/>
                    </a:lnTo>
                    <a:close/>
                    <a:moveTo>
                      <a:pt x="1516" y="999"/>
                    </a:moveTo>
                    <a:lnTo>
                      <a:pt x="1508" y="990"/>
                    </a:lnTo>
                    <a:lnTo>
                      <a:pt x="1501" y="981"/>
                    </a:lnTo>
                    <a:lnTo>
                      <a:pt x="1494" y="973"/>
                    </a:lnTo>
                    <a:lnTo>
                      <a:pt x="1486" y="963"/>
                    </a:lnTo>
                    <a:lnTo>
                      <a:pt x="1478" y="954"/>
                    </a:lnTo>
                    <a:lnTo>
                      <a:pt x="1470" y="943"/>
                    </a:lnTo>
                    <a:lnTo>
                      <a:pt x="1463" y="933"/>
                    </a:lnTo>
                    <a:lnTo>
                      <a:pt x="1455" y="923"/>
                    </a:lnTo>
                    <a:lnTo>
                      <a:pt x="1456" y="921"/>
                    </a:lnTo>
                    <a:lnTo>
                      <a:pt x="1457" y="917"/>
                    </a:lnTo>
                    <a:lnTo>
                      <a:pt x="1458" y="914"/>
                    </a:lnTo>
                    <a:lnTo>
                      <a:pt x="1460" y="909"/>
                    </a:lnTo>
                    <a:lnTo>
                      <a:pt x="1462" y="905"/>
                    </a:lnTo>
                    <a:lnTo>
                      <a:pt x="1464" y="900"/>
                    </a:lnTo>
                    <a:lnTo>
                      <a:pt x="1466" y="894"/>
                    </a:lnTo>
                    <a:lnTo>
                      <a:pt x="1469" y="889"/>
                    </a:lnTo>
                    <a:lnTo>
                      <a:pt x="1476" y="889"/>
                    </a:lnTo>
                    <a:lnTo>
                      <a:pt x="1485" y="889"/>
                    </a:lnTo>
                    <a:lnTo>
                      <a:pt x="1492" y="890"/>
                    </a:lnTo>
                    <a:lnTo>
                      <a:pt x="1500" y="890"/>
                    </a:lnTo>
                    <a:lnTo>
                      <a:pt x="1508" y="891"/>
                    </a:lnTo>
                    <a:lnTo>
                      <a:pt x="1517" y="892"/>
                    </a:lnTo>
                    <a:lnTo>
                      <a:pt x="1526" y="894"/>
                    </a:lnTo>
                    <a:lnTo>
                      <a:pt x="1537" y="897"/>
                    </a:lnTo>
                    <a:lnTo>
                      <a:pt x="1537" y="883"/>
                    </a:lnTo>
                    <a:lnTo>
                      <a:pt x="1537" y="870"/>
                    </a:lnTo>
                    <a:lnTo>
                      <a:pt x="1537" y="856"/>
                    </a:lnTo>
                    <a:lnTo>
                      <a:pt x="1537" y="841"/>
                    </a:lnTo>
                    <a:lnTo>
                      <a:pt x="1538" y="826"/>
                    </a:lnTo>
                    <a:lnTo>
                      <a:pt x="1539" y="812"/>
                    </a:lnTo>
                    <a:lnTo>
                      <a:pt x="1541" y="797"/>
                    </a:lnTo>
                    <a:lnTo>
                      <a:pt x="1543" y="781"/>
                    </a:lnTo>
                    <a:lnTo>
                      <a:pt x="1548" y="781"/>
                    </a:lnTo>
                    <a:lnTo>
                      <a:pt x="1554" y="781"/>
                    </a:lnTo>
                    <a:lnTo>
                      <a:pt x="1560" y="781"/>
                    </a:lnTo>
                    <a:lnTo>
                      <a:pt x="1567" y="780"/>
                    </a:lnTo>
                    <a:lnTo>
                      <a:pt x="1574" y="779"/>
                    </a:lnTo>
                    <a:lnTo>
                      <a:pt x="1581" y="778"/>
                    </a:lnTo>
                    <a:lnTo>
                      <a:pt x="1589" y="776"/>
                    </a:lnTo>
                    <a:lnTo>
                      <a:pt x="1597" y="774"/>
                    </a:lnTo>
                    <a:lnTo>
                      <a:pt x="1603" y="779"/>
                    </a:lnTo>
                    <a:lnTo>
                      <a:pt x="1608" y="782"/>
                    </a:lnTo>
                    <a:lnTo>
                      <a:pt x="1612" y="785"/>
                    </a:lnTo>
                    <a:lnTo>
                      <a:pt x="1615" y="788"/>
                    </a:lnTo>
                    <a:lnTo>
                      <a:pt x="1617" y="792"/>
                    </a:lnTo>
                    <a:lnTo>
                      <a:pt x="1619" y="797"/>
                    </a:lnTo>
                    <a:lnTo>
                      <a:pt x="1621" y="802"/>
                    </a:lnTo>
                    <a:lnTo>
                      <a:pt x="1623" y="808"/>
                    </a:lnTo>
                    <a:lnTo>
                      <a:pt x="1623" y="818"/>
                    </a:lnTo>
                    <a:lnTo>
                      <a:pt x="1623" y="828"/>
                    </a:lnTo>
                    <a:lnTo>
                      <a:pt x="1623" y="838"/>
                    </a:lnTo>
                    <a:lnTo>
                      <a:pt x="1622" y="849"/>
                    </a:lnTo>
                    <a:lnTo>
                      <a:pt x="1622" y="859"/>
                    </a:lnTo>
                    <a:lnTo>
                      <a:pt x="1620" y="869"/>
                    </a:lnTo>
                    <a:lnTo>
                      <a:pt x="1619" y="879"/>
                    </a:lnTo>
                    <a:lnTo>
                      <a:pt x="1617" y="889"/>
                    </a:lnTo>
                    <a:lnTo>
                      <a:pt x="1612" y="894"/>
                    </a:lnTo>
                    <a:lnTo>
                      <a:pt x="1607" y="900"/>
                    </a:lnTo>
                    <a:lnTo>
                      <a:pt x="1601" y="905"/>
                    </a:lnTo>
                    <a:lnTo>
                      <a:pt x="1596" y="910"/>
                    </a:lnTo>
                    <a:lnTo>
                      <a:pt x="1590" y="915"/>
                    </a:lnTo>
                    <a:lnTo>
                      <a:pt x="1583" y="920"/>
                    </a:lnTo>
                    <a:lnTo>
                      <a:pt x="1577" y="925"/>
                    </a:lnTo>
                    <a:lnTo>
                      <a:pt x="1569" y="930"/>
                    </a:lnTo>
                    <a:lnTo>
                      <a:pt x="1554" y="955"/>
                    </a:lnTo>
                    <a:lnTo>
                      <a:pt x="1543" y="973"/>
                    </a:lnTo>
                    <a:lnTo>
                      <a:pt x="1533" y="986"/>
                    </a:lnTo>
                    <a:lnTo>
                      <a:pt x="1527" y="994"/>
                    </a:lnTo>
                    <a:lnTo>
                      <a:pt x="1523" y="1000"/>
                    </a:lnTo>
                    <a:lnTo>
                      <a:pt x="1520" y="1001"/>
                    </a:lnTo>
                    <a:lnTo>
                      <a:pt x="1518" y="1001"/>
                    </a:lnTo>
                    <a:lnTo>
                      <a:pt x="1516" y="999"/>
                    </a:lnTo>
                    <a:close/>
                    <a:moveTo>
                      <a:pt x="2363" y="1005"/>
                    </a:moveTo>
                    <a:lnTo>
                      <a:pt x="2354" y="999"/>
                    </a:lnTo>
                    <a:lnTo>
                      <a:pt x="2347" y="992"/>
                    </a:lnTo>
                    <a:lnTo>
                      <a:pt x="2343" y="988"/>
                    </a:lnTo>
                    <a:lnTo>
                      <a:pt x="2339" y="984"/>
                    </a:lnTo>
                    <a:lnTo>
                      <a:pt x="2335" y="980"/>
                    </a:lnTo>
                    <a:lnTo>
                      <a:pt x="2333" y="976"/>
                    </a:lnTo>
                    <a:lnTo>
                      <a:pt x="2331" y="971"/>
                    </a:lnTo>
                    <a:lnTo>
                      <a:pt x="2329" y="964"/>
                    </a:lnTo>
                    <a:lnTo>
                      <a:pt x="2332" y="957"/>
                    </a:lnTo>
                    <a:lnTo>
                      <a:pt x="2335" y="949"/>
                    </a:lnTo>
                    <a:lnTo>
                      <a:pt x="2340" y="941"/>
                    </a:lnTo>
                    <a:lnTo>
                      <a:pt x="2344" y="933"/>
                    </a:lnTo>
                    <a:lnTo>
                      <a:pt x="2348" y="926"/>
                    </a:lnTo>
                    <a:lnTo>
                      <a:pt x="2353" y="918"/>
                    </a:lnTo>
                    <a:lnTo>
                      <a:pt x="2358" y="911"/>
                    </a:lnTo>
                    <a:lnTo>
                      <a:pt x="2363" y="903"/>
                    </a:lnTo>
                    <a:lnTo>
                      <a:pt x="2368" y="903"/>
                    </a:lnTo>
                    <a:lnTo>
                      <a:pt x="2373" y="902"/>
                    </a:lnTo>
                    <a:lnTo>
                      <a:pt x="2378" y="901"/>
                    </a:lnTo>
                    <a:lnTo>
                      <a:pt x="2383" y="899"/>
                    </a:lnTo>
                    <a:lnTo>
                      <a:pt x="2387" y="897"/>
                    </a:lnTo>
                    <a:lnTo>
                      <a:pt x="2393" y="894"/>
                    </a:lnTo>
                    <a:lnTo>
                      <a:pt x="2398" y="892"/>
                    </a:lnTo>
                    <a:lnTo>
                      <a:pt x="2403" y="889"/>
                    </a:lnTo>
                    <a:lnTo>
                      <a:pt x="2406" y="894"/>
                    </a:lnTo>
                    <a:lnTo>
                      <a:pt x="2409" y="900"/>
                    </a:lnTo>
                    <a:lnTo>
                      <a:pt x="2413" y="906"/>
                    </a:lnTo>
                    <a:lnTo>
                      <a:pt x="2417" y="911"/>
                    </a:lnTo>
                    <a:lnTo>
                      <a:pt x="2422" y="917"/>
                    </a:lnTo>
                    <a:lnTo>
                      <a:pt x="2426" y="923"/>
                    </a:lnTo>
                    <a:lnTo>
                      <a:pt x="2431" y="930"/>
                    </a:lnTo>
                    <a:lnTo>
                      <a:pt x="2436" y="937"/>
                    </a:lnTo>
                    <a:lnTo>
                      <a:pt x="2433" y="944"/>
                    </a:lnTo>
                    <a:lnTo>
                      <a:pt x="2430" y="953"/>
                    </a:lnTo>
                    <a:lnTo>
                      <a:pt x="2426" y="961"/>
                    </a:lnTo>
                    <a:lnTo>
                      <a:pt x="2422" y="968"/>
                    </a:lnTo>
                    <a:lnTo>
                      <a:pt x="2418" y="977"/>
                    </a:lnTo>
                    <a:lnTo>
                      <a:pt x="2413" y="985"/>
                    </a:lnTo>
                    <a:lnTo>
                      <a:pt x="2408" y="996"/>
                    </a:lnTo>
                    <a:lnTo>
                      <a:pt x="2403" y="1005"/>
                    </a:lnTo>
                    <a:lnTo>
                      <a:pt x="2398" y="1005"/>
                    </a:lnTo>
                    <a:lnTo>
                      <a:pt x="2393" y="1005"/>
                    </a:lnTo>
                    <a:lnTo>
                      <a:pt x="2387" y="1005"/>
                    </a:lnTo>
                    <a:lnTo>
                      <a:pt x="2383" y="1005"/>
                    </a:lnTo>
                    <a:lnTo>
                      <a:pt x="2378" y="1005"/>
                    </a:lnTo>
                    <a:lnTo>
                      <a:pt x="2373" y="1005"/>
                    </a:lnTo>
                    <a:lnTo>
                      <a:pt x="2368" y="1005"/>
                    </a:lnTo>
                    <a:lnTo>
                      <a:pt x="2363" y="1005"/>
                    </a:lnTo>
                    <a:close/>
                    <a:moveTo>
                      <a:pt x="1422" y="740"/>
                    </a:moveTo>
                    <a:lnTo>
                      <a:pt x="1421" y="740"/>
                    </a:lnTo>
                    <a:lnTo>
                      <a:pt x="1420" y="739"/>
                    </a:lnTo>
                    <a:lnTo>
                      <a:pt x="1419" y="738"/>
                    </a:lnTo>
                    <a:lnTo>
                      <a:pt x="1417" y="736"/>
                    </a:lnTo>
                    <a:lnTo>
                      <a:pt x="1415" y="734"/>
                    </a:lnTo>
                    <a:lnTo>
                      <a:pt x="1413" y="732"/>
                    </a:lnTo>
                    <a:lnTo>
                      <a:pt x="1411" y="729"/>
                    </a:lnTo>
                    <a:lnTo>
                      <a:pt x="1408" y="727"/>
                    </a:lnTo>
                    <a:lnTo>
                      <a:pt x="1408" y="719"/>
                    </a:lnTo>
                    <a:lnTo>
                      <a:pt x="1408" y="712"/>
                    </a:lnTo>
                    <a:lnTo>
                      <a:pt x="1409" y="704"/>
                    </a:lnTo>
                    <a:lnTo>
                      <a:pt x="1409" y="696"/>
                    </a:lnTo>
                    <a:lnTo>
                      <a:pt x="1410" y="687"/>
                    </a:lnTo>
                    <a:lnTo>
                      <a:pt x="1411" y="678"/>
                    </a:lnTo>
                    <a:lnTo>
                      <a:pt x="1413" y="669"/>
                    </a:lnTo>
                    <a:lnTo>
                      <a:pt x="1415" y="659"/>
                    </a:lnTo>
                    <a:lnTo>
                      <a:pt x="1420" y="662"/>
                    </a:lnTo>
                    <a:lnTo>
                      <a:pt x="1425" y="664"/>
                    </a:lnTo>
                    <a:lnTo>
                      <a:pt x="1430" y="667"/>
                    </a:lnTo>
                    <a:lnTo>
                      <a:pt x="1436" y="669"/>
                    </a:lnTo>
                    <a:lnTo>
                      <a:pt x="1441" y="672"/>
                    </a:lnTo>
                    <a:lnTo>
                      <a:pt x="1446" y="674"/>
                    </a:lnTo>
                    <a:lnTo>
                      <a:pt x="1451" y="677"/>
                    </a:lnTo>
                    <a:lnTo>
                      <a:pt x="1455" y="679"/>
                    </a:lnTo>
                    <a:lnTo>
                      <a:pt x="1456" y="687"/>
                    </a:lnTo>
                    <a:lnTo>
                      <a:pt x="1456" y="695"/>
                    </a:lnTo>
                    <a:lnTo>
                      <a:pt x="1456" y="703"/>
                    </a:lnTo>
                    <a:lnTo>
                      <a:pt x="1456" y="710"/>
                    </a:lnTo>
                    <a:lnTo>
                      <a:pt x="1457" y="718"/>
                    </a:lnTo>
                    <a:lnTo>
                      <a:pt x="1458" y="725"/>
                    </a:lnTo>
                    <a:lnTo>
                      <a:pt x="1460" y="733"/>
                    </a:lnTo>
                    <a:lnTo>
                      <a:pt x="1462" y="740"/>
                    </a:lnTo>
                    <a:lnTo>
                      <a:pt x="1457" y="740"/>
                    </a:lnTo>
                    <a:lnTo>
                      <a:pt x="1452" y="740"/>
                    </a:lnTo>
                    <a:lnTo>
                      <a:pt x="1447" y="740"/>
                    </a:lnTo>
                    <a:lnTo>
                      <a:pt x="1442" y="740"/>
                    </a:lnTo>
                    <a:lnTo>
                      <a:pt x="1437" y="740"/>
                    </a:lnTo>
                    <a:lnTo>
                      <a:pt x="1431" y="740"/>
                    </a:lnTo>
                    <a:lnTo>
                      <a:pt x="1426" y="740"/>
                    </a:lnTo>
                    <a:lnTo>
                      <a:pt x="1422" y="740"/>
                    </a:lnTo>
                    <a:close/>
                    <a:moveTo>
                      <a:pt x="1617" y="740"/>
                    </a:moveTo>
                    <a:lnTo>
                      <a:pt x="1611" y="737"/>
                    </a:lnTo>
                    <a:lnTo>
                      <a:pt x="1606" y="734"/>
                    </a:lnTo>
                    <a:lnTo>
                      <a:pt x="1599" y="730"/>
                    </a:lnTo>
                    <a:lnTo>
                      <a:pt x="1593" y="726"/>
                    </a:lnTo>
                    <a:lnTo>
                      <a:pt x="1586" y="721"/>
                    </a:lnTo>
                    <a:lnTo>
                      <a:pt x="1578" y="717"/>
                    </a:lnTo>
                    <a:lnTo>
                      <a:pt x="1570" y="712"/>
                    </a:lnTo>
                    <a:lnTo>
                      <a:pt x="1563" y="707"/>
                    </a:lnTo>
                    <a:lnTo>
                      <a:pt x="1563" y="702"/>
                    </a:lnTo>
                    <a:lnTo>
                      <a:pt x="1562" y="697"/>
                    </a:lnTo>
                    <a:lnTo>
                      <a:pt x="1560" y="691"/>
                    </a:lnTo>
                    <a:lnTo>
                      <a:pt x="1559" y="686"/>
                    </a:lnTo>
                    <a:lnTo>
                      <a:pt x="1557" y="681"/>
                    </a:lnTo>
                    <a:lnTo>
                      <a:pt x="1555" y="676"/>
                    </a:lnTo>
                    <a:lnTo>
                      <a:pt x="1552" y="671"/>
                    </a:lnTo>
                    <a:lnTo>
                      <a:pt x="1550" y="666"/>
                    </a:lnTo>
                    <a:lnTo>
                      <a:pt x="1552" y="661"/>
                    </a:lnTo>
                    <a:lnTo>
                      <a:pt x="1556" y="655"/>
                    </a:lnTo>
                    <a:lnTo>
                      <a:pt x="1560" y="649"/>
                    </a:lnTo>
                    <a:lnTo>
                      <a:pt x="1564" y="641"/>
                    </a:lnTo>
                    <a:lnTo>
                      <a:pt x="1568" y="634"/>
                    </a:lnTo>
                    <a:lnTo>
                      <a:pt x="1573" y="627"/>
                    </a:lnTo>
                    <a:lnTo>
                      <a:pt x="1578" y="619"/>
                    </a:lnTo>
                    <a:lnTo>
                      <a:pt x="1583" y="612"/>
                    </a:lnTo>
                    <a:lnTo>
                      <a:pt x="1592" y="607"/>
                    </a:lnTo>
                    <a:lnTo>
                      <a:pt x="1600" y="604"/>
                    </a:lnTo>
                    <a:lnTo>
                      <a:pt x="1606" y="602"/>
                    </a:lnTo>
                    <a:lnTo>
                      <a:pt x="1612" y="600"/>
                    </a:lnTo>
                    <a:lnTo>
                      <a:pt x="1620" y="599"/>
                    </a:lnTo>
                    <a:lnTo>
                      <a:pt x="1629" y="599"/>
                    </a:lnTo>
                    <a:lnTo>
                      <a:pt x="1642" y="599"/>
                    </a:lnTo>
                    <a:lnTo>
                      <a:pt x="1657" y="598"/>
                    </a:lnTo>
                    <a:lnTo>
                      <a:pt x="1660" y="601"/>
                    </a:lnTo>
                    <a:lnTo>
                      <a:pt x="1662" y="603"/>
                    </a:lnTo>
                    <a:lnTo>
                      <a:pt x="1665" y="606"/>
                    </a:lnTo>
                    <a:lnTo>
                      <a:pt x="1667" y="608"/>
                    </a:lnTo>
                    <a:lnTo>
                      <a:pt x="1669" y="611"/>
                    </a:lnTo>
                    <a:lnTo>
                      <a:pt x="1672" y="613"/>
                    </a:lnTo>
                    <a:lnTo>
                      <a:pt x="1674" y="616"/>
                    </a:lnTo>
                    <a:lnTo>
                      <a:pt x="1677" y="618"/>
                    </a:lnTo>
                    <a:lnTo>
                      <a:pt x="1677" y="628"/>
                    </a:lnTo>
                    <a:lnTo>
                      <a:pt x="1677" y="638"/>
                    </a:lnTo>
                    <a:lnTo>
                      <a:pt x="1677" y="650"/>
                    </a:lnTo>
                    <a:lnTo>
                      <a:pt x="1676" y="660"/>
                    </a:lnTo>
                    <a:lnTo>
                      <a:pt x="1675" y="671"/>
                    </a:lnTo>
                    <a:lnTo>
                      <a:pt x="1674" y="682"/>
                    </a:lnTo>
                    <a:lnTo>
                      <a:pt x="1672" y="695"/>
                    </a:lnTo>
                    <a:lnTo>
                      <a:pt x="1670" y="707"/>
                    </a:lnTo>
                    <a:lnTo>
                      <a:pt x="1655" y="720"/>
                    </a:lnTo>
                    <a:lnTo>
                      <a:pt x="1644" y="730"/>
                    </a:lnTo>
                    <a:lnTo>
                      <a:pt x="1634" y="737"/>
                    </a:lnTo>
                    <a:lnTo>
                      <a:pt x="1628" y="741"/>
                    </a:lnTo>
                    <a:lnTo>
                      <a:pt x="1624" y="743"/>
                    </a:lnTo>
                    <a:lnTo>
                      <a:pt x="1621" y="743"/>
                    </a:lnTo>
                    <a:lnTo>
                      <a:pt x="1619" y="742"/>
                    </a:lnTo>
                    <a:lnTo>
                      <a:pt x="1617" y="740"/>
                    </a:lnTo>
                    <a:close/>
                    <a:moveTo>
                      <a:pt x="1469" y="605"/>
                    </a:moveTo>
                    <a:lnTo>
                      <a:pt x="1469" y="593"/>
                    </a:lnTo>
                    <a:lnTo>
                      <a:pt x="1469" y="579"/>
                    </a:lnTo>
                    <a:lnTo>
                      <a:pt x="1468" y="567"/>
                    </a:lnTo>
                    <a:lnTo>
                      <a:pt x="1468" y="554"/>
                    </a:lnTo>
                    <a:lnTo>
                      <a:pt x="1467" y="541"/>
                    </a:lnTo>
                    <a:lnTo>
                      <a:pt x="1466" y="528"/>
                    </a:lnTo>
                    <a:lnTo>
                      <a:pt x="1464" y="516"/>
                    </a:lnTo>
                    <a:lnTo>
                      <a:pt x="1462" y="503"/>
                    </a:lnTo>
                    <a:lnTo>
                      <a:pt x="1474" y="503"/>
                    </a:lnTo>
                    <a:lnTo>
                      <a:pt x="1488" y="504"/>
                    </a:lnTo>
                    <a:lnTo>
                      <a:pt x="1500" y="504"/>
                    </a:lnTo>
                    <a:lnTo>
                      <a:pt x="1512" y="504"/>
                    </a:lnTo>
                    <a:lnTo>
                      <a:pt x="1525" y="505"/>
                    </a:lnTo>
                    <a:lnTo>
                      <a:pt x="1538" y="506"/>
                    </a:lnTo>
                    <a:lnTo>
                      <a:pt x="1551" y="508"/>
                    </a:lnTo>
                    <a:lnTo>
                      <a:pt x="1563" y="510"/>
                    </a:lnTo>
                    <a:lnTo>
                      <a:pt x="1563" y="518"/>
                    </a:lnTo>
                    <a:lnTo>
                      <a:pt x="1563" y="525"/>
                    </a:lnTo>
                    <a:lnTo>
                      <a:pt x="1563" y="533"/>
                    </a:lnTo>
                    <a:lnTo>
                      <a:pt x="1564" y="540"/>
                    </a:lnTo>
                    <a:lnTo>
                      <a:pt x="1564" y="549"/>
                    </a:lnTo>
                    <a:lnTo>
                      <a:pt x="1566" y="556"/>
                    </a:lnTo>
                    <a:lnTo>
                      <a:pt x="1567" y="563"/>
                    </a:lnTo>
                    <a:lnTo>
                      <a:pt x="1569" y="571"/>
                    </a:lnTo>
                    <a:lnTo>
                      <a:pt x="1565" y="574"/>
                    </a:lnTo>
                    <a:lnTo>
                      <a:pt x="1560" y="577"/>
                    </a:lnTo>
                    <a:lnTo>
                      <a:pt x="1555" y="581"/>
                    </a:lnTo>
                    <a:lnTo>
                      <a:pt x="1550" y="585"/>
                    </a:lnTo>
                    <a:lnTo>
                      <a:pt x="1545" y="590"/>
                    </a:lnTo>
                    <a:lnTo>
                      <a:pt x="1540" y="595"/>
                    </a:lnTo>
                    <a:lnTo>
                      <a:pt x="1534" y="600"/>
                    </a:lnTo>
                    <a:lnTo>
                      <a:pt x="1529" y="605"/>
                    </a:lnTo>
                    <a:lnTo>
                      <a:pt x="1522" y="605"/>
                    </a:lnTo>
                    <a:lnTo>
                      <a:pt x="1514" y="605"/>
                    </a:lnTo>
                    <a:lnTo>
                      <a:pt x="1507" y="605"/>
                    </a:lnTo>
                    <a:lnTo>
                      <a:pt x="1499" y="605"/>
                    </a:lnTo>
                    <a:lnTo>
                      <a:pt x="1492" y="605"/>
                    </a:lnTo>
                    <a:lnTo>
                      <a:pt x="1483" y="605"/>
                    </a:lnTo>
                    <a:lnTo>
                      <a:pt x="1476" y="605"/>
                    </a:lnTo>
                    <a:lnTo>
                      <a:pt x="1469" y="605"/>
                    </a:ln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</p:grpSp>
      </p:grpSp>
      <p:sp>
        <p:nvSpPr>
          <p:cNvPr id="14338" name="Rectangle 3"/>
          <p:cNvSpPr>
            <a:spLocks noChangeArrowheads="1"/>
          </p:cNvSpPr>
          <p:nvPr/>
        </p:nvSpPr>
        <p:spPr bwMode="auto">
          <a:xfrm>
            <a:off x="0" y="2857496"/>
            <a:ext cx="9144000" cy="1785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algn="ctr"/>
            <a:r>
              <a:rPr lang="de-DE" sz="2800" b="1" dirty="0">
                <a:latin typeface="Calibri" panose="020F0502020204030204" pitchFamily="34" charset="0"/>
                <a:cs typeface="Calibri" panose="020F0502020204030204" pitchFamily="34" charset="0"/>
              </a:rPr>
              <a:t>EUROPA-Studie: </a:t>
            </a:r>
            <a:endParaRPr lang="de-DE" sz="2800" b="1" dirty="0" smtClean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627063" algn="ctr"/>
            <a:r>
              <a:rPr lang="de-DE" sz="28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Was </a:t>
            </a:r>
            <a:r>
              <a:rPr lang="de-DE" sz="2800" b="1" dirty="0">
                <a:latin typeface="Calibri" panose="020F0502020204030204" pitchFamily="34" charset="0"/>
                <a:cs typeface="Calibri" panose="020F0502020204030204" pitchFamily="34" charset="0"/>
              </a:rPr>
              <a:t>leistet die Staatliche Europa-Schule Berlin</a:t>
            </a:r>
            <a:r>
              <a:rPr lang="de-DE" sz="28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? </a:t>
            </a:r>
            <a:endParaRPr lang="de-DE" sz="24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sp>
        <p:nvSpPr>
          <p:cNvPr id="15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429397"/>
            <a:ext cx="5848350" cy="276202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166" name="Textfeld 165"/>
          <p:cNvSpPr txBox="1"/>
          <p:nvPr/>
        </p:nvSpPr>
        <p:spPr>
          <a:xfrm>
            <a:off x="1980314" y="5659539"/>
            <a:ext cx="142872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750" dirty="0" smtClean="0">
                <a:solidFill>
                  <a:schemeClr val="bg1">
                    <a:lumMod val="95000"/>
                  </a:schemeClr>
                </a:solidFill>
              </a:rPr>
              <a:t>Max-Planck-Institut für Bildungsforschung</a:t>
            </a:r>
          </a:p>
          <a:p>
            <a:r>
              <a:rPr lang="en-US" sz="750" dirty="0" smtClean="0">
                <a:solidFill>
                  <a:schemeClr val="bg1">
                    <a:lumMod val="95000"/>
                  </a:schemeClr>
                </a:solidFill>
              </a:rPr>
              <a:t>Max Planck Institute for Human Development</a:t>
            </a:r>
            <a:endParaRPr lang="de-DE" sz="750" dirty="0" smtClean="0">
              <a:solidFill>
                <a:schemeClr val="bg1">
                  <a:lumMod val="95000"/>
                </a:schemeClr>
              </a:solidFill>
            </a:endParaRPr>
          </a:p>
        </p:txBody>
      </p:sp>
      <p:pic>
        <p:nvPicPr>
          <p:cNvPr id="102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2411760" y="1412776"/>
            <a:ext cx="4176464" cy="991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8" name="Picture 4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323528" y="6021288"/>
            <a:ext cx="1296144" cy="69064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29" name="Picture 5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355976" y="6093296"/>
            <a:ext cx="504056" cy="597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0" name="Picture 6"/>
          <p:cNvPicPr>
            <a:picLocks noChangeAspect="1" noChangeArrowheads="1"/>
          </p:cNvPicPr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5796136" y="6165304"/>
            <a:ext cx="792088" cy="53934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1" name="Picture 7"/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6948264" y="6165304"/>
            <a:ext cx="2003221" cy="54957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32" name="Picture 8"/>
          <p:cNvPicPr>
            <a:picLocks noChangeAspect="1"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2339752" y="6093296"/>
            <a:ext cx="1368152" cy="55993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" name="Textfeld 164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schemeClr val="bg1">
                    <a:lumMod val="95000"/>
                  </a:schemeClr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schemeClr val="bg1">
                    <a:lumMod val="95000"/>
                  </a:schemeClr>
                </a:solidFill>
              </a:rPr>
              <a:t>Max Planck Institute for Human Development</a:t>
            </a:r>
            <a:endParaRPr lang="de-DE" sz="800" dirty="0" smtClean="0">
              <a:solidFill>
                <a:schemeClr val="bg1">
                  <a:lumMod val="95000"/>
                </a:schemeClr>
              </a:solidFill>
            </a:endParaRPr>
          </a:p>
          <a:p>
            <a:endParaRPr lang="de-DE" dirty="0"/>
          </a:p>
        </p:txBody>
      </p:sp>
      <p:pic>
        <p:nvPicPr>
          <p:cNvPr id="167" name="Grafik 166" descr="M-P_4_Kopfkleinpassend"/>
          <p:cNvPicPr/>
          <p:nvPr/>
        </p:nvPicPr>
        <p:blipFill>
          <a:blip r:embed="rId9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>
              <a:solidFill>
                <a:prstClr val="black"/>
              </a:solidFill>
            </a:endParaRPr>
          </a:p>
        </p:txBody>
      </p:sp>
      <p:sp>
        <p:nvSpPr>
          <p:cNvPr id="95" name="Titel 94"/>
          <p:cNvSpPr>
            <a:spLocks noGrp="1"/>
          </p:cNvSpPr>
          <p:nvPr>
            <p:ph type="ctrTitle"/>
          </p:nvPr>
        </p:nvSpPr>
        <p:spPr/>
        <p:txBody>
          <a:bodyPr>
            <a:noAutofit/>
          </a:bodyPr>
          <a:lstStyle/>
          <a:p>
            <a:r>
              <a:rPr lang="de-DE" sz="6600" b="1" dirty="0" smtClean="0">
                <a:latin typeface="+mn-lt"/>
              </a:rPr>
              <a:t>Schülerbefragung </a:t>
            </a:r>
            <a:br>
              <a:rPr lang="de-DE" sz="6600" b="1" dirty="0" smtClean="0">
                <a:latin typeface="+mn-lt"/>
              </a:rPr>
            </a:br>
            <a:r>
              <a:rPr lang="de-DE" sz="6600" b="1" dirty="0" smtClean="0">
                <a:latin typeface="+mn-lt"/>
              </a:rPr>
              <a:t>Sprache</a:t>
            </a:r>
            <a:endParaRPr lang="de-DE" sz="6600" b="1" dirty="0">
              <a:latin typeface="+mn-lt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/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30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611560" y="256490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95536" y="2276872"/>
            <a:ext cx="7929618" cy="456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 algn="just">
              <a:lnSpc>
                <a:spcPct val="150000"/>
              </a:lnSpc>
              <a:buFont typeface="Arial" pitchFamily="34" charset="0"/>
              <a:buChar char="•"/>
            </a:pPr>
            <a:endParaRPr lang="de-DE" dirty="0" smtClean="0">
              <a:solidFill>
                <a:srgbClr val="1F497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53353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Laut Konzept der SESB: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173" name="Textfeld 172"/>
          <p:cNvSpPr txBox="1"/>
          <p:nvPr/>
        </p:nvSpPr>
        <p:spPr>
          <a:xfrm>
            <a:off x="539552" y="1196752"/>
            <a:ext cx="8064896" cy="35394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dirty="0" smtClean="0">
                <a:solidFill>
                  <a:prstClr val="black"/>
                </a:solidFill>
                <a:latin typeface="Calibri"/>
              </a:rPr>
              <a:t>„...Klassenzusammensetzung aus 50 % deutschsprachigen Schülerinnen und Schülern und 50 % Schülerinnen und Schülern der Partnersprache“</a:t>
            </a:r>
          </a:p>
          <a:p>
            <a:endParaRPr lang="de-DE" sz="3200" dirty="0" smtClean="0">
              <a:solidFill>
                <a:prstClr val="black"/>
              </a:solidFill>
              <a:latin typeface="Calibri"/>
            </a:endParaRPr>
          </a:p>
          <a:p>
            <a:pPr algn="ctr"/>
            <a:r>
              <a:rPr lang="de-DE" sz="3200" dirty="0" smtClean="0">
                <a:solidFill>
                  <a:prstClr val="black"/>
                </a:solidFill>
                <a:latin typeface="Calibri"/>
                <a:sym typeface="Wingdings" pitchFamily="2" charset="2"/>
              </a:rPr>
              <a:t></a:t>
            </a:r>
            <a:r>
              <a:rPr lang="de-DE" sz="3200" dirty="0" smtClean="0">
                <a:solidFill>
                  <a:srgbClr val="1F497D">
                    <a:lumMod val="60000"/>
                    <a:lumOff val="40000"/>
                  </a:srgbClr>
                </a:solidFill>
                <a:latin typeface="Calibri"/>
                <a:sym typeface="Wingdings" pitchFamily="2" charset="2"/>
              </a:rPr>
              <a:t> </a:t>
            </a:r>
            <a:r>
              <a:rPr lang="de-DE" sz="3200" dirty="0" smtClean="0">
                <a:solidFill>
                  <a:prstClr val="black"/>
                </a:solidFill>
                <a:latin typeface="Calibri"/>
                <a:sym typeface="Wingdings" pitchFamily="2" charset="2"/>
              </a:rPr>
              <a:t>Wird diese Klassenaufteilung an den einzelnen Standorten erreicht?</a:t>
            </a:r>
            <a:r>
              <a:rPr lang="de-DE" sz="3200" dirty="0" smtClean="0">
                <a:solidFill>
                  <a:prstClr val="black"/>
                </a:solidFill>
                <a:latin typeface="Calibri"/>
              </a:rPr>
              <a:t>	</a:t>
            </a:r>
            <a:r>
              <a:rPr lang="de-DE" sz="2400" dirty="0" smtClean="0">
                <a:solidFill>
                  <a:prstClr val="black"/>
                </a:solidFill>
              </a:rPr>
              <a:t> </a:t>
            </a:r>
            <a:endParaRPr lang="de-DE" sz="2400" dirty="0">
              <a:solidFill>
                <a:prstClr val="black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31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-26082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Laut Konzept der SESB: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24759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-1"/>
            <a:ext cx="9144000" cy="1103259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Sprachlicher Hintergrund der Schülerinnen und Schüler</a:t>
            </a:r>
            <a:b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</a:br>
            <a:r>
              <a:rPr lang="de-DE" b="1" dirty="0" smtClean="0">
                <a:solidFill>
                  <a:prstClr val="black"/>
                </a:solidFill>
                <a:latin typeface="Calibri"/>
                <a:cs typeface="Tahoma" pitchFamily="34" charset="0"/>
                <a:sym typeface="Wingdings" pitchFamily="2" charset="2"/>
              </a:rPr>
              <a:t>Welche Sprache sprechen die Schülerinnen und Schüler seit Spracherwerb ?</a:t>
            </a:r>
            <a:endParaRPr lang="de-DE" b="1" dirty="0" smtClean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32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graphicFrame>
        <p:nvGraphicFramePr>
          <p:cNvPr id="96" name="Tabelle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9193341"/>
              </p:ext>
            </p:extLst>
          </p:nvPr>
        </p:nvGraphicFramePr>
        <p:xfrm>
          <a:off x="467544" y="1441811"/>
          <a:ext cx="8219256" cy="5245656"/>
        </p:xfrm>
        <a:graphic>
          <a:graphicData uri="http://schemas.openxmlformats.org/drawingml/2006/table">
            <a:tbl>
              <a:tblPr/>
              <a:tblGrid>
                <a:gridCol w="3141993"/>
                <a:gridCol w="1480868"/>
                <a:gridCol w="2432856"/>
                <a:gridCol w="1163539"/>
              </a:tblGrid>
              <a:tr h="374317">
                <a:tc rowSpan="2">
                  <a:txBody>
                    <a:bodyPr/>
                    <a:lstStyle/>
                    <a:p>
                      <a:pPr algn="l" fontAlgn="b"/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SESB-Schule</a:t>
                      </a:r>
                    </a:p>
                    <a:p>
                      <a:pPr algn="l" fontAlgn="b"/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(N Schüler</a:t>
                      </a:r>
                      <a:r>
                        <a:rPr lang="de-DE" sz="2200" b="1" i="0" u="none" strike="noStrike" baseline="0" dirty="0" smtClean="0">
                          <a:solidFill>
                            <a:schemeClr val="tx1"/>
                          </a:solidFill>
                          <a:latin typeface="+mn-lt"/>
                        </a:rPr>
                        <a:t> Primarstufe</a:t>
                      </a:r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  <a:endParaRPr lang="de-DE" sz="2200" b="1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endParaRPr lang="de-DE" sz="1800" b="1" i="0" u="none" strike="noStrike" dirty="0">
                        <a:solidFill>
                          <a:srgbClr val="00206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de-DE" sz="1800" b="1" i="0" u="none" strike="noStrike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2849">
                <a:tc v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L1 Deutsch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L1</a:t>
                      </a:r>
                      <a:r>
                        <a:rPr lang="de-DE" sz="2400" b="1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</a:t>
                      </a:r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Partnersprache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Bilingual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Englisch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(195)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32.4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28.7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Französisch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(304)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25.3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19.4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53.8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Griechisch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(86)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59.3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Italienisch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(139)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26.6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37.0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30.8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Polnisch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(88)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11.6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67.0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18.4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Portugiesisch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(79)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29.4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37.7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26.1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Russisch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(133)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8.7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49.9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40.5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Spanisch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(229)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27.9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20.5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48.9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Türkisch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(104)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17.1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44.2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Insgesamt</a:t>
                      </a:r>
                      <a:r>
                        <a:rPr lang="de-DE" sz="24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(1.357)</a:t>
                      </a:r>
                      <a:endParaRPr lang="de-DE" sz="2400" b="0" i="0" u="none" strike="noStrike" kern="1200" dirty="0" smtClean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22.5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34.3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40.2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7" name="Textfeld 96"/>
          <p:cNvSpPr txBox="1"/>
          <p:nvPr/>
        </p:nvSpPr>
        <p:spPr>
          <a:xfrm>
            <a:off x="323528" y="6381328"/>
            <a:ext cx="83529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i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.</a:t>
            </a:r>
            <a:endParaRPr lang="de-DE" sz="1400" i="1" dirty="0">
              <a:solidFill>
                <a:prstClr val="white">
                  <a:lumMod val="50000"/>
                </a:prstClr>
              </a:solidFill>
              <a:latin typeface="Calibri"/>
            </a:endParaRPr>
          </a:p>
        </p:txBody>
      </p:sp>
      <p:sp>
        <p:nvSpPr>
          <p:cNvPr id="173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32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85" name="Textfeld 84"/>
          <p:cNvSpPr txBox="1"/>
          <p:nvPr/>
        </p:nvSpPr>
        <p:spPr>
          <a:xfrm>
            <a:off x="467544" y="1103258"/>
            <a:ext cx="7848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Angaben in %</a:t>
            </a:r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0" y="-26082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Sprachlicher Hintergrund der Schülerinnen und Schüler</a:t>
            </a:r>
          </a:p>
          <a:p>
            <a:pPr marL="627063"/>
            <a:r>
              <a:rPr lang="de-DE" sz="20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Welche Sprache sprechen die Schülerinnen und Schüler seit Spracherwerb? </a:t>
            </a:r>
            <a:endParaRPr lang="de-DE" sz="2000" b="1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5666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-1"/>
            <a:ext cx="9144000" cy="1103259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Sprachlicher Hintergrund der Schülerinnen und Schüler</a:t>
            </a:r>
            <a:b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</a:br>
            <a:r>
              <a:rPr lang="de-DE" b="1" dirty="0" smtClean="0">
                <a:solidFill>
                  <a:prstClr val="black"/>
                </a:solidFill>
                <a:latin typeface="Calibri"/>
                <a:cs typeface="Tahoma" pitchFamily="34" charset="0"/>
                <a:sym typeface="Wingdings" pitchFamily="2" charset="2"/>
              </a:rPr>
              <a:t>Welche Sprache sprechen die Schülerinnen und Schüler seit Spracherwerb ?</a:t>
            </a:r>
            <a:endParaRPr lang="de-DE" b="1" dirty="0" smtClean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33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graphicFrame>
        <p:nvGraphicFramePr>
          <p:cNvPr id="96" name="Tabelle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99287268"/>
              </p:ext>
            </p:extLst>
          </p:nvPr>
        </p:nvGraphicFramePr>
        <p:xfrm>
          <a:off x="467544" y="1441811"/>
          <a:ext cx="8219256" cy="5245656"/>
        </p:xfrm>
        <a:graphic>
          <a:graphicData uri="http://schemas.openxmlformats.org/drawingml/2006/table">
            <a:tbl>
              <a:tblPr/>
              <a:tblGrid>
                <a:gridCol w="3141993"/>
                <a:gridCol w="1480868"/>
                <a:gridCol w="2432856"/>
                <a:gridCol w="1163539"/>
              </a:tblGrid>
              <a:tr h="374317">
                <a:tc rowSpan="2">
                  <a:txBody>
                    <a:bodyPr/>
                    <a:lstStyle/>
                    <a:p>
                      <a:pPr algn="l" fontAlgn="b"/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SESB-Schule</a:t>
                      </a:r>
                    </a:p>
                    <a:p>
                      <a:pPr algn="l" fontAlgn="b"/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(N Schüler</a:t>
                      </a:r>
                      <a:r>
                        <a:rPr lang="de-DE" sz="2200" b="1" i="0" u="none" strike="noStrike" baseline="0" dirty="0" smtClean="0">
                          <a:solidFill>
                            <a:schemeClr val="tx1"/>
                          </a:solidFill>
                          <a:latin typeface="+mn-lt"/>
                        </a:rPr>
                        <a:t> Primarstufe</a:t>
                      </a:r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  <a:endParaRPr lang="de-DE" sz="2200" b="1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endParaRPr lang="de-DE" sz="1800" b="1" i="0" u="none" strike="noStrike" dirty="0">
                        <a:solidFill>
                          <a:srgbClr val="00206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de-DE" sz="1800" b="1" i="0" u="none" strike="noStrike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2849">
                <a:tc v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L1 Deutsch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L1</a:t>
                      </a:r>
                      <a:r>
                        <a:rPr lang="de-DE" sz="2400" b="1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</a:t>
                      </a:r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Partnersprache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Bilingual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Englisch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(195)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32.4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28.7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Französisch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(304)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25.3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19.4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53.8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Griechisch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(86)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59.3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Italienisch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(139)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26.6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37.0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30.8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Polnisch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(88)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11.6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67.0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18.4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Portugiesisch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(79)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29.4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37.7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26.1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Russisch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(133)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8.7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49.9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40.5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Spanisch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(229)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27.9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20.5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48.9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Türkisch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(104)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17.1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44.2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  <a:tr h="44284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Insgesamt</a:t>
                      </a:r>
                      <a:r>
                        <a:rPr lang="de-DE" sz="24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(1.357)</a:t>
                      </a:r>
                      <a:endParaRPr lang="de-DE" sz="2400" b="0" i="0" u="none" strike="noStrike" kern="1200" dirty="0" smtClean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22.5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34.3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40.2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60000"/>
                        <a:lumOff val="4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7" name="Textfeld 96"/>
          <p:cNvSpPr txBox="1"/>
          <p:nvPr/>
        </p:nvSpPr>
        <p:spPr>
          <a:xfrm>
            <a:off x="323528" y="6381328"/>
            <a:ext cx="83529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i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.</a:t>
            </a:r>
            <a:endParaRPr lang="de-DE" sz="1400" i="1" dirty="0">
              <a:solidFill>
                <a:prstClr val="white">
                  <a:lumMod val="50000"/>
                </a:prstClr>
              </a:solidFill>
              <a:latin typeface="Calibri"/>
            </a:endParaRPr>
          </a:p>
        </p:txBody>
      </p:sp>
      <p:sp>
        <p:nvSpPr>
          <p:cNvPr id="173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33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85" name="Textfeld 84"/>
          <p:cNvSpPr txBox="1"/>
          <p:nvPr/>
        </p:nvSpPr>
        <p:spPr>
          <a:xfrm>
            <a:off x="467544" y="1103258"/>
            <a:ext cx="7848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Angaben in %</a:t>
            </a:r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0" y="-26082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Sprachlicher Hintergrund der Schülerinnen und Schüler</a:t>
            </a:r>
          </a:p>
          <a:p>
            <a:pPr marL="627063"/>
            <a:r>
              <a:rPr lang="de-DE" sz="20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Welche Sprache sprechen die Schülerinnen und Schüler seit Spracherwerb? </a:t>
            </a:r>
            <a:endParaRPr lang="de-DE" sz="2000" b="1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36999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Sprachlicher Hintergrund der Schülerinnen und Schüler</a:t>
            </a:r>
            <a:b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</a:br>
            <a:r>
              <a:rPr lang="de-DE" b="1" dirty="0" smtClean="0">
                <a:solidFill>
                  <a:prstClr val="black"/>
                </a:solidFill>
                <a:latin typeface="Calibri"/>
                <a:cs typeface="Tahoma" pitchFamily="34" charset="0"/>
                <a:sym typeface="Wingdings" pitchFamily="2" charset="2"/>
              </a:rPr>
              <a:t>Welche Sprache sprechen die Schülerinnen und Schüler seit Spracherwerb ?</a:t>
            </a:r>
            <a:endParaRPr lang="de-DE" b="1" dirty="0" smtClean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34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graphicFrame>
        <p:nvGraphicFramePr>
          <p:cNvPr id="96" name="Tabelle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283315886"/>
              </p:ext>
            </p:extLst>
          </p:nvPr>
        </p:nvGraphicFramePr>
        <p:xfrm>
          <a:off x="467544" y="1431923"/>
          <a:ext cx="8208913" cy="5257180"/>
        </p:xfrm>
        <a:graphic>
          <a:graphicData uri="http://schemas.openxmlformats.org/drawingml/2006/table">
            <a:tbl>
              <a:tblPr/>
              <a:tblGrid>
                <a:gridCol w="3138038"/>
                <a:gridCol w="1479005"/>
                <a:gridCol w="2429794"/>
                <a:gridCol w="1162076"/>
              </a:tblGrid>
              <a:tr h="375138">
                <a:tc rowSpan="2">
                  <a:txBody>
                    <a:bodyPr/>
                    <a:lstStyle/>
                    <a:p>
                      <a:pPr algn="l" fontAlgn="b"/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SESB-Schule</a:t>
                      </a:r>
                    </a:p>
                    <a:p>
                      <a:pPr algn="l" fontAlgn="b"/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(N Schüler</a:t>
                      </a:r>
                      <a:r>
                        <a:rPr lang="de-DE" sz="2200" b="1" i="0" u="none" strike="noStrike" baseline="0" dirty="0" smtClean="0">
                          <a:solidFill>
                            <a:schemeClr val="tx1"/>
                          </a:solidFill>
                          <a:latin typeface="+mn-lt"/>
                        </a:rPr>
                        <a:t> Primarstufe</a:t>
                      </a:r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  <a:endParaRPr lang="de-DE" sz="2200" b="1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endParaRPr lang="de-DE" sz="1800" b="1" i="0" u="none" strike="noStrike" dirty="0">
                        <a:solidFill>
                          <a:srgbClr val="00206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de-DE" sz="1800" b="1" i="0" u="none" strike="noStrike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3822">
                <a:tc v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L1 Deutsch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L1</a:t>
                      </a:r>
                      <a:r>
                        <a:rPr lang="de-DE" sz="2400" b="1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</a:t>
                      </a:r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Partnersprache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Bilingual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Englisch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(195)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32.4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28.7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Französisch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(304)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25.3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19.4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53.8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Griechisch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(86)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59.3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Italienisch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(139)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26.6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37.0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30.8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Polnisch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(88)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11.6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67.0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18.4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Portugiesisch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(79)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29.4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37.7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26.1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Russisch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(133)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8.7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49.9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40.5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Spanisch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(229)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27.9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20.5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48.9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accent5">
                        <a:lumMod val="60000"/>
                        <a:lumOff val="40000"/>
                      </a:schemeClr>
                    </a:solidFill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Türkisch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(104)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17.1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44.2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43822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Insgesamt</a:t>
                      </a:r>
                      <a:r>
                        <a:rPr lang="de-DE" sz="24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(1.357)</a:t>
                      </a:r>
                      <a:endParaRPr lang="de-DE" sz="2400" b="0" i="0" u="none" strike="noStrike" kern="1200" dirty="0" smtClean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22.5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34.3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40.2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7" name="Textfeld 96"/>
          <p:cNvSpPr txBox="1"/>
          <p:nvPr/>
        </p:nvSpPr>
        <p:spPr>
          <a:xfrm>
            <a:off x="323528" y="6381328"/>
            <a:ext cx="83529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i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.</a:t>
            </a:r>
            <a:endParaRPr lang="de-DE" sz="1400" i="1" dirty="0">
              <a:solidFill>
                <a:prstClr val="white">
                  <a:lumMod val="50000"/>
                </a:prstClr>
              </a:solidFill>
              <a:latin typeface="Calibri"/>
            </a:endParaRPr>
          </a:p>
        </p:txBody>
      </p:sp>
      <p:sp>
        <p:nvSpPr>
          <p:cNvPr id="173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34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85" name="Textfeld 84"/>
          <p:cNvSpPr txBox="1"/>
          <p:nvPr/>
        </p:nvSpPr>
        <p:spPr>
          <a:xfrm>
            <a:off x="467544" y="1103258"/>
            <a:ext cx="7848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Angaben in %</a:t>
            </a:r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0" y="-26082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Sprachlicher Hintergrund der Schülerinnen und Schüler</a:t>
            </a:r>
          </a:p>
          <a:p>
            <a:pPr marL="627063"/>
            <a:r>
              <a:rPr lang="de-DE" sz="20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Welche Sprache sprechen die Schülerinnen und Schüler seit Spracherwerb? </a:t>
            </a:r>
            <a:endParaRPr lang="de-DE" sz="2000" b="1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068363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Sprachlicher Hintergrund der Schülerinnen und Schüler</a:t>
            </a:r>
            <a:b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</a:br>
            <a:r>
              <a:rPr lang="de-DE" b="1" dirty="0" smtClean="0">
                <a:solidFill>
                  <a:prstClr val="black"/>
                </a:solidFill>
                <a:latin typeface="Calibri"/>
                <a:cs typeface="Tahoma" pitchFamily="34" charset="0"/>
                <a:sym typeface="Wingdings" pitchFamily="2" charset="2"/>
              </a:rPr>
              <a:t>Welche Sprache sprechen die Schülerinnen und Schüler seit Spracherwerb ?</a:t>
            </a:r>
            <a:endParaRPr lang="de-DE" b="1" dirty="0" smtClean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35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graphicFrame>
        <p:nvGraphicFramePr>
          <p:cNvPr id="96" name="Tabelle 9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77628364"/>
              </p:ext>
            </p:extLst>
          </p:nvPr>
        </p:nvGraphicFramePr>
        <p:xfrm>
          <a:off x="467543" y="1412772"/>
          <a:ext cx="8136905" cy="5165428"/>
        </p:xfrm>
        <a:graphic>
          <a:graphicData uri="http://schemas.openxmlformats.org/drawingml/2006/table">
            <a:tbl>
              <a:tblPr/>
              <a:tblGrid>
                <a:gridCol w="3110512"/>
                <a:gridCol w="1466031"/>
                <a:gridCol w="2408480"/>
                <a:gridCol w="1151882"/>
              </a:tblGrid>
              <a:tr h="368592">
                <a:tc rowSpan="2">
                  <a:txBody>
                    <a:bodyPr/>
                    <a:lstStyle/>
                    <a:p>
                      <a:pPr algn="l" fontAlgn="b"/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SESB-Schule</a:t>
                      </a:r>
                    </a:p>
                    <a:p>
                      <a:pPr algn="l" fontAlgn="b"/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(N Schüler</a:t>
                      </a:r>
                      <a:r>
                        <a:rPr lang="de-DE" sz="2200" b="1" i="0" u="none" strike="noStrike" baseline="0" dirty="0" smtClean="0">
                          <a:solidFill>
                            <a:schemeClr val="tx1"/>
                          </a:solidFill>
                          <a:latin typeface="+mn-lt"/>
                        </a:rPr>
                        <a:t> Primarstufe</a:t>
                      </a:r>
                      <a:r>
                        <a:rPr lang="de-DE" sz="2200" b="1" i="0" u="none" strike="noStrike" dirty="0" smtClean="0">
                          <a:solidFill>
                            <a:schemeClr val="tx1"/>
                          </a:solidFill>
                          <a:latin typeface="+mn-lt"/>
                        </a:rPr>
                        <a:t>)</a:t>
                      </a:r>
                      <a:endParaRPr lang="de-DE" sz="2200" b="1" i="0" u="none" strike="noStrike" dirty="0">
                        <a:solidFill>
                          <a:schemeClr val="tx1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algn="ctr" fontAlgn="b"/>
                      <a:endParaRPr lang="de-DE" sz="1800" b="1" i="0" u="none" strike="noStrike" dirty="0">
                        <a:solidFill>
                          <a:srgbClr val="00206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pPr algn="ctr" fontAlgn="b"/>
                      <a:endParaRPr lang="de-DE" sz="1800" b="1" i="0" u="none" strike="noStrike" dirty="0">
                        <a:solidFill>
                          <a:schemeClr val="tx2">
                            <a:lumMod val="60000"/>
                            <a:lumOff val="40000"/>
                          </a:schemeClr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6076">
                <a:tc v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L1 Deutsch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L1</a:t>
                      </a:r>
                      <a:r>
                        <a:rPr lang="de-DE" sz="2400" b="1" i="0" u="none" strike="noStrike" baseline="0" dirty="0" smtClean="0">
                          <a:solidFill>
                            <a:srgbClr val="000000"/>
                          </a:solidFill>
                          <a:latin typeface="+mn-lt"/>
                        </a:rPr>
                        <a:t> </a:t>
                      </a:r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Partnersprache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de-DE" sz="2400" b="1" i="0" u="none" strike="noStrike" dirty="0" smtClean="0">
                          <a:solidFill>
                            <a:srgbClr val="000000"/>
                          </a:solidFill>
                          <a:latin typeface="+mn-lt"/>
                        </a:rPr>
                        <a:t>Bilingual</a:t>
                      </a:r>
                      <a:endParaRPr lang="de-DE" sz="2400" b="1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Englisch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(195)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32.4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28.7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Französisch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(304)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25.3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19.4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53.8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algn="l" fontAlgn="b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Griechisch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(86)</a:t>
                      </a:r>
                      <a:endParaRPr lang="de-DE" sz="2400" b="0" i="0" u="none" strike="noStrike" kern="1200" dirty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59.3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Italienisch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(139)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26.6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37.0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30.8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Polnisch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(88)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11.6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67.0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18.4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Portugiesisch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(79)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29.4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37.7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26.1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Russisch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(133)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8.7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49.9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40.5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00FF"/>
                    </a:solidFill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Spanisch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(229)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27.9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20.5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48.9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1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Türkisch </a:t>
                      </a:r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(104)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17.1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44.2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F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35.6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FF"/>
                    </a:solidFill>
                  </a:tcPr>
                </a:tc>
              </a:tr>
              <a:tr h="436076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de-DE" sz="2400" b="0" i="0" u="none" strike="noStrike" kern="120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Insgesamt</a:t>
                      </a:r>
                      <a:r>
                        <a:rPr lang="de-DE" sz="2400" b="0" i="0" u="none" strike="noStrike" kern="1200" baseline="0" dirty="0" smtClean="0">
                          <a:solidFill>
                            <a:srgbClr val="000000"/>
                          </a:solidFill>
                          <a:latin typeface="+mn-lt"/>
                          <a:ea typeface="+mn-ea"/>
                          <a:cs typeface="+mn-cs"/>
                        </a:rPr>
                        <a:t> (1.357)</a:t>
                      </a:r>
                      <a:endParaRPr lang="de-DE" sz="2400" b="0" i="0" u="none" strike="noStrike" kern="1200" dirty="0" smtClean="0">
                        <a:solidFill>
                          <a:srgbClr val="000000"/>
                        </a:solidFill>
                        <a:latin typeface="+mn-lt"/>
                        <a:ea typeface="+mn-ea"/>
                        <a:cs typeface="+mn-cs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22.5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34.3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400" dirty="0" smtClean="0"/>
                        <a:t>40.2</a:t>
                      </a:r>
                      <a:endParaRPr lang="de-DE" sz="2400" dirty="0"/>
                    </a:p>
                  </a:txBody>
                  <a:tcPr marL="9525" marR="9525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97" name="Textfeld 96"/>
          <p:cNvSpPr txBox="1"/>
          <p:nvPr/>
        </p:nvSpPr>
        <p:spPr>
          <a:xfrm>
            <a:off x="323528" y="6381328"/>
            <a:ext cx="83529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400" i="1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.</a:t>
            </a:r>
            <a:endParaRPr lang="de-DE" sz="1400" i="1" dirty="0">
              <a:solidFill>
                <a:prstClr val="white">
                  <a:lumMod val="50000"/>
                </a:prstClr>
              </a:solidFill>
              <a:latin typeface="Calibri"/>
            </a:endParaRPr>
          </a:p>
        </p:txBody>
      </p:sp>
      <p:sp>
        <p:nvSpPr>
          <p:cNvPr id="173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35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85" name="Textfeld 84"/>
          <p:cNvSpPr txBox="1"/>
          <p:nvPr/>
        </p:nvSpPr>
        <p:spPr>
          <a:xfrm>
            <a:off x="431539" y="1066386"/>
            <a:ext cx="784887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Angaben in %</a:t>
            </a:r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0" y="-26082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Sprachlicher Hintergrund der Schülerinnen und Schüler</a:t>
            </a:r>
          </a:p>
          <a:p>
            <a:pPr marL="627063"/>
            <a:r>
              <a:rPr lang="de-DE" sz="20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Welche Sprache sprechen die Schülerinnen und Schüler seit Spracherwerb? </a:t>
            </a:r>
            <a:endParaRPr lang="de-DE" sz="2000" b="1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201342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Fazit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173" name="Textfeld 172"/>
          <p:cNvSpPr txBox="1"/>
          <p:nvPr/>
        </p:nvSpPr>
        <p:spPr>
          <a:xfrm>
            <a:off x="363869" y="1161667"/>
            <a:ext cx="8762755" cy="51398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 Die SESB ist Anlaufpunkt für bilingual aufgewachsene </a:t>
            </a:r>
          </a:p>
          <a:p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    Schülerinnen und Schüler. </a:t>
            </a:r>
          </a:p>
          <a:p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pPr>
              <a:buFont typeface="Wingdings" pitchFamily="2" charset="2"/>
              <a:buChar char="Ø"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 An vier Standorten gibt es deutlich mehr </a:t>
            </a:r>
            <a:r>
              <a:rPr lang="de-DE" sz="2800" dirty="0" err="1" smtClean="0">
                <a:solidFill>
                  <a:prstClr val="black"/>
                </a:solidFill>
                <a:latin typeface="Calibri"/>
              </a:rPr>
              <a:t>monolingual</a:t>
            </a: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 </a:t>
            </a:r>
          </a:p>
          <a:p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    partnersprachig als deutschsprachig aufgewachsene   </a:t>
            </a:r>
          </a:p>
          <a:p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    Kinder.</a:t>
            </a:r>
          </a:p>
          <a:p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pPr>
              <a:buFont typeface="Wingdings" pitchFamily="2" charset="2"/>
              <a:buChar char="Ø"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 An fünf Standorten sind ungefähr gleich viele    </a:t>
            </a:r>
          </a:p>
          <a:p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    Schülerinnen und Schüler mit Deutsch als L1 und der  </a:t>
            </a:r>
          </a:p>
          <a:p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    Partnersprache als L1.</a:t>
            </a:r>
          </a:p>
          <a:p>
            <a:endParaRPr lang="de-DE" sz="2400" dirty="0" smtClean="0">
              <a:solidFill>
                <a:prstClr val="black"/>
              </a:solidFill>
              <a:latin typeface="Calibri"/>
            </a:endParaRPr>
          </a:p>
          <a:p>
            <a:endParaRPr lang="de-DE" sz="2400" dirty="0" smtClea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36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-26082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Fazit 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50894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>
              <a:solidFill>
                <a:prstClr val="black"/>
              </a:solidFill>
            </a:endParaRPr>
          </a:p>
        </p:txBody>
      </p:sp>
      <p:sp>
        <p:nvSpPr>
          <p:cNvPr id="95" name="Titel 94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de-DE" b="1" dirty="0" smtClean="0">
                <a:solidFill>
                  <a:srgbClr val="002060"/>
                </a:solidFill>
              </a:rPr>
              <a:t/>
            </a:r>
            <a:br>
              <a:rPr lang="de-DE" b="1" dirty="0" smtClean="0">
                <a:solidFill>
                  <a:srgbClr val="002060"/>
                </a:solidFill>
              </a:rPr>
            </a:br>
            <a:r>
              <a:rPr lang="de-DE" sz="7300" b="1" dirty="0" smtClean="0">
                <a:latin typeface="+mn-lt"/>
              </a:rPr>
              <a:t>Leistungstests</a:t>
            </a:r>
            <a:endParaRPr lang="de-DE" sz="7300" b="1" dirty="0">
              <a:latin typeface="+mn-lt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/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37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611560" y="256490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95536" y="2276872"/>
            <a:ext cx="7929618" cy="456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 algn="just">
              <a:lnSpc>
                <a:spcPct val="150000"/>
              </a:lnSpc>
              <a:buFont typeface="Arial" pitchFamily="34" charset="0"/>
              <a:buChar char="•"/>
            </a:pPr>
            <a:endParaRPr lang="de-DE" dirty="0" smtClean="0">
              <a:solidFill>
                <a:srgbClr val="1F497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727951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Ablauf der Testungen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38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7" name="Textfeld 166"/>
          <p:cNvSpPr txBox="1"/>
          <p:nvPr/>
        </p:nvSpPr>
        <p:spPr>
          <a:xfrm>
            <a:off x="223801" y="1079028"/>
            <a:ext cx="9217024" cy="37240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buFont typeface="Wingdings" pitchFamily="2" charset="2"/>
              <a:buChar char="Ø"/>
            </a:pPr>
            <a:r>
              <a:rPr lang="de-DE" sz="2200" dirty="0" smtClean="0">
                <a:solidFill>
                  <a:prstClr val="black"/>
                </a:solidFill>
              </a:rPr>
              <a:t> </a:t>
            </a:r>
            <a:r>
              <a:rPr lang="de-DE" sz="3200" dirty="0" smtClean="0">
                <a:solidFill>
                  <a:prstClr val="black"/>
                </a:solidFill>
                <a:latin typeface="Calibri"/>
              </a:rPr>
              <a:t>vom Mai bis Juli 2014</a:t>
            </a:r>
          </a:p>
          <a:p>
            <a:pPr>
              <a:buFont typeface="Wingdings" pitchFamily="2" charset="2"/>
              <a:buChar char="Ø"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 </a:t>
            </a:r>
            <a:r>
              <a:rPr lang="de-DE" sz="3200" dirty="0" smtClean="0">
                <a:solidFill>
                  <a:prstClr val="black"/>
                </a:solidFill>
                <a:latin typeface="Calibri"/>
              </a:rPr>
              <a:t>3 </a:t>
            </a:r>
            <a:r>
              <a:rPr lang="de-DE" sz="3200" dirty="0" err="1" smtClean="0">
                <a:solidFill>
                  <a:prstClr val="black"/>
                </a:solidFill>
                <a:latin typeface="Calibri"/>
              </a:rPr>
              <a:t>Testtage</a:t>
            </a:r>
            <a:endParaRPr lang="de-DE" sz="3200" dirty="0" smtClean="0">
              <a:solidFill>
                <a:prstClr val="black"/>
              </a:solidFill>
              <a:latin typeface="Calibri"/>
            </a:endParaRPr>
          </a:p>
          <a:p>
            <a:pPr>
              <a:buFont typeface="Wingdings" pitchFamily="2" charset="2"/>
              <a:buChar char="Ø"/>
            </a:pPr>
            <a:endParaRPr lang="de-DE" sz="3200" dirty="0" smtClean="0">
              <a:solidFill>
                <a:prstClr val="black"/>
              </a:solidFill>
              <a:latin typeface="Calibri"/>
            </a:endParaRPr>
          </a:p>
          <a:p>
            <a:pPr>
              <a:buFont typeface="Wingdings" pitchFamily="2" charset="2"/>
              <a:buChar char="Ø"/>
            </a:pPr>
            <a:endParaRPr lang="de-DE" sz="3200" dirty="0" smtClean="0">
              <a:solidFill>
                <a:prstClr val="black"/>
              </a:solidFill>
              <a:latin typeface="Calibri"/>
            </a:endParaRPr>
          </a:p>
          <a:p>
            <a:endParaRPr lang="de-DE" sz="3200" dirty="0" smtClean="0">
              <a:solidFill>
                <a:srgbClr val="1F497D">
                  <a:lumMod val="60000"/>
                  <a:lumOff val="40000"/>
                </a:srgbClr>
              </a:solidFill>
              <a:latin typeface="Calibri"/>
            </a:endParaRPr>
          </a:p>
          <a:p>
            <a:r>
              <a:rPr lang="de-DE" sz="3200" dirty="0" smtClean="0">
                <a:solidFill>
                  <a:srgbClr val="1F497D">
                    <a:lumMod val="60000"/>
                    <a:lumOff val="40000"/>
                  </a:srgbClr>
                </a:solidFill>
                <a:latin typeface="Calibri"/>
              </a:rPr>
              <a:t>	         </a:t>
            </a:r>
          </a:p>
          <a:p>
            <a:endParaRPr lang="de-DE" sz="2200" dirty="0" smtClean="0">
              <a:solidFill>
                <a:srgbClr val="1F497D">
                  <a:lumMod val="60000"/>
                  <a:lumOff val="40000"/>
                </a:srgbClr>
              </a:solidFill>
            </a:endParaRPr>
          </a:p>
          <a:p>
            <a:endParaRPr lang="de-DE" sz="2200" dirty="0">
              <a:solidFill>
                <a:srgbClr val="1F497D">
                  <a:lumMod val="60000"/>
                  <a:lumOff val="40000"/>
                </a:srgbClr>
              </a:solidFill>
            </a:endParaRPr>
          </a:p>
        </p:txBody>
      </p:sp>
      <p:graphicFrame>
        <p:nvGraphicFramePr>
          <p:cNvPr id="7" name="Tabel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79454161"/>
              </p:ext>
            </p:extLst>
          </p:nvPr>
        </p:nvGraphicFramePr>
        <p:xfrm>
          <a:off x="223801" y="2348880"/>
          <a:ext cx="8712968" cy="365987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4356484"/>
                <a:gridCol w="4356484"/>
              </a:tblGrid>
              <a:tr h="1008112">
                <a:tc>
                  <a:txBody>
                    <a:bodyPr/>
                    <a:lstStyle/>
                    <a:p>
                      <a:pPr algn="ctr"/>
                      <a:r>
                        <a:rPr lang="de-DE" sz="2800" dirty="0" smtClean="0"/>
                        <a:t>Tests</a:t>
                      </a:r>
                      <a:r>
                        <a:rPr lang="de-DE" sz="2800" baseline="0" dirty="0" smtClean="0"/>
                        <a:t> auf Deutsch</a:t>
                      </a:r>
                      <a:endParaRPr lang="de-DE" sz="2800" b="1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de-DE" sz="2800" dirty="0" smtClean="0"/>
                        <a:t>Tests auf nichtdeutscher Partnersprache</a:t>
                      </a:r>
                      <a:endParaRPr lang="de-DE" sz="2800" b="1" dirty="0">
                        <a:solidFill>
                          <a:schemeClr val="tx1"/>
                        </a:solidFill>
                      </a:endParaRPr>
                    </a:p>
                  </a:txBody>
                  <a:tcPr/>
                </a:tc>
              </a:tr>
              <a:tr h="2448272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2800" dirty="0" smtClean="0"/>
                        <a:t>Leseverständnis Deutsch</a:t>
                      </a:r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endParaRPr lang="de-DE" sz="2800" dirty="0" smtClean="0"/>
                    </a:p>
                    <a:p>
                      <a:r>
                        <a:rPr lang="de-DE" sz="2800" dirty="0" smtClean="0"/>
                        <a:t>Naturwissenschaftstest Deutsch</a:t>
                      </a:r>
                    </a:p>
                    <a:p>
                      <a:endParaRPr lang="de-DE" sz="2800" dirty="0" smtClean="0"/>
                    </a:p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2800" dirty="0" smtClean="0"/>
                        <a:t>Mathematiktest</a:t>
                      </a:r>
                      <a:endParaRPr lang="de-DE" sz="2800" b="0" dirty="0" smtClean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de-DE" sz="2800" dirty="0" smtClean="0"/>
                        <a:t>Lesen in der nichtdeutschen Partnersprache</a:t>
                      </a:r>
                    </a:p>
                    <a:p>
                      <a:endParaRPr lang="de-DE" sz="2800" dirty="0" smtClean="0"/>
                    </a:p>
                    <a:p>
                      <a:r>
                        <a:rPr lang="de-DE" sz="2800" dirty="0" smtClean="0"/>
                        <a:t>Naturwissenschaftstest in der nichtdeutschen</a:t>
                      </a:r>
                    </a:p>
                    <a:p>
                      <a:r>
                        <a:rPr lang="de-DE" sz="2800" dirty="0" smtClean="0"/>
                        <a:t>Partnersprache </a:t>
                      </a:r>
                      <a:endParaRPr lang="de-DE" sz="2800" b="0" dirty="0" smtClean="0"/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-26082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Ablauf der </a:t>
            </a:r>
            <a:r>
              <a:rPr lang="de-DE" sz="3600" b="1" dirty="0">
                <a:solidFill>
                  <a:prstClr val="black"/>
                </a:solidFill>
                <a:latin typeface="Calibri"/>
                <a:cs typeface="Tahoma" pitchFamily="34" charset="0"/>
              </a:rPr>
              <a:t>T</a:t>
            </a:r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estungen 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117917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Statistische Kennwerte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39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7" name="Textfeld 166"/>
          <p:cNvSpPr txBox="1"/>
          <p:nvPr/>
        </p:nvSpPr>
        <p:spPr>
          <a:xfrm>
            <a:off x="251520" y="1039066"/>
            <a:ext cx="8892480" cy="84023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1" indent="-342900" defTabSz="361950">
              <a:spcAft>
                <a:spcPts val="1200"/>
              </a:spcAft>
              <a:buClr>
                <a:prstClr val="black"/>
              </a:buClr>
              <a:buFont typeface="Wingdings" panose="05000000000000000000" pitchFamily="2" charset="2"/>
              <a:buChar char="Ø"/>
              <a:defRPr/>
            </a:pPr>
            <a:r>
              <a:rPr lang="de-DE" sz="3200" dirty="0" smtClean="0">
                <a:solidFill>
                  <a:prstClr val="black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Mittelwerte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: </a:t>
            </a:r>
          </a:p>
          <a:p>
            <a:pPr lvl="3" indent="-457200" defTabSz="361950">
              <a:spcAft>
                <a:spcPts val="1200"/>
              </a:spcAft>
              <a:buClr>
                <a:prstClr val="black"/>
              </a:buClr>
              <a:buFont typeface="Wingdings" panose="05000000000000000000" pitchFamily="2" charset="2"/>
              <a:buChar char="§"/>
              <a:defRPr/>
            </a:pP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nicht-bereinigt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: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ohne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Berücksichtigung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von     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Hintergrundvariablen</a:t>
            </a:r>
            <a:endParaRPr lang="en-US" sz="3200" dirty="0" smtClean="0">
              <a:solidFill>
                <a:prstClr val="black"/>
              </a:solidFill>
              <a:latin typeface="Calibri"/>
              <a:cs typeface="Arial" pitchFamily="34" charset="0"/>
            </a:endParaRPr>
          </a:p>
          <a:p>
            <a:pPr marL="914400" lvl="3" defTabSz="361950">
              <a:spcAft>
                <a:spcPts val="1200"/>
              </a:spcAft>
              <a:buFont typeface="Wingdings" pitchFamily="2" charset="2"/>
              <a:buChar char="§"/>
              <a:defRPr/>
            </a:pP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 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bereinigt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: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mit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Berücksichtigung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von  				 		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Hintergrundvariablen</a:t>
            </a:r>
            <a:endParaRPr lang="en-US" sz="3200" dirty="0" smtClean="0">
              <a:solidFill>
                <a:prstClr val="black"/>
              </a:solidFill>
              <a:cs typeface="Arial" pitchFamily="34" charset="0"/>
            </a:endParaRPr>
          </a:p>
          <a:p>
            <a:pPr lvl="1" indent="-457200" defTabSz="361950">
              <a:spcAft>
                <a:spcPts val="1200"/>
              </a:spcAft>
              <a:buFont typeface="Wingdings" panose="05000000000000000000" pitchFamily="2" charset="2"/>
              <a:buChar char="Ø"/>
              <a:defRPr/>
            </a:pP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Kontrollvariablen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:</a:t>
            </a:r>
          </a:p>
          <a:p>
            <a:pPr lvl="2" indent="-457200" defTabSz="361950">
              <a:spcAft>
                <a:spcPts val="1200"/>
              </a:spcAft>
              <a:buFont typeface="Wingdings" panose="05000000000000000000" pitchFamily="2" charset="2"/>
              <a:buChar char="§"/>
              <a:defRPr/>
            </a:pP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Sozioökonomischer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Status (HISEI)</a:t>
            </a:r>
          </a:p>
          <a:p>
            <a:pPr lvl="2" indent="-457200" defTabSz="361950">
              <a:spcAft>
                <a:spcPts val="1200"/>
              </a:spcAft>
              <a:buFont typeface="Wingdings" panose="05000000000000000000" pitchFamily="2" charset="2"/>
              <a:buChar char="§"/>
              <a:defRPr/>
            </a:pP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Abitur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der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Eltern</a:t>
            </a:r>
            <a:endParaRPr lang="en-US" sz="3200" dirty="0" smtClean="0">
              <a:solidFill>
                <a:prstClr val="black"/>
              </a:solidFill>
              <a:latin typeface="Calibri"/>
              <a:cs typeface="Arial" pitchFamily="34" charset="0"/>
            </a:endParaRPr>
          </a:p>
          <a:p>
            <a:pPr lvl="2" indent="-457200" defTabSz="361950">
              <a:spcAft>
                <a:spcPts val="1200"/>
              </a:spcAft>
              <a:buFont typeface="Wingdings" panose="05000000000000000000" pitchFamily="2" charset="2"/>
              <a:buChar char="§"/>
              <a:defRPr/>
            </a:pP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kognitive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</a:t>
            </a:r>
            <a:r>
              <a:rPr lang="en-US" sz="3200" dirty="0" err="1" smtClean="0">
                <a:solidFill>
                  <a:prstClr val="black"/>
                </a:solidFill>
                <a:latin typeface="Calibri"/>
                <a:cs typeface="Arial" pitchFamily="34" charset="0"/>
              </a:rPr>
              <a:t>Grundfähigkeiten</a:t>
            </a:r>
            <a:r>
              <a:rPr lang="en-US" sz="3200" dirty="0" smtClean="0">
                <a:solidFill>
                  <a:prstClr val="black"/>
                </a:solidFill>
                <a:latin typeface="Calibri"/>
                <a:cs typeface="Arial" pitchFamily="34" charset="0"/>
              </a:rPr>
              <a:t> (KFT)</a:t>
            </a:r>
          </a:p>
          <a:p>
            <a:pPr marL="0" lvl="1" defTabSz="361950">
              <a:spcAft>
                <a:spcPts val="1200"/>
              </a:spcAft>
              <a:buClr>
                <a:srgbClr val="1F497D"/>
              </a:buClr>
              <a:defRPr/>
            </a:pPr>
            <a:endParaRPr lang="en-US" sz="3200" dirty="0" smtClean="0">
              <a:solidFill>
                <a:prstClr val="black"/>
              </a:solidFill>
              <a:cs typeface="Arial" pitchFamily="34" charset="0"/>
            </a:endParaRPr>
          </a:p>
          <a:p>
            <a:pPr marL="0" lvl="1" defTabSz="361950">
              <a:buClr>
                <a:srgbClr val="1F497D"/>
              </a:buClr>
              <a:buFont typeface="Wingdings" pitchFamily="2" charset="2"/>
              <a:buChar char="Ø"/>
              <a:defRPr/>
            </a:pPr>
            <a:endParaRPr lang="en-US" sz="3200" dirty="0" smtClean="0">
              <a:solidFill>
                <a:prstClr val="black"/>
              </a:solidFill>
              <a:cs typeface="Arial" pitchFamily="34" charset="0"/>
            </a:endParaRPr>
          </a:p>
          <a:p>
            <a:pPr lvl="3" indent="-457200" defTabSz="361950">
              <a:spcAft>
                <a:spcPts val="1200"/>
              </a:spcAft>
              <a:buClr>
                <a:prstClr val="black"/>
              </a:buClr>
              <a:buFont typeface="Wingdings" panose="05000000000000000000" pitchFamily="2" charset="2"/>
              <a:buChar char="§"/>
              <a:defRPr/>
            </a:pPr>
            <a:endParaRPr lang="en-US" sz="3200" dirty="0" smtClean="0">
              <a:solidFill>
                <a:prstClr val="black"/>
              </a:solidFill>
              <a:latin typeface="Calibri"/>
              <a:cs typeface="Arial" pitchFamily="34" charset="0"/>
            </a:endParaRPr>
          </a:p>
          <a:p>
            <a:pPr marL="1085850" lvl="3" indent="-171450" defTabSz="361950">
              <a:spcAft>
                <a:spcPts val="1200"/>
              </a:spcAft>
              <a:buClr>
                <a:prstClr val="black"/>
              </a:buClr>
              <a:buFont typeface="Wingdings" panose="05000000000000000000" pitchFamily="2" charset="2"/>
              <a:buChar char="Ø"/>
              <a:defRPr/>
            </a:pPr>
            <a:endParaRPr lang="en-US" sz="3200" dirty="0" smtClean="0">
              <a:solidFill>
                <a:prstClr val="black"/>
              </a:solidFill>
              <a:latin typeface="Calibri"/>
              <a:cs typeface="Arial" pitchFamily="34" charset="0"/>
            </a:endParaRPr>
          </a:p>
          <a:p>
            <a:pPr>
              <a:buFont typeface="Wingdings" pitchFamily="2" charset="2"/>
              <a:buChar char="Ø"/>
            </a:pPr>
            <a:endParaRPr lang="de-DE" sz="2400" dirty="0">
              <a:solidFill>
                <a:srgbClr val="1F497D">
                  <a:lumMod val="60000"/>
                  <a:lumOff val="40000"/>
                </a:srgbClr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-19976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Statistische Kennwerte 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203979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  <a:solidFill>
            <a:srgbClr val="92D050"/>
          </a:solidFill>
        </p:grpSpPr>
        <p:sp>
          <p:nvSpPr>
            <p:cNvPr id="398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399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  <a:grpFill/>
          </p:grpSpPr>
          <p:sp>
            <p:nvSpPr>
              <p:cNvPr id="400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1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02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403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  <a:grpFill/>
            </p:grpSpPr>
            <p:sp>
              <p:nvSpPr>
                <p:cNvPr id="449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0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1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2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3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4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5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6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7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8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9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0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1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2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3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4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5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6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7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8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9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70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71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404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  <a:grpFill/>
            </p:grpSpPr>
            <p:sp>
              <p:nvSpPr>
                <p:cNvPr id="412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3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4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5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6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7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8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9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0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1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2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3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4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5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6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7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8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9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0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1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2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3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4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5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6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7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8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9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0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1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2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3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4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5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6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7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8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405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  <a:grpFill/>
            </p:grpSpPr>
            <p:sp>
              <p:nvSpPr>
                <p:cNvPr id="406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07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08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09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0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1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472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4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pic>
        <p:nvPicPr>
          <p:cNvPr id="473" name="Grafik 472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grpSp>
        <p:nvGrpSpPr>
          <p:cNvPr id="474" name="Gruppieren 13"/>
          <p:cNvGrpSpPr/>
          <p:nvPr/>
        </p:nvGrpSpPr>
        <p:grpSpPr>
          <a:xfrm>
            <a:off x="1619673" y="0"/>
            <a:ext cx="7524328" cy="1097280"/>
            <a:chOff x="1467272" y="0"/>
            <a:chExt cx="7676728" cy="1097280"/>
          </a:xfrm>
        </p:grpSpPr>
        <p:sp>
          <p:nvSpPr>
            <p:cNvPr id="475" name="Rectangle 4"/>
            <p:cNvSpPr>
              <a:spLocks noChangeArrowheads="1"/>
            </p:cNvSpPr>
            <p:nvPr/>
          </p:nvSpPr>
          <p:spPr bwMode="auto">
            <a:xfrm>
              <a:off x="1467272" y="0"/>
              <a:ext cx="7676728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476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477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8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479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480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526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7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8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9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0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1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2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3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4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5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6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7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8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9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0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1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2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3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4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5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6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7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8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481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489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0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1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2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3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4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5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6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7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8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9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0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1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2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3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4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5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6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7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8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9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0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1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2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3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4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5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6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7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8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9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0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1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2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3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4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5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482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483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84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85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86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87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88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1093872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>
                <a:latin typeface="Calibri" panose="020F0502020204030204" pitchFamily="34" charset="0"/>
                <a:cs typeface="Calibri" panose="020F0502020204030204" pitchFamily="34" charset="0"/>
              </a:rPr>
              <a:t>Gliederung</a:t>
            </a:r>
          </a:p>
        </p:txBody>
      </p:sp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/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164757" y="2276871"/>
            <a:ext cx="7776863" cy="313932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lnSpc>
                <a:spcPct val="150000"/>
              </a:lnSpc>
              <a:buClr>
                <a:schemeClr val="tx2"/>
              </a:buClr>
              <a:buFont typeface="+mj-lt"/>
              <a:buAutoNum type="arabicPeriod"/>
              <a:defRPr/>
            </a:pPr>
            <a:r>
              <a:rPr lang="de-DE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Mitarbeitende Institute und Personen</a:t>
            </a:r>
          </a:p>
          <a:p>
            <a:pPr marL="819150" lvl="2" indent="-361950" defTabSz="361950">
              <a:lnSpc>
                <a:spcPct val="150000"/>
              </a:lnSpc>
              <a:buClr>
                <a:schemeClr val="tx2"/>
              </a:buClr>
              <a:buFont typeface="+mj-lt"/>
              <a:buAutoNum type="arabicPeriod"/>
              <a:defRPr/>
            </a:pPr>
            <a:r>
              <a:rPr lang="de-DE" sz="20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Hintergrund der EUROPA-Studie</a:t>
            </a:r>
          </a:p>
          <a:p>
            <a:pPr marL="819150" lvl="2" indent="-361950" defTabSz="361950">
              <a:lnSpc>
                <a:spcPct val="150000"/>
              </a:lnSpc>
              <a:buClr>
                <a:schemeClr val="tx2"/>
              </a:buClr>
              <a:buFont typeface="+mj-lt"/>
              <a:buAutoNum type="arabicPeriod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Fragestellungen der Studie</a:t>
            </a:r>
          </a:p>
          <a:p>
            <a:pPr marL="819150" lvl="2" indent="-361950" defTabSz="361950">
              <a:lnSpc>
                <a:spcPct val="150000"/>
              </a:lnSpc>
              <a:buClr>
                <a:schemeClr val="tx2"/>
              </a:buClr>
              <a:buFont typeface="+mj-lt"/>
              <a:buAutoNum type="arabicPeriod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Studiendesign</a:t>
            </a:r>
          </a:p>
          <a:p>
            <a:pPr marL="819150" lvl="2" indent="-361950" defTabSz="361950">
              <a:lnSpc>
                <a:spcPct val="150000"/>
              </a:lnSpc>
              <a:buClr>
                <a:schemeClr val="tx2"/>
              </a:buClr>
              <a:buFont typeface="+mj-lt"/>
              <a:buAutoNum type="arabicPeriod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Ablauf der ersten Erhebung (2014)</a:t>
            </a:r>
          </a:p>
          <a:p>
            <a:pPr marL="819150" lvl="2" indent="-361950" defTabSz="361950">
              <a:lnSpc>
                <a:spcPct val="150000"/>
              </a:lnSpc>
              <a:buClr>
                <a:schemeClr val="tx2"/>
              </a:buClr>
              <a:buFont typeface="+mj-lt"/>
              <a:buAutoNum type="arabicPeriod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Präsentation erster Ergebnisse</a:t>
            </a:r>
          </a:p>
          <a:p>
            <a:pPr marL="819150" lvl="2" indent="-361950" defTabSz="361950">
              <a:buClr>
                <a:schemeClr val="tx2"/>
              </a:buClr>
              <a:buFont typeface="+mj-lt"/>
              <a:buAutoNum type="arabicPeriod"/>
              <a:defRPr/>
            </a:pPr>
            <a:endParaRPr lang="de-DE" dirty="0">
              <a:solidFill>
                <a:schemeClr val="tx2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2" name="Grafik 91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93" name="Textfeld 92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schemeClr val="bg1">
                    <a:lumMod val="95000"/>
                  </a:schemeClr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schemeClr val="bg1">
                    <a:lumMod val="95000"/>
                  </a:schemeClr>
                </a:solidFill>
              </a:rPr>
              <a:t>Max Planck Institute for Human Development</a:t>
            </a:r>
            <a:endParaRPr lang="de-DE" sz="800" dirty="0" smtClean="0">
              <a:solidFill>
                <a:schemeClr val="bg1">
                  <a:lumMod val="95000"/>
                </a:schemeClr>
              </a:solidFill>
            </a:endParaRPr>
          </a:p>
          <a:p>
            <a:endParaRPr lang="de-DE" dirty="0"/>
          </a:p>
        </p:txBody>
      </p:sp>
      <p:pic>
        <p:nvPicPr>
          <p:cNvPr id="94" name="Picture 3" descr="C:\Users\sugpo393\Desktop\Europa Bild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724128" y="2276872"/>
            <a:ext cx="2971800" cy="3381375"/>
          </a:xfrm>
          <a:prstGeom prst="rect">
            <a:avLst/>
          </a:prstGeom>
          <a:noFill/>
        </p:spPr>
      </p:pic>
      <p:pic>
        <p:nvPicPr>
          <p:cNvPr id="95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6155434"/>
            <a:ext cx="9144000" cy="7025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40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7" name="Textfeld 166"/>
          <p:cNvSpPr txBox="1"/>
          <p:nvPr/>
        </p:nvSpPr>
        <p:spPr>
          <a:xfrm>
            <a:off x="251520" y="1988840"/>
            <a:ext cx="8424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6600" dirty="0" smtClean="0">
                <a:solidFill>
                  <a:prstClr val="black"/>
                </a:solidFill>
                <a:latin typeface="Calibri"/>
              </a:rPr>
              <a:t>I. Leseverständnis</a:t>
            </a:r>
            <a:endParaRPr lang="de-DE" sz="66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6981528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41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7" name="Textfeld 166"/>
          <p:cNvSpPr txBox="1"/>
          <p:nvPr/>
        </p:nvSpPr>
        <p:spPr>
          <a:xfrm>
            <a:off x="251520" y="1988840"/>
            <a:ext cx="8424936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6600" dirty="0" smtClean="0">
                <a:solidFill>
                  <a:prstClr val="black"/>
                </a:solidFill>
                <a:latin typeface="Calibri"/>
              </a:rPr>
              <a:t>Deutsches Leseverständnis</a:t>
            </a:r>
            <a:endParaRPr lang="de-DE" sz="66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022734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Beispielaufgaben Leseverständnis Deutsch</a:t>
            </a: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42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575555" y="1167135"/>
            <a:ext cx="756084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prstClr val="black"/>
                </a:solidFill>
                <a:latin typeface="Calibri"/>
              </a:rPr>
              <a:t>3-4 Seiten bebilderter Text mit 13-15 Aufgaben</a:t>
            </a:r>
            <a:endParaRPr lang="de-DE" sz="2800" b="1" dirty="0">
              <a:solidFill>
                <a:prstClr val="black"/>
              </a:solidFill>
              <a:latin typeface="Calibri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0992" y="1628800"/>
            <a:ext cx="9073008" cy="41044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Rechteck 7"/>
          <p:cNvSpPr/>
          <p:nvPr/>
        </p:nvSpPr>
        <p:spPr>
          <a:xfrm>
            <a:off x="6732240" y="4869160"/>
            <a:ext cx="2232248" cy="8640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>
              <a:solidFill>
                <a:prstClr val="white"/>
              </a:solidFill>
            </a:endParaRPr>
          </a:p>
        </p:txBody>
      </p:sp>
      <p:sp>
        <p:nvSpPr>
          <p:cNvPr id="9" name="Rechteck 8"/>
          <p:cNvSpPr/>
          <p:nvPr/>
        </p:nvSpPr>
        <p:spPr>
          <a:xfrm>
            <a:off x="78830" y="5316974"/>
            <a:ext cx="6732240" cy="62336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</a:endParaRPr>
          </a:p>
        </p:txBody>
      </p:sp>
      <p:sp>
        <p:nvSpPr>
          <p:cNvPr id="10" name="Textfeld 9"/>
          <p:cNvSpPr txBox="1"/>
          <p:nvPr/>
        </p:nvSpPr>
        <p:spPr>
          <a:xfrm>
            <a:off x="6590346" y="4893870"/>
            <a:ext cx="113636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 dirty="0" smtClean="0">
                <a:solidFill>
                  <a:prstClr val="black"/>
                </a:solidFill>
              </a:rPr>
              <a:t>..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11" name="Rectangle 3"/>
          <p:cNvSpPr>
            <a:spLocks noChangeArrowheads="1"/>
          </p:cNvSpPr>
          <p:nvPr/>
        </p:nvSpPr>
        <p:spPr bwMode="auto">
          <a:xfrm>
            <a:off x="0" y="-19976"/>
            <a:ext cx="9143999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Beispielaufgaben Leseverständnis Deutsch 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360325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cs typeface="Tahoma" pitchFamily="34" charset="0"/>
              </a:rPr>
              <a:t>Beispielaufgaben Leseverständnis Deutsch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43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1894" y="1196752"/>
            <a:ext cx="8532440" cy="410445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-19976"/>
            <a:ext cx="9143999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Beispielaufgaben Leseverständnis Deutsch 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576011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cs typeface="Tahoma" pitchFamily="34" charset="0"/>
              </a:rPr>
              <a:t>Beispielaufgaben Leseverständnis Deutsch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44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23528" y="1196752"/>
            <a:ext cx="8568952" cy="36625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-19976"/>
            <a:ext cx="9143999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Beispielaufgaben Leseverständnis Deutsch 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8201814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32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Deutsch nicht-bereinigt</a:t>
            </a:r>
            <a:endParaRPr lang="de-DE" sz="2800" dirty="0" smtClean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black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45</a:t>
            </a:fld>
            <a:endParaRPr lang="de-DE" sz="1800" b="1">
              <a:solidFill>
                <a:prstClr val="black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" name="Textfeld 11"/>
          <p:cNvSpPr txBox="1"/>
          <p:nvPr/>
        </p:nvSpPr>
        <p:spPr>
          <a:xfrm>
            <a:off x="611560" y="1032760"/>
            <a:ext cx="87849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sz="2400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13" name="Diagramm 12"/>
          <p:cNvGraphicFramePr/>
          <p:nvPr>
            <p:extLst>
              <p:ext uri="{D42A27DB-BD31-4B8C-83A1-F6EECF244321}">
                <p14:modId xmlns:p14="http://schemas.microsoft.com/office/powerpoint/2010/main" val="38047777"/>
              </p:ext>
            </p:extLst>
          </p:nvPr>
        </p:nvGraphicFramePr>
        <p:xfrm>
          <a:off x="1043608" y="1494425"/>
          <a:ext cx="7344816" cy="4320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-19976"/>
            <a:ext cx="9143999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Leseverständnis Deutsch nicht-bereinigt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7078004" y="1761522"/>
            <a:ext cx="13104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VGLK 2003</a:t>
            </a:r>
            <a:endParaRPr lang="de-DE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4368512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32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Deutsch bereinigt</a:t>
            </a:r>
            <a:endParaRPr lang="de-DE" sz="2800" dirty="0" smtClean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46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12" name="Textfeld 11"/>
          <p:cNvSpPr txBox="1"/>
          <p:nvPr/>
        </p:nvSpPr>
        <p:spPr>
          <a:xfrm>
            <a:off x="611560" y="1017432"/>
            <a:ext cx="87849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sz="2400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9" name="Diagramm 8"/>
          <p:cNvGraphicFramePr/>
          <p:nvPr>
            <p:extLst>
              <p:ext uri="{D42A27DB-BD31-4B8C-83A1-F6EECF244321}">
                <p14:modId xmlns:p14="http://schemas.microsoft.com/office/powerpoint/2010/main" val="2025186355"/>
              </p:ext>
            </p:extLst>
          </p:nvPr>
        </p:nvGraphicFramePr>
        <p:xfrm>
          <a:off x="755576" y="1772816"/>
          <a:ext cx="7632848" cy="41044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-19976"/>
            <a:ext cx="9143999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Leseverständnis Deutsch bereinigt*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10" name="Rechteck 9"/>
          <p:cNvSpPr/>
          <p:nvPr/>
        </p:nvSpPr>
        <p:spPr>
          <a:xfrm>
            <a:off x="0" y="6021288"/>
            <a:ext cx="9144000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*bereinigt für sozioökonomischen Status, Abitur der Eltern, kognitive Grundfähigkeiten und Migrationshintergrund</a:t>
            </a:r>
            <a:endParaRPr lang="de-DE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569338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Leistungen der Sprachgruppen  nicht-bereinigt</a:t>
            </a: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47</a:t>
            </a:fld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73027" y="995536"/>
            <a:ext cx="87849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sz="2400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96" name="Diagramm 95"/>
          <p:cNvGraphicFramePr/>
          <p:nvPr/>
        </p:nvGraphicFramePr>
        <p:xfrm>
          <a:off x="179512" y="1628800"/>
          <a:ext cx="4320480" cy="42484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Diagramm 16"/>
          <p:cNvGraphicFramePr/>
          <p:nvPr/>
        </p:nvGraphicFramePr>
        <p:xfrm>
          <a:off x="4355976" y="1268760"/>
          <a:ext cx="5472608" cy="44644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Textfeld 17"/>
          <p:cNvSpPr txBox="1"/>
          <p:nvPr/>
        </p:nvSpPr>
        <p:spPr>
          <a:xfrm>
            <a:off x="1475656" y="5949280"/>
            <a:ext cx="33843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prstClr val="black"/>
                </a:solidFill>
                <a:latin typeface="Calibri"/>
              </a:rPr>
              <a:t>VGLK 2014</a:t>
            </a:r>
            <a:endParaRPr lang="de-DE" sz="28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Textfeld 19"/>
          <p:cNvSpPr txBox="1"/>
          <p:nvPr/>
        </p:nvSpPr>
        <p:spPr>
          <a:xfrm>
            <a:off x="5940152" y="5949280"/>
            <a:ext cx="33843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prstClr val="black"/>
                </a:solidFill>
                <a:latin typeface="Calibri"/>
              </a:rPr>
              <a:t>VGLK 2003</a:t>
            </a:r>
            <a:endParaRPr lang="de-DE" sz="2800" b="1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3" name="Gerade Verbindung 22"/>
          <p:cNvCxnSpPr/>
          <p:nvPr/>
        </p:nvCxnSpPr>
        <p:spPr>
          <a:xfrm>
            <a:off x="395536" y="2724686"/>
            <a:ext cx="396044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5" name="Gerade Verbindung 24"/>
          <p:cNvCxnSpPr/>
          <p:nvPr/>
        </p:nvCxnSpPr>
        <p:spPr>
          <a:xfrm>
            <a:off x="4860032" y="2780928"/>
            <a:ext cx="388843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Rechteck 26"/>
          <p:cNvSpPr/>
          <p:nvPr/>
        </p:nvSpPr>
        <p:spPr>
          <a:xfrm>
            <a:off x="3869808" y="1401254"/>
            <a:ext cx="1872208" cy="8640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400" b="1" dirty="0" smtClean="0">
                <a:solidFill>
                  <a:prstClr val="black"/>
                </a:solidFill>
              </a:rPr>
              <a:t>L1 Deutsch VGLK</a:t>
            </a:r>
            <a:endParaRPr lang="de-DE" sz="2400" b="1" dirty="0">
              <a:solidFill>
                <a:prstClr val="black"/>
              </a:solidFill>
            </a:endParaRPr>
          </a:p>
        </p:txBody>
      </p:sp>
      <p:cxnSp>
        <p:nvCxnSpPr>
          <p:cNvPr id="15" name="Gerade Verbindung mit Pfeil 14"/>
          <p:cNvCxnSpPr/>
          <p:nvPr/>
        </p:nvCxnSpPr>
        <p:spPr>
          <a:xfrm>
            <a:off x="3491880" y="2708920"/>
            <a:ext cx="0" cy="1656184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Gerade Verbindung mit Pfeil 18"/>
          <p:cNvCxnSpPr/>
          <p:nvPr/>
        </p:nvCxnSpPr>
        <p:spPr>
          <a:xfrm>
            <a:off x="3923928" y="2708920"/>
            <a:ext cx="0" cy="1008112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" name="Rechteck 21"/>
          <p:cNvSpPr/>
          <p:nvPr/>
        </p:nvSpPr>
        <p:spPr>
          <a:xfrm>
            <a:off x="3131840" y="3212976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- 0.84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24" name="Rechteck 23"/>
          <p:cNvSpPr/>
          <p:nvPr/>
        </p:nvSpPr>
        <p:spPr>
          <a:xfrm>
            <a:off x="3635896" y="2996952"/>
            <a:ext cx="792088" cy="36004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- 0.50</a:t>
            </a:r>
            <a:endParaRPr lang="de-DE" b="1" dirty="0">
              <a:solidFill>
                <a:prstClr val="black"/>
              </a:solidFill>
            </a:endParaRPr>
          </a:p>
        </p:txBody>
      </p:sp>
      <p:cxnSp>
        <p:nvCxnSpPr>
          <p:cNvPr id="28" name="Gerade Verbindung mit Pfeil 27"/>
          <p:cNvCxnSpPr/>
          <p:nvPr/>
        </p:nvCxnSpPr>
        <p:spPr>
          <a:xfrm>
            <a:off x="7812360" y="2780928"/>
            <a:ext cx="0" cy="1296144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Gerade Verbindung mit Pfeil 29"/>
          <p:cNvCxnSpPr/>
          <p:nvPr/>
        </p:nvCxnSpPr>
        <p:spPr>
          <a:xfrm>
            <a:off x="8244408" y="2780928"/>
            <a:ext cx="0" cy="1008112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" name="Gerade Verbindung mit Pfeil 31"/>
          <p:cNvCxnSpPr/>
          <p:nvPr/>
        </p:nvCxnSpPr>
        <p:spPr>
          <a:xfrm>
            <a:off x="6012160" y="2420888"/>
            <a:ext cx="0" cy="360040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3" name="Rechteck 32"/>
          <p:cNvSpPr/>
          <p:nvPr/>
        </p:nvSpPr>
        <p:spPr>
          <a:xfrm>
            <a:off x="7380312" y="3068960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- 0.63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4" name="Rechteck 33"/>
          <p:cNvSpPr/>
          <p:nvPr/>
        </p:nvSpPr>
        <p:spPr>
          <a:xfrm>
            <a:off x="8100392" y="2924944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- 0.45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5" name="Rechteck 34"/>
          <p:cNvSpPr/>
          <p:nvPr/>
        </p:nvSpPr>
        <p:spPr>
          <a:xfrm>
            <a:off x="6156176" y="2204864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0.16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26" name="Rectangle 3"/>
          <p:cNvSpPr>
            <a:spLocks noChangeArrowheads="1"/>
          </p:cNvSpPr>
          <p:nvPr/>
        </p:nvSpPr>
        <p:spPr bwMode="auto">
          <a:xfrm>
            <a:off x="0" y="0"/>
            <a:ext cx="9144000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454025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Leistungen der Sprachgruppe nicht-bereinigt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7263586" y="5320516"/>
            <a:ext cx="1673611" cy="3231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500" dirty="0" smtClean="0">
                <a:solidFill>
                  <a:prstClr val="black"/>
                </a:solidFill>
                <a:latin typeface="Calibri"/>
              </a:rPr>
              <a:t>       L2 Deutsch</a:t>
            </a:r>
            <a:endParaRPr lang="de-DE" sz="15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Textfeld 28"/>
          <p:cNvSpPr txBox="1"/>
          <p:nvPr/>
        </p:nvSpPr>
        <p:spPr>
          <a:xfrm>
            <a:off x="3006401" y="5311752"/>
            <a:ext cx="1673611" cy="5539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500" dirty="0" smtClean="0">
                <a:solidFill>
                  <a:prstClr val="black"/>
                </a:solidFill>
                <a:latin typeface="Calibri"/>
              </a:rPr>
              <a:t>       L2 Deutsch</a:t>
            </a:r>
          </a:p>
          <a:p>
            <a:endParaRPr lang="de-DE" sz="15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31" name="Rechteck 30"/>
          <p:cNvSpPr/>
          <p:nvPr/>
        </p:nvSpPr>
        <p:spPr>
          <a:xfrm>
            <a:off x="4788024" y="2420888"/>
            <a:ext cx="4104456" cy="417646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</a:endParaRPr>
          </a:p>
        </p:txBody>
      </p:sp>
      <p:sp>
        <p:nvSpPr>
          <p:cNvPr id="36" name="Rechteck 35"/>
          <p:cNvSpPr/>
          <p:nvPr/>
        </p:nvSpPr>
        <p:spPr>
          <a:xfrm>
            <a:off x="5652120" y="1556792"/>
            <a:ext cx="3096344" cy="136815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604282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Leistungen der Sprachgruppen  nicht-bereinigt</a:t>
            </a: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48</a:t>
            </a:fld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73027" y="995536"/>
            <a:ext cx="87849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sz="2400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96" name="Diagramm 95"/>
          <p:cNvGraphicFramePr/>
          <p:nvPr/>
        </p:nvGraphicFramePr>
        <p:xfrm>
          <a:off x="179512" y="1628800"/>
          <a:ext cx="4320480" cy="42484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" name="Diagramm 16"/>
          <p:cNvGraphicFramePr/>
          <p:nvPr/>
        </p:nvGraphicFramePr>
        <p:xfrm>
          <a:off x="4355976" y="1268760"/>
          <a:ext cx="5472608" cy="446449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8" name="Textfeld 17"/>
          <p:cNvSpPr txBox="1"/>
          <p:nvPr/>
        </p:nvSpPr>
        <p:spPr>
          <a:xfrm>
            <a:off x="1475656" y="5949280"/>
            <a:ext cx="33843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prstClr val="black"/>
                </a:solidFill>
                <a:latin typeface="Calibri"/>
              </a:rPr>
              <a:t>VGLK 2014</a:t>
            </a:r>
            <a:endParaRPr lang="de-DE" sz="28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Textfeld 19"/>
          <p:cNvSpPr txBox="1"/>
          <p:nvPr/>
        </p:nvSpPr>
        <p:spPr>
          <a:xfrm>
            <a:off x="5940152" y="5949280"/>
            <a:ext cx="338437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b="1" dirty="0" smtClean="0">
                <a:solidFill>
                  <a:prstClr val="black"/>
                </a:solidFill>
                <a:latin typeface="Calibri"/>
              </a:rPr>
              <a:t>VGLK 2003</a:t>
            </a:r>
            <a:endParaRPr lang="de-DE" sz="2800" b="1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23" name="Gerade Verbindung 22"/>
          <p:cNvCxnSpPr/>
          <p:nvPr/>
        </p:nvCxnSpPr>
        <p:spPr>
          <a:xfrm>
            <a:off x="395536" y="2724686"/>
            <a:ext cx="3960440" cy="0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cxnSp>
        <p:nvCxnSpPr>
          <p:cNvPr id="25" name="Gerade Verbindung 24"/>
          <p:cNvCxnSpPr/>
          <p:nvPr/>
        </p:nvCxnSpPr>
        <p:spPr>
          <a:xfrm>
            <a:off x="4860032" y="2780928"/>
            <a:ext cx="3888432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7" name="Rechteck 26"/>
          <p:cNvSpPr/>
          <p:nvPr/>
        </p:nvSpPr>
        <p:spPr>
          <a:xfrm>
            <a:off x="3869808" y="1401254"/>
            <a:ext cx="1872208" cy="8640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400" b="1" dirty="0" smtClean="0">
                <a:solidFill>
                  <a:prstClr val="black"/>
                </a:solidFill>
              </a:rPr>
              <a:t>L1 Deutsch VGLK</a:t>
            </a:r>
            <a:endParaRPr lang="de-DE" sz="2400" b="1" dirty="0">
              <a:solidFill>
                <a:prstClr val="black"/>
              </a:solidFill>
            </a:endParaRPr>
          </a:p>
        </p:txBody>
      </p:sp>
      <p:cxnSp>
        <p:nvCxnSpPr>
          <p:cNvPr id="15" name="Gerade Verbindung mit Pfeil 14"/>
          <p:cNvCxnSpPr/>
          <p:nvPr/>
        </p:nvCxnSpPr>
        <p:spPr>
          <a:xfrm>
            <a:off x="3491880" y="2708920"/>
            <a:ext cx="0" cy="1656184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9" name="Gerade Verbindung mit Pfeil 18"/>
          <p:cNvCxnSpPr/>
          <p:nvPr/>
        </p:nvCxnSpPr>
        <p:spPr>
          <a:xfrm>
            <a:off x="3923928" y="2708920"/>
            <a:ext cx="0" cy="1008112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2" name="Rechteck 21"/>
          <p:cNvSpPr/>
          <p:nvPr/>
        </p:nvSpPr>
        <p:spPr>
          <a:xfrm>
            <a:off x="3131840" y="3212976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- 0.84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24" name="Rechteck 23"/>
          <p:cNvSpPr/>
          <p:nvPr/>
        </p:nvSpPr>
        <p:spPr>
          <a:xfrm>
            <a:off x="3635896" y="2996952"/>
            <a:ext cx="792088" cy="36004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- 0.50</a:t>
            </a:r>
            <a:endParaRPr lang="de-DE" b="1" dirty="0">
              <a:solidFill>
                <a:prstClr val="black"/>
              </a:solidFill>
            </a:endParaRPr>
          </a:p>
        </p:txBody>
      </p:sp>
      <p:cxnSp>
        <p:nvCxnSpPr>
          <p:cNvPr id="28" name="Gerade Verbindung mit Pfeil 27"/>
          <p:cNvCxnSpPr/>
          <p:nvPr/>
        </p:nvCxnSpPr>
        <p:spPr>
          <a:xfrm>
            <a:off x="7812360" y="2780928"/>
            <a:ext cx="0" cy="1296144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0" name="Gerade Verbindung mit Pfeil 29"/>
          <p:cNvCxnSpPr/>
          <p:nvPr/>
        </p:nvCxnSpPr>
        <p:spPr>
          <a:xfrm>
            <a:off x="8244408" y="2780928"/>
            <a:ext cx="0" cy="1008112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32" name="Gerade Verbindung mit Pfeil 31"/>
          <p:cNvCxnSpPr/>
          <p:nvPr/>
        </p:nvCxnSpPr>
        <p:spPr>
          <a:xfrm>
            <a:off x="6012160" y="2420888"/>
            <a:ext cx="0" cy="360040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33" name="Rechteck 32"/>
          <p:cNvSpPr/>
          <p:nvPr/>
        </p:nvSpPr>
        <p:spPr>
          <a:xfrm>
            <a:off x="7380312" y="3068960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- 0.63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4" name="Rechteck 33"/>
          <p:cNvSpPr/>
          <p:nvPr/>
        </p:nvSpPr>
        <p:spPr>
          <a:xfrm>
            <a:off x="8100392" y="2924944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- 0.45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5" name="Rechteck 34"/>
          <p:cNvSpPr/>
          <p:nvPr/>
        </p:nvSpPr>
        <p:spPr>
          <a:xfrm>
            <a:off x="6156176" y="2204864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0.16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26" name="Rectangle 3"/>
          <p:cNvSpPr>
            <a:spLocks noChangeArrowheads="1"/>
          </p:cNvSpPr>
          <p:nvPr/>
        </p:nvSpPr>
        <p:spPr bwMode="auto">
          <a:xfrm>
            <a:off x="0" y="0"/>
            <a:ext cx="9144000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454025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Leistungen der Sprachgruppe nicht-bereinigt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7263586" y="5320516"/>
            <a:ext cx="1673611" cy="3231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500" dirty="0" smtClean="0">
                <a:solidFill>
                  <a:prstClr val="black"/>
                </a:solidFill>
                <a:latin typeface="Calibri"/>
              </a:rPr>
              <a:t>       L2 Deutsch</a:t>
            </a:r>
            <a:endParaRPr lang="de-DE" sz="15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Textfeld 28"/>
          <p:cNvSpPr txBox="1"/>
          <p:nvPr/>
        </p:nvSpPr>
        <p:spPr>
          <a:xfrm>
            <a:off x="3006401" y="5311752"/>
            <a:ext cx="1673611" cy="5539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500" dirty="0" smtClean="0">
                <a:solidFill>
                  <a:prstClr val="black"/>
                </a:solidFill>
                <a:latin typeface="Calibri"/>
              </a:rPr>
              <a:t>       L2 Deutsch</a:t>
            </a:r>
          </a:p>
          <a:p>
            <a:endParaRPr lang="de-DE" sz="15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5780753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Leistungen der Sprachgruppen  bereinigt</a:t>
            </a: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49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72223" y="985680"/>
            <a:ext cx="87849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</a:t>
            </a:r>
            <a:r>
              <a:rPr lang="de-DE" sz="24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)</a:t>
            </a:r>
            <a:endParaRPr lang="de-DE" sz="24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feld 17"/>
          <p:cNvSpPr txBox="1"/>
          <p:nvPr/>
        </p:nvSpPr>
        <p:spPr>
          <a:xfrm>
            <a:off x="1403648" y="5805264"/>
            <a:ext cx="33843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="1" dirty="0" smtClean="0">
                <a:solidFill>
                  <a:prstClr val="black"/>
                </a:solidFill>
                <a:latin typeface="Calibri"/>
              </a:rPr>
              <a:t>VGLK 2014</a:t>
            </a:r>
            <a:endParaRPr lang="de-DE" sz="32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Textfeld 19"/>
          <p:cNvSpPr txBox="1"/>
          <p:nvPr/>
        </p:nvSpPr>
        <p:spPr>
          <a:xfrm>
            <a:off x="5759624" y="5733256"/>
            <a:ext cx="33843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="1" dirty="0" smtClean="0">
                <a:solidFill>
                  <a:prstClr val="black"/>
                </a:solidFill>
                <a:latin typeface="Calibri"/>
              </a:rPr>
              <a:t>VGLK 2003</a:t>
            </a:r>
            <a:endParaRPr lang="de-DE" sz="3200" b="1" dirty="0">
              <a:solidFill>
                <a:prstClr val="black"/>
              </a:solidFill>
              <a:latin typeface="Calibri"/>
            </a:endParaRPr>
          </a:p>
        </p:txBody>
      </p:sp>
      <p:graphicFrame>
        <p:nvGraphicFramePr>
          <p:cNvPr id="10" name="Diagramm 9"/>
          <p:cNvGraphicFramePr/>
          <p:nvPr>
            <p:extLst>
              <p:ext uri="{D42A27DB-BD31-4B8C-83A1-F6EECF244321}">
                <p14:modId xmlns:p14="http://schemas.microsoft.com/office/powerpoint/2010/main" val="3417448700"/>
              </p:ext>
            </p:extLst>
          </p:nvPr>
        </p:nvGraphicFramePr>
        <p:xfrm>
          <a:off x="252000" y="1447345"/>
          <a:ext cx="4320000" cy="4428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m 10"/>
          <p:cNvGraphicFramePr/>
          <p:nvPr>
            <p:extLst>
              <p:ext uri="{D42A27DB-BD31-4B8C-83A1-F6EECF244321}">
                <p14:modId xmlns:p14="http://schemas.microsoft.com/office/powerpoint/2010/main" val="1338387571"/>
              </p:ext>
            </p:extLst>
          </p:nvPr>
        </p:nvGraphicFramePr>
        <p:xfrm>
          <a:off x="4711875" y="1447345"/>
          <a:ext cx="4320000" cy="424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13" name="Gerade Verbindung 12"/>
          <p:cNvCxnSpPr/>
          <p:nvPr/>
        </p:nvCxnSpPr>
        <p:spPr>
          <a:xfrm>
            <a:off x="683568" y="2668444"/>
            <a:ext cx="3816424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Gerade Verbindung 14"/>
          <p:cNvCxnSpPr/>
          <p:nvPr/>
        </p:nvCxnSpPr>
        <p:spPr>
          <a:xfrm>
            <a:off x="4716016" y="2691032"/>
            <a:ext cx="4104456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9" name="Rechteck 18"/>
          <p:cNvSpPr/>
          <p:nvPr/>
        </p:nvSpPr>
        <p:spPr>
          <a:xfrm>
            <a:off x="3563888" y="1556792"/>
            <a:ext cx="1872208" cy="8640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400" b="1" dirty="0" smtClean="0">
                <a:solidFill>
                  <a:prstClr val="black"/>
                </a:solidFill>
              </a:rPr>
              <a:t>L1 Deutsch VGLK</a:t>
            </a:r>
            <a:endParaRPr lang="de-DE" sz="2400" b="1" dirty="0">
              <a:solidFill>
                <a:prstClr val="black"/>
              </a:solidFill>
            </a:endParaRPr>
          </a:p>
        </p:txBody>
      </p:sp>
      <p:cxnSp>
        <p:nvCxnSpPr>
          <p:cNvPr id="16" name="Gerade Verbindung mit Pfeil 15"/>
          <p:cNvCxnSpPr/>
          <p:nvPr/>
        </p:nvCxnSpPr>
        <p:spPr>
          <a:xfrm>
            <a:off x="3563888" y="2636912"/>
            <a:ext cx="0" cy="1224136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Gerade Verbindung mit Pfeil 20"/>
          <p:cNvCxnSpPr/>
          <p:nvPr/>
        </p:nvCxnSpPr>
        <p:spPr>
          <a:xfrm>
            <a:off x="3923928" y="2636912"/>
            <a:ext cx="0" cy="864096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Gerade Verbindung mit Pfeil 22"/>
          <p:cNvCxnSpPr/>
          <p:nvPr/>
        </p:nvCxnSpPr>
        <p:spPr>
          <a:xfrm flipV="1">
            <a:off x="1835696" y="2348880"/>
            <a:ext cx="0" cy="360040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" name="Gerade Verbindung mit Pfeil 27"/>
          <p:cNvCxnSpPr/>
          <p:nvPr/>
        </p:nvCxnSpPr>
        <p:spPr>
          <a:xfrm>
            <a:off x="8404190" y="2675266"/>
            <a:ext cx="0" cy="936104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9" name="Rechteck 28"/>
          <p:cNvSpPr/>
          <p:nvPr/>
        </p:nvSpPr>
        <p:spPr>
          <a:xfrm>
            <a:off x="1475656" y="1851646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0.23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0" name="Rechteck 29"/>
          <p:cNvSpPr/>
          <p:nvPr/>
        </p:nvSpPr>
        <p:spPr>
          <a:xfrm>
            <a:off x="3059832" y="2924944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-0.51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1" name="Rechteck 30"/>
          <p:cNvSpPr/>
          <p:nvPr/>
        </p:nvSpPr>
        <p:spPr>
          <a:xfrm>
            <a:off x="3995936" y="2852936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-0.31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3" name="Rechteck 32"/>
          <p:cNvSpPr/>
          <p:nvPr/>
        </p:nvSpPr>
        <p:spPr>
          <a:xfrm>
            <a:off x="7333014" y="2924944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-0.36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4" name="Rechteck 33"/>
          <p:cNvSpPr/>
          <p:nvPr/>
        </p:nvSpPr>
        <p:spPr>
          <a:xfrm>
            <a:off x="8100392" y="2956476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-0.35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24" name="Rectangle 3"/>
          <p:cNvSpPr>
            <a:spLocks noChangeArrowheads="1"/>
          </p:cNvSpPr>
          <p:nvPr/>
        </p:nvSpPr>
        <p:spPr bwMode="auto">
          <a:xfrm>
            <a:off x="0" y="0"/>
            <a:ext cx="9144000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454025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Leistungen der Sprachgruppe bereinigt*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cxnSp>
        <p:nvCxnSpPr>
          <p:cNvPr id="32" name="Gerade Verbindung mit Pfeil 31"/>
          <p:cNvCxnSpPr/>
          <p:nvPr/>
        </p:nvCxnSpPr>
        <p:spPr>
          <a:xfrm>
            <a:off x="7956376" y="2708920"/>
            <a:ext cx="0" cy="792088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0" name="Textfeld 39"/>
          <p:cNvSpPr txBox="1"/>
          <p:nvPr/>
        </p:nvSpPr>
        <p:spPr>
          <a:xfrm>
            <a:off x="0" y="6381328"/>
            <a:ext cx="94685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*bereinigt für sozioökonomischen Status, Abitur der Eltern und kognitive Grundfähigkeiten</a:t>
            </a:r>
          </a:p>
          <a:p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Textfeld 24"/>
          <p:cNvSpPr txBox="1"/>
          <p:nvPr/>
        </p:nvSpPr>
        <p:spPr>
          <a:xfrm>
            <a:off x="7358264" y="5342338"/>
            <a:ext cx="1673611" cy="3231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500" dirty="0" smtClean="0">
                <a:solidFill>
                  <a:prstClr val="black"/>
                </a:solidFill>
                <a:latin typeface="Calibri"/>
              </a:rPr>
              <a:t>       L2 Deutsch</a:t>
            </a:r>
            <a:endParaRPr lang="de-DE" sz="15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Textfeld 25"/>
          <p:cNvSpPr txBox="1"/>
          <p:nvPr/>
        </p:nvSpPr>
        <p:spPr>
          <a:xfrm>
            <a:off x="3038264" y="5337369"/>
            <a:ext cx="1673611" cy="5539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500" dirty="0" smtClean="0">
                <a:solidFill>
                  <a:prstClr val="black"/>
                </a:solidFill>
                <a:latin typeface="Calibri"/>
              </a:rPr>
              <a:t>       L2 Deutsch</a:t>
            </a:r>
          </a:p>
          <a:p>
            <a:endParaRPr lang="de-DE" sz="15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Rechteck 26"/>
          <p:cNvSpPr/>
          <p:nvPr/>
        </p:nvSpPr>
        <p:spPr>
          <a:xfrm>
            <a:off x="4644008" y="2492896"/>
            <a:ext cx="4320480" cy="38884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</a:endParaRPr>
          </a:p>
        </p:txBody>
      </p:sp>
      <p:sp>
        <p:nvSpPr>
          <p:cNvPr id="35" name="Rechteck 34"/>
          <p:cNvSpPr/>
          <p:nvPr/>
        </p:nvSpPr>
        <p:spPr>
          <a:xfrm>
            <a:off x="5364088" y="1412776"/>
            <a:ext cx="3779912" cy="151216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>
              <a:solidFill>
                <a:prstClr val="white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917307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1093872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Kernarbeitsgruppe EUROPA</a:t>
            </a:r>
            <a:endParaRPr lang="de-DE" sz="3600" b="1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grpSp>
        <p:nvGrpSpPr>
          <p:cNvPr id="2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  <a:solidFill>
            <a:srgbClr val="92D050"/>
          </a:solidFill>
        </p:grpSpPr>
        <p:sp>
          <p:nvSpPr>
            <p:cNvPr id="1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3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  <a:grpFill/>
          </p:grpSpPr>
          <p:sp>
            <p:nvSpPr>
              <p:cNvPr id="17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8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4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  <a:grpFill/>
            </p:grpSpPr>
            <p:sp>
              <p:nvSpPr>
                <p:cNvPr id="67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8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9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0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1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2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3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4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5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6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8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9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0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1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2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3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4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5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6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7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8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9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5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  <a:grpFill/>
            </p:grpSpPr>
            <p:sp>
              <p:nvSpPr>
                <p:cNvPr id="30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1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3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4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5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6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7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9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0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7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8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5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6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7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8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9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0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1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2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3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4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5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6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  <a:grpFill/>
            </p:grpSpPr>
            <p:sp>
              <p:nvSpPr>
                <p:cNvPr id="24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6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7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8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9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5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204864"/>
            <a:ext cx="7776863" cy="424731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742950" lvl="2" indent="-285750" defTabSz="361950">
              <a:lnSpc>
                <a:spcPct val="150000"/>
              </a:lnSpc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Prof. Dr. Jürgen Baumert, MPI</a:t>
            </a:r>
          </a:p>
          <a:p>
            <a:pPr marL="742950" lvl="2" indent="-285750" defTabSz="361950">
              <a:lnSpc>
                <a:spcPct val="150000"/>
              </a:lnSpc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Prof. Dr. Jens Möller, CAU</a:t>
            </a:r>
          </a:p>
          <a:p>
            <a:pPr marL="742950" lvl="2" indent="-285750" defTabSz="361950">
              <a:lnSpc>
                <a:spcPct val="150000"/>
              </a:lnSpc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Dr. Friederike Hohenstein, CAU</a:t>
            </a:r>
          </a:p>
          <a:p>
            <a:pPr marL="742950" lvl="2" indent="-285750" defTabSz="361950">
              <a:lnSpc>
                <a:spcPct val="150000"/>
              </a:lnSpc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Johanna Fleckenstein, IPN</a:t>
            </a:r>
          </a:p>
          <a:p>
            <a:pPr marL="742950" lvl="2" indent="-285750" defTabSz="361950">
              <a:lnSpc>
                <a:spcPct val="150000"/>
              </a:lnSpc>
              <a:buFont typeface="Wingdings" panose="05000000000000000000" pitchFamily="2" charset="2"/>
              <a:buChar char="Ø"/>
              <a:defRPr/>
            </a:pPr>
            <a:endParaRPr lang="de-DE" sz="2000" dirty="0" smtClean="0">
              <a:latin typeface="Calibri" panose="020F0502020204030204" pitchFamily="34" charset="0"/>
              <a:cs typeface="Calibri" panose="020F0502020204030204" pitchFamily="34" charset="0"/>
            </a:endParaRPr>
          </a:p>
          <a:p>
            <a:pPr marL="742950" lvl="2" indent="-285750" defTabSz="361950">
              <a:lnSpc>
                <a:spcPct val="150000"/>
              </a:lnSpc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Anja </a:t>
            </a:r>
            <a:r>
              <a:rPr lang="de-DE" sz="20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Wasck</a:t>
            </a: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, IEA  DPC</a:t>
            </a:r>
          </a:p>
          <a:p>
            <a:pPr marL="742950" lvl="2" indent="-285750" defTabSz="361950">
              <a:lnSpc>
                <a:spcPct val="150000"/>
              </a:lnSpc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Nina </a:t>
            </a:r>
            <a:r>
              <a:rPr lang="de-DE" sz="20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Hugk</a:t>
            </a: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, IEA DPC</a:t>
            </a:r>
          </a:p>
          <a:p>
            <a:pPr marL="742950" lvl="2" indent="-285750" defTabSz="361950">
              <a:lnSpc>
                <a:spcPct val="150000"/>
              </a:lnSpc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Tina Ebert, IEA DPC</a:t>
            </a:r>
          </a:p>
          <a:p>
            <a:pPr marL="742950" lvl="2" indent="-285750" defTabSz="361950">
              <a:lnSpc>
                <a:spcPct val="150000"/>
              </a:lnSpc>
              <a:buFont typeface="Wingdings" panose="05000000000000000000" pitchFamily="2" charset="2"/>
              <a:buChar char="Ø"/>
              <a:defRPr/>
            </a:pP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Philipp </a:t>
            </a:r>
            <a:r>
              <a:rPr lang="de-DE" sz="2000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Köhme</a:t>
            </a:r>
            <a:r>
              <a:rPr lang="de-DE" sz="2000" dirty="0" smtClean="0">
                <a:latin typeface="Calibri" panose="020F0502020204030204" pitchFamily="34" charset="0"/>
                <a:cs typeface="Calibri" panose="020F0502020204030204" pitchFamily="34" charset="0"/>
              </a:rPr>
              <a:t>, IEA DPC</a:t>
            </a:r>
            <a:endParaRPr lang="de-DE" sz="2000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2" name="Grafik 91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93" name="Textfeld 92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schemeClr val="bg1">
                    <a:lumMod val="95000"/>
                  </a:schemeClr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schemeClr val="bg1">
                    <a:lumMod val="95000"/>
                  </a:schemeClr>
                </a:solidFill>
              </a:rPr>
              <a:t>Max Planck Institute for Human Development</a:t>
            </a:r>
            <a:endParaRPr lang="de-DE" sz="800" dirty="0" smtClean="0">
              <a:solidFill>
                <a:schemeClr val="bg1">
                  <a:lumMod val="95000"/>
                </a:schemeClr>
              </a:solidFill>
            </a:endParaRPr>
          </a:p>
          <a:p>
            <a:endParaRPr lang="de-DE" dirty="0"/>
          </a:p>
        </p:txBody>
      </p:sp>
      <p:pic>
        <p:nvPicPr>
          <p:cNvPr id="94" name="Picture 3" descr="C:\Users\sugpo393\Desktop\Europa Bild.png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5724128" y="2276872"/>
            <a:ext cx="2971800" cy="3381375"/>
          </a:xfrm>
          <a:prstGeom prst="rect">
            <a:avLst/>
          </a:prstGeom>
          <a:noFill/>
        </p:spPr>
      </p:pic>
      <p:grpSp>
        <p:nvGrpSpPr>
          <p:cNvPr id="96" name="Gruppieren 13"/>
          <p:cNvGrpSpPr/>
          <p:nvPr/>
        </p:nvGrpSpPr>
        <p:grpSpPr>
          <a:xfrm>
            <a:off x="1619673" y="0"/>
            <a:ext cx="7524328" cy="1097280"/>
            <a:chOff x="1467272" y="0"/>
            <a:chExt cx="7676728" cy="1097280"/>
          </a:xfrm>
        </p:grpSpPr>
        <p:sp>
          <p:nvSpPr>
            <p:cNvPr id="97" name="Rectangle 4"/>
            <p:cNvSpPr>
              <a:spLocks noChangeArrowheads="1"/>
            </p:cNvSpPr>
            <p:nvPr/>
          </p:nvSpPr>
          <p:spPr bwMode="auto">
            <a:xfrm>
              <a:off x="1467272" y="0"/>
              <a:ext cx="7676728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98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99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02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148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9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0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1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2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3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4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5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6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7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8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9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0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1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2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3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4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5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6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7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8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9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70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03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111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2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3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4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5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6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7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8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9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0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1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2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3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4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5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6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7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8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9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0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1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2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3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4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5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6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7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8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9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0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1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2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3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4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5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6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7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04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105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6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7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8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9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0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793064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Leistungen der Sprachgruppen  bereinigt</a:t>
            </a: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50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72223" y="985680"/>
            <a:ext cx="878497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sz="24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</a:t>
            </a:r>
            <a:r>
              <a:rPr lang="de-DE" sz="2400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)</a:t>
            </a:r>
            <a:endParaRPr lang="de-DE" sz="2400" dirty="0">
              <a:solidFill>
                <a:prstClr val="black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18" name="Textfeld 17"/>
          <p:cNvSpPr txBox="1"/>
          <p:nvPr/>
        </p:nvSpPr>
        <p:spPr>
          <a:xfrm>
            <a:off x="1403648" y="5805264"/>
            <a:ext cx="33843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="1" dirty="0" smtClean="0">
                <a:solidFill>
                  <a:prstClr val="black"/>
                </a:solidFill>
                <a:latin typeface="Calibri"/>
              </a:rPr>
              <a:t>VGLK 2014</a:t>
            </a:r>
            <a:endParaRPr lang="de-DE" sz="3200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0" name="Textfeld 19"/>
          <p:cNvSpPr txBox="1"/>
          <p:nvPr/>
        </p:nvSpPr>
        <p:spPr>
          <a:xfrm>
            <a:off x="5759624" y="5733256"/>
            <a:ext cx="338437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="1" dirty="0" smtClean="0">
                <a:solidFill>
                  <a:prstClr val="black"/>
                </a:solidFill>
                <a:latin typeface="Calibri"/>
              </a:rPr>
              <a:t>VGLK 2003</a:t>
            </a:r>
            <a:endParaRPr lang="de-DE" sz="3200" b="1" dirty="0">
              <a:solidFill>
                <a:prstClr val="black"/>
              </a:solidFill>
              <a:latin typeface="Calibri"/>
            </a:endParaRPr>
          </a:p>
        </p:txBody>
      </p:sp>
      <p:graphicFrame>
        <p:nvGraphicFramePr>
          <p:cNvPr id="10" name="Diagramm 9"/>
          <p:cNvGraphicFramePr/>
          <p:nvPr>
            <p:extLst>
              <p:ext uri="{D42A27DB-BD31-4B8C-83A1-F6EECF244321}">
                <p14:modId xmlns:p14="http://schemas.microsoft.com/office/powerpoint/2010/main" val="1590290615"/>
              </p:ext>
            </p:extLst>
          </p:nvPr>
        </p:nvGraphicFramePr>
        <p:xfrm>
          <a:off x="252000" y="1447345"/>
          <a:ext cx="4320000" cy="442825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1" name="Diagramm 10"/>
          <p:cNvGraphicFramePr/>
          <p:nvPr>
            <p:extLst>
              <p:ext uri="{D42A27DB-BD31-4B8C-83A1-F6EECF244321}">
                <p14:modId xmlns:p14="http://schemas.microsoft.com/office/powerpoint/2010/main" val="3897584754"/>
              </p:ext>
            </p:extLst>
          </p:nvPr>
        </p:nvGraphicFramePr>
        <p:xfrm>
          <a:off x="4711875" y="1447345"/>
          <a:ext cx="4320000" cy="424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13" name="Gerade Verbindung 12"/>
          <p:cNvCxnSpPr/>
          <p:nvPr/>
        </p:nvCxnSpPr>
        <p:spPr>
          <a:xfrm>
            <a:off x="683568" y="2668444"/>
            <a:ext cx="3816424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15" name="Gerade Verbindung 14"/>
          <p:cNvCxnSpPr/>
          <p:nvPr/>
        </p:nvCxnSpPr>
        <p:spPr>
          <a:xfrm>
            <a:off x="4716016" y="2691032"/>
            <a:ext cx="4104456" cy="0"/>
          </a:xfrm>
          <a:prstGeom prst="line">
            <a:avLst/>
          </a:prstGeom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19" name="Rechteck 18"/>
          <p:cNvSpPr/>
          <p:nvPr/>
        </p:nvSpPr>
        <p:spPr>
          <a:xfrm>
            <a:off x="3563888" y="1556792"/>
            <a:ext cx="1872208" cy="8640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400" b="1" dirty="0" smtClean="0">
                <a:solidFill>
                  <a:prstClr val="black"/>
                </a:solidFill>
              </a:rPr>
              <a:t>L1 Deutsch VGLK</a:t>
            </a:r>
            <a:endParaRPr lang="de-DE" sz="2400" b="1" dirty="0">
              <a:solidFill>
                <a:prstClr val="black"/>
              </a:solidFill>
            </a:endParaRPr>
          </a:p>
        </p:txBody>
      </p:sp>
      <p:cxnSp>
        <p:nvCxnSpPr>
          <p:cNvPr id="16" name="Gerade Verbindung mit Pfeil 15"/>
          <p:cNvCxnSpPr/>
          <p:nvPr/>
        </p:nvCxnSpPr>
        <p:spPr>
          <a:xfrm>
            <a:off x="3563888" y="2636912"/>
            <a:ext cx="0" cy="1224136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1" name="Gerade Verbindung mit Pfeil 20"/>
          <p:cNvCxnSpPr/>
          <p:nvPr/>
        </p:nvCxnSpPr>
        <p:spPr>
          <a:xfrm>
            <a:off x="3923928" y="2636912"/>
            <a:ext cx="0" cy="864096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3" name="Gerade Verbindung mit Pfeil 22"/>
          <p:cNvCxnSpPr/>
          <p:nvPr/>
        </p:nvCxnSpPr>
        <p:spPr>
          <a:xfrm flipV="1">
            <a:off x="1835696" y="2348880"/>
            <a:ext cx="0" cy="360040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cxnSp>
        <p:nvCxnSpPr>
          <p:cNvPr id="28" name="Gerade Verbindung mit Pfeil 27"/>
          <p:cNvCxnSpPr/>
          <p:nvPr/>
        </p:nvCxnSpPr>
        <p:spPr>
          <a:xfrm>
            <a:off x="8404190" y="2675266"/>
            <a:ext cx="0" cy="936104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29" name="Rechteck 28"/>
          <p:cNvSpPr/>
          <p:nvPr/>
        </p:nvSpPr>
        <p:spPr>
          <a:xfrm>
            <a:off x="1475656" y="1851646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0.23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0" name="Rechteck 29"/>
          <p:cNvSpPr/>
          <p:nvPr/>
        </p:nvSpPr>
        <p:spPr>
          <a:xfrm>
            <a:off x="3059832" y="2924944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-0.51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1" name="Rechteck 30"/>
          <p:cNvSpPr/>
          <p:nvPr/>
        </p:nvSpPr>
        <p:spPr>
          <a:xfrm>
            <a:off x="3995936" y="2852936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-0.31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3" name="Rechteck 32"/>
          <p:cNvSpPr/>
          <p:nvPr/>
        </p:nvSpPr>
        <p:spPr>
          <a:xfrm>
            <a:off x="7333014" y="2924944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-0.36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34" name="Rechteck 33"/>
          <p:cNvSpPr/>
          <p:nvPr/>
        </p:nvSpPr>
        <p:spPr>
          <a:xfrm>
            <a:off x="8100392" y="2956476"/>
            <a:ext cx="720080" cy="4320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b="1" dirty="0" smtClean="0">
                <a:solidFill>
                  <a:prstClr val="black"/>
                </a:solidFill>
              </a:rPr>
              <a:t>-0.35</a:t>
            </a:r>
            <a:endParaRPr lang="de-DE" b="1" dirty="0">
              <a:solidFill>
                <a:prstClr val="black"/>
              </a:solidFill>
            </a:endParaRPr>
          </a:p>
        </p:txBody>
      </p:sp>
      <p:sp>
        <p:nvSpPr>
          <p:cNvPr id="24" name="Rectangle 3"/>
          <p:cNvSpPr>
            <a:spLocks noChangeArrowheads="1"/>
          </p:cNvSpPr>
          <p:nvPr/>
        </p:nvSpPr>
        <p:spPr bwMode="auto">
          <a:xfrm>
            <a:off x="0" y="0"/>
            <a:ext cx="9144000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454025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Leistungen der Sprachgruppe bereinigt*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cxnSp>
        <p:nvCxnSpPr>
          <p:cNvPr id="32" name="Gerade Verbindung mit Pfeil 31"/>
          <p:cNvCxnSpPr/>
          <p:nvPr/>
        </p:nvCxnSpPr>
        <p:spPr>
          <a:xfrm>
            <a:off x="7956376" y="2708920"/>
            <a:ext cx="0" cy="792088"/>
          </a:xfrm>
          <a:prstGeom prst="straightConnector1">
            <a:avLst/>
          </a:prstGeom>
          <a:ln>
            <a:headEnd type="arrow"/>
            <a:tailEnd type="arrow"/>
          </a:ln>
        </p:spPr>
        <p:style>
          <a:lnRef idx="2">
            <a:schemeClr val="dk1"/>
          </a:lnRef>
          <a:fillRef idx="0">
            <a:schemeClr val="dk1"/>
          </a:fillRef>
          <a:effectRef idx="1">
            <a:schemeClr val="dk1"/>
          </a:effectRef>
          <a:fontRef idx="minor">
            <a:schemeClr val="tx1"/>
          </a:fontRef>
        </p:style>
      </p:cxnSp>
      <p:sp>
        <p:nvSpPr>
          <p:cNvPr id="40" name="Textfeld 39"/>
          <p:cNvSpPr txBox="1"/>
          <p:nvPr/>
        </p:nvSpPr>
        <p:spPr>
          <a:xfrm>
            <a:off x="0" y="6381328"/>
            <a:ext cx="946854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*bereinigt für sozioökonomischen Status, Abitur der Eltern und kognitive Grundfähigkeiten</a:t>
            </a:r>
          </a:p>
          <a:p>
            <a:endParaRPr lang="de-DE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5" name="Textfeld 24"/>
          <p:cNvSpPr txBox="1"/>
          <p:nvPr/>
        </p:nvSpPr>
        <p:spPr>
          <a:xfrm>
            <a:off x="7358264" y="5342338"/>
            <a:ext cx="1673611" cy="32316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500" dirty="0" smtClean="0">
                <a:solidFill>
                  <a:prstClr val="black"/>
                </a:solidFill>
                <a:latin typeface="Calibri"/>
              </a:rPr>
              <a:t>       L2 Deutsch</a:t>
            </a:r>
            <a:endParaRPr lang="de-DE" sz="15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6" name="Textfeld 25"/>
          <p:cNvSpPr txBox="1"/>
          <p:nvPr/>
        </p:nvSpPr>
        <p:spPr>
          <a:xfrm>
            <a:off x="3038264" y="5337369"/>
            <a:ext cx="1673611" cy="55399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de-DE" sz="1500" dirty="0" smtClean="0">
                <a:solidFill>
                  <a:prstClr val="black"/>
                </a:solidFill>
                <a:latin typeface="Calibri"/>
              </a:rPr>
              <a:t>       L2 Deutsch</a:t>
            </a:r>
          </a:p>
          <a:p>
            <a:endParaRPr lang="de-DE" sz="15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9199677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Diagramm 14"/>
          <p:cNvGraphicFramePr/>
          <p:nvPr>
            <p:extLst>
              <p:ext uri="{D42A27DB-BD31-4B8C-83A1-F6EECF244321}">
                <p14:modId xmlns:p14="http://schemas.microsoft.com/office/powerpoint/2010/main" val="938573259"/>
              </p:ext>
            </p:extLst>
          </p:nvPr>
        </p:nvGraphicFramePr>
        <p:xfrm>
          <a:off x="4499992" y="1484784"/>
          <a:ext cx="4427984" cy="492683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7" name="Textfeld 26"/>
          <p:cNvSpPr txBox="1"/>
          <p:nvPr/>
        </p:nvSpPr>
        <p:spPr>
          <a:xfrm>
            <a:off x="7520560" y="4869160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32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Deutsch nach Partnersprachen</a:t>
            </a: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51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9" name="Textfeld 98"/>
          <p:cNvSpPr txBox="1"/>
          <p:nvPr/>
        </p:nvSpPr>
        <p:spPr>
          <a:xfrm>
            <a:off x="2555776" y="6362164"/>
            <a:ext cx="54006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Nicht-bereinigte Mittelwerte</a:t>
            </a:r>
            <a:endParaRPr lang="de-DE" sz="2800" dirty="0">
              <a:solidFill>
                <a:prstClr val="black"/>
              </a:solidFill>
              <a:latin typeface="Calibri"/>
            </a:endParaRPr>
          </a:p>
        </p:txBody>
      </p:sp>
      <p:graphicFrame>
        <p:nvGraphicFramePr>
          <p:cNvPr id="105" name="Diagramm 104"/>
          <p:cNvGraphicFramePr/>
          <p:nvPr>
            <p:extLst>
              <p:ext uri="{D42A27DB-BD31-4B8C-83A1-F6EECF244321}">
                <p14:modId xmlns:p14="http://schemas.microsoft.com/office/powerpoint/2010/main" val="3645606258"/>
              </p:ext>
            </p:extLst>
          </p:nvPr>
        </p:nvGraphicFramePr>
        <p:xfrm>
          <a:off x="0" y="1484784"/>
          <a:ext cx="4283968" cy="482453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107" name="Gerade Verbindung 106"/>
          <p:cNvCxnSpPr/>
          <p:nvPr/>
        </p:nvCxnSpPr>
        <p:spPr>
          <a:xfrm flipH="1">
            <a:off x="3311628" y="1556792"/>
            <a:ext cx="22588" cy="4824536"/>
          </a:xfrm>
          <a:prstGeom prst="line">
            <a:avLst/>
          </a:prstGeom>
          <a:ln w="38100"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09" name="Textfeld 108"/>
          <p:cNvSpPr txBox="1"/>
          <p:nvPr/>
        </p:nvSpPr>
        <p:spPr>
          <a:xfrm>
            <a:off x="3635896" y="2708920"/>
            <a:ext cx="115212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 smtClean="0">
                <a:solidFill>
                  <a:srgbClr val="C0504D">
                    <a:lumMod val="75000"/>
                  </a:srgbClr>
                </a:solidFill>
                <a:latin typeface="Calibri"/>
              </a:rPr>
              <a:t>VGLK 2014 </a:t>
            </a:r>
          </a:p>
          <a:p>
            <a:r>
              <a:rPr lang="de-DE" sz="2000" b="1" dirty="0" smtClean="0">
                <a:solidFill>
                  <a:srgbClr val="C0504D">
                    <a:lumMod val="75000"/>
                  </a:srgbClr>
                </a:solidFill>
                <a:latin typeface="Calibri"/>
              </a:rPr>
              <a:t>L1 Deutsch</a:t>
            </a:r>
            <a:endParaRPr lang="de-DE" sz="2000" b="1" dirty="0">
              <a:solidFill>
                <a:srgbClr val="C0504D">
                  <a:lumMod val="75000"/>
                </a:srgbClr>
              </a:solidFill>
              <a:latin typeface="Calibri"/>
            </a:endParaRPr>
          </a:p>
        </p:txBody>
      </p:sp>
      <p:sp>
        <p:nvSpPr>
          <p:cNvPr id="16" name="Textfeld 15"/>
          <p:cNvSpPr txBox="1"/>
          <p:nvPr/>
        </p:nvSpPr>
        <p:spPr>
          <a:xfrm>
            <a:off x="7919864" y="2780928"/>
            <a:ext cx="1224136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 smtClean="0">
                <a:solidFill>
                  <a:srgbClr val="9BBB59">
                    <a:lumMod val="75000"/>
                  </a:srgbClr>
                </a:solidFill>
                <a:latin typeface="Calibri"/>
              </a:rPr>
              <a:t>VGLK 2003</a:t>
            </a:r>
          </a:p>
          <a:p>
            <a:r>
              <a:rPr lang="de-DE" sz="2000" b="1" dirty="0" smtClean="0">
                <a:solidFill>
                  <a:srgbClr val="9BBB59">
                    <a:lumMod val="75000"/>
                  </a:srgbClr>
                </a:solidFill>
                <a:latin typeface="Calibri"/>
              </a:rPr>
              <a:t>L1 Deutsch</a:t>
            </a:r>
            <a:endParaRPr lang="de-DE" sz="2000" b="1" dirty="0">
              <a:solidFill>
                <a:srgbClr val="9BBB59">
                  <a:lumMod val="75000"/>
                </a:srgbClr>
              </a:solidFill>
              <a:latin typeface="Calibri"/>
            </a:endParaRPr>
          </a:p>
        </p:txBody>
      </p:sp>
      <p:sp>
        <p:nvSpPr>
          <p:cNvPr id="20" name="Textfeld 19"/>
          <p:cNvSpPr txBox="1"/>
          <p:nvPr/>
        </p:nvSpPr>
        <p:spPr>
          <a:xfrm>
            <a:off x="1921348" y="3818450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1" name="Textfeld 20"/>
          <p:cNvSpPr txBox="1"/>
          <p:nvPr/>
        </p:nvSpPr>
        <p:spPr>
          <a:xfrm>
            <a:off x="3107130" y="4331450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2" name="Textfeld 21"/>
          <p:cNvSpPr txBox="1"/>
          <p:nvPr/>
        </p:nvSpPr>
        <p:spPr>
          <a:xfrm>
            <a:off x="2947348" y="4891748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3" name="Textfeld 22"/>
          <p:cNvSpPr txBox="1"/>
          <p:nvPr/>
        </p:nvSpPr>
        <p:spPr>
          <a:xfrm>
            <a:off x="2562598" y="5915626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4" name="Textfeld 23"/>
          <p:cNvSpPr txBox="1"/>
          <p:nvPr/>
        </p:nvSpPr>
        <p:spPr>
          <a:xfrm>
            <a:off x="2922638" y="2763040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5" name="Textfeld 24"/>
          <p:cNvSpPr txBox="1"/>
          <p:nvPr/>
        </p:nvSpPr>
        <p:spPr>
          <a:xfrm>
            <a:off x="7400556" y="2917408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6" name="Textfeld 25"/>
          <p:cNvSpPr txBox="1"/>
          <p:nvPr/>
        </p:nvSpPr>
        <p:spPr>
          <a:xfrm>
            <a:off x="6498800" y="3861048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8" name="Textfeld 27"/>
          <p:cNvSpPr txBox="1"/>
          <p:nvPr/>
        </p:nvSpPr>
        <p:spPr>
          <a:xfrm>
            <a:off x="7133224" y="5828792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9" name="Textfeld 28"/>
          <p:cNvSpPr txBox="1"/>
          <p:nvPr/>
        </p:nvSpPr>
        <p:spPr>
          <a:xfrm>
            <a:off x="0" y="947074"/>
            <a:ext cx="85774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(</a:t>
            </a:r>
            <a:r>
              <a:rPr lang="de-DE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Zentrierung der Skala auf </a:t>
            </a:r>
            <a:r>
              <a:rPr lang="de-DE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30" name="Rectangle 3"/>
          <p:cNvSpPr>
            <a:spLocks noChangeArrowheads="1"/>
          </p:cNvSpPr>
          <p:nvPr/>
        </p:nvSpPr>
        <p:spPr bwMode="auto">
          <a:xfrm>
            <a:off x="0" y="44699"/>
            <a:ext cx="9144000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Leseverständnis Deutsch nach Partnersprachen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05737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32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Deutsch nach Partnersprachen</a:t>
            </a: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52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179512" y="256490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8" name="Textfeld 97"/>
          <p:cNvSpPr txBox="1"/>
          <p:nvPr/>
        </p:nvSpPr>
        <p:spPr>
          <a:xfrm>
            <a:off x="3059832" y="6334780"/>
            <a:ext cx="41044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bereinigte Mittelwerte</a:t>
            </a:r>
            <a:endParaRPr lang="de-DE" sz="2800" dirty="0">
              <a:solidFill>
                <a:prstClr val="black"/>
              </a:solidFill>
              <a:latin typeface="Calibri"/>
            </a:endParaRPr>
          </a:p>
        </p:txBody>
      </p:sp>
      <p:graphicFrame>
        <p:nvGraphicFramePr>
          <p:cNvPr id="95" name="Diagramm 94"/>
          <p:cNvGraphicFramePr/>
          <p:nvPr/>
        </p:nvGraphicFramePr>
        <p:xfrm>
          <a:off x="467544" y="2420888"/>
          <a:ext cx="4032448" cy="331236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00" name="Diagramm 99"/>
          <p:cNvGraphicFramePr/>
          <p:nvPr/>
        </p:nvGraphicFramePr>
        <p:xfrm>
          <a:off x="4716016" y="2348880"/>
          <a:ext cx="4176464" cy="345638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14" name="Textfeld 13"/>
          <p:cNvSpPr txBox="1"/>
          <p:nvPr/>
        </p:nvSpPr>
        <p:spPr>
          <a:xfrm>
            <a:off x="0" y="908720"/>
            <a:ext cx="878497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  <a:sym typeface="Wingdings" pitchFamily="2" charset="2"/>
              </a:rPr>
              <a:t>(</a:t>
            </a:r>
            <a:r>
              <a:rPr lang="de-DE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Zentrierung der Skala auf </a:t>
            </a:r>
            <a:r>
              <a:rPr lang="de-DE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i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15" name="Diagramm 14"/>
          <p:cNvGraphicFramePr/>
          <p:nvPr/>
        </p:nvGraphicFramePr>
        <p:xfrm>
          <a:off x="0" y="1340768"/>
          <a:ext cx="4788024" cy="4611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6" name="Diagramm 15"/>
          <p:cNvGraphicFramePr/>
          <p:nvPr/>
        </p:nvGraphicFramePr>
        <p:xfrm>
          <a:off x="4499992" y="1340768"/>
          <a:ext cx="4427984" cy="460851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17" name="Gerade Verbindung 16"/>
          <p:cNvCxnSpPr/>
          <p:nvPr/>
        </p:nvCxnSpPr>
        <p:spPr>
          <a:xfrm>
            <a:off x="7834948" y="1124744"/>
            <a:ext cx="0" cy="5112568"/>
          </a:xfrm>
          <a:prstGeom prst="line">
            <a:avLst/>
          </a:prstGeom>
          <a:ln/>
        </p:spPr>
        <p:style>
          <a:lnRef idx="3">
            <a:schemeClr val="accent3"/>
          </a:lnRef>
          <a:fillRef idx="0">
            <a:schemeClr val="accent3"/>
          </a:fillRef>
          <a:effectRef idx="2">
            <a:schemeClr val="accent3"/>
          </a:effectRef>
          <a:fontRef idx="minor">
            <a:schemeClr val="tx1"/>
          </a:fontRef>
        </p:style>
      </p:cxnSp>
      <p:sp>
        <p:nvSpPr>
          <p:cNvPr id="18" name="Textfeld 17"/>
          <p:cNvSpPr txBox="1"/>
          <p:nvPr/>
        </p:nvSpPr>
        <p:spPr>
          <a:xfrm>
            <a:off x="3802500" y="2204864"/>
            <a:ext cx="115212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 smtClean="0">
                <a:solidFill>
                  <a:srgbClr val="C0504D">
                    <a:lumMod val="75000"/>
                  </a:srgbClr>
                </a:solidFill>
                <a:latin typeface="Calibri"/>
              </a:rPr>
              <a:t>VGLK 2014 </a:t>
            </a:r>
          </a:p>
          <a:p>
            <a:r>
              <a:rPr lang="de-DE" sz="2000" b="1" dirty="0" smtClean="0">
                <a:solidFill>
                  <a:srgbClr val="C0504D">
                    <a:lumMod val="75000"/>
                  </a:srgbClr>
                </a:solidFill>
                <a:latin typeface="Calibri"/>
              </a:rPr>
              <a:t>L1 Deutsch</a:t>
            </a:r>
            <a:endParaRPr lang="de-DE" sz="2000" b="1" dirty="0">
              <a:solidFill>
                <a:srgbClr val="C0504D">
                  <a:lumMod val="75000"/>
                </a:srgbClr>
              </a:solidFill>
              <a:latin typeface="Calibri"/>
            </a:endParaRPr>
          </a:p>
        </p:txBody>
      </p:sp>
      <p:cxnSp>
        <p:nvCxnSpPr>
          <p:cNvPr id="22" name="Gerade Verbindung 21"/>
          <p:cNvCxnSpPr/>
          <p:nvPr/>
        </p:nvCxnSpPr>
        <p:spPr>
          <a:xfrm>
            <a:off x="3707904" y="1277144"/>
            <a:ext cx="0" cy="5112568"/>
          </a:xfrm>
          <a:prstGeom prst="line">
            <a:avLst/>
          </a:prstGeom>
          <a:ln w="38100"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23" name="Textfeld 22"/>
          <p:cNvSpPr txBox="1"/>
          <p:nvPr/>
        </p:nvSpPr>
        <p:spPr>
          <a:xfrm>
            <a:off x="8100392" y="2132856"/>
            <a:ext cx="1152128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b="1" dirty="0" smtClean="0">
                <a:solidFill>
                  <a:srgbClr val="9BBB59"/>
                </a:solidFill>
                <a:latin typeface="Calibri"/>
              </a:rPr>
              <a:t>VGLK 2003</a:t>
            </a:r>
          </a:p>
          <a:p>
            <a:r>
              <a:rPr lang="de-DE" sz="2000" b="1" dirty="0" smtClean="0">
                <a:solidFill>
                  <a:srgbClr val="9BBB59"/>
                </a:solidFill>
                <a:latin typeface="Calibri"/>
              </a:rPr>
              <a:t>L1 Deutsch</a:t>
            </a:r>
            <a:endParaRPr lang="de-DE" sz="2000" b="1" dirty="0">
              <a:solidFill>
                <a:srgbClr val="9BBB59"/>
              </a:solidFill>
              <a:latin typeface="Calibri"/>
            </a:endParaRPr>
          </a:p>
        </p:txBody>
      </p:sp>
      <p:sp>
        <p:nvSpPr>
          <p:cNvPr id="24" name="Textfeld 23"/>
          <p:cNvSpPr txBox="1"/>
          <p:nvPr/>
        </p:nvSpPr>
        <p:spPr>
          <a:xfrm>
            <a:off x="3851920" y="1700808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5" name="Textfeld 24"/>
          <p:cNvSpPr txBox="1"/>
          <p:nvPr/>
        </p:nvSpPr>
        <p:spPr>
          <a:xfrm>
            <a:off x="2697670" y="3501008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6" name="Textfeld 25"/>
          <p:cNvSpPr txBox="1"/>
          <p:nvPr/>
        </p:nvSpPr>
        <p:spPr>
          <a:xfrm>
            <a:off x="7634690" y="2636912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7" name="Textfeld 26"/>
          <p:cNvSpPr txBox="1"/>
          <p:nvPr/>
        </p:nvSpPr>
        <p:spPr>
          <a:xfrm>
            <a:off x="7618924" y="4437112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8" name="Textfeld 27"/>
          <p:cNvSpPr txBox="1"/>
          <p:nvPr/>
        </p:nvSpPr>
        <p:spPr>
          <a:xfrm>
            <a:off x="7643634" y="4869160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9" name="Textfeld 28"/>
          <p:cNvSpPr txBox="1"/>
          <p:nvPr/>
        </p:nvSpPr>
        <p:spPr>
          <a:xfrm>
            <a:off x="7090158" y="3501008"/>
            <a:ext cx="1152128" cy="4206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3200" baseline="-25000" dirty="0" smtClean="0">
                <a:solidFill>
                  <a:prstClr val="black"/>
                </a:solidFill>
              </a:rPr>
              <a:t>**</a:t>
            </a:r>
            <a:endParaRPr lang="de-DE" sz="3200" baseline="-25000" dirty="0">
              <a:solidFill>
                <a:prstClr val="black"/>
              </a:solidFill>
            </a:endParaRPr>
          </a:p>
        </p:txBody>
      </p:sp>
      <p:sp>
        <p:nvSpPr>
          <p:cNvPr id="21" name="Rectangle 3"/>
          <p:cNvSpPr>
            <a:spLocks noChangeArrowheads="1"/>
          </p:cNvSpPr>
          <p:nvPr/>
        </p:nvSpPr>
        <p:spPr bwMode="auto">
          <a:xfrm>
            <a:off x="0" y="0"/>
            <a:ext cx="9144000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Leseverständnis Deutsch nach Partnersprachen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885255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endParaRPr lang="de-DE" sz="2800" b="1" dirty="0" smtClean="0">
              <a:solidFill>
                <a:srgbClr val="1F497D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11513" y="1040235"/>
            <a:ext cx="9144000" cy="56938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>
                <a:solidFill>
                  <a:prstClr val="black"/>
                </a:solidFill>
                <a:latin typeface="Calibri"/>
              </a:rPr>
              <a:t>Die monolingual deutschsprachig aufgewachsenen Kinder </a:t>
            </a: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an der SESB zeigen keine Nachteile im Vergleich zu den monolingual unterrichteten Schülerinnen und Schülern in </a:t>
            </a:r>
            <a:r>
              <a:rPr lang="de-DE" sz="2800" dirty="0">
                <a:solidFill>
                  <a:prstClr val="black"/>
                </a:solidFill>
                <a:latin typeface="Calibri"/>
              </a:rPr>
              <a:t>den deutschen </a:t>
            </a: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Leseleistungen.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Bilingual aufgewachsene Schülerinnen und Schüler erreichen ebenfalls das Leistungsziel im deutschen Leseverstehen. 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Die </a:t>
            </a:r>
            <a:r>
              <a:rPr lang="de-DE" sz="2800" dirty="0" err="1" smtClean="0">
                <a:solidFill>
                  <a:prstClr val="black"/>
                </a:solidFill>
                <a:latin typeface="Calibri"/>
              </a:rPr>
              <a:t>monolingual</a:t>
            </a: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 partnersprachig aufgewachsenen Schülerinnen und Schüler zeigen deutliche Rückstände, werden jedoch an der SESB besser gefördert als an den monolingualen Regelschulen.</a:t>
            </a:r>
            <a:endParaRPr lang="de-DE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53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0" y="0"/>
            <a:ext cx="9144000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62706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	Fazit 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9516089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54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7" name="Textfeld 166"/>
          <p:cNvSpPr txBox="1"/>
          <p:nvPr/>
        </p:nvSpPr>
        <p:spPr>
          <a:xfrm>
            <a:off x="251520" y="1340768"/>
            <a:ext cx="8424936" cy="273921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de-DE" sz="4000" dirty="0" smtClean="0">
              <a:solidFill>
                <a:srgbClr val="0070C0"/>
              </a:solidFill>
            </a:endParaRPr>
          </a:p>
          <a:p>
            <a:pPr algn="ctr"/>
            <a:r>
              <a:rPr lang="de-DE" sz="6600" dirty="0" smtClean="0">
                <a:latin typeface="+mn-lt"/>
              </a:rPr>
              <a:t>Partnersprachiges Leseverständnis</a:t>
            </a:r>
            <a:endParaRPr lang="de-DE" sz="6600" dirty="0"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885486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endParaRPr lang="de-DE" sz="2400" b="1" dirty="0" smtClean="0">
              <a:solidFill>
                <a:schemeClr val="tx2"/>
              </a:solidFill>
              <a:latin typeface="+mj-lt"/>
              <a:cs typeface="Tahoma" pitchFamily="34" charset="0"/>
            </a:endParaRPr>
          </a:p>
          <a:p>
            <a:pPr marL="627063"/>
            <a:r>
              <a:rPr lang="de-DE" sz="2400" b="1" dirty="0" smtClean="0">
                <a:latin typeface="+mj-lt"/>
                <a:cs typeface="Tahoma" pitchFamily="34" charset="0"/>
              </a:rPr>
              <a:t>Partnersprachige Lesekompetenzen </a:t>
            </a:r>
          </a:p>
          <a:p>
            <a:pPr marL="627063"/>
            <a:endParaRPr lang="de-DE" sz="2200" b="1" dirty="0" smtClean="0">
              <a:solidFill>
                <a:schemeClr val="tx2"/>
              </a:solidFill>
              <a:latin typeface="+mj-lt"/>
              <a:cs typeface="Tahoma" pitchFamily="34" charset="0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55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755576" y="908720"/>
            <a:ext cx="78054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627063" indent="-627063"/>
            <a:r>
              <a:rPr lang="de-DE" dirty="0">
                <a:latin typeface="+mn-lt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i="1" dirty="0">
                <a:latin typeface="+mn-lt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dirty="0">
                <a:latin typeface="+mn-lt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i="1" dirty="0">
                <a:latin typeface="+mn-lt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dirty="0">
                <a:latin typeface="+mn-lt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dirty="0">
              <a:latin typeface="+mn-lt"/>
              <a:cs typeface="Arial" panose="020B0604020202020204" pitchFamily="34" charset="0"/>
            </a:endParaRPr>
          </a:p>
        </p:txBody>
      </p:sp>
      <p:sp>
        <p:nvSpPr>
          <p:cNvPr id="8" name="Rectangle 3"/>
          <p:cNvSpPr>
            <a:spLocks noChangeArrowheads="1"/>
          </p:cNvSpPr>
          <p:nvPr/>
        </p:nvSpPr>
        <p:spPr bwMode="auto">
          <a:xfrm>
            <a:off x="0" y="-18363"/>
            <a:ext cx="9144000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627063"/>
            <a:r>
              <a:rPr lang="de-DE" sz="3600" b="1" dirty="0" smtClean="0">
                <a:latin typeface="+mn-lt"/>
                <a:cs typeface="Tahoma" pitchFamily="34" charset="0"/>
              </a:rPr>
              <a:t>	Partnersprachige Lesekompetenzen </a:t>
            </a:r>
            <a:endParaRPr lang="de-DE" sz="3600" dirty="0">
              <a:latin typeface="+mn-lt"/>
              <a:cs typeface="Tahoma" pitchFamily="34" charset="0"/>
            </a:endParaRPr>
          </a:p>
        </p:txBody>
      </p:sp>
      <p:sp>
        <p:nvSpPr>
          <p:cNvPr id="10" name="Rechteck 9"/>
          <p:cNvSpPr/>
          <p:nvPr/>
        </p:nvSpPr>
        <p:spPr>
          <a:xfrm>
            <a:off x="0" y="1700808"/>
            <a:ext cx="1619672" cy="57606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>
              <a:solidFill>
                <a:schemeClr val="tx1"/>
              </a:solidFill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475656" y="1340768"/>
            <a:ext cx="5976664" cy="519969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Textfeld 11"/>
          <p:cNvSpPr txBox="1"/>
          <p:nvPr/>
        </p:nvSpPr>
        <p:spPr>
          <a:xfrm>
            <a:off x="647364" y="1732454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Englisch</a:t>
            </a:r>
            <a:endParaRPr lang="de-DE" sz="2000" dirty="0">
              <a:latin typeface="+mn-lt"/>
            </a:endParaRPr>
          </a:p>
        </p:txBody>
      </p:sp>
      <p:sp>
        <p:nvSpPr>
          <p:cNvPr id="13" name="Textfeld 12"/>
          <p:cNvSpPr txBox="1"/>
          <p:nvPr/>
        </p:nvSpPr>
        <p:spPr>
          <a:xfrm>
            <a:off x="352902" y="2226494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Französisch</a:t>
            </a:r>
            <a:endParaRPr lang="de-DE" sz="2000" dirty="0">
              <a:latin typeface="+mn-lt"/>
            </a:endParaRPr>
          </a:p>
        </p:txBody>
      </p:sp>
      <p:sp>
        <p:nvSpPr>
          <p:cNvPr id="14" name="Textfeld 13"/>
          <p:cNvSpPr txBox="1"/>
          <p:nvPr/>
        </p:nvSpPr>
        <p:spPr>
          <a:xfrm>
            <a:off x="445890" y="2694072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Griechisch</a:t>
            </a:r>
            <a:endParaRPr lang="de-DE" sz="2000" dirty="0">
              <a:latin typeface="+mn-lt"/>
            </a:endParaRPr>
          </a:p>
        </p:txBody>
      </p:sp>
      <p:sp>
        <p:nvSpPr>
          <p:cNvPr id="15" name="Textfeld 14"/>
          <p:cNvSpPr txBox="1"/>
          <p:nvPr/>
        </p:nvSpPr>
        <p:spPr>
          <a:xfrm>
            <a:off x="476886" y="3151634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Italienisch</a:t>
            </a:r>
            <a:endParaRPr lang="de-DE" sz="2000" dirty="0">
              <a:latin typeface="+mn-lt"/>
            </a:endParaRPr>
          </a:p>
        </p:txBody>
      </p:sp>
      <p:sp>
        <p:nvSpPr>
          <p:cNvPr id="16" name="Textfeld 15"/>
          <p:cNvSpPr txBox="1"/>
          <p:nvPr/>
        </p:nvSpPr>
        <p:spPr>
          <a:xfrm>
            <a:off x="647364" y="3592716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Polnisch</a:t>
            </a:r>
            <a:endParaRPr lang="de-DE" sz="2000" dirty="0">
              <a:latin typeface="+mn-lt"/>
            </a:endParaRPr>
          </a:p>
        </p:txBody>
      </p:sp>
      <p:sp>
        <p:nvSpPr>
          <p:cNvPr id="17" name="Textfeld 16"/>
          <p:cNvSpPr txBox="1"/>
          <p:nvPr/>
        </p:nvSpPr>
        <p:spPr>
          <a:xfrm>
            <a:off x="166926" y="4072240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Portugiesisch</a:t>
            </a:r>
            <a:endParaRPr lang="de-DE" sz="2000" dirty="0">
              <a:latin typeface="+mn-lt"/>
            </a:endParaRPr>
          </a:p>
        </p:txBody>
      </p:sp>
      <p:sp>
        <p:nvSpPr>
          <p:cNvPr id="18" name="Textfeld 17"/>
          <p:cNvSpPr txBox="1"/>
          <p:nvPr/>
        </p:nvSpPr>
        <p:spPr>
          <a:xfrm>
            <a:off x="616368" y="5023842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Spanisch</a:t>
            </a:r>
          </a:p>
        </p:txBody>
      </p:sp>
      <p:sp>
        <p:nvSpPr>
          <p:cNvPr id="20" name="Textfeld 19"/>
          <p:cNvSpPr txBox="1"/>
          <p:nvPr/>
        </p:nvSpPr>
        <p:spPr>
          <a:xfrm>
            <a:off x="666414" y="4565630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Russisch</a:t>
            </a:r>
          </a:p>
        </p:txBody>
      </p:sp>
      <p:sp>
        <p:nvSpPr>
          <p:cNvPr id="21" name="Textfeld 20"/>
          <p:cNvSpPr txBox="1"/>
          <p:nvPr/>
        </p:nvSpPr>
        <p:spPr>
          <a:xfrm>
            <a:off x="616368" y="5467146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Türkisch</a:t>
            </a:r>
          </a:p>
        </p:txBody>
      </p:sp>
      <p:sp>
        <p:nvSpPr>
          <p:cNvPr id="22" name="Textfeld 21"/>
          <p:cNvSpPr txBox="1"/>
          <p:nvPr/>
        </p:nvSpPr>
        <p:spPr>
          <a:xfrm>
            <a:off x="6812710" y="1819960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UK</a:t>
            </a:r>
            <a:endParaRPr lang="de-DE" sz="2000" dirty="0">
              <a:latin typeface="+mn-lt"/>
            </a:endParaRPr>
          </a:p>
        </p:txBody>
      </p:sp>
      <p:sp>
        <p:nvSpPr>
          <p:cNvPr id="23" name="Textfeld 22"/>
          <p:cNvSpPr txBox="1"/>
          <p:nvPr/>
        </p:nvSpPr>
        <p:spPr>
          <a:xfrm>
            <a:off x="6843706" y="2143522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Kanada (Fr)</a:t>
            </a:r>
            <a:endParaRPr lang="de-DE" sz="2000" dirty="0">
              <a:latin typeface="+mn-lt"/>
            </a:endParaRPr>
          </a:p>
        </p:txBody>
      </p:sp>
      <p:sp>
        <p:nvSpPr>
          <p:cNvPr id="24" name="Textfeld 23"/>
          <p:cNvSpPr txBox="1"/>
          <p:nvPr/>
        </p:nvSpPr>
        <p:spPr>
          <a:xfrm>
            <a:off x="6804248" y="2611100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Zypern</a:t>
            </a:r>
            <a:endParaRPr lang="de-DE" sz="2000" dirty="0">
              <a:latin typeface="+mn-lt"/>
            </a:endParaRPr>
          </a:p>
        </p:txBody>
      </p:sp>
      <p:sp>
        <p:nvSpPr>
          <p:cNvPr id="25" name="Textfeld 24"/>
          <p:cNvSpPr txBox="1"/>
          <p:nvPr/>
        </p:nvSpPr>
        <p:spPr>
          <a:xfrm>
            <a:off x="6967690" y="3099658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Italien</a:t>
            </a:r>
            <a:endParaRPr lang="de-DE" sz="2000" dirty="0">
              <a:latin typeface="+mn-lt"/>
            </a:endParaRPr>
          </a:p>
        </p:txBody>
      </p:sp>
      <p:sp>
        <p:nvSpPr>
          <p:cNvPr id="26" name="Textfeld 25"/>
          <p:cNvSpPr txBox="1"/>
          <p:nvPr/>
        </p:nvSpPr>
        <p:spPr>
          <a:xfrm>
            <a:off x="6905698" y="3587234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Polen</a:t>
            </a:r>
            <a:endParaRPr lang="de-DE" sz="2000" dirty="0">
              <a:latin typeface="+mn-lt"/>
            </a:endParaRPr>
          </a:p>
        </p:txBody>
      </p:sp>
      <p:sp>
        <p:nvSpPr>
          <p:cNvPr id="27" name="Textfeld 26"/>
          <p:cNvSpPr txBox="1"/>
          <p:nvPr/>
        </p:nvSpPr>
        <p:spPr>
          <a:xfrm>
            <a:off x="6640234" y="4128750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Portugal</a:t>
            </a:r>
            <a:endParaRPr lang="de-DE" sz="2000" dirty="0">
              <a:latin typeface="+mn-lt"/>
            </a:endParaRPr>
          </a:p>
        </p:txBody>
      </p:sp>
      <p:sp>
        <p:nvSpPr>
          <p:cNvPr id="28" name="Textfeld 27"/>
          <p:cNvSpPr txBox="1"/>
          <p:nvPr/>
        </p:nvSpPr>
        <p:spPr>
          <a:xfrm>
            <a:off x="6440758" y="5018360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Spanien</a:t>
            </a:r>
          </a:p>
        </p:txBody>
      </p:sp>
      <p:sp>
        <p:nvSpPr>
          <p:cNvPr id="29" name="Textfeld 28"/>
          <p:cNvSpPr txBox="1"/>
          <p:nvPr/>
        </p:nvSpPr>
        <p:spPr>
          <a:xfrm>
            <a:off x="7473300" y="4575646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Russland</a:t>
            </a:r>
          </a:p>
        </p:txBody>
      </p:sp>
      <p:sp>
        <p:nvSpPr>
          <p:cNvPr id="30" name="Textfeld 29"/>
          <p:cNvSpPr txBox="1"/>
          <p:nvPr/>
        </p:nvSpPr>
        <p:spPr>
          <a:xfrm>
            <a:off x="5665858" y="5548878"/>
            <a:ext cx="161967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latin typeface="+mn-lt"/>
              </a:rPr>
              <a:t>Türkei</a:t>
            </a:r>
          </a:p>
        </p:txBody>
      </p:sp>
      <p:sp>
        <p:nvSpPr>
          <p:cNvPr id="31" name="Rechteck 30"/>
          <p:cNvSpPr/>
          <p:nvPr/>
        </p:nvSpPr>
        <p:spPr>
          <a:xfrm>
            <a:off x="7380312" y="4437112"/>
            <a:ext cx="144016" cy="36004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885486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latin typeface="+mj-lt"/>
                <a:cs typeface="Tahoma" pitchFamily="34" charset="0"/>
              </a:rPr>
              <a:t>Fazit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56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0" name="Rechteck 159"/>
          <p:cNvSpPr/>
          <p:nvPr/>
        </p:nvSpPr>
        <p:spPr>
          <a:xfrm>
            <a:off x="-17451" y="989795"/>
            <a:ext cx="8892480" cy="570925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latin typeface="+mn-lt"/>
              </a:rPr>
              <a:t>SESB-Schülerinnen und Schüler erreichen im partnersprachigen Leseverständnis nicht die jeweilige Referenzgruppe aus dem partnersprachigen Land.</a:t>
            </a:r>
          </a:p>
          <a:p>
            <a:pPr marL="819150" lvl="2" indent="-361950" defTabSz="361950">
              <a:defRPr/>
            </a:pPr>
            <a:endParaRPr lang="de-DE" sz="2800" dirty="0" smtClean="0">
              <a:latin typeface="+mn-lt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1050" dirty="0" smtClean="0">
              <a:latin typeface="+mn-lt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latin typeface="+mn-lt"/>
              </a:rPr>
              <a:t>Dennoch wird partnersprachiges Leseverständnis in beträchtlichem Umfang erworben.</a:t>
            </a:r>
          </a:p>
          <a:p>
            <a:pPr marL="819150" lvl="2" indent="-361950" defTabSz="361950">
              <a:defRPr/>
            </a:pPr>
            <a:endParaRPr lang="de-DE" sz="2800" dirty="0" smtClean="0">
              <a:latin typeface="+mn-lt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1050" dirty="0" smtClean="0">
              <a:latin typeface="+mn-lt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latin typeface="+mn-lt"/>
              </a:rPr>
              <a:t>Die SESB-Schülerinnen und Schüler haben bereits in der vierten Jahrgangsstufe Kompetenzen in beiden Sprachen im Leseverständnis erworben. </a:t>
            </a:r>
          </a:p>
          <a:p>
            <a:pPr marL="457200" lvl="2" defTabSz="361950">
              <a:buClr>
                <a:schemeClr val="tx2"/>
              </a:buClr>
              <a:defRPr/>
            </a:pPr>
            <a:endParaRPr lang="de-DE" sz="3200" dirty="0" smtClean="0">
              <a:latin typeface="+mn-lt"/>
            </a:endParaRPr>
          </a:p>
          <a:p>
            <a:pPr marL="819150" lvl="2" indent="-361950" defTabSz="361950">
              <a:buClr>
                <a:schemeClr val="tx2"/>
              </a:buClr>
              <a:buFont typeface="Wingdings" pitchFamily="2" charset="2"/>
              <a:buChar char="Ø"/>
              <a:defRPr/>
            </a:pPr>
            <a:endParaRPr lang="de-DE" sz="3200" dirty="0" smtClean="0">
              <a:latin typeface="+mn-lt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2203" y="-49894"/>
            <a:ext cx="9144000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627063"/>
            <a:r>
              <a:rPr lang="de-DE" sz="3600" b="1" dirty="0" smtClean="0">
                <a:latin typeface="+mn-lt"/>
                <a:cs typeface="Tahoma" pitchFamily="34" charset="0"/>
              </a:rPr>
              <a:t>	Fazit </a:t>
            </a:r>
            <a:endParaRPr lang="de-DE" sz="3600" dirty="0">
              <a:latin typeface="+mn-lt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8548693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57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7" name="Textfeld 166"/>
          <p:cNvSpPr txBox="1"/>
          <p:nvPr/>
        </p:nvSpPr>
        <p:spPr>
          <a:xfrm>
            <a:off x="251520" y="1052736"/>
            <a:ext cx="8424936" cy="21236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de-DE" sz="6600" dirty="0" smtClean="0">
              <a:solidFill>
                <a:prstClr val="black"/>
              </a:solidFill>
            </a:endParaRPr>
          </a:p>
          <a:p>
            <a:pPr algn="ctr"/>
            <a:r>
              <a:rPr lang="de-DE" sz="6600" dirty="0" smtClean="0">
                <a:solidFill>
                  <a:prstClr val="black"/>
                </a:solidFill>
                <a:latin typeface="Calibri"/>
              </a:rPr>
              <a:t>II. Mathematik</a:t>
            </a:r>
            <a:endParaRPr lang="de-DE" sz="66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001065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Fazit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159" name="Rechteck 158"/>
          <p:cNvSpPr/>
          <p:nvPr/>
        </p:nvSpPr>
        <p:spPr>
          <a:xfrm>
            <a:off x="35495" y="995536"/>
            <a:ext cx="8640960" cy="483209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Insgesamt zeigt sich ein ähnliches mathematisches Niveau an der SESB und an den Vergleichsschulen.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Die monolingual partnersprachig aufgewachsenen Kinder haben deutliche Rückstände, profitieren aber, wenn sie an der SESB unterrichtet werden.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An sieben von neun Standorten der SESB wird das Leistungsniveau der monolingual deutschsprachig aufgewachsenen Schülerinnen und Schüler der Vergleichsschulen erreicht.</a:t>
            </a:r>
            <a:endParaRPr lang="de-DE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6" name="Rectangle 3"/>
          <p:cNvSpPr>
            <a:spLocks noChangeArrowheads="1"/>
          </p:cNvSpPr>
          <p:nvPr/>
        </p:nvSpPr>
        <p:spPr bwMode="auto">
          <a:xfrm>
            <a:off x="-1" y="0"/>
            <a:ext cx="9144001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26511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Fazit </a:t>
            </a:r>
            <a:endParaRPr lang="de-DE" sz="36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8667841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59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7" name="Textfeld 166"/>
          <p:cNvSpPr txBox="1"/>
          <p:nvPr/>
        </p:nvSpPr>
        <p:spPr>
          <a:xfrm>
            <a:off x="251520" y="1988840"/>
            <a:ext cx="8424936" cy="11079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de-DE" sz="6600" dirty="0" smtClean="0">
                <a:solidFill>
                  <a:prstClr val="black"/>
                </a:solidFill>
                <a:latin typeface="Calibri"/>
              </a:rPr>
              <a:t>III. Naturwissenschaften </a:t>
            </a:r>
          </a:p>
        </p:txBody>
      </p:sp>
    </p:spTree>
    <p:extLst>
      <p:ext uri="{BB962C8B-B14F-4D97-AF65-F5344CB8AC3E}">
        <p14:creationId xmlns:p14="http://schemas.microsoft.com/office/powerpoint/2010/main" val="88507158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0" name="Rectangle 3"/>
          <p:cNvSpPr>
            <a:spLocks noGrp="1" noChangeArrowheads="1"/>
          </p:cNvSpPr>
          <p:nvPr>
            <p:ph idx="1"/>
          </p:nvPr>
        </p:nvSpPr>
        <p:spPr>
          <a:xfrm>
            <a:off x="179388" y="1124744"/>
            <a:ext cx="8785225" cy="4968875"/>
          </a:xfrm>
        </p:spPr>
        <p:txBody>
          <a:bodyPr/>
          <a:lstStyle/>
          <a:p>
            <a:pPr eaLnBrk="1" hangingPunct="1">
              <a:buFont typeface="Wingdings" pitchFamily="2" charset="2"/>
              <a:buNone/>
            </a:pPr>
            <a:r>
              <a:rPr lang="de-DE" sz="2000" b="1" dirty="0" smtClean="0"/>
              <a:t>Bilingualer Sachfachunterricht (CLIL): </a:t>
            </a:r>
          </a:p>
          <a:p>
            <a:pPr eaLnBrk="1" hangingPunct="1">
              <a:buFont typeface="Wingdings" pitchFamily="2" charset="2"/>
              <a:buNone/>
            </a:pPr>
            <a:r>
              <a:rPr lang="de-DE" sz="2000" dirty="0" smtClean="0"/>
              <a:t>Sachfächer werden auf Englisch unterrichtet</a:t>
            </a:r>
          </a:p>
          <a:p>
            <a:pPr eaLnBrk="1" hangingPunct="1">
              <a:buFont typeface="Wingdings" pitchFamily="2" charset="2"/>
              <a:buNone/>
            </a:pPr>
            <a:endParaRPr lang="de-DE" sz="2000" dirty="0" smtClean="0"/>
          </a:p>
          <a:p>
            <a:pPr eaLnBrk="1" hangingPunct="1">
              <a:buFont typeface="Wingdings" pitchFamily="2" charset="2"/>
              <a:buNone/>
            </a:pPr>
            <a:r>
              <a:rPr lang="de-DE" sz="2000" b="1" dirty="0" smtClean="0"/>
              <a:t>Immersiver Unterricht 	(French Immersion oder Einweg-Immersion):</a:t>
            </a:r>
          </a:p>
          <a:p>
            <a:pPr eaLnBrk="1" hangingPunct="1">
              <a:buFont typeface="Wingdings" pitchFamily="2" charset="2"/>
              <a:buNone/>
            </a:pPr>
            <a:r>
              <a:rPr lang="de-DE" sz="2000" dirty="0"/>
              <a:t>A</a:t>
            </a:r>
            <a:r>
              <a:rPr lang="de-DE" sz="2000" dirty="0" smtClean="0"/>
              <a:t>lle Fächer bis auf Lesen und Schreiben (Deutschunterricht) werden in der Fremdsprache (Englisch) unterrichtet</a:t>
            </a:r>
          </a:p>
          <a:p>
            <a:pPr eaLnBrk="1" hangingPunct="1">
              <a:buFont typeface="Wingdings" pitchFamily="2" charset="2"/>
              <a:buNone/>
            </a:pPr>
            <a:endParaRPr lang="de-DE" sz="2000" dirty="0" smtClean="0"/>
          </a:p>
          <a:p>
            <a:pPr eaLnBrk="1" hangingPunct="1">
              <a:buFont typeface="Wingdings" pitchFamily="2" charset="2"/>
              <a:buNone/>
            </a:pPr>
            <a:r>
              <a:rPr lang="de-DE" sz="2000" b="1" dirty="0" smtClean="0"/>
              <a:t>Duale Immersion:</a:t>
            </a:r>
          </a:p>
          <a:p>
            <a:pPr eaLnBrk="1" hangingPunct="1">
              <a:buFont typeface="Wingdings" pitchFamily="2" charset="2"/>
              <a:buNone/>
            </a:pPr>
            <a:r>
              <a:rPr lang="de-DE" sz="2000" dirty="0" smtClean="0"/>
              <a:t>Sprecher zweier Sprachen werden gemeinsam in beiden Sprachen unterrichtet</a:t>
            </a:r>
          </a:p>
          <a:p>
            <a:pPr eaLnBrk="1" hangingPunct="1">
              <a:buFont typeface="Wingdings" pitchFamily="2" charset="2"/>
              <a:buNone/>
            </a:pPr>
            <a:endParaRPr lang="de-DE" sz="2000" dirty="0" smtClean="0"/>
          </a:p>
          <a:p>
            <a:pPr eaLnBrk="1" hangingPunct="1">
              <a:lnSpc>
                <a:spcPct val="200000"/>
              </a:lnSpc>
            </a:pPr>
            <a:endParaRPr lang="de-DE" sz="2000" dirty="0" smtClean="0"/>
          </a:p>
          <a:p>
            <a:pPr eaLnBrk="1" hangingPunct="1"/>
            <a:endParaRPr lang="de-DE" sz="1000" dirty="0" smtClean="0"/>
          </a:p>
        </p:txBody>
      </p:sp>
      <p:grpSp>
        <p:nvGrpSpPr>
          <p:cNvPr id="17412" name="Gruppieren 4"/>
          <p:cNvGrpSpPr>
            <a:grpSpLocks/>
          </p:cNvGrpSpPr>
          <p:nvPr/>
        </p:nvGrpSpPr>
        <p:grpSpPr bwMode="auto">
          <a:xfrm>
            <a:off x="246063" y="-26988"/>
            <a:ext cx="8718550" cy="334963"/>
            <a:chOff x="246554" y="-27384"/>
            <a:chExt cx="8717934" cy="335161"/>
          </a:xfrm>
        </p:grpSpPr>
        <p:pic>
          <p:nvPicPr>
            <p:cNvPr id="17415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6554" y="-27384"/>
              <a:ext cx="941070" cy="3314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7416" name="Textfeld 6"/>
            <p:cNvSpPr txBox="1">
              <a:spLocks noChangeArrowheads="1"/>
            </p:cNvSpPr>
            <p:nvPr/>
          </p:nvSpPr>
          <p:spPr bwMode="auto">
            <a:xfrm>
              <a:off x="1187624" y="0"/>
              <a:ext cx="7776864" cy="307777"/>
            </a:xfrm>
            <a:prstGeom prst="rect">
              <a:avLst/>
            </a:prstGeom>
            <a:solidFill>
              <a:srgbClr val="0070C0">
                <a:alpha val="45882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de-DE" sz="1400">
                  <a:solidFill>
                    <a:schemeClr val="tx2"/>
                  </a:solidFill>
                </a:rPr>
                <a:t>Christian-Albrechts-Universität zu Kiel – Institut für Psychologie</a:t>
              </a:r>
            </a:p>
          </p:txBody>
        </p:sp>
      </p:grpSp>
      <p:sp>
        <p:nvSpPr>
          <p:cNvPr id="8" name="Foliennummernplatzhalter 7"/>
          <p:cNvSpPr>
            <a:spLocks noGrp="1"/>
          </p:cNvSpPr>
          <p:nvPr>
            <p:ph type="sldNum" sz="quarter" idx="12"/>
          </p:nvPr>
        </p:nvSpPr>
        <p:spPr>
          <a:xfrm>
            <a:off x="7380288" y="6572250"/>
            <a:ext cx="1295400" cy="457200"/>
          </a:xfrm>
        </p:spPr>
        <p:txBody>
          <a:bodyPr/>
          <a:lstStyle/>
          <a:p>
            <a:pPr>
              <a:defRPr/>
            </a:pPr>
            <a:fld id="{0008EE3A-864A-4435-B279-7320261FADA5}" type="slidenum">
              <a:rPr lang="de-DE" smtClean="0">
                <a:solidFill>
                  <a:schemeClr val="tx2"/>
                </a:solidFill>
              </a:rPr>
              <a:pPr>
                <a:defRPr/>
              </a:pPr>
              <a:t>6</a:t>
            </a:fld>
            <a:endParaRPr lang="de-DE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441806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Fazit</a:t>
            </a: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60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0" name="Rechteck 159"/>
          <p:cNvSpPr/>
          <p:nvPr/>
        </p:nvSpPr>
        <p:spPr>
          <a:xfrm>
            <a:off x="222632" y="1012259"/>
            <a:ext cx="8064896" cy="569386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SESB-Schülerinnen und Schüler schneiden ohne und mit Berücksichtigung  von Hintergrundmerkmalen im deutschen Naturwissenschaftstest besser ab als die Vergleichsgruppe aus 2014.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Auch bilingual aufgewachsene Kinder an der SESB erreichen die Leistungen der monolingual deutschsprachig aufgewachsenen Kinder an den Vergleichsschulen. 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800" dirty="0" smtClean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800" dirty="0" smtClean="0">
                <a:solidFill>
                  <a:prstClr val="black"/>
                </a:solidFill>
                <a:latin typeface="Calibri"/>
              </a:rPr>
              <a:t>Fast alle partnersprachigen Standorte erreichen das Niveau der Zielgruppe.</a:t>
            </a:r>
            <a:endParaRPr lang="de-DE" sz="28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16723"/>
            <a:ext cx="9144001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26511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Fazit </a:t>
            </a:r>
            <a:endParaRPr lang="de-DE" sz="3600" b="1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43652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Fazit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61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160" name="Rechteck 159"/>
          <p:cNvSpPr/>
          <p:nvPr/>
        </p:nvSpPr>
        <p:spPr>
          <a:xfrm>
            <a:off x="169681" y="1052736"/>
            <a:ext cx="8892480" cy="39703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2" indent="-457200" defTabSz="361950">
              <a:buFont typeface="Wingdings" panose="05000000000000000000" pitchFamily="2" charset="2"/>
              <a:buChar char="Ø"/>
              <a:defRPr/>
            </a:pPr>
            <a:r>
              <a:rPr lang="de-DE" sz="3600" dirty="0" smtClean="0">
                <a:solidFill>
                  <a:prstClr val="black"/>
                </a:solidFill>
                <a:latin typeface="Calibri"/>
              </a:rPr>
              <a:t>Es kann von einem bedeutendem Aufbau von deutsch- und partnersprachigen Kompetenzen ausgegangen werden.</a:t>
            </a:r>
          </a:p>
          <a:p>
            <a:pPr lvl="2" indent="-457200" defTabSz="361950">
              <a:defRPr/>
            </a:pPr>
            <a:endParaRPr lang="de-DE" sz="3600" dirty="0" smtClean="0">
              <a:solidFill>
                <a:prstClr val="black"/>
              </a:solidFill>
              <a:latin typeface="Calibri"/>
            </a:endParaRPr>
          </a:p>
          <a:p>
            <a:pPr lvl="2" indent="-457200" defTabSz="361950">
              <a:buFont typeface="Wingdings" panose="05000000000000000000" pitchFamily="2" charset="2"/>
              <a:buChar char="Ø"/>
              <a:defRPr/>
            </a:pPr>
            <a:r>
              <a:rPr lang="de-DE" sz="3600" dirty="0" smtClean="0">
                <a:solidFill>
                  <a:prstClr val="black"/>
                </a:solidFill>
                <a:latin typeface="Calibri"/>
              </a:rPr>
              <a:t>In der vierten Jahrgangsstufe sind die Kinder auf dem Weg zur </a:t>
            </a:r>
            <a:r>
              <a:rPr lang="de-DE" sz="3600" dirty="0" err="1" smtClean="0">
                <a:solidFill>
                  <a:prstClr val="black"/>
                </a:solidFill>
                <a:latin typeface="Calibri"/>
              </a:rPr>
              <a:t>Bilingualität</a:t>
            </a:r>
            <a:r>
              <a:rPr lang="de-DE" sz="3600" dirty="0" smtClean="0">
                <a:solidFill>
                  <a:prstClr val="black"/>
                </a:solidFill>
                <a:latin typeface="Calibri"/>
              </a:rPr>
              <a:t>. </a:t>
            </a:r>
          </a:p>
          <a:p>
            <a:pPr marL="819150" lvl="2" indent="-361950" defTabSz="361950">
              <a:buClr>
                <a:srgbClr val="1F497D"/>
              </a:buClr>
              <a:buFont typeface="Wingdings" pitchFamily="2" charset="2"/>
              <a:buChar char="Ø"/>
              <a:defRPr/>
            </a:pPr>
            <a:endParaRPr lang="de-DE" sz="3600" dirty="0" smtClean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16723"/>
            <a:ext cx="9144001" cy="9955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 indent="-265113"/>
            <a:r>
              <a:rPr lang="de-DE" sz="36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Gesamtfazit </a:t>
            </a:r>
            <a:endParaRPr lang="de-DE" sz="3600" b="1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671805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</p:grpSpPr>
        <p:sp>
          <p:nvSpPr>
            <p:cNvPr id="1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>
                <a:solidFill>
                  <a:prstClr val="black"/>
                </a:solidFill>
              </a:endParaRPr>
            </a:p>
          </p:txBody>
        </p:sp>
        <p:grpSp>
          <p:nvGrpSpPr>
            <p:cNvPr id="3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17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67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30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24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95" name="Titel 94"/>
          <p:cNvSpPr>
            <a:spLocks noGrp="1"/>
          </p:cNvSpPr>
          <p:nvPr>
            <p:ph type="ctrTitle"/>
          </p:nvPr>
        </p:nvSpPr>
        <p:spPr>
          <a:xfrm>
            <a:off x="685800" y="1772817"/>
            <a:ext cx="7772400" cy="2520280"/>
          </a:xfrm>
        </p:spPr>
        <p:txBody>
          <a:bodyPr>
            <a:normAutofit fontScale="90000"/>
          </a:bodyPr>
          <a:lstStyle/>
          <a:p>
            <a:r>
              <a:rPr lang="de-DE" b="1" dirty="0" smtClean="0">
                <a:solidFill>
                  <a:srgbClr val="002060"/>
                </a:solidFill>
              </a:rPr>
              <a:t/>
            </a:r>
            <a:br>
              <a:rPr lang="de-DE" b="1" dirty="0" smtClean="0">
                <a:solidFill>
                  <a:srgbClr val="002060"/>
                </a:solidFill>
              </a:rPr>
            </a:br>
            <a:r>
              <a:rPr lang="de-DE" sz="5300" dirty="0" smtClean="0">
                <a:latin typeface="+mn-lt"/>
              </a:rPr>
              <a:t>Erhebung 2014</a:t>
            </a:r>
            <a:br>
              <a:rPr lang="de-DE" sz="5300" dirty="0" smtClean="0">
                <a:latin typeface="+mn-lt"/>
              </a:rPr>
            </a:br>
            <a:r>
              <a:rPr lang="de-DE" sz="5300" dirty="0" smtClean="0">
                <a:latin typeface="+mn-lt"/>
              </a:rPr>
              <a:t>Ergebnisse der Sekundarstufe</a:t>
            </a:r>
            <a:endParaRPr lang="de-DE" sz="6600" dirty="0">
              <a:latin typeface="+mn-lt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/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pic>
        <p:nvPicPr>
          <p:cNvPr id="92" name="Grafik 91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93" name="Textfeld 92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prstClr val="black"/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prstClr val="black"/>
                </a:solidFill>
              </a:rPr>
              <a:t>Max Planck Institute for Human Development</a:t>
            </a:r>
            <a:endParaRPr lang="de-DE" sz="800" dirty="0" smtClean="0">
              <a:solidFill>
                <a:prstClr val="black"/>
              </a:solidFill>
            </a:endParaRPr>
          </a:p>
          <a:p>
            <a:endParaRPr lang="de-DE" dirty="0">
              <a:solidFill>
                <a:prstClr val="black"/>
              </a:solidFill>
            </a:endParaRPr>
          </a:p>
        </p:txBody>
      </p:sp>
      <p:pic>
        <p:nvPicPr>
          <p:cNvPr id="97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339752" y="44624"/>
            <a:ext cx="4176464" cy="991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8" name="Picture 2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6155434"/>
            <a:ext cx="9144000" cy="7025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12864599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  <a:extLst/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63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grpSp>
        <p:nvGrpSpPr>
          <p:cNvPr id="5" name="Gruppieren 4"/>
          <p:cNvGrpSpPr/>
          <p:nvPr/>
        </p:nvGrpSpPr>
        <p:grpSpPr>
          <a:xfrm>
            <a:off x="539552" y="1844824"/>
            <a:ext cx="8290098" cy="4536504"/>
            <a:chOff x="890414" y="1128668"/>
            <a:chExt cx="8290098" cy="4536504"/>
          </a:xfrm>
        </p:grpSpPr>
        <p:sp>
          <p:nvSpPr>
            <p:cNvPr id="101" name="AutoShape 7"/>
            <p:cNvSpPr>
              <a:spLocks noChangeArrowheads="1"/>
            </p:cNvSpPr>
            <p:nvPr/>
          </p:nvSpPr>
          <p:spPr bwMode="auto">
            <a:xfrm>
              <a:off x="891859" y="1897471"/>
              <a:ext cx="8288653" cy="2349722"/>
            </a:xfrm>
            <a:prstGeom prst="rightArrow">
              <a:avLst>
                <a:gd name="adj1" fmla="val 45185"/>
                <a:gd name="adj2" fmla="val 51620"/>
              </a:avLst>
            </a:prstGeom>
            <a:solidFill>
              <a:schemeClr val="bg1">
                <a:alpha val="60000"/>
              </a:schemeClr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miter lim="800000"/>
              <a:headEnd/>
              <a:tailEnd/>
            </a:ln>
          </p:spPr>
          <p:txBody>
            <a:bodyPr vert="horz" wrap="square" lIns="91440" tIns="298800" rIns="91440" bIns="45720" numCol="1" anchor="t" anchorCtr="0" compatLnSpc="1">
              <a:prstTxWarp prst="textNoShape">
                <a:avLst/>
              </a:prstTxWarp>
            </a:bodyPr>
            <a:lstStyle/>
            <a:p>
              <a:r>
                <a:rPr lang="en-US" altLang="de-DE" sz="24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        </a:t>
              </a:r>
              <a:r>
                <a:rPr lang="en-US" altLang="de-DE" sz="2400" b="1" dirty="0" smtClean="0">
                  <a:solidFill>
                    <a:prstClr val="black"/>
                  </a:solidFill>
                  <a:latin typeface="Calibri"/>
                  <a:ea typeface="SimSun" pitchFamily="2" charset="-122"/>
                  <a:cs typeface="Arial" pitchFamily="34" charset="0"/>
                </a:rPr>
                <a:t>2014</a:t>
              </a:r>
              <a:r>
                <a:rPr lang="en-US" altLang="de-DE" sz="2400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                2015                  2016               2017</a:t>
              </a:r>
              <a:endParaRPr lang="en-US" altLang="de-DE" sz="2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102" name="AutoShape 8"/>
            <p:cNvSpPr>
              <a:spLocks noChangeArrowheads="1"/>
            </p:cNvSpPr>
            <p:nvPr/>
          </p:nvSpPr>
          <p:spPr bwMode="auto">
            <a:xfrm>
              <a:off x="903862" y="3332536"/>
              <a:ext cx="1669102" cy="721212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  <a:headEnd/>
              <a:tailEnd/>
            </a:ln>
            <a:effectLst/>
          </p:spPr>
          <p:style>
            <a:lnRef idx="1">
              <a:schemeClr val="accent2"/>
            </a:lnRef>
            <a:fillRef idx="2">
              <a:schemeClr val="accent2"/>
            </a:fillRef>
            <a:effectRef idx="1">
              <a:schemeClr val="accent2"/>
            </a:effectRef>
            <a:fontRef idx="minor">
              <a:schemeClr val="dk1"/>
            </a:fontRef>
          </p:style>
          <p:txBody>
            <a:bodyPr vert="horz" wrap="square" lIns="91440" tIns="118800" rIns="91440" bIns="45720" numCol="1" anchor="ctr" anchorCtr="1" compatLnSpc="1">
              <a:prstTxWarp prst="textNoShape">
                <a:avLst/>
              </a:prstTxWarp>
            </a:bodyPr>
            <a:lstStyle/>
            <a:p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ea typeface="SimSun" pitchFamily="2" charset="-122"/>
                  <a:cs typeface="Arial" pitchFamily="34" charset="0"/>
                </a:rPr>
                <a:t>     Klasse 4 </a:t>
              </a:r>
            </a:p>
            <a:p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ea typeface="SimSun" pitchFamily="2" charset="-122"/>
                  <a:cs typeface="Arial" pitchFamily="34" charset="0"/>
                </a:rPr>
                <a:t>SESB vs. VGLK</a:t>
              </a:r>
            </a:p>
          </p:txBody>
        </p:sp>
        <p:sp>
          <p:nvSpPr>
            <p:cNvPr id="103" name="AutoShape 11"/>
            <p:cNvSpPr>
              <a:spLocks noChangeArrowheads="1"/>
            </p:cNvSpPr>
            <p:nvPr/>
          </p:nvSpPr>
          <p:spPr bwMode="auto">
            <a:xfrm>
              <a:off x="2713239" y="3332537"/>
              <a:ext cx="1585688" cy="672528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5 </a:t>
              </a:r>
            </a:p>
            <a:p>
              <a:pPr algn="ctr"/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SESB </a:t>
              </a:r>
              <a:r>
                <a:rPr lang="de-DE" altLang="de-DE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vs. </a:t>
              </a:r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VGLK</a:t>
              </a:r>
              <a:endParaRPr lang="de-DE" alt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</p:txBody>
        </p:sp>
        <p:sp>
          <p:nvSpPr>
            <p:cNvPr id="112" name="AutoShape 12"/>
            <p:cNvSpPr>
              <a:spLocks noChangeArrowheads="1"/>
            </p:cNvSpPr>
            <p:nvPr/>
          </p:nvSpPr>
          <p:spPr bwMode="auto">
            <a:xfrm>
              <a:off x="2713239" y="4077071"/>
              <a:ext cx="1611392" cy="936105"/>
            </a:xfrm>
            <a:prstGeom prst="roundRect">
              <a:avLst>
                <a:gd name="adj" fmla="val 15912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6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4</a:t>
              </a:r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algn="ctr" eaLnBrk="0" hangingPunct="0"/>
              <a:r>
                <a:rPr lang="de-DE" altLang="de-DE" sz="1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Polnisch, Türkisch, Griechisch, Portugiesisch</a:t>
              </a:r>
              <a:endParaRPr lang="de-DE" alt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eaLnBrk="0" hangingPunct="0"/>
              <a:endParaRPr lang="de-DE" alt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113" name="AutoShape 13"/>
            <p:cNvSpPr>
              <a:spLocks noChangeArrowheads="1"/>
            </p:cNvSpPr>
            <p:nvPr/>
          </p:nvSpPr>
          <p:spPr bwMode="auto">
            <a:xfrm>
              <a:off x="4544782" y="3316767"/>
              <a:ext cx="1611394" cy="688297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6 </a:t>
              </a:r>
            </a:p>
            <a:p>
              <a:pPr algn="ctr"/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SESB </a:t>
              </a:r>
              <a:r>
                <a:rPr lang="de-DE" altLang="de-DE" dirty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vs. </a:t>
              </a:r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VGLK</a:t>
              </a:r>
              <a:endParaRPr lang="de-DE" altLang="de-DE" dirty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</p:txBody>
        </p:sp>
        <p:sp>
          <p:nvSpPr>
            <p:cNvPr id="116" name="AutoShape 8"/>
            <p:cNvSpPr>
              <a:spLocks noChangeArrowheads="1"/>
            </p:cNvSpPr>
            <p:nvPr/>
          </p:nvSpPr>
          <p:spPr bwMode="auto">
            <a:xfrm>
              <a:off x="903862" y="4138248"/>
              <a:ext cx="1633228" cy="721212"/>
            </a:xfrm>
            <a:prstGeom prst="roundRect">
              <a:avLst>
                <a:gd name="adj" fmla="val 16667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118800" rIns="91440" bIns="45720" numCol="1" anchor="ctr" anchorCtr="1" compatLnSpc="1">
              <a:prstTxWarp prst="textNoShape">
                <a:avLst/>
              </a:prstTxWarp>
            </a:bodyPr>
            <a:lstStyle/>
            <a:p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      Klasse 6</a:t>
              </a:r>
            </a:p>
            <a:p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 </a:t>
              </a:r>
              <a:r>
                <a:rPr lang="de-DE" altLang="de-DE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SESB vs. VGLK</a:t>
              </a:r>
            </a:p>
          </p:txBody>
        </p:sp>
        <p:sp>
          <p:nvSpPr>
            <p:cNvPr id="117" name="AutoShape 8"/>
            <p:cNvSpPr>
              <a:spLocks noChangeArrowheads="1"/>
            </p:cNvSpPr>
            <p:nvPr/>
          </p:nvSpPr>
          <p:spPr bwMode="auto">
            <a:xfrm>
              <a:off x="903862" y="4943960"/>
              <a:ext cx="1633228" cy="721212"/>
            </a:xfrm>
            <a:prstGeom prst="roundRect">
              <a:avLst>
                <a:gd name="adj" fmla="val 16667"/>
              </a:avLst>
            </a:prstGeom>
            <a:solidFill>
              <a:srgbClr val="FFFF00"/>
            </a:solidFill>
            <a:ln>
              <a:headEnd/>
              <a:tailEnd/>
            </a:ln>
          </p:spPr>
          <p:style>
            <a:lnRef idx="2">
              <a:schemeClr val="dk1"/>
            </a:lnRef>
            <a:fillRef idx="1">
              <a:schemeClr val="lt1"/>
            </a:fillRef>
            <a:effectRef idx="0">
              <a:schemeClr val="dk1"/>
            </a:effectRef>
            <a:fontRef idx="minor">
              <a:schemeClr val="dk1"/>
            </a:fontRef>
          </p:style>
          <p:txBody>
            <a:bodyPr vert="horz" wrap="square" lIns="91440" tIns="118800" rIns="91440" bIns="45720" numCol="1" anchor="ctr" anchorCtr="1" compatLnSpc="1">
              <a:prstTxWarp prst="textNoShape">
                <a:avLst/>
              </a:prstTxWarp>
            </a:bodyPr>
            <a:lstStyle/>
            <a:p>
              <a:pPr algn="ctr"/>
              <a:endParaRPr lang="de-DE" altLang="de-DE" b="1" dirty="0" smtClean="0">
                <a:solidFill>
                  <a:prstClr val="black"/>
                </a:solidFill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b="1" dirty="0" smtClean="0">
                  <a:solidFill>
                    <a:prstClr val="black"/>
                  </a:solidFill>
                  <a:ea typeface="SimSun" pitchFamily="2" charset="-122"/>
                  <a:cs typeface="Arial" pitchFamily="34" charset="0"/>
                </a:rPr>
                <a:t>Klasse 9</a:t>
              </a:r>
              <a:endParaRPr lang="de-DE" altLang="de-DE" dirty="0" smtClean="0">
                <a:solidFill>
                  <a:prstClr val="black"/>
                </a:solidFill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dirty="0" smtClean="0">
                  <a:solidFill>
                    <a:prstClr val="black"/>
                  </a:solidFill>
                  <a:ea typeface="SimSun" pitchFamily="2" charset="-122"/>
                  <a:cs typeface="Arial" pitchFamily="34" charset="0"/>
                </a:rPr>
                <a:t>SESB </a:t>
              </a:r>
              <a:r>
                <a:rPr lang="de-DE" altLang="de-DE" dirty="0">
                  <a:solidFill>
                    <a:prstClr val="black"/>
                  </a:solidFill>
                  <a:ea typeface="SimSun" pitchFamily="2" charset="-122"/>
                  <a:cs typeface="Arial" pitchFamily="34" charset="0"/>
                </a:rPr>
                <a:t>vs. </a:t>
              </a:r>
              <a:r>
                <a:rPr lang="de-DE" altLang="de-DE" dirty="0" smtClean="0">
                  <a:solidFill>
                    <a:prstClr val="black"/>
                  </a:solidFill>
                  <a:ea typeface="SimSun" pitchFamily="2" charset="-122"/>
                  <a:cs typeface="Arial" pitchFamily="34" charset="0"/>
                </a:rPr>
                <a:t>VGLK</a:t>
              </a:r>
              <a:endParaRPr lang="de-DE" altLang="de-DE" b="1" dirty="0" smtClean="0">
                <a:solidFill>
                  <a:prstClr val="black"/>
                </a:solidFill>
                <a:ea typeface="SimSun" pitchFamily="2" charset="-122"/>
                <a:cs typeface="Arial" pitchFamily="34" charset="0"/>
              </a:endParaRPr>
            </a:p>
            <a:p>
              <a:pPr algn="ctr"/>
              <a:endParaRPr lang="de-DE" altLang="de-DE" dirty="0" smtClean="0">
                <a:solidFill>
                  <a:prstClr val="black"/>
                </a:solidFill>
                <a:cs typeface="Arial" pitchFamily="34" charset="0"/>
              </a:endParaRPr>
            </a:p>
          </p:txBody>
        </p:sp>
        <p:sp>
          <p:nvSpPr>
            <p:cNvPr id="122" name="Pfeil nach rechts 121"/>
            <p:cNvSpPr/>
            <p:nvPr/>
          </p:nvSpPr>
          <p:spPr>
            <a:xfrm>
              <a:off x="2483768" y="3573016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3" name="Pfeil nach unten 2"/>
            <p:cNvSpPr/>
            <p:nvPr/>
          </p:nvSpPr>
          <p:spPr>
            <a:xfrm>
              <a:off x="1403648" y="2076980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22" name="Pfeil nach unten 21"/>
            <p:cNvSpPr/>
            <p:nvPr/>
          </p:nvSpPr>
          <p:spPr>
            <a:xfrm>
              <a:off x="3096109" y="2076980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23" name="Pfeil nach unten 22"/>
            <p:cNvSpPr/>
            <p:nvPr/>
          </p:nvSpPr>
          <p:spPr>
            <a:xfrm>
              <a:off x="5004429" y="2070522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24" name="Pfeil nach unten 23"/>
            <p:cNvSpPr/>
            <p:nvPr/>
          </p:nvSpPr>
          <p:spPr>
            <a:xfrm>
              <a:off x="6567207" y="2076979"/>
              <a:ext cx="792088" cy="467059"/>
            </a:xfrm>
            <a:prstGeom prst="down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26" name="AutoShape 12"/>
            <p:cNvSpPr>
              <a:spLocks noChangeArrowheads="1"/>
            </p:cNvSpPr>
            <p:nvPr/>
          </p:nvSpPr>
          <p:spPr bwMode="auto">
            <a:xfrm>
              <a:off x="4544784" y="4053748"/>
              <a:ext cx="1611392" cy="936105"/>
            </a:xfrm>
            <a:prstGeom prst="roundRect">
              <a:avLst>
                <a:gd name="adj" fmla="val 15912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6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4</a:t>
              </a:r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algn="ctr" eaLnBrk="0" hangingPunct="0"/>
              <a:r>
                <a:rPr lang="de-DE" altLang="de-DE" sz="1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Polnisch, Türkisch, Griechisch, Portugiesisch</a:t>
              </a:r>
              <a:endParaRPr lang="de-DE" alt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eaLnBrk="0" hangingPunct="0"/>
              <a:endParaRPr lang="de-DE" alt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27" name="AutoShape 12"/>
            <p:cNvSpPr>
              <a:spLocks noChangeArrowheads="1"/>
            </p:cNvSpPr>
            <p:nvPr/>
          </p:nvSpPr>
          <p:spPr bwMode="auto">
            <a:xfrm>
              <a:off x="6272976" y="4041633"/>
              <a:ext cx="1611392" cy="936105"/>
            </a:xfrm>
            <a:prstGeom prst="roundRect">
              <a:avLst>
                <a:gd name="adj" fmla="val 15912"/>
              </a:avLst>
            </a:prstGeom>
            <a:solidFill>
              <a:schemeClr val="bg1"/>
            </a:solidFill>
            <a:ln w="9525">
              <a:solidFill>
                <a:schemeClr val="tx1">
                  <a:lumMod val="50000"/>
                  <a:lumOff val="50000"/>
                </a:schemeClr>
              </a:solidFill>
              <a:round/>
              <a:headEnd/>
              <a:tailEnd/>
            </a:ln>
          </p:spPr>
          <p:txBody>
            <a:bodyPr vert="horz" wrap="square" lIns="91440" tIns="46800" rIns="91440" bIns="45720" numCol="1" anchor="ctr" anchorCtr="0" compatLnSpc="1">
              <a:prstTxWarp prst="textNoShape">
                <a:avLst/>
              </a:prstTxWarp>
            </a:bodyPr>
            <a:lstStyle/>
            <a:p>
              <a:pPr algn="ctr"/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ea typeface="SimSun" pitchFamily="2" charset="-122"/>
                <a:cs typeface="Arial" pitchFamily="34" charset="0"/>
              </a:endParaRPr>
            </a:p>
            <a:p>
              <a:pPr algn="ctr"/>
              <a:r>
                <a:rPr lang="de-DE" altLang="de-DE" b="1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Klasse 4</a:t>
              </a:r>
              <a:endParaRPr lang="de-DE" altLang="de-DE" b="1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algn="ctr" eaLnBrk="0" hangingPunct="0"/>
              <a:r>
                <a:rPr lang="de-DE" altLang="de-DE" sz="1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latin typeface="Calibri"/>
                  <a:ea typeface="SimSun" pitchFamily="2" charset="-122"/>
                  <a:cs typeface="Arial" pitchFamily="34" charset="0"/>
                </a:rPr>
                <a:t>Polnisch, Türkisch, Griechisch, Portugiesisch</a:t>
              </a:r>
              <a:endParaRPr lang="de-DE" altLang="de-DE" sz="1400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  <a:p>
              <a:pPr eaLnBrk="0" hangingPunct="0"/>
              <a:endParaRPr lang="de-DE" altLang="de-DE" dirty="0" smtClean="0">
                <a:solidFill>
                  <a:prstClr val="black">
                    <a:lumMod val="50000"/>
                    <a:lumOff val="50000"/>
                  </a:prstClr>
                </a:solidFill>
                <a:latin typeface="Calibri"/>
                <a:cs typeface="Arial" pitchFamily="34" charset="0"/>
              </a:endParaRPr>
            </a:p>
          </p:txBody>
        </p:sp>
        <p:sp>
          <p:nvSpPr>
            <p:cNvPr id="28" name="Pfeil nach rechts 27"/>
            <p:cNvSpPr/>
            <p:nvPr/>
          </p:nvSpPr>
          <p:spPr>
            <a:xfrm>
              <a:off x="4270521" y="3592816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29" name="Pfeil nach rechts 28"/>
            <p:cNvSpPr/>
            <p:nvPr/>
          </p:nvSpPr>
          <p:spPr>
            <a:xfrm>
              <a:off x="4278373" y="4438064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30" name="Pfeil nach rechts 29"/>
            <p:cNvSpPr/>
            <p:nvPr/>
          </p:nvSpPr>
          <p:spPr>
            <a:xfrm>
              <a:off x="6084168" y="4438064"/>
              <a:ext cx="360040" cy="314136"/>
            </a:xfrm>
            <a:prstGeom prst="rightArrow">
              <a:avLst/>
            </a:prstGeom>
            <a:solidFill>
              <a:schemeClr val="bg1"/>
            </a:solidFill>
            <a:ln>
              <a:solidFill>
                <a:schemeClr val="tx1">
                  <a:lumMod val="50000"/>
                  <a:lumOff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de-DE">
                <a:solidFill>
                  <a:prstClr val="black">
                    <a:lumMod val="50000"/>
                    <a:lumOff val="50000"/>
                  </a:prstClr>
                </a:solidFill>
              </a:endParaRPr>
            </a:p>
          </p:txBody>
        </p:sp>
        <p:sp>
          <p:nvSpPr>
            <p:cNvPr id="4" name="Rechteck 3"/>
            <p:cNvSpPr/>
            <p:nvPr/>
          </p:nvSpPr>
          <p:spPr>
            <a:xfrm>
              <a:off x="890414" y="1128668"/>
              <a:ext cx="6948265" cy="98950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dk1">
                <a:shade val="50000"/>
              </a:schemeClr>
            </a:lnRef>
            <a:fillRef idx="1">
              <a:schemeClr val="dk1"/>
            </a:fillRef>
            <a:effectRef idx="0">
              <a:schemeClr val="dk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de-DE" altLang="de-DE" sz="2400" dirty="0" smtClean="0">
                  <a:solidFill>
                    <a:prstClr val="black"/>
                  </a:solidFill>
                  <a:ea typeface="SimSun" pitchFamily="2" charset="-122"/>
                  <a:cs typeface="Arial" pitchFamily="34" charset="0"/>
                </a:rPr>
                <a:t>Leistungstests, Schülerfragebogen, Elternfragebogen</a:t>
              </a:r>
              <a:r>
                <a:rPr lang="de-DE" altLang="de-DE" sz="2400" dirty="0" smtClean="0">
                  <a:solidFill>
                    <a:prstClr val="black">
                      <a:lumMod val="50000"/>
                      <a:lumOff val="50000"/>
                    </a:prstClr>
                  </a:solidFill>
                  <a:ea typeface="SimSun" pitchFamily="2" charset="-122"/>
                  <a:cs typeface="Arial" pitchFamily="34" charset="0"/>
                </a:rPr>
                <a:t>, Lehrerfragebogen, Exekutive </a:t>
              </a:r>
              <a:r>
                <a:rPr lang="de-DE" altLang="de-DE" sz="2400" dirty="0">
                  <a:solidFill>
                    <a:prstClr val="black">
                      <a:lumMod val="50000"/>
                      <a:lumOff val="50000"/>
                    </a:prstClr>
                  </a:solidFill>
                  <a:ea typeface="SimSun" pitchFamily="2" charset="-122"/>
                  <a:cs typeface="Arial" pitchFamily="34" charset="0"/>
                </a:rPr>
                <a:t>Funktionen</a:t>
              </a:r>
              <a:endParaRPr lang="de-DE" altLang="de-DE" sz="2400" dirty="0">
                <a:solidFill>
                  <a:prstClr val="black">
                    <a:lumMod val="50000"/>
                    <a:lumOff val="50000"/>
                  </a:prstClr>
                </a:solidFill>
                <a:ea typeface="Calibri" pitchFamily="34" charset="0"/>
                <a:cs typeface="Arial" pitchFamily="34" charset="0"/>
              </a:endParaRPr>
            </a:p>
          </p:txBody>
        </p:sp>
      </p:grpSp>
      <p:grpSp>
        <p:nvGrpSpPr>
          <p:cNvPr id="32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</p:grpSpPr>
        <p:sp>
          <p:nvSpPr>
            <p:cNvPr id="33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>
                <a:solidFill>
                  <a:prstClr val="black"/>
                </a:solidFill>
              </a:endParaRPr>
            </a:p>
          </p:txBody>
        </p:sp>
        <p:grpSp>
          <p:nvGrpSpPr>
            <p:cNvPr id="34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35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36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37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38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84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2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3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4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5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6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8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99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0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4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5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6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7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8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09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0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1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18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39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47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7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40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41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pic>
        <p:nvPicPr>
          <p:cNvPr id="119" name="Grafik 118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120" name="Textfeld 119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prstClr val="black"/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prstClr val="black"/>
                </a:solidFill>
              </a:rPr>
              <a:t>Max Planck Institute for Human Development</a:t>
            </a:r>
            <a:endParaRPr lang="de-DE" sz="800" dirty="0" smtClean="0">
              <a:solidFill>
                <a:prstClr val="black"/>
              </a:solidFill>
            </a:endParaRPr>
          </a:p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21" name="Rectangle 3"/>
          <p:cNvSpPr>
            <a:spLocks noChangeArrowheads="1"/>
          </p:cNvSpPr>
          <p:nvPr/>
        </p:nvSpPr>
        <p:spPr bwMode="auto">
          <a:xfrm>
            <a:off x="0" y="1097850"/>
            <a:ext cx="9144000" cy="73152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Studiendesign Europa-Studie</a:t>
            </a:r>
            <a:endParaRPr lang="de-DE" sz="28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122410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-468222"/>
            <a:ext cx="9144000" cy="109759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Realisierte Stichprobe</a:t>
            </a: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173" name="Textfeld 172"/>
          <p:cNvSpPr txBox="1"/>
          <p:nvPr/>
        </p:nvSpPr>
        <p:spPr>
          <a:xfrm>
            <a:off x="323528" y="1949356"/>
            <a:ext cx="8496944" cy="48013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400" b="1" dirty="0" smtClean="0">
                <a:solidFill>
                  <a:srgbClr val="4F81BD"/>
                </a:solidFill>
                <a:latin typeface="Calibri"/>
              </a:rPr>
              <a:t>SESB</a:t>
            </a:r>
            <a:r>
              <a:rPr lang="de-DE" sz="2400" dirty="0">
                <a:solidFill>
                  <a:prstClr val="black"/>
                </a:solidFill>
                <a:latin typeface="Calibri"/>
              </a:rPr>
              <a:t> 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Klassenstufe 9/</a:t>
            </a:r>
          </a:p>
          <a:p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15-Jährige		94,2 % (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</a:rPr>
              <a:t>N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 = 617)  Schülerinnen und Schüler, 				davon 50 % weiblich</a:t>
            </a:r>
          </a:p>
          <a:p>
            <a:endParaRPr lang="de-DE" sz="800" dirty="0" smtClean="0">
              <a:solidFill>
                <a:prstClr val="black"/>
              </a:solidFill>
              <a:latin typeface="Calibri"/>
            </a:endParaRPr>
          </a:p>
          <a:p>
            <a:r>
              <a:rPr lang="de-DE" sz="2200" dirty="0" smtClean="0">
                <a:solidFill>
                  <a:prstClr val="black"/>
                </a:solidFill>
                <a:latin typeface="Calibri"/>
              </a:rPr>
              <a:t>			</a:t>
            </a:r>
          </a:p>
          <a:p>
            <a:r>
              <a:rPr lang="de-DE" sz="2400" b="1" dirty="0" smtClean="0">
                <a:solidFill>
                  <a:srgbClr val="C0504D"/>
                </a:solidFill>
                <a:latin typeface="Calibri"/>
              </a:rPr>
              <a:t>VGLS Klassenstufe </a:t>
            </a:r>
            <a:r>
              <a:rPr lang="de-DE" sz="2400" b="1" dirty="0">
                <a:solidFill>
                  <a:srgbClr val="C0504D"/>
                </a:solidFill>
                <a:latin typeface="Calibri"/>
              </a:rPr>
              <a:t>9/</a:t>
            </a:r>
          </a:p>
          <a:p>
            <a:r>
              <a:rPr lang="de-DE" sz="2400" b="1" dirty="0" smtClean="0">
                <a:solidFill>
                  <a:srgbClr val="C0504D"/>
                </a:solidFill>
                <a:latin typeface="Calibri"/>
              </a:rPr>
              <a:t>15-Jährige	</a:t>
            </a:r>
            <a:r>
              <a:rPr lang="de-DE" sz="2400" b="1" dirty="0">
                <a:solidFill>
                  <a:srgbClr val="C0504D"/>
                </a:solidFill>
                <a:latin typeface="Calibri"/>
              </a:rPr>
              <a:t>	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88,1 % (</a:t>
            </a:r>
            <a:r>
              <a:rPr lang="de-DE" sz="2400" i="1" dirty="0" smtClean="0">
                <a:solidFill>
                  <a:prstClr val="black"/>
                </a:solidFill>
                <a:latin typeface="Calibri"/>
              </a:rPr>
              <a:t>N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 = 3289) Schülerinnen und </a:t>
            </a: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r>
              <a:rPr lang="de-DE" sz="2400" dirty="0" smtClean="0">
                <a:solidFill>
                  <a:srgbClr val="C0504D"/>
                </a:solidFill>
                <a:latin typeface="Calibri"/>
              </a:rPr>
              <a:t>(</a:t>
            </a:r>
            <a:r>
              <a:rPr lang="de-DE" sz="2400" dirty="0">
                <a:solidFill>
                  <a:srgbClr val="C0504D"/>
                </a:solidFill>
                <a:latin typeface="Calibri"/>
              </a:rPr>
              <a:t>BERLIN-Studie)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	Schüler,</a:t>
            </a:r>
            <a:r>
              <a:rPr lang="de-DE" sz="2400" dirty="0">
                <a:solidFill>
                  <a:prstClr val="black"/>
                </a:solidFill>
                <a:latin typeface="Calibri"/>
              </a:rPr>
              <a:t> davon  48 % weiblich</a:t>
            </a:r>
          </a:p>
          <a:p>
            <a:endParaRPr lang="de-DE" sz="2400" dirty="0" smtClean="0">
              <a:solidFill>
                <a:prstClr val="black"/>
              </a:solidFill>
              <a:latin typeface="Calibri"/>
            </a:endParaRPr>
          </a:p>
          <a:p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	</a:t>
            </a:r>
            <a:endParaRPr lang="de-DE" sz="800" dirty="0" smtClean="0">
              <a:solidFill>
                <a:prstClr val="black"/>
              </a:solidFill>
              <a:latin typeface="Calibri"/>
            </a:endParaRPr>
          </a:p>
          <a:p>
            <a:r>
              <a:rPr lang="de-DE" sz="2200" dirty="0" smtClean="0">
                <a:solidFill>
                  <a:prstClr val="black"/>
                </a:solidFill>
                <a:latin typeface="Calibri"/>
              </a:rPr>
              <a:t>	</a:t>
            </a:r>
            <a:r>
              <a:rPr lang="de-DE" sz="2200" dirty="0" smtClean="0">
                <a:solidFill>
                  <a:prstClr val="black"/>
                </a:solidFill>
              </a:rPr>
              <a:t>	</a:t>
            </a:r>
          </a:p>
          <a:p>
            <a:endParaRPr lang="de-DE" sz="2200" dirty="0" smtClean="0">
              <a:solidFill>
                <a:prstClr val="black"/>
              </a:solidFill>
              <a:latin typeface="Calibri"/>
            </a:endParaRPr>
          </a:p>
          <a:p>
            <a:endParaRPr lang="de-DE" sz="2200" dirty="0" smtClean="0">
              <a:solidFill>
                <a:prstClr val="black"/>
              </a:solidFill>
              <a:latin typeface="Calibri"/>
            </a:endParaRPr>
          </a:p>
          <a:p>
            <a:r>
              <a:rPr lang="de-DE" dirty="0" smtClean="0">
                <a:solidFill>
                  <a:prstClr val="black"/>
                </a:solidFill>
              </a:rPr>
              <a:t>	 </a:t>
            </a:r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32692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0" y="0"/>
            <a:ext cx="9144000" cy="109728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de-DE">
              <a:solidFill>
                <a:prstClr val="black"/>
              </a:solidFill>
            </a:endParaRPr>
          </a:p>
        </p:txBody>
      </p:sp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>
              <a:solidFill>
                <a:prstClr val="black"/>
              </a:solidFill>
            </a:endParaRPr>
          </a:p>
        </p:txBody>
      </p:sp>
      <p:sp>
        <p:nvSpPr>
          <p:cNvPr id="95" name="Titel 94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de-DE" dirty="0" smtClean="0"/>
              <a:t>Sozio-ökonomischer und sprachlicher Hintergrund</a:t>
            </a:r>
            <a:endParaRPr lang="de-DE" dirty="0"/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/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611560" y="256490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95536" y="2276872"/>
            <a:ext cx="7929618" cy="456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 algn="just">
              <a:lnSpc>
                <a:spcPct val="150000"/>
              </a:lnSpc>
              <a:buFont typeface="Arial" pitchFamily="34" charset="0"/>
              <a:buChar char="•"/>
            </a:pPr>
            <a:endParaRPr lang="de-DE" dirty="0" smtClean="0">
              <a:solidFill>
                <a:srgbClr val="1F497D"/>
              </a:solidFill>
            </a:endParaRPr>
          </a:p>
        </p:txBody>
      </p:sp>
      <p:pic>
        <p:nvPicPr>
          <p:cNvPr id="98" name="Picture 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6155434"/>
            <a:ext cx="9144000" cy="7025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0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848552" y="0"/>
            <a:ext cx="4667664" cy="1093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8395239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 algn="l">
              <a:defRPr/>
            </a:pPr>
            <a:r>
              <a:rPr lang="de-DE" sz="1400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* Es ist der </a:t>
            </a:r>
            <a:r>
              <a:rPr lang="de-DE" sz="1400" dirty="0" err="1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Highest</a:t>
            </a:r>
            <a:r>
              <a:rPr lang="de-DE" sz="1400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 International </a:t>
            </a:r>
            <a:r>
              <a:rPr lang="de-DE" sz="1400" dirty="0" err="1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Socio-Economic</a:t>
            </a:r>
            <a:r>
              <a:rPr lang="de-DE" sz="1400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 Index </a:t>
            </a:r>
            <a:r>
              <a:rPr lang="de-DE" sz="1400" dirty="0" err="1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of</a:t>
            </a:r>
            <a:r>
              <a:rPr lang="de-DE" sz="1400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 </a:t>
            </a:r>
            <a:r>
              <a:rPr lang="de-DE" sz="1400" dirty="0" err="1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Occupational</a:t>
            </a:r>
            <a:r>
              <a:rPr lang="de-DE" sz="1400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 Status (HISEI) nach </a:t>
            </a:r>
            <a:r>
              <a:rPr lang="de-DE" sz="1400" dirty="0" err="1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Ganzeboom</a:t>
            </a:r>
            <a:r>
              <a:rPr lang="de-DE" sz="1400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, de </a:t>
            </a:r>
            <a:r>
              <a:rPr lang="de-DE" sz="1400" dirty="0" err="1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Graaf</a:t>
            </a:r>
            <a:r>
              <a:rPr lang="de-DE" sz="1400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, </a:t>
            </a:r>
            <a:r>
              <a:rPr lang="de-DE" sz="1400" dirty="0" err="1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Treiman</a:t>
            </a:r>
            <a:r>
              <a:rPr lang="de-DE" sz="1400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 und de </a:t>
            </a:r>
            <a:r>
              <a:rPr lang="de-DE" sz="1400" dirty="0" err="1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Leeuw</a:t>
            </a:r>
            <a:r>
              <a:rPr lang="de-DE" sz="1400" dirty="0" smtClean="0">
                <a:solidFill>
                  <a:prstClr val="white">
                    <a:lumMod val="50000"/>
                  </a:prstClr>
                </a:solidFill>
                <a:latin typeface="Calibri"/>
              </a:rPr>
              <a:t> (1992) abgebildet.</a:t>
            </a:r>
            <a:endParaRPr lang="de-DE" sz="1400" dirty="0">
              <a:solidFill>
                <a:prstClr val="white">
                  <a:lumMod val="50000"/>
                </a:prstClr>
              </a:solidFill>
              <a:latin typeface="Calibri"/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66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611560" y="4437112"/>
            <a:ext cx="784887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de-DE" b="1" dirty="0">
              <a:solidFill>
                <a:srgbClr val="002060"/>
              </a:solidFill>
              <a:latin typeface="Calibri"/>
              <a:sym typeface="Wingdings" pitchFamily="2" charset="2"/>
            </a:endParaRPr>
          </a:p>
          <a:p>
            <a:r>
              <a:rPr lang="de-DE" b="1" dirty="0" smtClean="0">
                <a:solidFill>
                  <a:prstClr val="black"/>
                </a:solidFill>
                <a:latin typeface="Calibri"/>
                <a:sym typeface="Wingdings" panose="05000000000000000000" pitchFamily="2" charset="2"/>
              </a:rPr>
              <a:t> Die SESB-Schülerinnen und Schüler leben in Familien mit </a:t>
            </a:r>
            <a:r>
              <a:rPr lang="de-DE" b="1" smtClean="0">
                <a:solidFill>
                  <a:prstClr val="black"/>
                </a:solidFill>
                <a:latin typeface="Calibri"/>
                <a:sym typeface="Wingdings" panose="05000000000000000000" pitchFamily="2" charset="2"/>
              </a:rPr>
              <a:t>einem 	höheren </a:t>
            </a:r>
            <a:r>
              <a:rPr lang="de-DE" b="1" dirty="0" smtClean="0">
                <a:solidFill>
                  <a:prstClr val="black"/>
                </a:solidFill>
                <a:latin typeface="Calibri"/>
                <a:sym typeface="Wingdings" panose="05000000000000000000" pitchFamily="2" charset="2"/>
              </a:rPr>
              <a:t>sozioökonomischen Status.</a:t>
            </a:r>
            <a:endParaRPr lang="de-DE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2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66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pic>
        <p:nvPicPr>
          <p:cNvPr id="173" name="Grafik 172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174" name="Textfeld 173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prstClr val="white">
                    <a:lumMod val="95000"/>
                  </a:prstClr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prstClr val="white">
                    <a:lumMod val="95000"/>
                  </a:prstClr>
                </a:solidFill>
              </a:rPr>
              <a:t>Max Planck Institute for Human Development</a:t>
            </a:r>
            <a:endParaRPr lang="de-DE" sz="800" dirty="0" smtClean="0">
              <a:solidFill>
                <a:prstClr val="white">
                  <a:lumMod val="95000"/>
                </a:prstClr>
              </a:solidFill>
            </a:endParaRPr>
          </a:p>
          <a:p>
            <a:endParaRPr lang="de-DE" dirty="0">
              <a:solidFill>
                <a:prstClr val="black"/>
              </a:solidFill>
            </a:endParaRPr>
          </a:p>
        </p:txBody>
      </p:sp>
      <p:graphicFrame>
        <p:nvGraphicFramePr>
          <p:cNvPr id="87" name="Tabelle 8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63153650"/>
              </p:ext>
            </p:extLst>
          </p:nvPr>
        </p:nvGraphicFramePr>
        <p:xfrm>
          <a:off x="1141915" y="2681348"/>
          <a:ext cx="6310405" cy="1645920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931757"/>
                <a:gridCol w="2189324"/>
                <a:gridCol w="2189324"/>
              </a:tblGrid>
              <a:tr h="370840">
                <a:tc>
                  <a:txBody>
                    <a:bodyPr/>
                    <a:lstStyle/>
                    <a:p>
                      <a:endParaRPr lang="de-DE" sz="24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2400" b="1" kern="1200" dirty="0" smtClean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Arial" charset="0"/>
                        </a:rPr>
                        <a:t>SESB K9/15-J.</a:t>
                      </a:r>
                    </a:p>
                    <a:p>
                      <a:endParaRPr lang="de-DE" sz="2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2400" b="1" dirty="0" smtClean="0">
                          <a:solidFill>
                            <a:schemeClr val="accent2"/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VGLS K9/15-J.</a:t>
                      </a:r>
                      <a:endParaRPr lang="de-DE" sz="2400" b="1" dirty="0" smtClean="0">
                        <a:solidFill>
                          <a:schemeClr val="accent2"/>
                        </a:solidFill>
                        <a:latin typeface="+mn-lt"/>
                        <a:ea typeface="Calibri"/>
                        <a:cs typeface="Times New Roman"/>
                      </a:endParaRPr>
                    </a:p>
                    <a:p>
                      <a:endParaRPr lang="de-DE" sz="2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70840"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2400" b="1" dirty="0" smtClean="0">
                          <a:solidFill>
                            <a:srgbClr val="000000"/>
                          </a:solidFill>
                          <a:latin typeface="+mn-lt"/>
                          <a:ea typeface="Times New Roman"/>
                          <a:cs typeface="Times New Roman"/>
                        </a:rPr>
                        <a:t>SES* (SD)</a:t>
                      </a:r>
                      <a:endParaRPr lang="de-DE" sz="2400" dirty="0" smtClean="0">
                        <a:latin typeface="+mn-lt"/>
                        <a:ea typeface="Calibri"/>
                        <a:cs typeface="Times New Roman"/>
                      </a:endParaRPr>
                    </a:p>
                    <a:p>
                      <a:endParaRPr lang="de-DE" sz="2400" dirty="0"/>
                    </a:p>
                  </a:txBody>
                  <a:tcPr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2400" dirty="0" smtClean="0">
                          <a:latin typeface="+mn-lt"/>
                          <a:ea typeface="Calibri"/>
                          <a:cs typeface="Times New Roman"/>
                        </a:rPr>
                        <a:t>61.6 (19.7)</a:t>
                      </a:r>
                    </a:p>
                    <a:p>
                      <a:endParaRPr lang="de-DE" sz="2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2400" dirty="0" smtClean="0">
                          <a:latin typeface="+mn-lt"/>
                          <a:ea typeface="Calibri"/>
                          <a:cs typeface="Times New Roman"/>
                        </a:rPr>
                        <a:t>52.5 (20.2)</a:t>
                      </a:r>
                    </a:p>
                    <a:p>
                      <a:endParaRPr lang="de-DE" sz="2400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8" name="Rectangle 4"/>
          <p:cNvSpPr>
            <a:spLocks noChangeArrowheads="1"/>
          </p:cNvSpPr>
          <p:nvPr/>
        </p:nvSpPr>
        <p:spPr bwMode="auto">
          <a:xfrm>
            <a:off x="0" y="0"/>
            <a:ext cx="9144000" cy="109728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Soziökonomischer Status (SES)</a:t>
            </a:r>
          </a:p>
        </p:txBody>
      </p:sp>
      <p:sp>
        <p:nvSpPr>
          <p:cNvPr id="89" name="Foliennummernplatzhalter 5"/>
          <p:cNvSpPr txBox="1">
            <a:spLocks/>
          </p:cNvSpPr>
          <p:nvPr/>
        </p:nvSpPr>
        <p:spPr bwMode="auto">
          <a:xfrm>
            <a:off x="8041066" y="1203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427616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-180"/>
            <a:ext cx="9144000" cy="109759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2800" b="1" kern="0" dirty="0" err="1">
                <a:solidFill>
                  <a:prstClr val="black"/>
                </a:solidFill>
                <a:latin typeface="Calibri"/>
                <a:cs typeface="Arial"/>
              </a:rPr>
              <a:t>Sprachlicher</a:t>
            </a:r>
            <a:r>
              <a:rPr lang="en-US" sz="2800" b="1" kern="0" dirty="0">
                <a:solidFill>
                  <a:prstClr val="black"/>
                </a:solidFill>
                <a:latin typeface="Calibri"/>
                <a:cs typeface="Arial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/>
                <a:cs typeface="Arial"/>
              </a:rPr>
              <a:t>Hintergrund</a:t>
            </a:r>
            <a:endParaRPr lang="en-US" sz="2800" b="1" kern="0" dirty="0">
              <a:solidFill>
                <a:prstClr val="black"/>
              </a:solidFill>
              <a:latin typeface="Calibri"/>
              <a:cs typeface="Arial"/>
            </a:endParaRPr>
          </a:p>
          <a:p>
            <a:pPr marL="230400"/>
            <a:r>
              <a:rPr lang="de-DE" sz="2000" dirty="0">
                <a:solidFill>
                  <a:prstClr val="black"/>
                </a:solidFill>
                <a:latin typeface="Calibri"/>
                <a:cs typeface="Arial"/>
              </a:rPr>
              <a:t>Welche Sprache sprechen die Schülerinnen und Schüler seit Spracherwerb?</a:t>
            </a:r>
            <a:endParaRPr lang="en-US" sz="200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graphicFrame>
        <p:nvGraphicFramePr>
          <p:cNvPr id="7" name="Tabel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719667634"/>
              </p:ext>
            </p:extLst>
          </p:nvPr>
        </p:nvGraphicFramePr>
        <p:xfrm>
          <a:off x="755574" y="1988840"/>
          <a:ext cx="7560842" cy="3806508"/>
        </p:xfrm>
        <a:graphic>
          <a:graphicData uri="http://schemas.openxmlformats.org/drawingml/2006/table">
            <a:tbl>
              <a:tblPr/>
              <a:tblGrid>
                <a:gridCol w="2376266"/>
                <a:gridCol w="1800200"/>
                <a:gridCol w="1800200"/>
                <a:gridCol w="1584176"/>
              </a:tblGrid>
              <a:tr h="317209">
                <a:tc rowSpan="2"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SESB</a:t>
                      </a:r>
                      <a:r>
                        <a:rPr lang="en-US" sz="1800" b="1" i="0" u="none" strike="noStrike" baseline="0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1800" b="1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Partnersprache</a:t>
                      </a:r>
                      <a:endParaRPr lang="en-US" sz="1800" b="1" i="0" u="none" strike="noStrike" noProof="0" dirty="0" smtClean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  <a:p>
                      <a:pPr algn="l" fontAlgn="b"/>
                      <a:r>
                        <a:rPr lang="en-US" sz="1800" b="0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(</a:t>
                      </a:r>
                      <a:r>
                        <a:rPr lang="en-US" sz="1800" b="0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Schüleranzahl</a:t>
                      </a:r>
                      <a:r>
                        <a:rPr lang="en-US" sz="1800" b="0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)</a:t>
                      </a:r>
                      <a:endParaRPr lang="en-US" sz="1800" b="0" i="0" u="none" strike="noStrike" noProof="0" dirty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1800" b="1" kern="1200" dirty="0" smtClean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Arial" charset="0"/>
                        </a:rPr>
                        <a:t>SESB K9/15-J.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</a:tr>
              <a:tr h="317209">
                <a:tc v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L1</a:t>
                      </a:r>
                      <a:r>
                        <a:rPr lang="en-US" sz="1800" b="1" i="0" u="none" strike="noStrike" baseline="0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Deutsch</a:t>
                      </a:r>
                      <a:endParaRPr lang="en-US" sz="1800" b="1" i="0" u="none" strike="noStrike" noProof="0" dirty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L1 </a:t>
                      </a:r>
                      <a:r>
                        <a:rPr lang="en-US" sz="1800" b="1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Partnersprache</a:t>
                      </a:r>
                      <a:endParaRPr lang="en-US" sz="1800" b="1" i="0" u="none" strike="noStrike" noProof="0" dirty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Bilingual</a:t>
                      </a: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Englisch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(77)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25.0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14.7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60.3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Französisch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(109)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24.0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18.8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57.3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Griechisch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(45)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2.3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25.0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72.7</a:t>
                      </a:r>
                      <a:endParaRPr lang="en-US" sz="1800" b="0" i="0" u="none" strike="noStrike" kern="1200" noProof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Italienisch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(93)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7.6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24.2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68.2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Polnisch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(67)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61.8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36.4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Portugiesisch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(41)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25.8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29.0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45.2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Russisch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(36)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0.0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54.8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45.2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Spanisch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(99)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21.7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26.5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51.8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Türkisch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(50)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2.5</a:t>
                      </a:r>
                      <a:endParaRPr lang="en-US" sz="1800" b="0" i="0" u="none" strike="noStrike" kern="1200" noProof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30.0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67.5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>
                        <a:lumMod val="85000"/>
                      </a:schemeClr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Insgesamt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(617)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14.4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29.0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56.6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8" name="Textfeld 7"/>
          <p:cNvSpPr txBox="1"/>
          <p:nvPr/>
        </p:nvSpPr>
        <p:spPr>
          <a:xfrm>
            <a:off x="179512" y="1185967"/>
            <a:ext cx="82089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dirty="0" smtClean="0">
                <a:solidFill>
                  <a:prstClr val="black"/>
                </a:solidFill>
                <a:latin typeface="Calibri"/>
                <a:cs typeface="Arial"/>
                <a:sym typeface="Wingdings" pitchFamily="2" charset="2"/>
              </a:rPr>
              <a:t>(Angaben in Prozent)</a:t>
            </a:r>
            <a:endParaRPr lang="de-DE" sz="1600" i="1" dirty="0">
              <a:solidFill>
                <a:prstClr val="black"/>
              </a:solidFill>
              <a:latin typeface="Calibri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8509062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-180"/>
            <a:ext cx="9144000" cy="109759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2800" b="1" kern="0" dirty="0" err="1">
                <a:solidFill>
                  <a:prstClr val="black"/>
                </a:solidFill>
                <a:latin typeface="Calibri"/>
                <a:cs typeface="Arial"/>
              </a:rPr>
              <a:t>Sprachlicher</a:t>
            </a:r>
            <a:r>
              <a:rPr lang="en-US" sz="2800" b="1" kern="0" dirty="0">
                <a:solidFill>
                  <a:prstClr val="black"/>
                </a:solidFill>
                <a:latin typeface="Calibri"/>
                <a:cs typeface="Arial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/>
                <a:cs typeface="Arial"/>
              </a:rPr>
              <a:t>Hintergrund</a:t>
            </a:r>
            <a:endParaRPr lang="en-US" sz="2800" b="1" kern="0" dirty="0">
              <a:solidFill>
                <a:prstClr val="black"/>
              </a:solidFill>
              <a:latin typeface="Calibri"/>
              <a:cs typeface="Arial"/>
            </a:endParaRPr>
          </a:p>
          <a:p>
            <a:pPr marL="230400"/>
            <a:r>
              <a:rPr lang="de-DE" sz="2000" dirty="0">
                <a:solidFill>
                  <a:prstClr val="black"/>
                </a:solidFill>
                <a:cs typeface="Arial"/>
              </a:rPr>
              <a:t>Welche Sprache sprechen die Schülerinnen und Schüler seit Spracherwerb?</a:t>
            </a:r>
            <a:endParaRPr lang="en-US" sz="2000" dirty="0">
              <a:solidFill>
                <a:prstClr val="black"/>
              </a:solidFill>
              <a:cs typeface="Arial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179512" y="1185967"/>
            <a:ext cx="82089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dirty="0" smtClean="0">
                <a:solidFill>
                  <a:prstClr val="black"/>
                </a:solidFill>
                <a:latin typeface="Calibri"/>
                <a:cs typeface="Arial"/>
                <a:sym typeface="Wingdings" pitchFamily="2" charset="2"/>
              </a:rPr>
              <a:t>(Angaben in Prozent)</a:t>
            </a:r>
            <a:endParaRPr lang="de-DE" sz="1600" i="1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graphicFrame>
        <p:nvGraphicFramePr>
          <p:cNvPr id="9" name="Tabelle 8"/>
          <p:cNvGraphicFramePr>
            <a:graphicFrameLocks noGrp="1"/>
          </p:cNvGraphicFramePr>
          <p:nvPr>
            <p:extLst/>
          </p:nvPr>
        </p:nvGraphicFramePr>
        <p:xfrm>
          <a:off x="755574" y="1988840"/>
          <a:ext cx="7560842" cy="3806508"/>
        </p:xfrm>
        <a:graphic>
          <a:graphicData uri="http://schemas.openxmlformats.org/drawingml/2006/table">
            <a:tbl>
              <a:tblPr/>
              <a:tblGrid>
                <a:gridCol w="2376266"/>
                <a:gridCol w="1800200"/>
                <a:gridCol w="1800200"/>
                <a:gridCol w="1584176"/>
              </a:tblGrid>
              <a:tr h="317209">
                <a:tc rowSpan="2"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SESB</a:t>
                      </a:r>
                      <a:r>
                        <a:rPr lang="en-US" sz="1800" b="1" i="0" u="none" strike="noStrike" baseline="0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1800" b="1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Partnersprache</a:t>
                      </a:r>
                      <a:endParaRPr lang="en-US" sz="1800" b="1" i="0" u="none" strike="noStrike" noProof="0" dirty="0" smtClean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  <a:p>
                      <a:pPr algn="l" fontAlgn="b"/>
                      <a:r>
                        <a:rPr lang="en-US" sz="1800" b="0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(</a:t>
                      </a:r>
                      <a:r>
                        <a:rPr lang="en-US" sz="1800" b="0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Schüleranzahl</a:t>
                      </a:r>
                      <a:r>
                        <a:rPr lang="en-US" sz="1800" b="0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)</a:t>
                      </a:r>
                      <a:endParaRPr lang="en-US" sz="1800" b="0" i="0" u="none" strike="noStrike" noProof="0" dirty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1800" b="1" kern="1200" dirty="0" smtClean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Arial" charset="0"/>
                        </a:rPr>
                        <a:t>SESB K9/15-j.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</a:tr>
              <a:tr h="317209">
                <a:tc v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L1 Deutsch</a:t>
                      </a:r>
                      <a:endParaRPr lang="en-US" sz="1800" b="1" i="0" u="none" strike="noStrike" noProof="0" dirty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L1 </a:t>
                      </a:r>
                      <a:r>
                        <a:rPr lang="en-US" sz="1800" b="1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Partnersprache</a:t>
                      </a:r>
                      <a:endParaRPr lang="en-US" sz="1800" b="1" i="0" u="none" strike="noStrike" noProof="0" dirty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Bilingual</a:t>
                      </a: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Englisch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(77)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25.0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14.7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60.3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Französisch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(109)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24.0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18.8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57.3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Griechisch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(45)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2.3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25.0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72.7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Italienisch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(93)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7.6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24.2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68.2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Polnisch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(67)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61.8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36.4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Portugiesisch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(41)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25.8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29.0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45.2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Russisch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(36)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0.0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54.8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45.2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Spanisch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(99)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21.7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26.5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51.8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Türkisch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(50)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2.5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30.0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67.5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Insgesamt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(617)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14.4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29.0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56.6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8631128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8" name="Textfeld 7"/>
          <p:cNvSpPr txBox="1"/>
          <p:nvPr/>
        </p:nvSpPr>
        <p:spPr>
          <a:xfrm>
            <a:off x="179512" y="1185967"/>
            <a:ext cx="820891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1600" dirty="0" smtClean="0">
                <a:solidFill>
                  <a:prstClr val="black"/>
                </a:solidFill>
                <a:latin typeface="Calibri"/>
                <a:cs typeface="Arial"/>
                <a:sym typeface="Wingdings" pitchFamily="2" charset="2"/>
              </a:rPr>
              <a:t>(Angaben in Prozent)</a:t>
            </a:r>
            <a:endParaRPr lang="de-DE" sz="1600" i="1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graphicFrame>
        <p:nvGraphicFramePr>
          <p:cNvPr id="10" name="Tabelle 9"/>
          <p:cNvGraphicFramePr>
            <a:graphicFrameLocks noGrp="1"/>
          </p:cNvGraphicFramePr>
          <p:nvPr>
            <p:extLst/>
          </p:nvPr>
        </p:nvGraphicFramePr>
        <p:xfrm>
          <a:off x="755574" y="1988840"/>
          <a:ext cx="7560842" cy="3806508"/>
        </p:xfrm>
        <a:graphic>
          <a:graphicData uri="http://schemas.openxmlformats.org/drawingml/2006/table">
            <a:tbl>
              <a:tblPr/>
              <a:tblGrid>
                <a:gridCol w="2376266"/>
                <a:gridCol w="1800200"/>
                <a:gridCol w="1800200"/>
                <a:gridCol w="1584176"/>
              </a:tblGrid>
              <a:tr h="317209">
                <a:tc rowSpan="2"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SESB</a:t>
                      </a:r>
                      <a:r>
                        <a:rPr lang="en-US" sz="1800" b="1" i="0" u="none" strike="noStrike" baseline="0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 </a:t>
                      </a:r>
                      <a:r>
                        <a:rPr lang="en-US" sz="1800" b="1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Partnersprache</a:t>
                      </a:r>
                      <a:endParaRPr lang="en-US" sz="1800" b="1" i="0" u="none" strike="noStrike" noProof="0" dirty="0" smtClean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  <a:p>
                      <a:pPr algn="l" fontAlgn="b"/>
                      <a:r>
                        <a:rPr lang="en-US" sz="1800" b="0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(</a:t>
                      </a:r>
                      <a:r>
                        <a:rPr lang="en-US" sz="1800" b="0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Schüleranzahl</a:t>
                      </a:r>
                      <a:r>
                        <a:rPr lang="en-US" sz="1800" b="0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)</a:t>
                      </a:r>
                      <a:endParaRPr lang="en-US" sz="1800" b="0" i="0" u="none" strike="noStrike" noProof="0" dirty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</a:txBody>
                  <a:tcPr marL="9525" marR="9525" marT="9525" marB="0" anchor="ctr">
                    <a:lnL>
                      <a:noFill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gridSpan="3"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de-DE" sz="1800" b="1" kern="1200" dirty="0" smtClean="0">
                          <a:solidFill>
                            <a:schemeClr val="accent1"/>
                          </a:solidFill>
                          <a:latin typeface="+mn-lt"/>
                          <a:ea typeface="+mn-ea"/>
                          <a:cs typeface="Arial" charset="0"/>
                        </a:rPr>
                        <a:t>SESB K9/15-j.</a:t>
                      </a:r>
                    </a:p>
                  </a:txBody>
                  <a:tcPr marL="9525" marR="9525" marT="9525" marB="0" anchor="ctr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de-DE"/>
                    </a:p>
                  </a:txBody>
                  <a:tcPr/>
                </a:tc>
              </a:tr>
              <a:tr h="317209">
                <a:tc vMerge="1">
                  <a:txBody>
                    <a:bodyPr/>
                    <a:lstStyle/>
                    <a:p>
                      <a:pPr algn="l" fontAlgn="b"/>
                      <a:endParaRPr lang="de-DE" sz="1800" b="0" i="0" u="none" strike="noStrike" dirty="0">
                        <a:solidFill>
                          <a:srgbClr val="000000"/>
                        </a:solidFill>
                        <a:latin typeface="+mn-lt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L1 Deutsch</a:t>
                      </a:r>
                      <a:endParaRPr lang="en-US" sz="1800" b="1" i="0" u="none" strike="noStrike" noProof="0" dirty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 fontAlgn="b"/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L1 </a:t>
                      </a:r>
                      <a:r>
                        <a:rPr lang="en-US" sz="1800" b="1" i="0" u="none" strike="noStrike" noProof="0" dirty="0" err="1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Partnersprache</a:t>
                      </a:r>
                      <a:endParaRPr lang="en-US" sz="1800" b="1" i="0" u="none" strike="noStrike" noProof="0" dirty="0">
                        <a:solidFill>
                          <a:schemeClr val="tx1"/>
                        </a:solidFill>
                        <a:latin typeface="+mn-lt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b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800" b="1" i="0" u="none" strike="noStrike" noProof="0" dirty="0" smtClean="0">
                          <a:solidFill>
                            <a:schemeClr val="tx1"/>
                          </a:solidFill>
                          <a:latin typeface="+mn-lt"/>
                          <a:cs typeface="Arial"/>
                        </a:rPr>
                        <a:t>Bilingual</a:t>
                      </a: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Englisch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(77)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25.0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14.7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60.3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Französisch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(109)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24.0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18.8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57.3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algn="l" fontAlgn="b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Griechisch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(45)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2.3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25.0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72.7</a:t>
                      </a:r>
                      <a:endParaRPr lang="en-US" sz="1800" b="0" i="0" u="none" strike="noStrike" kern="1200" noProof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Italienisch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(93)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7.6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24.2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68.2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Polnisch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(67)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61.8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36.4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Portugiesisch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(41)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25.8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29.0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45.2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Russisch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(36)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0.0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54.8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45.2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rgbClr val="92D050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Spanisch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(99)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21.7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26.5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51.8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Türkisch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(50)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2.5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30.0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67.5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317209">
                <a:tc>
                  <a:txBody>
                    <a:bodyPr/>
                    <a:lstStyle/>
                    <a:p>
                      <a:pPr marL="0" algn="l" defTabSz="914400" rtl="0" eaLnBrk="1" fontAlgn="b" latinLnBrk="0" hangingPunct="1"/>
                      <a:r>
                        <a:rPr lang="en-US" sz="1800" b="1" i="0" u="none" strike="noStrike" kern="1200" noProof="0" dirty="0" err="1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Insgesamt</a:t>
                      </a:r>
                      <a:r>
                        <a:rPr lang="en-US" sz="1800" b="1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  </a:t>
                      </a:r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(617)</a:t>
                      </a:r>
                    </a:p>
                  </a:txBody>
                  <a:tcPr marL="9525" marR="9525" marT="9525" marB="0" anchor="b">
                    <a:lnL>
                      <a:noFill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14.4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29.0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algn="ctr" defTabSz="914400" rtl="0" eaLnBrk="1" fontAlgn="b" latinLnBrk="0" hangingPunct="1"/>
                      <a:r>
                        <a:rPr lang="en-US" sz="1800" b="0" i="0" u="none" strike="noStrike" kern="1200" noProof="0" dirty="0" smtClean="0">
                          <a:solidFill>
                            <a:schemeClr val="tx1"/>
                          </a:solidFill>
                          <a:latin typeface="+mn-lt"/>
                          <a:ea typeface="+mn-ea"/>
                          <a:cs typeface="Arial"/>
                        </a:rPr>
                        <a:t>56.6</a:t>
                      </a:r>
                      <a:endParaRPr lang="en-US" sz="1800" b="0" i="0" u="none" strike="noStrike" kern="1200" noProof="0" dirty="0">
                        <a:solidFill>
                          <a:schemeClr val="tx1"/>
                        </a:solidFill>
                        <a:latin typeface="+mn-lt"/>
                        <a:ea typeface="+mn-ea"/>
                        <a:cs typeface="Arial"/>
                      </a:endParaRPr>
                    </a:p>
                  </a:txBody>
                  <a:tcPr marL="9525" marR="72000" marT="9525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>
                      <a:noFill/>
                    </a:lnB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1" name="Rectangle 3"/>
          <p:cNvSpPr>
            <a:spLocks noChangeArrowheads="1"/>
          </p:cNvSpPr>
          <p:nvPr/>
        </p:nvSpPr>
        <p:spPr bwMode="auto">
          <a:xfrm>
            <a:off x="0" y="-180"/>
            <a:ext cx="9144000" cy="109759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2800" b="1" kern="0" dirty="0" err="1">
                <a:solidFill>
                  <a:prstClr val="black"/>
                </a:solidFill>
                <a:latin typeface="Calibri"/>
                <a:cs typeface="Arial"/>
              </a:rPr>
              <a:t>Sprachlicher</a:t>
            </a:r>
            <a:r>
              <a:rPr lang="en-US" sz="2800" b="1" kern="0" dirty="0">
                <a:solidFill>
                  <a:prstClr val="black"/>
                </a:solidFill>
                <a:latin typeface="Calibri"/>
                <a:cs typeface="Arial"/>
              </a:rPr>
              <a:t> </a:t>
            </a:r>
            <a:r>
              <a:rPr lang="en-US" sz="2800" b="1" kern="0" dirty="0" err="1">
                <a:solidFill>
                  <a:prstClr val="black"/>
                </a:solidFill>
                <a:latin typeface="Calibri"/>
                <a:cs typeface="Arial"/>
              </a:rPr>
              <a:t>Hintergrund</a:t>
            </a:r>
            <a:endParaRPr lang="en-US" sz="2800" b="1" kern="0" dirty="0">
              <a:solidFill>
                <a:prstClr val="black"/>
              </a:solidFill>
              <a:latin typeface="Calibri"/>
              <a:cs typeface="Arial"/>
            </a:endParaRPr>
          </a:p>
          <a:p>
            <a:pPr marL="230400"/>
            <a:r>
              <a:rPr lang="de-DE" sz="2000" dirty="0">
                <a:solidFill>
                  <a:prstClr val="black"/>
                </a:solidFill>
                <a:cs typeface="Arial"/>
              </a:rPr>
              <a:t>Welche Sprache sprechen die Schülerinnen und Schüler seit Spracherwerb?</a:t>
            </a:r>
            <a:endParaRPr lang="en-US" sz="2000" dirty="0">
              <a:solidFill>
                <a:prstClr val="black"/>
              </a:solidFill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9945740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6" name="Inhaltsplatzhalter 2"/>
          <p:cNvSpPr>
            <a:spLocks noGrp="1"/>
          </p:cNvSpPr>
          <p:nvPr>
            <p:ph idx="1"/>
          </p:nvPr>
        </p:nvSpPr>
        <p:spPr>
          <a:xfrm>
            <a:off x="242888" y="1557338"/>
            <a:ext cx="8901112" cy="4525962"/>
          </a:xfrm>
        </p:spPr>
        <p:txBody>
          <a:bodyPr/>
          <a:lstStyle/>
          <a:p>
            <a:pPr eaLnBrk="1" hangingPunct="1">
              <a:buFont typeface="Arial" charset="0"/>
              <a:buNone/>
              <a:defRPr/>
            </a:pPr>
            <a:endParaRPr lang="de-DE" sz="1100" dirty="0" smtClean="0"/>
          </a:p>
          <a:p>
            <a:pPr eaLnBrk="1" hangingPunct="1">
              <a:buFont typeface="Arial" charset="0"/>
              <a:buNone/>
              <a:defRPr/>
            </a:pPr>
            <a:endParaRPr lang="de-DE" sz="1100" dirty="0" smtClean="0"/>
          </a:p>
          <a:p>
            <a:pPr eaLnBrk="1" hangingPunct="1">
              <a:buFont typeface="Arial" charset="0"/>
              <a:buNone/>
              <a:defRPr/>
            </a:pPr>
            <a:r>
              <a:rPr lang="de-DE" sz="2400" u="sng" dirty="0" smtClean="0"/>
              <a:t>Umfang</a:t>
            </a:r>
            <a:br>
              <a:rPr lang="de-DE" sz="2400" u="sng" dirty="0" smtClean="0"/>
            </a:br>
            <a:r>
              <a:rPr lang="de-DE" sz="2400" dirty="0" smtClean="0"/>
              <a:t>Vollständige Immersion: 	alle Fächer in der L2 						unterrichtet</a:t>
            </a:r>
          </a:p>
          <a:p>
            <a:pPr indent="-365125" eaLnBrk="1" hangingPunct="1">
              <a:buNone/>
              <a:defRPr/>
            </a:pPr>
            <a:r>
              <a:rPr lang="de-DE" sz="2400" dirty="0" smtClean="0"/>
              <a:t>	Teilimmersion: 			meist Alphabetisierung in der 					L1</a:t>
            </a:r>
          </a:p>
          <a:p>
            <a:pPr indent="-365125" eaLnBrk="1" hangingPunct="1">
              <a:buNone/>
              <a:defRPr/>
            </a:pPr>
            <a:r>
              <a:rPr lang="de-DE" sz="2400" u="sng" dirty="0" smtClean="0"/>
              <a:t>Beginn</a:t>
            </a:r>
            <a:br>
              <a:rPr lang="de-DE" sz="2400" u="sng" dirty="0" smtClean="0"/>
            </a:br>
            <a:r>
              <a:rPr lang="de-DE" sz="2400" dirty="0" smtClean="0"/>
              <a:t>Frühe Immersion: 		ab Kindergarten oder Klasse 1</a:t>
            </a:r>
            <a:br>
              <a:rPr lang="de-DE" sz="2400" dirty="0" smtClean="0"/>
            </a:br>
            <a:r>
              <a:rPr lang="de-DE" sz="2400" dirty="0" smtClean="0"/>
              <a:t>Mittlere Immersion: 		ab Klasse 4</a:t>
            </a:r>
            <a:br>
              <a:rPr lang="de-DE" sz="2400" dirty="0" smtClean="0"/>
            </a:br>
            <a:r>
              <a:rPr lang="de-DE" sz="2400" dirty="0" smtClean="0"/>
              <a:t>Späte Immersion: 		ab Klasse 6 oder 7 </a:t>
            </a:r>
          </a:p>
          <a:p>
            <a:pPr indent="-365125" eaLnBrk="1" hangingPunct="1">
              <a:buFont typeface="Arial" charset="0"/>
              <a:buNone/>
              <a:defRPr/>
            </a:pPr>
            <a:endParaRPr lang="de-DE" sz="2400" dirty="0" smtClean="0"/>
          </a:p>
        </p:txBody>
      </p:sp>
      <p:sp>
        <p:nvSpPr>
          <p:cNvPr id="23555" name="Titel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pPr algn="ctr" eaLnBrk="1" hangingPunct="1"/>
            <a:endParaRPr lang="de-DE" sz="3100" dirty="0" smtClean="0"/>
          </a:p>
        </p:txBody>
      </p:sp>
      <p:grpSp>
        <p:nvGrpSpPr>
          <p:cNvPr id="23556" name="Gruppieren 4"/>
          <p:cNvGrpSpPr>
            <a:grpSpLocks/>
          </p:cNvGrpSpPr>
          <p:nvPr/>
        </p:nvGrpSpPr>
        <p:grpSpPr bwMode="auto">
          <a:xfrm>
            <a:off x="246063" y="-26988"/>
            <a:ext cx="8718550" cy="334963"/>
            <a:chOff x="246554" y="-27384"/>
            <a:chExt cx="8717934" cy="335161"/>
          </a:xfrm>
        </p:grpSpPr>
        <p:pic>
          <p:nvPicPr>
            <p:cNvPr id="23557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6554" y="-27384"/>
              <a:ext cx="941070" cy="3314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3558" name="Textfeld 6"/>
            <p:cNvSpPr txBox="1">
              <a:spLocks noChangeArrowheads="1"/>
            </p:cNvSpPr>
            <p:nvPr/>
          </p:nvSpPr>
          <p:spPr bwMode="auto">
            <a:xfrm>
              <a:off x="1187624" y="0"/>
              <a:ext cx="7776864" cy="307777"/>
            </a:xfrm>
            <a:prstGeom prst="rect">
              <a:avLst/>
            </a:prstGeom>
            <a:solidFill>
              <a:srgbClr val="0070C0">
                <a:alpha val="45882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de-DE" sz="1400">
                  <a:solidFill>
                    <a:schemeClr val="tx2"/>
                  </a:solidFill>
                </a:rPr>
                <a:t>Christian-Albrechts-Universität zu Kiel – Institut für Psychologie</a:t>
              </a:r>
            </a:p>
          </p:txBody>
        </p:sp>
      </p:grpSp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0" y="476672"/>
            <a:ext cx="9144000" cy="914400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marL="457200">
              <a:defRPr/>
            </a:pPr>
            <a:r>
              <a:rPr lang="de-DE" sz="2000" b="1" dirty="0">
                <a:solidFill>
                  <a:schemeClr val="tx2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Arten immersiven </a:t>
            </a:r>
            <a:r>
              <a:rPr lang="de-DE" sz="2000" b="1" dirty="0" smtClean="0">
                <a:solidFill>
                  <a:schemeClr val="tx2"/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Unterrichts</a:t>
            </a:r>
            <a:endParaRPr lang="de-DE" sz="2000" b="1" dirty="0">
              <a:solidFill>
                <a:schemeClr val="tx2"/>
              </a:solidFill>
              <a:latin typeface="Tahoma" pitchFamily="34" charset="0"/>
              <a:ea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14136934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Rectangle 4"/>
          <p:cNvSpPr>
            <a:spLocks noChangeArrowheads="1"/>
          </p:cNvSpPr>
          <p:nvPr/>
        </p:nvSpPr>
        <p:spPr bwMode="auto">
          <a:xfrm>
            <a:off x="0" y="0"/>
            <a:ext cx="9144000" cy="109728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de-DE">
              <a:solidFill>
                <a:prstClr val="black"/>
              </a:solidFill>
            </a:endParaRPr>
          </a:p>
        </p:txBody>
      </p:sp>
      <p:sp>
        <p:nvSpPr>
          <p:cNvPr id="15366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>
              <a:solidFill>
                <a:prstClr val="black"/>
              </a:solidFill>
            </a:endParaRPr>
          </a:p>
        </p:txBody>
      </p:sp>
      <p:sp>
        <p:nvSpPr>
          <p:cNvPr id="95" name="Titel 94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de-DE" sz="4800" dirty="0" smtClean="0">
                <a:latin typeface="+mn-lt"/>
              </a:rPr>
              <a:t>Ergebnisse der Leistungstests</a:t>
            </a:r>
            <a:endParaRPr lang="de-DE" sz="4800" dirty="0">
              <a:latin typeface="+mn-lt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/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95536" y="2276872"/>
            <a:ext cx="7929618" cy="4565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180975" indent="-180975" algn="just">
              <a:lnSpc>
                <a:spcPct val="150000"/>
              </a:lnSpc>
              <a:buFont typeface="Arial" pitchFamily="34" charset="0"/>
              <a:buChar char="•"/>
            </a:pPr>
            <a:endParaRPr lang="de-DE" dirty="0" smtClean="0">
              <a:solidFill>
                <a:srgbClr val="1F497D"/>
              </a:solidFill>
            </a:endParaRPr>
          </a:p>
        </p:txBody>
      </p:sp>
      <p:pic>
        <p:nvPicPr>
          <p:cNvPr id="97" name="Picture 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848552" y="0"/>
            <a:ext cx="4667664" cy="10938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98" name="Picture 2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6155434"/>
            <a:ext cx="9144000" cy="70256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</p:spTree>
    <p:extLst>
      <p:ext uri="{BB962C8B-B14F-4D97-AF65-F5344CB8AC3E}">
        <p14:creationId xmlns:p14="http://schemas.microsoft.com/office/powerpoint/2010/main" val="113241844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  <a:solidFill>
            <a:srgbClr val="92D050"/>
          </a:solidFill>
        </p:grpSpPr>
        <p:sp>
          <p:nvSpPr>
            <p:cNvPr id="1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>
                <a:solidFill>
                  <a:prstClr val="black"/>
                </a:solidFill>
              </a:endParaRPr>
            </a:p>
          </p:txBody>
        </p:sp>
        <p:grpSp>
          <p:nvGrpSpPr>
            <p:cNvPr id="3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  <a:grpFill/>
          </p:grpSpPr>
          <p:sp>
            <p:nvSpPr>
              <p:cNvPr id="17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  <a:grpFill/>
            </p:grpSpPr>
            <p:sp>
              <p:nvSpPr>
                <p:cNvPr id="67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  <a:grpFill/>
            </p:grpSpPr>
            <p:sp>
              <p:nvSpPr>
                <p:cNvPr id="30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  <a:grpFill/>
            </p:grpSpPr>
            <p:sp>
              <p:nvSpPr>
                <p:cNvPr id="24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grpSp>
        <p:nvGrpSpPr>
          <p:cNvPr id="7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</p:grpSpPr>
        <p:sp>
          <p:nvSpPr>
            <p:cNvPr id="174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>
                <a:solidFill>
                  <a:prstClr val="black"/>
                </a:solidFill>
              </a:endParaRPr>
            </a:p>
          </p:txBody>
        </p:sp>
        <p:grpSp>
          <p:nvGrpSpPr>
            <p:cNvPr id="8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176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177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178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9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225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6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7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8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9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0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1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2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3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4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5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6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7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8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39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0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1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2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3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4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5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6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47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0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188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9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0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1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2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3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4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5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6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7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8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99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0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1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2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3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4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5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6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7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8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09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0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1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2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3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4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5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6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7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8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19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0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1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2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3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24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11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182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3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4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5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6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187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248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71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pic>
        <p:nvPicPr>
          <p:cNvPr id="249" name="Grafik 248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250" name="Textfeld 249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prstClr val="white">
                    <a:lumMod val="95000"/>
                  </a:prstClr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prstClr val="white">
                    <a:lumMod val="95000"/>
                  </a:prstClr>
                </a:solidFill>
              </a:rPr>
              <a:t>Max Planck Institute for Human Development</a:t>
            </a:r>
            <a:endParaRPr lang="de-DE" sz="800" dirty="0" smtClean="0">
              <a:solidFill>
                <a:prstClr val="white">
                  <a:lumMod val="95000"/>
                </a:prstClr>
              </a:solidFill>
            </a:endParaRPr>
          </a:p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159" name="Rechteck 158"/>
          <p:cNvSpPr/>
          <p:nvPr/>
        </p:nvSpPr>
        <p:spPr>
          <a:xfrm>
            <a:off x="827584" y="2060848"/>
            <a:ext cx="2952328" cy="43204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000" b="1" dirty="0" smtClean="0">
                <a:solidFill>
                  <a:prstClr val="black"/>
                </a:solidFill>
              </a:rPr>
              <a:t>EUROPA-Studie</a:t>
            </a:r>
            <a:endParaRPr lang="de-DE" sz="2000" b="1" dirty="0">
              <a:solidFill>
                <a:prstClr val="black"/>
              </a:solidFill>
            </a:endParaRPr>
          </a:p>
        </p:txBody>
      </p:sp>
      <p:sp>
        <p:nvSpPr>
          <p:cNvPr id="160" name="Rechteck 159"/>
          <p:cNvSpPr/>
          <p:nvPr/>
        </p:nvSpPr>
        <p:spPr>
          <a:xfrm>
            <a:off x="5220072" y="2060848"/>
            <a:ext cx="2952328" cy="432048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000" b="1" dirty="0" smtClean="0">
                <a:solidFill>
                  <a:prstClr val="black"/>
                </a:solidFill>
              </a:rPr>
              <a:t>Externe Vergleichsgruppe</a:t>
            </a:r>
            <a:endParaRPr lang="de-DE" sz="2000" b="1" dirty="0">
              <a:solidFill>
                <a:prstClr val="black"/>
              </a:solidFill>
            </a:endParaRPr>
          </a:p>
        </p:txBody>
      </p:sp>
      <p:sp>
        <p:nvSpPr>
          <p:cNvPr id="161" name="Rechteck 160"/>
          <p:cNvSpPr/>
          <p:nvPr/>
        </p:nvSpPr>
        <p:spPr>
          <a:xfrm>
            <a:off x="827584" y="2780928"/>
            <a:ext cx="2952328" cy="1008112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accent1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3600" dirty="0" smtClean="0">
                <a:solidFill>
                  <a:prstClr val="black"/>
                </a:solidFill>
              </a:rPr>
              <a:t>SESB</a:t>
            </a:r>
            <a:endParaRPr lang="de-DE" sz="3600" dirty="0">
              <a:solidFill>
                <a:prstClr val="black"/>
              </a:solidFill>
            </a:endParaRPr>
          </a:p>
        </p:txBody>
      </p:sp>
      <p:sp>
        <p:nvSpPr>
          <p:cNvPr id="164" name="Rechteck 163"/>
          <p:cNvSpPr/>
          <p:nvPr/>
        </p:nvSpPr>
        <p:spPr>
          <a:xfrm>
            <a:off x="5220072" y="2780928"/>
            <a:ext cx="2952328" cy="100811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 smtClean="0">
                <a:solidFill>
                  <a:prstClr val="black"/>
                </a:solidFill>
              </a:rPr>
              <a:t>BERLIN-Studie 2014</a:t>
            </a:r>
            <a:endParaRPr lang="de-DE" sz="2800" dirty="0">
              <a:solidFill>
                <a:prstClr val="black"/>
              </a:solidFill>
            </a:endParaRPr>
          </a:p>
        </p:txBody>
      </p:sp>
      <p:sp>
        <p:nvSpPr>
          <p:cNvPr id="165" name="Rechteck 164"/>
          <p:cNvSpPr/>
          <p:nvPr/>
        </p:nvSpPr>
        <p:spPr>
          <a:xfrm>
            <a:off x="5220072" y="3933056"/>
            <a:ext cx="2952328" cy="1008112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  <a:ln>
            <a:solidFill>
              <a:schemeClr val="accent2"/>
            </a:solidFill>
          </a:ln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sz="2800" dirty="0" smtClean="0">
                <a:solidFill>
                  <a:prstClr val="black"/>
                </a:solidFill>
              </a:rPr>
              <a:t>PISA 2012</a:t>
            </a:r>
            <a:endParaRPr lang="de-DE" sz="2800" dirty="0">
              <a:solidFill>
                <a:prstClr val="black"/>
              </a:solidFill>
            </a:endParaRPr>
          </a:p>
        </p:txBody>
      </p:sp>
      <p:sp>
        <p:nvSpPr>
          <p:cNvPr id="163" name="Rectangle 3"/>
          <p:cNvSpPr>
            <a:spLocks noChangeArrowheads="1"/>
          </p:cNvSpPr>
          <p:nvPr/>
        </p:nvSpPr>
        <p:spPr bwMode="auto">
          <a:xfrm>
            <a:off x="0" y="-180"/>
            <a:ext cx="9144000" cy="1097590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2800" b="1" kern="0" dirty="0" err="1" smtClean="0">
                <a:solidFill>
                  <a:prstClr val="black"/>
                </a:solidFill>
                <a:latin typeface="Calibri"/>
                <a:cs typeface="Arial"/>
              </a:rPr>
              <a:t>Kontrollgruppenstruktur</a:t>
            </a:r>
            <a:r>
              <a:rPr lang="en-US" sz="2800" b="1" kern="0" dirty="0" smtClean="0">
                <a:solidFill>
                  <a:prstClr val="black"/>
                </a:solidFill>
                <a:latin typeface="Calibri"/>
                <a:cs typeface="Arial"/>
              </a:rPr>
              <a:t> in der </a:t>
            </a:r>
            <a:r>
              <a:rPr lang="en-US" sz="2800" b="1" kern="0" dirty="0" err="1" smtClean="0">
                <a:solidFill>
                  <a:prstClr val="black"/>
                </a:solidFill>
                <a:latin typeface="Calibri"/>
                <a:cs typeface="Arial"/>
              </a:rPr>
              <a:t>neunten</a:t>
            </a:r>
            <a:r>
              <a:rPr lang="en-US" sz="2800" b="1" kern="0" dirty="0" smtClean="0">
                <a:solidFill>
                  <a:prstClr val="black"/>
                </a:solidFill>
                <a:latin typeface="Calibri"/>
                <a:cs typeface="Arial"/>
              </a:rPr>
              <a:t> </a:t>
            </a:r>
            <a:r>
              <a:rPr lang="en-US" sz="2800" b="1" kern="0" dirty="0" err="1" smtClean="0">
                <a:solidFill>
                  <a:prstClr val="black"/>
                </a:solidFill>
                <a:latin typeface="Calibri"/>
                <a:cs typeface="Arial"/>
              </a:rPr>
              <a:t>Jahrgangsstufe</a:t>
            </a:r>
            <a:endParaRPr lang="en-US" sz="2800" b="1" kern="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166" name="Foliennummernplatzhalter 5"/>
          <p:cNvSpPr txBox="1">
            <a:spLocks/>
          </p:cNvSpPr>
          <p:nvPr/>
        </p:nvSpPr>
        <p:spPr bwMode="auto">
          <a:xfrm>
            <a:off x="8124862" y="30583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413692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feld 9"/>
          <p:cNvSpPr txBox="1"/>
          <p:nvPr/>
        </p:nvSpPr>
        <p:spPr>
          <a:xfrm>
            <a:off x="539552" y="3091607"/>
            <a:ext cx="8064896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lvl="1" algn="ctr" defTabSz="361950">
              <a:buClr>
                <a:srgbClr val="1F497D"/>
              </a:buClr>
              <a:defRPr/>
            </a:pPr>
            <a:r>
              <a:rPr lang="en-US" sz="4400" dirty="0" err="1">
                <a:solidFill>
                  <a:prstClr val="black"/>
                </a:solidFill>
                <a:latin typeface="Calibri"/>
                <a:cs typeface="Arial"/>
              </a:rPr>
              <a:t>Leseverständnis</a:t>
            </a:r>
            <a:r>
              <a:rPr lang="en-US" sz="4400" dirty="0">
                <a:solidFill>
                  <a:prstClr val="black"/>
                </a:solidFill>
                <a:latin typeface="Calibri"/>
                <a:cs typeface="Arial"/>
              </a:rPr>
              <a:t> </a:t>
            </a:r>
            <a:r>
              <a:rPr lang="en-US" sz="4400" dirty="0" smtClean="0">
                <a:solidFill>
                  <a:prstClr val="black"/>
                </a:solidFill>
                <a:latin typeface="Calibri"/>
                <a:cs typeface="Arial"/>
              </a:rPr>
              <a:t>in Deutsch</a:t>
            </a:r>
            <a:endParaRPr lang="en-US" sz="440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95536" y="-27384"/>
            <a:ext cx="8748464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3600" b="1" kern="0" dirty="0" err="1">
                <a:solidFill>
                  <a:prstClr val="black"/>
                </a:solidFill>
                <a:latin typeface="Calibri"/>
                <a:cs typeface="Arial"/>
              </a:rPr>
              <a:t>Leistungen</a:t>
            </a:r>
            <a:r>
              <a:rPr lang="en-US" sz="3600" b="1" kern="0" dirty="0">
                <a:solidFill>
                  <a:prstClr val="black"/>
                </a:solidFill>
                <a:latin typeface="Calibri"/>
                <a:cs typeface="Arial"/>
              </a:rPr>
              <a:t> </a:t>
            </a:r>
            <a:r>
              <a:rPr lang="en-US" sz="3600" b="1" kern="0" dirty="0" err="1">
                <a:solidFill>
                  <a:prstClr val="black"/>
                </a:solidFill>
                <a:latin typeface="Calibri"/>
                <a:cs typeface="Arial"/>
              </a:rPr>
              <a:t>Sekundarstufe</a:t>
            </a:r>
            <a:endParaRPr lang="en-US" b="1" dirty="0">
              <a:solidFill>
                <a:prstClr val="black"/>
              </a:solidFill>
              <a:latin typeface="Calibri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9684701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" name="Diagramm 13"/>
          <p:cNvGraphicFramePr/>
          <p:nvPr>
            <p:extLst>
              <p:ext uri="{D42A27DB-BD31-4B8C-83A1-F6EECF244321}">
                <p14:modId xmlns:p14="http://schemas.microsoft.com/office/powerpoint/2010/main" val="4034660562"/>
              </p:ext>
            </p:extLst>
          </p:nvPr>
        </p:nvGraphicFramePr>
        <p:xfrm>
          <a:off x="1115616" y="1628800"/>
          <a:ext cx="6552728" cy="4176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-25480"/>
            <a:ext cx="9144000" cy="100620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</a:t>
            </a:r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Deutsch</a:t>
            </a:r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: SESB vs. Regelschulen</a:t>
            </a:r>
          </a:p>
          <a:p>
            <a:pPr marL="216000"/>
            <a:r>
              <a:rPr lang="de-DE" sz="28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Nicht bereinigte </a:t>
            </a:r>
            <a:r>
              <a:rPr lang="de-DE" sz="2800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und </a:t>
            </a:r>
            <a:r>
              <a:rPr lang="de-DE" sz="28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 bereinigte </a:t>
            </a:r>
            <a:r>
              <a:rPr lang="de-DE" sz="2800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Mittelwerte*</a:t>
            </a:r>
          </a:p>
        </p:txBody>
      </p:sp>
      <p:sp>
        <p:nvSpPr>
          <p:cNvPr id="6" name="Textfeld 5"/>
          <p:cNvSpPr txBox="1"/>
          <p:nvPr/>
        </p:nvSpPr>
        <p:spPr>
          <a:xfrm>
            <a:off x="225520" y="1052736"/>
            <a:ext cx="90590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i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i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11" name="Textfeld 10"/>
          <p:cNvSpPr txBox="1"/>
          <p:nvPr/>
        </p:nvSpPr>
        <p:spPr>
          <a:xfrm>
            <a:off x="330508" y="5949280"/>
            <a:ext cx="85549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* bereinigt </a:t>
            </a:r>
            <a:r>
              <a:rPr lang="de-DE" dirty="0">
                <a:solidFill>
                  <a:prstClr val="black"/>
                </a:solidFill>
                <a:latin typeface="Calibri"/>
              </a:rPr>
              <a:t>für sozioökonomischen Status, Abitur der Eltern, kognitive Grundfähigkeiten, Übergangsnoten und Migrationshintergrund</a:t>
            </a:r>
          </a:p>
        </p:txBody>
      </p:sp>
      <p:grpSp>
        <p:nvGrpSpPr>
          <p:cNvPr id="9" name="Gruppieren 8"/>
          <p:cNvGrpSpPr/>
          <p:nvPr/>
        </p:nvGrpSpPr>
        <p:grpSpPr>
          <a:xfrm>
            <a:off x="5565139" y="1948521"/>
            <a:ext cx="1080120" cy="576066"/>
            <a:chOff x="5483403" y="2780928"/>
            <a:chExt cx="1080120" cy="576066"/>
          </a:xfrm>
        </p:grpSpPr>
        <p:sp>
          <p:nvSpPr>
            <p:cNvPr id="12" name="Runde Klammer rechts 11"/>
            <p:cNvSpPr/>
            <p:nvPr/>
          </p:nvSpPr>
          <p:spPr>
            <a:xfrm rot="16200000">
              <a:off x="5904147" y="2816933"/>
              <a:ext cx="144017" cy="936105"/>
            </a:xfrm>
            <a:prstGeom prst="rightBracket">
              <a:avLst/>
            </a:prstGeom>
            <a:ln w="19050"/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>
                <a:solidFill>
                  <a:prstClr val="black"/>
                </a:solidFill>
              </a:endParaRPr>
            </a:p>
          </p:txBody>
        </p:sp>
        <p:sp>
          <p:nvSpPr>
            <p:cNvPr id="13" name="Textfeld 12"/>
            <p:cNvSpPr txBox="1"/>
            <p:nvPr/>
          </p:nvSpPr>
          <p:spPr>
            <a:xfrm>
              <a:off x="5483403" y="2780928"/>
              <a:ext cx="108012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de-DE" b="1" i="1" dirty="0" smtClean="0">
                  <a:solidFill>
                    <a:prstClr val="black"/>
                  </a:solidFill>
                  <a:latin typeface="Calibri"/>
                </a:rPr>
                <a:t>d </a:t>
              </a:r>
              <a:r>
                <a:rPr lang="de-DE" b="1" dirty="0" smtClean="0">
                  <a:solidFill>
                    <a:prstClr val="black"/>
                  </a:solidFill>
                  <a:latin typeface="Calibri"/>
                </a:rPr>
                <a:t>= 0.13</a:t>
              </a:r>
              <a:endParaRPr lang="de-DE" b="1" dirty="0">
                <a:solidFill>
                  <a:prstClr val="black"/>
                </a:solidFill>
                <a:latin typeface="Calibri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7898560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4" name="Gerader Verbinder 13"/>
          <p:cNvCxnSpPr/>
          <p:nvPr/>
        </p:nvCxnSpPr>
        <p:spPr>
          <a:xfrm>
            <a:off x="1691679" y="2892351"/>
            <a:ext cx="5304001" cy="0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graphicFrame>
        <p:nvGraphicFramePr>
          <p:cNvPr id="13" name="Diagramm 12"/>
          <p:cNvGraphicFramePr/>
          <p:nvPr>
            <p:extLst>
              <p:ext uri="{D42A27DB-BD31-4B8C-83A1-F6EECF244321}">
                <p14:modId xmlns:p14="http://schemas.microsoft.com/office/powerpoint/2010/main" val="769164433"/>
              </p:ext>
            </p:extLst>
          </p:nvPr>
        </p:nvGraphicFramePr>
        <p:xfrm>
          <a:off x="853250" y="1890613"/>
          <a:ext cx="8208911" cy="37968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4980" y="-27384"/>
            <a:ext cx="9144000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Deutsch: SESB vs. Regelschulen</a:t>
            </a:r>
          </a:p>
          <a:p>
            <a:pPr marL="216000"/>
            <a:r>
              <a:rPr lang="de-DE" sz="28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Nicht bereinigte </a:t>
            </a:r>
            <a:r>
              <a:rPr lang="de-DE" sz="2800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Mittelwerte</a:t>
            </a:r>
          </a:p>
        </p:txBody>
      </p:sp>
      <p:sp>
        <p:nvSpPr>
          <p:cNvPr id="9" name="Textfeld 8"/>
          <p:cNvSpPr txBox="1"/>
          <p:nvPr/>
        </p:nvSpPr>
        <p:spPr>
          <a:xfrm>
            <a:off x="225520" y="1052736"/>
            <a:ext cx="90590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i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i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cxnSp>
        <p:nvCxnSpPr>
          <p:cNvPr id="16" name="Gerade Verbindung mit Pfeil 15"/>
          <p:cNvCxnSpPr/>
          <p:nvPr/>
        </p:nvCxnSpPr>
        <p:spPr>
          <a:xfrm>
            <a:off x="6228184" y="2908117"/>
            <a:ext cx="0" cy="752673"/>
          </a:xfrm>
          <a:prstGeom prst="straightConnector1">
            <a:avLst/>
          </a:prstGeom>
          <a:ln w="28575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" name="Textfeld 1"/>
          <p:cNvSpPr txBox="1"/>
          <p:nvPr/>
        </p:nvSpPr>
        <p:spPr>
          <a:xfrm>
            <a:off x="6239739" y="3080947"/>
            <a:ext cx="1008112" cy="363815"/>
          </a:xfrm>
          <a:prstGeom prst="rect">
            <a:avLst/>
          </a:prstGeom>
          <a:solidFill>
            <a:schemeClr val="bg1"/>
          </a:solidFill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de-DE" sz="1800" b="1" i="1" dirty="0">
                <a:solidFill>
                  <a:prstClr val="black"/>
                </a:solidFill>
              </a:rPr>
              <a:t>d</a:t>
            </a:r>
            <a:r>
              <a:rPr lang="de-DE" sz="1800" b="1" dirty="0" smtClean="0">
                <a:solidFill>
                  <a:prstClr val="black"/>
                </a:solidFill>
              </a:rPr>
              <a:t> = -0.36</a:t>
            </a:r>
            <a:endParaRPr lang="de-DE" sz="1800" b="1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695414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Textfeld 1"/>
          <p:cNvSpPr txBox="1"/>
          <p:nvPr/>
        </p:nvSpPr>
        <p:spPr>
          <a:xfrm>
            <a:off x="6239739" y="3128893"/>
            <a:ext cx="1008112" cy="343859"/>
          </a:xfrm>
          <a:prstGeom prst="rect">
            <a:avLst/>
          </a:prstGeom>
          <a:solidFill>
            <a:schemeClr val="bg1"/>
          </a:solidFill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de-DE" sz="1800" b="1" i="1" dirty="0">
                <a:solidFill>
                  <a:prstClr val="black"/>
                </a:solidFill>
              </a:rPr>
              <a:t>d</a:t>
            </a:r>
            <a:r>
              <a:rPr lang="de-DE" sz="1800" b="1" dirty="0" smtClean="0">
                <a:solidFill>
                  <a:prstClr val="black"/>
                </a:solidFill>
              </a:rPr>
              <a:t> = -0.16</a:t>
            </a:r>
            <a:endParaRPr lang="de-DE" sz="1800" b="1" dirty="0">
              <a:solidFill>
                <a:prstClr val="black"/>
              </a:solidFill>
            </a:endParaRPr>
          </a:p>
        </p:txBody>
      </p:sp>
      <p:cxnSp>
        <p:nvCxnSpPr>
          <p:cNvPr id="20" name="Gerader Verbinder 2"/>
          <p:cNvCxnSpPr/>
          <p:nvPr/>
        </p:nvCxnSpPr>
        <p:spPr>
          <a:xfrm flipV="1">
            <a:off x="1668030" y="3137131"/>
            <a:ext cx="5280234" cy="1"/>
          </a:xfrm>
          <a:prstGeom prst="line">
            <a:avLst/>
          </a:prstGeom>
          <a:ln w="38100">
            <a:solidFill>
              <a:schemeClr val="tx1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graphicFrame>
        <p:nvGraphicFramePr>
          <p:cNvPr id="18" name="Diagramm 17"/>
          <p:cNvGraphicFramePr/>
          <p:nvPr>
            <p:extLst>
              <p:ext uri="{D42A27DB-BD31-4B8C-83A1-F6EECF244321}">
                <p14:modId xmlns:p14="http://schemas.microsoft.com/office/powerpoint/2010/main" val="1466430186"/>
              </p:ext>
            </p:extLst>
          </p:nvPr>
        </p:nvGraphicFramePr>
        <p:xfrm>
          <a:off x="971600" y="1844824"/>
          <a:ext cx="7704856" cy="40324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75</a:t>
            </a:fld>
            <a:endParaRPr lang="de-DE" sz="1800" b="1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330508" y="5949280"/>
            <a:ext cx="85549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* bereinigt </a:t>
            </a:r>
            <a:r>
              <a:rPr lang="de-DE" dirty="0">
                <a:solidFill>
                  <a:prstClr val="black"/>
                </a:solidFill>
                <a:latin typeface="Calibri"/>
              </a:rPr>
              <a:t>für sozioökonomischen Status, Abitur der Eltern, kognitive Grundfähigkeiten und Übergangsnoten</a:t>
            </a:r>
          </a:p>
        </p:txBody>
      </p:sp>
      <p:sp>
        <p:nvSpPr>
          <p:cNvPr id="11" name="Rectangle 3"/>
          <p:cNvSpPr>
            <a:spLocks noChangeArrowheads="1"/>
          </p:cNvSpPr>
          <p:nvPr/>
        </p:nvSpPr>
        <p:spPr bwMode="auto">
          <a:xfrm>
            <a:off x="4980" y="-27384"/>
            <a:ext cx="9144000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Deutsch: SESB vs. Regelschulen</a:t>
            </a:r>
          </a:p>
          <a:p>
            <a:pPr marL="216000"/>
            <a:r>
              <a:rPr lang="de-DE" sz="28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 bereinigte </a:t>
            </a:r>
            <a:r>
              <a:rPr lang="de-DE" sz="2800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Mittelwerte*</a:t>
            </a:r>
          </a:p>
        </p:txBody>
      </p:sp>
      <p:sp>
        <p:nvSpPr>
          <p:cNvPr id="12" name="Textfeld 11"/>
          <p:cNvSpPr txBox="1"/>
          <p:nvPr/>
        </p:nvSpPr>
        <p:spPr>
          <a:xfrm>
            <a:off x="225520" y="1052736"/>
            <a:ext cx="90590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i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i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dirty="0">
                <a:solidFill>
                  <a:prstClr val="black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cxnSp>
        <p:nvCxnSpPr>
          <p:cNvPr id="21" name="Gerade Verbindung mit Pfeil 20"/>
          <p:cNvCxnSpPr/>
          <p:nvPr/>
        </p:nvCxnSpPr>
        <p:spPr>
          <a:xfrm>
            <a:off x="6156176" y="3140968"/>
            <a:ext cx="0" cy="360040"/>
          </a:xfrm>
          <a:prstGeom prst="straightConnector1">
            <a:avLst/>
          </a:prstGeom>
          <a:ln w="28575">
            <a:solidFill>
              <a:schemeClr val="tx1"/>
            </a:solidFill>
            <a:headEnd type="arrow"/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1278119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3"/>
          <p:cNvSpPr>
            <a:spLocks noChangeArrowheads="1"/>
          </p:cNvSpPr>
          <p:nvPr/>
        </p:nvSpPr>
        <p:spPr bwMode="auto">
          <a:xfrm>
            <a:off x="4980" y="-27384"/>
            <a:ext cx="9144000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Deutsch nach Partnersprachen</a:t>
            </a:r>
          </a:p>
          <a:p>
            <a:pPr marL="216000"/>
            <a:r>
              <a:rPr lang="de-DE" sz="28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Nicht bereinigte </a:t>
            </a:r>
            <a:r>
              <a:rPr lang="de-DE" sz="2800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Mittelwerte</a:t>
            </a:r>
          </a:p>
        </p:txBody>
      </p:sp>
      <p:graphicFrame>
        <p:nvGraphicFramePr>
          <p:cNvPr id="17" name="Diagramm 16"/>
          <p:cNvGraphicFramePr/>
          <p:nvPr>
            <p:extLst>
              <p:ext uri="{D42A27DB-BD31-4B8C-83A1-F6EECF244321}">
                <p14:modId xmlns:p14="http://schemas.microsoft.com/office/powerpoint/2010/main" val="2989527145"/>
              </p:ext>
            </p:extLst>
          </p:nvPr>
        </p:nvGraphicFramePr>
        <p:xfrm>
          <a:off x="611560" y="1799535"/>
          <a:ext cx="7488832" cy="3923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8" name="Gerade Verbindung 7"/>
          <p:cNvCxnSpPr/>
          <p:nvPr/>
        </p:nvCxnSpPr>
        <p:spPr>
          <a:xfrm>
            <a:off x="5508104" y="1699067"/>
            <a:ext cx="0" cy="4023932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9" name="Textfeld 18"/>
          <p:cNvSpPr txBox="1"/>
          <p:nvPr/>
        </p:nvSpPr>
        <p:spPr>
          <a:xfrm>
            <a:off x="5076056" y="1052736"/>
            <a:ext cx="1363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 dirty="0" smtClean="0">
                <a:solidFill>
                  <a:srgbClr val="C0504D"/>
                </a:solidFill>
                <a:latin typeface="Calibri"/>
              </a:rPr>
              <a:t>VGLS L1 Deutsch</a:t>
            </a:r>
            <a:endParaRPr lang="en-GB" b="1" dirty="0">
              <a:solidFill>
                <a:srgbClr val="C0504D"/>
              </a:solidFill>
              <a:latin typeface="Calibri"/>
            </a:endParaRPr>
          </a:p>
        </p:txBody>
      </p:sp>
      <p:sp>
        <p:nvSpPr>
          <p:cNvPr id="20" name="Textfeld 19"/>
          <p:cNvSpPr txBox="1"/>
          <p:nvPr/>
        </p:nvSpPr>
        <p:spPr>
          <a:xfrm>
            <a:off x="7236296" y="2256978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1" name="Textfeld 20"/>
          <p:cNvSpPr txBox="1"/>
          <p:nvPr/>
        </p:nvSpPr>
        <p:spPr>
          <a:xfrm>
            <a:off x="6084168" y="2617018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2" name="Textfeld 21"/>
          <p:cNvSpPr txBox="1"/>
          <p:nvPr/>
        </p:nvSpPr>
        <p:spPr>
          <a:xfrm>
            <a:off x="3923928" y="3711033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3" name="Textfeld 22"/>
          <p:cNvSpPr txBox="1"/>
          <p:nvPr/>
        </p:nvSpPr>
        <p:spPr>
          <a:xfrm>
            <a:off x="4056166" y="5177368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4" name="Textfeld 23"/>
          <p:cNvSpPr txBox="1"/>
          <p:nvPr/>
        </p:nvSpPr>
        <p:spPr>
          <a:xfrm>
            <a:off x="5076056" y="4817328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20201141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3"/>
          <p:cNvSpPr>
            <a:spLocks noChangeArrowheads="1"/>
          </p:cNvSpPr>
          <p:nvPr/>
        </p:nvSpPr>
        <p:spPr bwMode="auto">
          <a:xfrm>
            <a:off x="4980" y="-27384"/>
            <a:ext cx="9144000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Deutsch nach Partnersprachen</a:t>
            </a:r>
          </a:p>
          <a:p>
            <a:pPr marL="216000"/>
            <a:r>
              <a:rPr lang="de-DE" sz="28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 bereinigte </a:t>
            </a:r>
            <a:r>
              <a:rPr lang="de-DE" sz="2800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Mittelwerte*</a:t>
            </a:r>
          </a:p>
        </p:txBody>
      </p:sp>
      <p:sp>
        <p:nvSpPr>
          <p:cNvPr id="12" name="Textfeld 11"/>
          <p:cNvSpPr txBox="1"/>
          <p:nvPr/>
        </p:nvSpPr>
        <p:spPr>
          <a:xfrm>
            <a:off x="330508" y="5949280"/>
            <a:ext cx="85549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* bereinigt </a:t>
            </a:r>
            <a:r>
              <a:rPr lang="de-DE" dirty="0">
                <a:solidFill>
                  <a:prstClr val="black"/>
                </a:solidFill>
                <a:latin typeface="Calibri"/>
              </a:rPr>
              <a:t>für sozioökonomischen Status, Abitur der Eltern, kognitive Grundfähigkeiten, Übergangsnoten und Migrationshintergrund</a:t>
            </a:r>
          </a:p>
        </p:txBody>
      </p:sp>
      <p:graphicFrame>
        <p:nvGraphicFramePr>
          <p:cNvPr id="8" name="Diagramm 7"/>
          <p:cNvGraphicFramePr/>
          <p:nvPr>
            <p:extLst>
              <p:ext uri="{D42A27DB-BD31-4B8C-83A1-F6EECF244321}">
                <p14:modId xmlns:p14="http://schemas.microsoft.com/office/powerpoint/2010/main" val="2982911476"/>
              </p:ext>
            </p:extLst>
          </p:nvPr>
        </p:nvGraphicFramePr>
        <p:xfrm>
          <a:off x="611560" y="1777876"/>
          <a:ext cx="7488832" cy="3923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10" name="Gerade Verbindung 10"/>
          <p:cNvCxnSpPr/>
          <p:nvPr/>
        </p:nvCxnSpPr>
        <p:spPr>
          <a:xfrm>
            <a:off x="5364088" y="1699067"/>
            <a:ext cx="0" cy="4023932"/>
          </a:xfrm>
          <a:prstGeom prst="line">
            <a:avLst/>
          </a:prstGeom>
          <a:ln w="28575">
            <a:solidFill>
              <a:schemeClr val="accent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3" name="Textfeld 12"/>
          <p:cNvSpPr txBox="1"/>
          <p:nvPr/>
        </p:nvSpPr>
        <p:spPr>
          <a:xfrm>
            <a:off x="5940152" y="2225040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Textfeld 13"/>
          <p:cNvSpPr txBox="1"/>
          <p:nvPr/>
        </p:nvSpPr>
        <p:spPr>
          <a:xfrm>
            <a:off x="5868144" y="2585080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Textfeld 14"/>
          <p:cNvSpPr txBox="1"/>
          <p:nvPr/>
        </p:nvSpPr>
        <p:spPr>
          <a:xfrm>
            <a:off x="4932040" y="2945120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Textfeld 15"/>
          <p:cNvSpPr txBox="1"/>
          <p:nvPr/>
        </p:nvSpPr>
        <p:spPr>
          <a:xfrm>
            <a:off x="6372200" y="4345210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7" name="Textfeld 16"/>
          <p:cNvSpPr txBox="1"/>
          <p:nvPr/>
        </p:nvSpPr>
        <p:spPr>
          <a:xfrm>
            <a:off x="5724128" y="5137298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8" name="Textfeld 17"/>
          <p:cNvSpPr txBox="1"/>
          <p:nvPr/>
        </p:nvSpPr>
        <p:spPr>
          <a:xfrm>
            <a:off x="5004048" y="1052736"/>
            <a:ext cx="1363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 dirty="0" smtClean="0">
                <a:solidFill>
                  <a:srgbClr val="C0504D"/>
                </a:solidFill>
                <a:latin typeface="Calibri"/>
              </a:rPr>
              <a:t>VGLS L1 Deutsch</a:t>
            </a:r>
            <a:endParaRPr lang="en-GB" b="1" dirty="0">
              <a:solidFill>
                <a:srgbClr val="C0504D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792350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395536" y="1340768"/>
            <a:ext cx="8208912" cy="409342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>
                <a:solidFill>
                  <a:prstClr val="black"/>
                </a:solidFill>
                <a:latin typeface="Calibri"/>
              </a:rPr>
              <a:t>An der SESB zeigt sich insgesamt ein </a:t>
            </a: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etwas höheres Leseverständnis in Deutsch als </a:t>
            </a:r>
            <a:r>
              <a:rPr lang="de-DE" sz="2000" dirty="0">
                <a:solidFill>
                  <a:prstClr val="black"/>
                </a:solidFill>
                <a:latin typeface="Calibri"/>
              </a:rPr>
              <a:t>an den </a:t>
            </a: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Vergleichsschulen.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0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>
                <a:solidFill>
                  <a:prstClr val="black"/>
                </a:solidFill>
                <a:latin typeface="Calibri"/>
              </a:rPr>
              <a:t>Monolingual deutschsprachig und bilingual Aufgewachsene an der SESB erreichen das Ziel: die Leseleistungen der monolingual deutschsprachig Aufgewachsenen an den Vergleichsschulen.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0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>
                <a:solidFill>
                  <a:prstClr val="black"/>
                </a:solidFill>
                <a:latin typeface="Calibri"/>
              </a:rPr>
              <a:t>Monolingual partnersprachig Aufgewachsene an der SESB erreichen das Ziel </a:t>
            </a: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nicht ganz.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  <a:p>
            <a:pPr marL="457200" lvl="2" defTabSz="361950">
              <a:defRPr/>
            </a:pPr>
            <a:endParaRPr lang="de-DE" sz="20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>
                <a:solidFill>
                  <a:prstClr val="black"/>
                </a:solidFill>
                <a:latin typeface="Calibri"/>
              </a:rPr>
              <a:t>An </a:t>
            </a: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fast allen Standorten </a:t>
            </a:r>
            <a:r>
              <a:rPr lang="de-DE" sz="2000" dirty="0">
                <a:solidFill>
                  <a:prstClr val="black"/>
                </a:solidFill>
                <a:latin typeface="Calibri"/>
              </a:rPr>
              <a:t>wird das Leistungsniveau der monolingual deutschsprachigen Schüler </a:t>
            </a: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am Ende der Sekundarstufe I (annähernd</a:t>
            </a:r>
            <a:r>
              <a:rPr lang="de-DE" sz="2000" dirty="0">
                <a:solidFill>
                  <a:prstClr val="black"/>
                </a:solidFill>
                <a:latin typeface="Calibri"/>
              </a:rPr>
              <a:t>) erreicht oder sogar übertroffen.</a:t>
            </a:r>
          </a:p>
        </p:txBody>
      </p:sp>
      <p:sp>
        <p:nvSpPr>
          <p:cNvPr id="158" name="Rectangle 3"/>
          <p:cNvSpPr>
            <a:spLocks noChangeArrowheads="1"/>
          </p:cNvSpPr>
          <p:nvPr/>
        </p:nvSpPr>
        <p:spPr bwMode="auto">
          <a:xfrm>
            <a:off x="4980" y="-27384"/>
            <a:ext cx="9144000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endParaRPr lang="de-DE" sz="2800" b="1" dirty="0" smtClean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  <a:p>
            <a:pPr marL="216000"/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</a:t>
            </a:r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Deutsch: </a:t>
            </a:r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Fazit</a:t>
            </a:r>
          </a:p>
          <a:p>
            <a:pPr marL="216000"/>
            <a:endParaRPr lang="de-DE" sz="2800" b="1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881362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feld 9"/>
          <p:cNvSpPr txBox="1"/>
          <p:nvPr/>
        </p:nvSpPr>
        <p:spPr>
          <a:xfrm>
            <a:off x="539552" y="3070701"/>
            <a:ext cx="8064896" cy="144655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lvl="1" algn="ctr" defTabSz="361950">
              <a:buClr>
                <a:srgbClr val="1F497D"/>
              </a:buClr>
              <a:defRPr/>
            </a:pPr>
            <a:r>
              <a:rPr lang="en-US" sz="4400" dirty="0" err="1" smtClean="0">
                <a:solidFill>
                  <a:prstClr val="black"/>
                </a:solidFill>
                <a:latin typeface="Calibri"/>
                <a:cs typeface="Arial"/>
              </a:rPr>
              <a:t>Leseverständnis</a:t>
            </a:r>
            <a:r>
              <a:rPr lang="en-US" sz="4400" dirty="0" smtClean="0">
                <a:solidFill>
                  <a:prstClr val="black"/>
                </a:solidFill>
                <a:latin typeface="Calibri"/>
                <a:cs typeface="Arial"/>
              </a:rPr>
              <a:t> in der </a:t>
            </a:r>
            <a:r>
              <a:rPr lang="en-US" sz="4400" dirty="0" err="1">
                <a:solidFill>
                  <a:prstClr val="black"/>
                </a:solidFill>
                <a:latin typeface="Calibri"/>
                <a:cs typeface="Arial"/>
              </a:rPr>
              <a:t>Partnersprache</a:t>
            </a:r>
            <a:endParaRPr lang="de-DE" sz="440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95536" y="-27384"/>
            <a:ext cx="8748464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3600" b="1" kern="0" dirty="0" err="1">
                <a:solidFill>
                  <a:prstClr val="black"/>
                </a:solidFill>
                <a:latin typeface="Calibri"/>
                <a:cs typeface="Arial"/>
              </a:rPr>
              <a:t>Leistungen</a:t>
            </a:r>
            <a:r>
              <a:rPr lang="en-US" sz="3600" b="1" kern="0" dirty="0">
                <a:solidFill>
                  <a:prstClr val="black"/>
                </a:solidFill>
                <a:latin typeface="Calibri"/>
                <a:cs typeface="Arial"/>
              </a:rPr>
              <a:t> </a:t>
            </a:r>
            <a:r>
              <a:rPr lang="en-US" sz="3600" b="1" kern="0" dirty="0" err="1">
                <a:solidFill>
                  <a:prstClr val="black"/>
                </a:solidFill>
                <a:latin typeface="Calibri"/>
                <a:cs typeface="Arial"/>
              </a:rPr>
              <a:t>Sekundarstufe</a:t>
            </a:r>
            <a:endParaRPr lang="en-US" b="1" dirty="0">
              <a:solidFill>
                <a:prstClr val="black"/>
              </a:solidFill>
              <a:latin typeface="Calibri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562405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2531" name="Gruppieren 4"/>
          <p:cNvGrpSpPr>
            <a:grpSpLocks/>
          </p:cNvGrpSpPr>
          <p:nvPr/>
        </p:nvGrpSpPr>
        <p:grpSpPr bwMode="auto">
          <a:xfrm>
            <a:off x="246063" y="-26988"/>
            <a:ext cx="8718550" cy="334963"/>
            <a:chOff x="246554" y="-27384"/>
            <a:chExt cx="8717934" cy="335161"/>
          </a:xfrm>
        </p:grpSpPr>
        <p:pic>
          <p:nvPicPr>
            <p:cNvPr id="22535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6554" y="-27384"/>
              <a:ext cx="941070" cy="3314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2536" name="Textfeld 6"/>
            <p:cNvSpPr txBox="1">
              <a:spLocks noChangeArrowheads="1"/>
            </p:cNvSpPr>
            <p:nvPr/>
          </p:nvSpPr>
          <p:spPr bwMode="auto">
            <a:xfrm>
              <a:off x="1187624" y="0"/>
              <a:ext cx="7776864" cy="307777"/>
            </a:xfrm>
            <a:prstGeom prst="rect">
              <a:avLst/>
            </a:prstGeom>
            <a:solidFill>
              <a:srgbClr val="0070C0">
                <a:alpha val="45882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de-DE" sz="1400">
                  <a:solidFill>
                    <a:schemeClr val="tx2"/>
                  </a:solidFill>
                </a:rPr>
                <a:t>Christian-Albrechts-Universität zu Kiel – Institut für Psychologie</a:t>
              </a:r>
            </a:p>
          </p:txBody>
        </p:sp>
      </p:grpSp>
      <p:sp>
        <p:nvSpPr>
          <p:cNvPr id="14" name="Foliennummernplatzhalter 13"/>
          <p:cNvSpPr>
            <a:spLocks noGrp="1"/>
          </p:cNvSpPr>
          <p:nvPr>
            <p:ph type="sldNum" sz="quarter" idx="12"/>
          </p:nvPr>
        </p:nvSpPr>
        <p:spPr>
          <a:xfrm>
            <a:off x="7380288" y="6572250"/>
            <a:ext cx="1295400" cy="457200"/>
          </a:xfrm>
        </p:spPr>
        <p:txBody>
          <a:bodyPr/>
          <a:lstStyle/>
          <a:p>
            <a:pPr>
              <a:defRPr/>
            </a:pPr>
            <a:fld id="{21C3EBD0-E358-4E77-8DEA-5DA2180ECBC4}" type="slidenum">
              <a:rPr lang="de-DE" smtClean="0">
                <a:solidFill>
                  <a:schemeClr val="tx2"/>
                </a:solidFill>
              </a:rPr>
              <a:pPr>
                <a:defRPr/>
              </a:pPr>
              <a:t>8</a:t>
            </a:fld>
            <a:endParaRPr lang="de-DE" dirty="0">
              <a:solidFill>
                <a:schemeClr val="tx2"/>
              </a:solidFill>
            </a:endParaRPr>
          </a:p>
        </p:txBody>
      </p:sp>
      <p:sp>
        <p:nvSpPr>
          <p:cNvPr id="16" name="Textfeld 8"/>
          <p:cNvSpPr txBox="1">
            <a:spLocks noChangeArrowheads="1"/>
          </p:cNvSpPr>
          <p:nvPr/>
        </p:nvSpPr>
        <p:spPr bwMode="auto">
          <a:xfrm>
            <a:off x="323850" y="1844675"/>
            <a:ext cx="6697663" cy="53553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de-DE" dirty="0">
                <a:solidFill>
                  <a:schemeClr val="tx2"/>
                </a:solidFill>
              </a:rPr>
              <a:t>„</a:t>
            </a:r>
            <a:r>
              <a:rPr lang="de-DE" dirty="0" err="1">
                <a:solidFill>
                  <a:schemeClr val="tx2"/>
                </a:solidFill>
              </a:rPr>
              <a:t>immerse</a:t>
            </a:r>
            <a:r>
              <a:rPr lang="de-DE" dirty="0">
                <a:solidFill>
                  <a:schemeClr val="tx2"/>
                </a:solidFill>
              </a:rPr>
              <a:t>“ (engl.) = eintauchen</a:t>
            </a: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endParaRPr lang="de-DE" dirty="0"/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de-DE" dirty="0">
                <a:solidFill>
                  <a:srgbClr val="000000"/>
                </a:solidFill>
                <a:latin typeface="+mn-lt"/>
                <a:cs typeface="Times New Roman" pitchFamily="18" charset="0"/>
              </a:rPr>
              <a:t>„Sprachbad“ als Form des intensivierten Fremdsprachen- </a:t>
            </a:r>
            <a:r>
              <a:rPr lang="de-DE" dirty="0" err="1">
                <a:solidFill>
                  <a:srgbClr val="000000"/>
                </a:solidFill>
                <a:latin typeface="+mn-lt"/>
                <a:cs typeface="Times New Roman" pitchFamily="18" charset="0"/>
              </a:rPr>
              <a:t>unterrichts</a:t>
            </a:r>
            <a:r>
              <a:rPr lang="de-DE" dirty="0">
                <a:solidFill>
                  <a:srgbClr val="000000"/>
                </a:solidFill>
                <a:latin typeface="+mn-lt"/>
                <a:cs typeface="Times New Roman" pitchFamily="18" charset="0"/>
              </a:rPr>
              <a:t> für Schüler der </a:t>
            </a:r>
            <a:r>
              <a:rPr lang="de-DE" u="sng" dirty="0">
                <a:solidFill>
                  <a:srgbClr val="000000"/>
                </a:solidFill>
                <a:latin typeface="+mn-lt"/>
                <a:cs typeface="Times New Roman" pitchFamily="18" charset="0"/>
              </a:rPr>
              <a:t>Majoritätssprache </a:t>
            </a:r>
            <a:r>
              <a:rPr lang="de-DE" dirty="0">
                <a:solidFill>
                  <a:schemeClr val="tx2"/>
                </a:solidFill>
              </a:rPr>
              <a:t>L1</a:t>
            </a:r>
            <a:endParaRPr lang="de-DE" u="sng" dirty="0">
              <a:solidFill>
                <a:srgbClr val="000000"/>
              </a:solidFill>
              <a:latin typeface="+mn-lt"/>
              <a:cs typeface="Times New Roman" pitchFamily="18" charset="0"/>
            </a:endParaRP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endParaRPr lang="de-DE" dirty="0"/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de-DE" dirty="0">
                <a:solidFill>
                  <a:schemeClr val="tx2"/>
                </a:solidFill>
              </a:rPr>
              <a:t>Fremdsprache (L2) als Instruktionsmedium im Unterricht </a:t>
            </a:r>
            <a:r>
              <a:rPr lang="de-DE" sz="1200" dirty="0">
                <a:solidFill>
                  <a:schemeClr val="tx2"/>
                </a:solidFill>
              </a:rPr>
              <a:t>(</a:t>
            </a:r>
            <a:r>
              <a:rPr lang="de-DE" sz="1200" dirty="0" err="1">
                <a:solidFill>
                  <a:schemeClr val="tx2"/>
                </a:solidFill>
              </a:rPr>
              <a:t>Akcan</a:t>
            </a:r>
            <a:r>
              <a:rPr lang="de-DE" sz="1200" dirty="0">
                <a:solidFill>
                  <a:schemeClr val="tx2"/>
                </a:solidFill>
              </a:rPr>
              <a:t>, 2004; Möller &amp; Zaunbauer, 2008)</a:t>
            </a: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endParaRPr lang="de-DE" dirty="0">
              <a:solidFill>
                <a:srgbClr val="000000"/>
              </a:solidFill>
              <a:latin typeface="+mn-lt"/>
              <a:cs typeface="Times New Roman" pitchFamily="18" charset="0"/>
            </a:endParaRP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de-DE" dirty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de-DE" dirty="0">
                <a:solidFill>
                  <a:schemeClr val="tx2"/>
                </a:solidFill>
              </a:rPr>
              <a:t>Curriculum identisch mit konventionellem Unterricht</a:t>
            </a: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endParaRPr lang="de-DE" dirty="0">
              <a:solidFill>
                <a:srgbClr val="000000"/>
              </a:solidFill>
              <a:latin typeface="+mn-lt"/>
              <a:cs typeface="Times New Roman" pitchFamily="18" charset="0"/>
            </a:endParaRP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de-DE" dirty="0">
                <a:solidFill>
                  <a:srgbClr val="000000"/>
                </a:solidFill>
                <a:latin typeface="+mn-lt"/>
                <a:cs typeface="Times New Roman" pitchFamily="18" charset="0"/>
              </a:rPr>
              <a:t>Verschiedene Typen nach Beginn und Umfang der Fremd-</a:t>
            </a:r>
            <a:r>
              <a:rPr lang="de-DE" dirty="0" err="1">
                <a:solidFill>
                  <a:srgbClr val="000000"/>
                </a:solidFill>
                <a:latin typeface="+mn-lt"/>
                <a:cs typeface="Times New Roman" pitchFamily="18" charset="0"/>
              </a:rPr>
              <a:t>sprache</a:t>
            </a:r>
            <a:r>
              <a:rPr lang="de-DE" dirty="0">
                <a:solidFill>
                  <a:srgbClr val="000000"/>
                </a:solidFill>
                <a:latin typeface="+mn-lt"/>
                <a:cs typeface="Times New Roman" pitchFamily="18" charset="0"/>
              </a:rPr>
              <a:t> als Unterrichtssprache</a:t>
            </a: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endParaRPr lang="de-DE" dirty="0">
              <a:solidFill>
                <a:srgbClr val="000000"/>
              </a:solidFill>
              <a:latin typeface="+mn-lt"/>
              <a:cs typeface="Times New Roman" pitchFamily="18" charset="0"/>
            </a:endParaRP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endParaRPr lang="de-DE" sz="1200" dirty="0"/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de-DE" dirty="0">
                <a:solidFill>
                  <a:schemeClr val="tx2"/>
                </a:solidFill>
              </a:rPr>
              <a:t>Ziel: additiver Bilingualismus </a:t>
            </a:r>
            <a:r>
              <a:rPr lang="de-DE" sz="1200" dirty="0">
                <a:solidFill>
                  <a:schemeClr val="tx2"/>
                </a:solidFill>
              </a:rPr>
              <a:t>(Lambert, 1990)</a:t>
            </a: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endParaRPr lang="de-DE" sz="1200" dirty="0">
              <a:solidFill>
                <a:schemeClr val="tx2"/>
              </a:solidFill>
            </a:endParaRP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de-DE" dirty="0">
                <a:solidFill>
                  <a:schemeClr val="tx2"/>
                </a:solidFill>
              </a:rPr>
              <a:t>Zielgruppe: Sprecher einer </a:t>
            </a:r>
            <a:r>
              <a:rPr lang="de-DE" dirty="0" smtClean="0">
                <a:solidFill>
                  <a:schemeClr val="tx2"/>
                </a:solidFill>
              </a:rPr>
              <a:t>Majoritätssprache bei French Immersion; Sprecher zweier Zielgruppen bei dualer Immersion</a:t>
            </a:r>
            <a:endParaRPr lang="de-DE" dirty="0">
              <a:solidFill>
                <a:schemeClr val="tx2"/>
              </a:solidFill>
            </a:endParaRPr>
          </a:p>
          <a:p>
            <a:pPr defTabSz="361950">
              <a:buClr>
                <a:schemeClr val="tx2"/>
              </a:buClr>
              <a:defRPr/>
            </a:pPr>
            <a:endParaRPr lang="de-DE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534" name="Rectangle 3"/>
          <p:cNvSpPr>
            <a:spLocks noChangeArrowheads="1"/>
          </p:cNvSpPr>
          <p:nvPr/>
        </p:nvSpPr>
        <p:spPr bwMode="auto">
          <a:xfrm>
            <a:off x="0" y="762000"/>
            <a:ext cx="6858000" cy="115411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de-DE" sz="2000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9" name="Rectangle 3"/>
          <p:cNvSpPr>
            <a:spLocks noChangeArrowheads="1"/>
          </p:cNvSpPr>
          <p:nvPr/>
        </p:nvSpPr>
        <p:spPr bwMode="auto">
          <a:xfrm>
            <a:off x="0" y="620688"/>
            <a:ext cx="9144000" cy="914400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marL="457200">
              <a:defRPr/>
            </a:pPr>
            <a:r>
              <a:rPr lang="de-DE" sz="2000" b="1" dirty="0" smtClean="0">
                <a:solidFill>
                  <a:schemeClr val="tx2"/>
                </a:solidFill>
                <a:latin typeface="Tahoma" pitchFamily="34" charset="0"/>
                <a:cs typeface="Tahoma" pitchFamily="34" charset="0"/>
              </a:rPr>
              <a:t>Immersion</a:t>
            </a:r>
            <a:endParaRPr lang="de-DE" sz="2000" dirty="0">
              <a:solidFill>
                <a:schemeClr val="tx2"/>
              </a:solidFill>
              <a:latin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83760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-19058" y="-18504"/>
            <a:ext cx="9163058" cy="1008063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de-DE" sz="2800" b="1" dirty="0">
                <a:solidFill>
                  <a:srgbClr val="000000"/>
                </a:solidFill>
                <a:latin typeface="Calibri"/>
                <a:cs typeface="Arial"/>
              </a:rPr>
              <a:t>Leseverständnis Partnersprache</a:t>
            </a:r>
            <a:r>
              <a:rPr lang="de-DE" sz="2800" dirty="0">
                <a:solidFill>
                  <a:srgbClr val="000000"/>
                </a:solidFill>
                <a:latin typeface="Calibri"/>
                <a:cs typeface="Arial"/>
              </a:rPr>
              <a:t> </a:t>
            </a:r>
          </a:p>
          <a:p>
            <a:pPr marL="230400"/>
            <a:r>
              <a:rPr lang="de-DE" sz="2800" dirty="0">
                <a:solidFill>
                  <a:srgbClr val="000000"/>
                </a:solidFill>
                <a:latin typeface="Calibri" charset="0"/>
                <a:cs typeface="Arial"/>
              </a:rPr>
              <a:t>Leistungsvergleich SESB vs. Partnerland</a:t>
            </a:r>
          </a:p>
        </p:txBody>
      </p:sp>
      <p:graphicFrame>
        <p:nvGraphicFramePr>
          <p:cNvPr id="5" name="Diagramm 4"/>
          <p:cNvGraphicFramePr/>
          <p:nvPr>
            <p:extLst>
              <p:ext uri="{D42A27DB-BD31-4B8C-83A1-F6EECF244321}">
                <p14:modId xmlns:p14="http://schemas.microsoft.com/office/powerpoint/2010/main" val="474557120"/>
              </p:ext>
            </p:extLst>
          </p:nvPr>
        </p:nvGraphicFramePr>
        <p:xfrm>
          <a:off x="910470" y="1752694"/>
          <a:ext cx="7304218" cy="4320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" name="Textfeld 1"/>
          <p:cNvSpPr txBox="1"/>
          <p:nvPr/>
        </p:nvSpPr>
        <p:spPr>
          <a:xfrm>
            <a:off x="207121" y="1048154"/>
            <a:ext cx="8510485" cy="369332"/>
          </a:xfrm>
          <a:prstGeom prst="rect">
            <a:avLst/>
          </a:prstGeom>
        </p:spPr>
        <p:txBody>
          <a:bodyPr rtlCol="0">
            <a:spAutoFit/>
          </a:bodyPr>
          <a:lstStyle/>
          <a:p>
            <a:r>
              <a:rPr lang="de-DE" dirty="0">
                <a:solidFill>
                  <a:srgbClr val="000000"/>
                </a:solidFill>
                <a:latin typeface="Calibri"/>
              </a:rPr>
              <a:t>(Zentrierung der Skala auf die PISA-Metrik </a:t>
            </a:r>
            <a:r>
              <a:rPr lang="de-DE" i="1" dirty="0">
                <a:solidFill>
                  <a:srgbClr val="000000"/>
                </a:solidFill>
                <a:latin typeface="Calibri"/>
              </a:rPr>
              <a:t>M</a:t>
            </a:r>
            <a:r>
              <a:rPr lang="de-DE" dirty="0">
                <a:solidFill>
                  <a:srgbClr val="000000"/>
                </a:solidFill>
                <a:latin typeface="Calibri"/>
              </a:rPr>
              <a:t> = 500, </a:t>
            </a:r>
            <a:r>
              <a:rPr lang="de-DE" i="1" dirty="0">
                <a:solidFill>
                  <a:srgbClr val="000000"/>
                </a:solidFill>
                <a:latin typeface="Calibri"/>
              </a:rPr>
              <a:t>SD</a:t>
            </a:r>
            <a:r>
              <a:rPr lang="de-DE" dirty="0">
                <a:solidFill>
                  <a:srgbClr val="000000"/>
                </a:solidFill>
                <a:latin typeface="Calibri"/>
              </a:rPr>
              <a:t> = 100)</a:t>
            </a:r>
            <a:endParaRPr lang="de-DE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892129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98931" y="1701898"/>
            <a:ext cx="8742886" cy="415498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Das Leseverständnis an der SESB liegt größtenteils unter dem durchschnittlichen Niveau in den Herkunftsländern. 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Dennoch erreichen alle drei Sprachgruppen kritische Werte auf der PISA Skala: </a:t>
            </a:r>
          </a:p>
          <a:p>
            <a:pPr marL="457200" lvl="2" defTabSz="361950"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		mehr als zwei Drittel 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erreichen </a:t>
            </a:r>
            <a:r>
              <a:rPr lang="de-DE" sz="2400" dirty="0">
                <a:solidFill>
                  <a:prstClr val="black"/>
                </a:solidFill>
                <a:latin typeface="Calibri"/>
              </a:rPr>
              <a:t>PISA Kompetenzstufe II</a:t>
            </a:r>
          </a:p>
          <a:p>
            <a:pPr marL="457200" lvl="2" defTabSz="361950"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		ein Drittel 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erreichen </a:t>
            </a:r>
            <a:r>
              <a:rPr lang="de-DE" sz="2400" dirty="0">
                <a:solidFill>
                  <a:prstClr val="black"/>
                </a:solidFill>
                <a:latin typeface="Calibri"/>
              </a:rPr>
              <a:t>PISA Kompetenzstufe III.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Monolingual partnersprachig sowie bilingual Aufgewachsene schneiden etwas besser ab als </a:t>
            </a:r>
            <a:r>
              <a:rPr lang="de-DE" sz="2400" dirty="0" err="1">
                <a:solidFill>
                  <a:prstClr val="black"/>
                </a:solidFill>
                <a:latin typeface="Calibri"/>
              </a:rPr>
              <a:t>monolingual</a:t>
            </a:r>
            <a:r>
              <a:rPr lang="de-DE" sz="2400" dirty="0">
                <a:solidFill>
                  <a:prstClr val="black"/>
                </a:solidFill>
                <a:latin typeface="Calibri"/>
              </a:rPr>
              <a:t> deutschsprachig Aufgewachsene.</a:t>
            </a:r>
          </a:p>
        </p:txBody>
      </p:sp>
      <p:sp>
        <p:nvSpPr>
          <p:cNvPr id="13" name="Rectangle 3"/>
          <p:cNvSpPr>
            <a:spLocks noChangeArrowheads="1"/>
          </p:cNvSpPr>
          <p:nvPr/>
        </p:nvSpPr>
        <p:spPr bwMode="auto">
          <a:xfrm>
            <a:off x="-30639" y="-26988"/>
            <a:ext cx="9174639" cy="1008063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endParaRPr lang="de-DE" sz="2800" b="1" dirty="0" smtClean="0">
              <a:solidFill>
                <a:srgbClr val="000000"/>
              </a:solidFill>
              <a:latin typeface="Calibri" charset="0"/>
              <a:cs typeface="Arial"/>
            </a:endParaRPr>
          </a:p>
          <a:p>
            <a:pPr marL="230400"/>
            <a:r>
              <a:rPr lang="de-DE" sz="2800" b="1" dirty="0" smtClean="0">
                <a:solidFill>
                  <a:srgbClr val="000000"/>
                </a:solidFill>
                <a:latin typeface="Calibri" charset="0"/>
                <a:cs typeface="Arial"/>
              </a:rPr>
              <a:t>Leseverständnis Partnersprache: Fazit</a:t>
            </a:r>
          </a:p>
          <a:p>
            <a:pPr marL="230400"/>
            <a:r>
              <a:rPr lang="de-DE" sz="2800" dirty="0" smtClean="0">
                <a:solidFill>
                  <a:srgbClr val="000000"/>
                </a:solidFill>
                <a:latin typeface="Calibri" charset="0"/>
                <a:cs typeface="Arial"/>
              </a:rPr>
              <a:t> </a:t>
            </a:r>
            <a:endParaRPr lang="de-DE" sz="2800" dirty="0">
              <a:solidFill>
                <a:srgbClr val="000000"/>
              </a:solidFill>
              <a:latin typeface="Calibri" charset="0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260302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feld 9"/>
          <p:cNvSpPr txBox="1"/>
          <p:nvPr/>
        </p:nvSpPr>
        <p:spPr>
          <a:xfrm>
            <a:off x="539552" y="3070701"/>
            <a:ext cx="8064896" cy="76944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marL="0" lvl="1" algn="ctr" defTabSz="361950">
              <a:buClr>
                <a:srgbClr val="1F497D"/>
              </a:buClr>
              <a:defRPr/>
            </a:pPr>
            <a:r>
              <a:rPr lang="en-US" sz="4400" dirty="0" err="1" smtClean="0">
                <a:solidFill>
                  <a:prstClr val="black"/>
                </a:solidFill>
                <a:latin typeface="Calibri"/>
                <a:cs typeface="Arial"/>
              </a:rPr>
              <a:t>Leseverständnis</a:t>
            </a:r>
            <a:r>
              <a:rPr lang="en-US" sz="4400" dirty="0" smtClean="0">
                <a:solidFill>
                  <a:prstClr val="black"/>
                </a:solidFill>
                <a:latin typeface="Calibri"/>
                <a:cs typeface="Arial"/>
              </a:rPr>
              <a:t> in </a:t>
            </a:r>
            <a:r>
              <a:rPr lang="en-US" sz="4400" dirty="0" err="1">
                <a:solidFill>
                  <a:prstClr val="black"/>
                </a:solidFill>
                <a:latin typeface="Calibri"/>
                <a:cs typeface="Arial"/>
              </a:rPr>
              <a:t>Englisch</a:t>
            </a:r>
            <a:endParaRPr lang="de-DE" sz="4400" dirty="0">
              <a:solidFill>
                <a:prstClr val="black"/>
              </a:solidFill>
              <a:latin typeface="Calibri"/>
              <a:cs typeface="Arial"/>
            </a:endParaRP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395536" y="-27384"/>
            <a:ext cx="8748464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30400"/>
            <a:r>
              <a:rPr lang="en-US" sz="3600" b="1" kern="0" dirty="0" err="1">
                <a:solidFill>
                  <a:prstClr val="black"/>
                </a:solidFill>
                <a:latin typeface="Calibri"/>
                <a:cs typeface="Arial"/>
              </a:rPr>
              <a:t>Leistungen</a:t>
            </a:r>
            <a:r>
              <a:rPr lang="en-US" sz="3600" b="1" kern="0" dirty="0">
                <a:solidFill>
                  <a:prstClr val="black"/>
                </a:solidFill>
                <a:latin typeface="Calibri"/>
                <a:cs typeface="Arial"/>
              </a:rPr>
              <a:t> </a:t>
            </a:r>
            <a:r>
              <a:rPr lang="en-US" sz="3600" b="1" kern="0" dirty="0" err="1">
                <a:solidFill>
                  <a:prstClr val="black"/>
                </a:solidFill>
                <a:latin typeface="Calibri"/>
                <a:cs typeface="Arial"/>
              </a:rPr>
              <a:t>Sekundarstufe</a:t>
            </a:r>
            <a:endParaRPr lang="en-US" b="1" dirty="0">
              <a:solidFill>
                <a:prstClr val="black"/>
              </a:solidFill>
              <a:latin typeface="Calibri"/>
              <a:cs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604019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3"/>
          <p:cNvSpPr>
            <a:spLocks noChangeArrowheads="1"/>
          </p:cNvSpPr>
          <p:nvPr/>
        </p:nvSpPr>
        <p:spPr bwMode="auto">
          <a:xfrm>
            <a:off x="0" y="-10685"/>
            <a:ext cx="9144000" cy="996523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 smtClean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Leseverständnis Englisch</a:t>
            </a:r>
            <a:r>
              <a:rPr lang="de-DE" sz="28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: SESB vs. Regelschulen</a:t>
            </a:r>
          </a:p>
          <a:p>
            <a:pPr marL="216000"/>
            <a:r>
              <a:rPr lang="de-DE" sz="2800" dirty="0" smtClean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Nicht bereinigte und  bereinigte Mittelwerte*</a:t>
            </a:r>
            <a:endParaRPr lang="de-DE" sz="2800" dirty="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6" name="Textfeld 5"/>
          <p:cNvSpPr txBox="1"/>
          <p:nvPr/>
        </p:nvSpPr>
        <p:spPr>
          <a:xfrm>
            <a:off x="181960" y="1041845"/>
            <a:ext cx="90590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de-DE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i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i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dirty="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24" name="Diagramm 23"/>
          <p:cNvGraphicFramePr/>
          <p:nvPr>
            <p:extLst>
              <p:ext uri="{D42A27DB-BD31-4B8C-83A1-F6EECF244321}">
                <p14:modId xmlns:p14="http://schemas.microsoft.com/office/powerpoint/2010/main" val="2037643658"/>
              </p:ext>
            </p:extLst>
          </p:nvPr>
        </p:nvGraphicFramePr>
        <p:xfrm>
          <a:off x="1403648" y="1772816"/>
          <a:ext cx="6096000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5" name="Runde Klammer rechts 24"/>
          <p:cNvSpPr/>
          <p:nvPr/>
        </p:nvSpPr>
        <p:spPr>
          <a:xfrm rot="16200000">
            <a:off x="5904147" y="2096853"/>
            <a:ext cx="144017" cy="936105"/>
          </a:xfrm>
          <a:prstGeom prst="rightBracket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b="1">
              <a:solidFill>
                <a:prstClr val="black"/>
              </a:solidFill>
            </a:endParaRPr>
          </a:p>
        </p:txBody>
      </p:sp>
      <p:sp>
        <p:nvSpPr>
          <p:cNvPr id="26" name="Textfeld 25"/>
          <p:cNvSpPr txBox="1"/>
          <p:nvPr/>
        </p:nvSpPr>
        <p:spPr>
          <a:xfrm>
            <a:off x="5483403" y="2132856"/>
            <a:ext cx="10801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 i="1" dirty="0" smtClean="0">
                <a:solidFill>
                  <a:prstClr val="black"/>
                </a:solidFill>
                <a:latin typeface="Calibri"/>
              </a:rPr>
              <a:t>d </a:t>
            </a:r>
            <a:r>
              <a:rPr lang="de-DE" b="1" dirty="0" smtClean="0">
                <a:solidFill>
                  <a:prstClr val="black"/>
                </a:solidFill>
                <a:latin typeface="Calibri"/>
              </a:rPr>
              <a:t>= 0.26</a:t>
            </a:r>
            <a:endParaRPr lang="de-DE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7" name="Runde Klammer rechts 26"/>
          <p:cNvSpPr/>
          <p:nvPr/>
        </p:nvSpPr>
        <p:spPr>
          <a:xfrm rot="16200000">
            <a:off x="3192552" y="2096853"/>
            <a:ext cx="144017" cy="936105"/>
          </a:xfrm>
          <a:prstGeom prst="rightBracket">
            <a:avLst/>
          </a:prstGeom>
          <a:ln w="19050"/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GB" b="1">
              <a:solidFill>
                <a:prstClr val="black"/>
              </a:solidFill>
            </a:endParaRPr>
          </a:p>
        </p:txBody>
      </p:sp>
      <p:sp>
        <p:nvSpPr>
          <p:cNvPr id="28" name="Textfeld 27"/>
          <p:cNvSpPr txBox="1"/>
          <p:nvPr/>
        </p:nvSpPr>
        <p:spPr>
          <a:xfrm>
            <a:off x="2771808" y="2132854"/>
            <a:ext cx="108012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 i="1" dirty="0" smtClean="0">
                <a:solidFill>
                  <a:prstClr val="black"/>
                </a:solidFill>
                <a:latin typeface="Calibri"/>
              </a:rPr>
              <a:t>d </a:t>
            </a:r>
            <a:r>
              <a:rPr lang="de-DE" b="1" dirty="0" smtClean="0">
                <a:solidFill>
                  <a:prstClr val="black"/>
                </a:solidFill>
                <a:latin typeface="Calibri"/>
              </a:rPr>
              <a:t>= 0.35</a:t>
            </a:r>
            <a:endParaRPr lang="de-DE" b="1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29" name="Textfeld 28"/>
          <p:cNvSpPr txBox="1"/>
          <p:nvPr/>
        </p:nvSpPr>
        <p:spPr>
          <a:xfrm>
            <a:off x="330508" y="5949280"/>
            <a:ext cx="85549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* bereinigt </a:t>
            </a:r>
            <a:r>
              <a:rPr lang="de-DE" dirty="0">
                <a:solidFill>
                  <a:prstClr val="black"/>
                </a:solidFill>
                <a:latin typeface="Calibri"/>
              </a:rPr>
              <a:t>für sozioökonomischen Status, Abitur der Eltern, kognitive Grundfähigkeiten, Übergangsnoten und Migrationshintergrund</a:t>
            </a:r>
          </a:p>
        </p:txBody>
      </p:sp>
      <p:sp>
        <p:nvSpPr>
          <p:cNvPr id="10" name="Rechteck 9"/>
          <p:cNvSpPr/>
          <p:nvPr/>
        </p:nvSpPr>
        <p:spPr>
          <a:xfrm>
            <a:off x="3169738" y="5060676"/>
            <a:ext cx="1115745" cy="25240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chemeClr val="tx1"/>
                </a:solidFill>
              </a:rPr>
              <a:t>-bereinigt</a:t>
            </a:r>
            <a:endParaRPr lang="de-DE" dirty="0">
              <a:solidFill>
                <a:schemeClr val="tx1"/>
              </a:solidFill>
            </a:endParaRPr>
          </a:p>
        </p:txBody>
      </p:sp>
      <p:sp>
        <p:nvSpPr>
          <p:cNvPr id="11" name="Rechteck 10"/>
          <p:cNvSpPr/>
          <p:nvPr/>
        </p:nvSpPr>
        <p:spPr>
          <a:xfrm>
            <a:off x="5436096" y="5085184"/>
            <a:ext cx="1115745" cy="25240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de-DE" dirty="0" smtClean="0">
                <a:solidFill>
                  <a:schemeClr val="tx1"/>
                </a:solidFill>
              </a:rPr>
              <a:t>bereinigt</a:t>
            </a:r>
            <a:endParaRPr lang="de-DE" dirty="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309937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7" name="Gerader Verbinder 16"/>
          <p:cNvCxnSpPr/>
          <p:nvPr/>
        </p:nvCxnSpPr>
        <p:spPr>
          <a:xfrm>
            <a:off x="1392327" y="3265413"/>
            <a:ext cx="5304001" cy="0"/>
          </a:xfrm>
          <a:prstGeom prst="line">
            <a:avLst/>
          </a:prstGeom>
          <a:ln w="38100"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-22608"/>
            <a:ext cx="9144000" cy="100844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 smtClean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Leseverständnis Englisch</a:t>
            </a:r>
            <a:r>
              <a:rPr lang="de-DE" sz="28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: SESB vs. Regelschulen</a:t>
            </a:r>
          </a:p>
          <a:p>
            <a:pPr marL="216000"/>
            <a:r>
              <a:rPr lang="de-DE" sz="2800" dirty="0" smtClean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Nicht bereinigte </a:t>
            </a:r>
            <a:r>
              <a:rPr lang="de-DE" sz="2800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Mittelwerte</a:t>
            </a:r>
          </a:p>
        </p:txBody>
      </p:sp>
      <p:sp>
        <p:nvSpPr>
          <p:cNvPr id="97" name="Textfeld 96"/>
          <p:cNvSpPr txBox="1"/>
          <p:nvPr/>
        </p:nvSpPr>
        <p:spPr>
          <a:xfrm>
            <a:off x="181961" y="1054140"/>
            <a:ext cx="90590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de-DE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i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i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dirty="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</p:txBody>
      </p:sp>
      <p:graphicFrame>
        <p:nvGraphicFramePr>
          <p:cNvPr id="16" name="Diagramm 15"/>
          <p:cNvGraphicFramePr/>
          <p:nvPr>
            <p:extLst/>
          </p:nvPr>
        </p:nvGraphicFramePr>
        <p:xfrm>
          <a:off x="539552" y="1844824"/>
          <a:ext cx="8208911" cy="424847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18" name="Gruppieren 17"/>
          <p:cNvGrpSpPr/>
          <p:nvPr/>
        </p:nvGrpSpPr>
        <p:grpSpPr>
          <a:xfrm>
            <a:off x="2843808" y="2694606"/>
            <a:ext cx="1008112" cy="579843"/>
            <a:chOff x="6228184" y="3149959"/>
            <a:chExt cx="1008112" cy="579843"/>
          </a:xfrm>
        </p:grpSpPr>
        <p:cxnSp>
          <p:nvCxnSpPr>
            <p:cNvPr id="19" name="Gerade Verbindung mit Pfeil 18"/>
            <p:cNvCxnSpPr/>
            <p:nvPr/>
          </p:nvCxnSpPr>
          <p:spPr>
            <a:xfrm flipH="1">
              <a:off x="6228184" y="3149959"/>
              <a:ext cx="11555" cy="579843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" name="Textfeld 1"/>
            <p:cNvSpPr txBox="1"/>
            <p:nvPr/>
          </p:nvSpPr>
          <p:spPr>
            <a:xfrm>
              <a:off x="6228184" y="3212935"/>
              <a:ext cx="1008112" cy="363815"/>
            </a:xfrm>
            <a:prstGeom prst="rect">
              <a:avLst/>
            </a:prstGeom>
            <a:noFill/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de-DE" sz="1800" b="1" i="1" dirty="0">
                  <a:solidFill>
                    <a:prstClr val="black"/>
                  </a:solidFill>
                </a:rPr>
                <a:t>d</a:t>
              </a:r>
              <a:r>
                <a:rPr lang="de-DE" sz="1800" b="1" dirty="0" smtClean="0">
                  <a:solidFill>
                    <a:prstClr val="black"/>
                  </a:solidFill>
                </a:rPr>
                <a:t> = 0.27</a:t>
              </a:r>
              <a:endParaRPr lang="de-DE" sz="18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21" name="Gruppieren 20"/>
          <p:cNvGrpSpPr/>
          <p:nvPr/>
        </p:nvGrpSpPr>
        <p:grpSpPr>
          <a:xfrm>
            <a:off x="4572000" y="2637829"/>
            <a:ext cx="1008112" cy="637827"/>
            <a:chOff x="6209156" y="3103714"/>
            <a:chExt cx="1008112" cy="637827"/>
          </a:xfrm>
        </p:grpSpPr>
        <p:cxnSp>
          <p:nvCxnSpPr>
            <p:cNvPr id="22" name="Gerade Verbindung mit Pfeil 21"/>
            <p:cNvCxnSpPr/>
            <p:nvPr/>
          </p:nvCxnSpPr>
          <p:spPr>
            <a:xfrm flipH="1">
              <a:off x="6228184" y="3103714"/>
              <a:ext cx="11555" cy="637827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" name="Textfeld 1"/>
            <p:cNvSpPr txBox="1"/>
            <p:nvPr/>
          </p:nvSpPr>
          <p:spPr>
            <a:xfrm>
              <a:off x="6209156" y="3212219"/>
              <a:ext cx="1008112" cy="330741"/>
            </a:xfrm>
            <a:prstGeom prst="rect">
              <a:avLst/>
            </a:prstGeom>
            <a:noFill/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de-DE" sz="1800" b="1" i="1" dirty="0">
                  <a:solidFill>
                    <a:prstClr val="black"/>
                  </a:solidFill>
                </a:rPr>
                <a:t>d</a:t>
              </a:r>
              <a:r>
                <a:rPr lang="de-DE" sz="1800" b="1" dirty="0" smtClean="0">
                  <a:solidFill>
                    <a:prstClr val="black"/>
                  </a:solidFill>
                </a:rPr>
                <a:t> = 0.30</a:t>
              </a:r>
              <a:endParaRPr lang="de-DE" sz="1800" b="1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62575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2" name="Gerader Verbinder 11"/>
          <p:cNvCxnSpPr/>
          <p:nvPr/>
        </p:nvCxnSpPr>
        <p:spPr>
          <a:xfrm flipV="1">
            <a:off x="1259632" y="3416058"/>
            <a:ext cx="6264696" cy="12032"/>
          </a:xfrm>
          <a:prstGeom prst="line">
            <a:avLst/>
          </a:prstGeom>
          <a:ln w="28575"/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graphicFrame>
        <p:nvGraphicFramePr>
          <p:cNvPr id="22" name="Diagramm 21"/>
          <p:cNvGraphicFramePr/>
          <p:nvPr>
            <p:extLst/>
          </p:nvPr>
        </p:nvGraphicFramePr>
        <p:xfrm>
          <a:off x="611560" y="1772816"/>
          <a:ext cx="7992888" cy="417646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1" cy="100685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 smtClean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Leseverständnis Englisch: </a:t>
            </a:r>
            <a:r>
              <a:rPr lang="de-DE" sz="2800" b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SESB vs. Regelschulen</a:t>
            </a:r>
          </a:p>
          <a:p>
            <a:pPr marL="216000"/>
            <a:r>
              <a:rPr lang="de-DE" sz="2800" dirty="0" smtClean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 bereinigte </a:t>
            </a:r>
            <a:r>
              <a:rPr lang="de-DE" sz="2800" dirty="0">
                <a:solidFill>
                  <a:srgbClr val="000000"/>
                </a:solidFill>
                <a:latin typeface="Calibri"/>
                <a:cs typeface="Arial" panose="020B0604020202020204" pitchFamily="34" charset="0"/>
              </a:rPr>
              <a:t>Mittelwerte*</a:t>
            </a:r>
          </a:p>
        </p:txBody>
      </p:sp>
      <p:sp>
        <p:nvSpPr>
          <p:cNvPr id="97" name="Textfeld 96"/>
          <p:cNvSpPr txBox="1"/>
          <p:nvPr/>
        </p:nvSpPr>
        <p:spPr>
          <a:xfrm>
            <a:off x="135914" y="1065646"/>
            <a:ext cx="9059048" cy="3693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de-DE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(Zentrierung der Skala auf </a:t>
            </a:r>
            <a:r>
              <a:rPr lang="de-DE" i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M</a:t>
            </a:r>
            <a:r>
              <a:rPr lang="de-DE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100, </a:t>
            </a:r>
            <a:r>
              <a:rPr lang="de-DE" i="1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SD</a:t>
            </a:r>
            <a:r>
              <a:rPr lang="de-DE" dirty="0">
                <a:solidFill>
                  <a:srgbClr val="000000"/>
                </a:solidFill>
                <a:latin typeface="Calibri"/>
                <a:cs typeface="Arial" panose="020B0604020202020204" pitchFamily="34" charset="0"/>
                <a:sym typeface="Wingdings" pitchFamily="2" charset="2"/>
              </a:rPr>
              <a:t> = 30)</a:t>
            </a:r>
            <a:endParaRPr lang="de-DE" dirty="0">
              <a:solidFill>
                <a:srgbClr val="000000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2" name="Textfeld 1"/>
          <p:cNvSpPr txBox="1"/>
          <p:nvPr/>
        </p:nvSpPr>
        <p:spPr>
          <a:xfrm>
            <a:off x="368989" y="5949950"/>
            <a:ext cx="8405977" cy="64611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* bereinigt </a:t>
            </a:r>
            <a:r>
              <a:rPr lang="de-DE" dirty="0">
                <a:solidFill>
                  <a:prstClr val="black"/>
                </a:solidFill>
                <a:latin typeface="Calibri"/>
              </a:rPr>
              <a:t>für sozioökonomischen Status, Abitur der Eltern, kognitive Grundfähigkeiten und Übergangsnoten</a:t>
            </a:r>
          </a:p>
        </p:txBody>
      </p:sp>
      <p:grpSp>
        <p:nvGrpSpPr>
          <p:cNvPr id="13" name="Gruppieren 12"/>
          <p:cNvGrpSpPr/>
          <p:nvPr/>
        </p:nvGrpSpPr>
        <p:grpSpPr>
          <a:xfrm>
            <a:off x="5057573" y="2852936"/>
            <a:ext cx="1008112" cy="551764"/>
            <a:chOff x="6228184" y="3121798"/>
            <a:chExt cx="1008112" cy="551764"/>
          </a:xfrm>
        </p:grpSpPr>
        <p:cxnSp>
          <p:nvCxnSpPr>
            <p:cNvPr id="14" name="Gerade Verbindung mit Pfeil 13"/>
            <p:cNvCxnSpPr/>
            <p:nvPr/>
          </p:nvCxnSpPr>
          <p:spPr>
            <a:xfrm flipH="1">
              <a:off x="6228185" y="3121798"/>
              <a:ext cx="21409" cy="551764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Textfeld 1"/>
            <p:cNvSpPr txBox="1"/>
            <p:nvPr/>
          </p:nvSpPr>
          <p:spPr>
            <a:xfrm>
              <a:off x="6228184" y="3212935"/>
              <a:ext cx="1008112" cy="363815"/>
            </a:xfrm>
            <a:prstGeom prst="rect">
              <a:avLst/>
            </a:prstGeom>
            <a:noFill/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de-DE" sz="1800" b="1" i="1" dirty="0">
                  <a:solidFill>
                    <a:prstClr val="black"/>
                  </a:solidFill>
                </a:rPr>
                <a:t>d</a:t>
              </a:r>
              <a:r>
                <a:rPr lang="de-DE" sz="1800" b="1" dirty="0" smtClean="0">
                  <a:solidFill>
                    <a:prstClr val="black"/>
                  </a:solidFill>
                </a:rPr>
                <a:t> = 0.31</a:t>
              </a:r>
              <a:endParaRPr lang="de-DE" sz="18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6" name="Gruppieren 15"/>
          <p:cNvGrpSpPr/>
          <p:nvPr/>
        </p:nvGrpSpPr>
        <p:grpSpPr>
          <a:xfrm>
            <a:off x="7076724" y="2924944"/>
            <a:ext cx="1008112" cy="489489"/>
            <a:chOff x="6228184" y="3164883"/>
            <a:chExt cx="1008112" cy="489489"/>
          </a:xfrm>
        </p:grpSpPr>
        <p:cxnSp>
          <p:nvCxnSpPr>
            <p:cNvPr id="17" name="Gerade Verbindung mit Pfeil 16"/>
            <p:cNvCxnSpPr/>
            <p:nvPr/>
          </p:nvCxnSpPr>
          <p:spPr>
            <a:xfrm>
              <a:off x="6228184" y="3164883"/>
              <a:ext cx="1" cy="489489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" name="Textfeld 1"/>
            <p:cNvSpPr txBox="1"/>
            <p:nvPr/>
          </p:nvSpPr>
          <p:spPr>
            <a:xfrm>
              <a:off x="6228184" y="3212935"/>
              <a:ext cx="1008112" cy="363815"/>
            </a:xfrm>
            <a:prstGeom prst="rect">
              <a:avLst/>
            </a:prstGeom>
            <a:noFill/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de-DE" sz="1800" b="1" i="1" dirty="0">
                  <a:solidFill>
                    <a:prstClr val="black"/>
                  </a:solidFill>
                </a:rPr>
                <a:t>d</a:t>
              </a:r>
              <a:r>
                <a:rPr lang="de-DE" sz="1800" b="1" dirty="0" smtClean="0">
                  <a:solidFill>
                    <a:prstClr val="black"/>
                  </a:solidFill>
                </a:rPr>
                <a:t> = 0.23</a:t>
              </a:r>
              <a:endParaRPr lang="de-DE" sz="1800" b="1" dirty="0">
                <a:solidFill>
                  <a:prstClr val="black"/>
                </a:solidFill>
              </a:endParaRPr>
            </a:p>
          </p:txBody>
        </p:sp>
      </p:grpSp>
      <p:grpSp>
        <p:nvGrpSpPr>
          <p:cNvPr id="19" name="Gruppieren 18"/>
          <p:cNvGrpSpPr/>
          <p:nvPr/>
        </p:nvGrpSpPr>
        <p:grpSpPr>
          <a:xfrm>
            <a:off x="3049977" y="2924944"/>
            <a:ext cx="1017967" cy="492232"/>
            <a:chOff x="6218329" y="3214083"/>
            <a:chExt cx="1017967" cy="492232"/>
          </a:xfrm>
        </p:grpSpPr>
        <p:cxnSp>
          <p:nvCxnSpPr>
            <p:cNvPr id="20" name="Gerade Verbindung mit Pfeil 19"/>
            <p:cNvCxnSpPr/>
            <p:nvPr/>
          </p:nvCxnSpPr>
          <p:spPr>
            <a:xfrm>
              <a:off x="6218329" y="3214083"/>
              <a:ext cx="9856" cy="492232"/>
            </a:xfrm>
            <a:prstGeom prst="straightConnector1">
              <a:avLst/>
            </a:prstGeom>
            <a:ln w="28575">
              <a:solidFill>
                <a:schemeClr val="tx1"/>
              </a:solidFill>
              <a:headEnd type="arrow"/>
              <a:tailEnd type="arrow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" name="Textfeld 1"/>
            <p:cNvSpPr txBox="1"/>
            <p:nvPr/>
          </p:nvSpPr>
          <p:spPr>
            <a:xfrm>
              <a:off x="6228184" y="3214083"/>
              <a:ext cx="1008112" cy="363815"/>
            </a:xfrm>
            <a:prstGeom prst="rect">
              <a:avLst/>
            </a:prstGeom>
            <a:noFill/>
          </p:spPr>
          <p:txBody>
            <a:bodyPr wrap="square" rtlCol="0"/>
            <a:lstStyle>
              <a:lvl1pPr marL="0" indent="0">
                <a:defRPr sz="1100">
                  <a:latin typeface="+mn-lt"/>
                  <a:ea typeface="+mn-ea"/>
                  <a:cs typeface="+mn-cs"/>
                </a:defRPr>
              </a:lvl1pPr>
              <a:lvl2pPr marL="457200" indent="0">
                <a:defRPr sz="1100">
                  <a:latin typeface="+mn-lt"/>
                  <a:ea typeface="+mn-ea"/>
                  <a:cs typeface="+mn-cs"/>
                </a:defRPr>
              </a:lvl2pPr>
              <a:lvl3pPr marL="914400" indent="0">
                <a:defRPr sz="1100">
                  <a:latin typeface="+mn-lt"/>
                  <a:ea typeface="+mn-ea"/>
                  <a:cs typeface="+mn-cs"/>
                </a:defRPr>
              </a:lvl3pPr>
              <a:lvl4pPr marL="1371600" indent="0">
                <a:defRPr sz="1100">
                  <a:latin typeface="+mn-lt"/>
                  <a:ea typeface="+mn-ea"/>
                  <a:cs typeface="+mn-cs"/>
                </a:defRPr>
              </a:lvl4pPr>
              <a:lvl5pPr marL="1828800" indent="0">
                <a:defRPr sz="1100">
                  <a:latin typeface="+mn-lt"/>
                  <a:ea typeface="+mn-ea"/>
                  <a:cs typeface="+mn-cs"/>
                </a:defRPr>
              </a:lvl5pPr>
              <a:lvl6pPr marL="2286000" indent="0">
                <a:defRPr sz="1100">
                  <a:latin typeface="+mn-lt"/>
                  <a:ea typeface="+mn-ea"/>
                  <a:cs typeface="+mn-cs"/>
                </a:defRPr>
              </a:lvl6pPr>
              <a:lvl7pPr marL="2743200" indent="0">
                <a:defRPr sz="1100">
                  <a:latin typeface="+mn-lt"/>
                  <a:ea typeface="+mn-ea"/>
                  <a:cs typeface="+mn-cs"/>
                </a:defRPr>
              </a:lvl7pPr>
              <a:lvl8pPr marL="3200400" indent="0">
                <a:defRPr sz="1100">
                  <a:latin typeface="+mn-lt"/>
                  <a:ea typeface="+mn-ea"/>
                  <a:cs typeface="+mn-cs"/>
                </a:defRPr>
              </a:lvl8pPr>
              <a:lvl9pPr marL="3657600" indent="0">
                <a:defRPr sz="1100">
                  <a:latin typeface="+mn-lt"/>
                  <a:ea typeface="+mn-ea"/>
                  <a:cs typeface="+mn-cs"/>
                </a:defRPr>
              </a:lvl9pPr>
            </a:lstStyle>
            <a:p>
              <a:r>
                <a:rPr lang="de-DE" sz="1800" b="1" i="1" dirty="0">
                  <a:solidFill>
                    <a:prstClr val="black"/>
                  </a:solidFill>
                </a:rPr>
                <a:t>d</a:t>
              </a:r>
              <a:r>
                <a:rPr lang="de-DE" sz="1800" b="1" dirty="0" smtClean="0">
                  <a:solidFill>
                    <a:prstClr val="black"/>
                  </a:solidFill>
                </a:rPr>
                <a:t> = 0.26</a:t>
              </a:r>
              <a:endParaRPr lang="de-DE" sz="1800" b="1" dirty="0">
                <a:solidFill>
                  <a:prstClr val="black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141814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438" y="0"/>
            <a:ext cx="9144000" cy="950634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Englisch </a:t>
            </a:r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nach Partnersprachen</a:t>
            </a:r>
          </a:p>
          <a:p>
            <a:pPr marL="216000"/>
            <a:r>
              <a:rPr lang="de-DE" sz="28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Nicht bereinigte </a:t>
            </a:r>
            <a:r>
              <a:rPr lang="de-DE" sz="2800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Mittelwerte</a:t>
            </a:r>
          </a:p>
        </p:txBody>
      </p:sp>
      <p:graphicFrame>
        <p:nvGraphicFramePr>
          <p:cNvPr id="6" name="Diagramm 5"/>
          <p:cNvGraphicFramePr/>
          <p:nvPr>
            <p:extLst/>
          </p:nvPr>
        </p:nvGraphicFramePr>
        <p:xfrm>
          <a:off x="683568" y="1621825"/>
          <a:ext cx="7488832" cy="3923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cxnSp>
        <p:nvCxnSpPr>
          <p:cNvPr id="7" name="Gerade Verbindung 7"/>
          <p:cNvCxnSpPr/>
          <p:nvPr/>
        </p:nvCxnSpPr>
        <p:spPr>
          <a:xfrm>
            <a:off x="5213092" y="1728488"/>
            <a:ext cx="0" cy="4023932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sp>
        <p:nvSpPr>
          <p:cNvPr id="9" name="Textfeld 8"/>
          <p:cNvSpPr txBox="1"/>
          <p:nvPr/>
        </p:nvSpPr>
        <p:spPr>
          <a:xfrm>
            <a:off x="4781044" y="1052736"/>
            <a:ext cx="1363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 dirty="0" smtClean="0">
                <a:solidFill>
                  <a:srgbClr val="C0504D"/>
                </a:solidFill>
                <a:latin typeface="Calibri"/>
              </a:rPr>
              <a:t>VGLS L1 Deutsch</a:t>
            </a:r>
            <a:endParaRPr lang="en-GB" b="1" dirty="0">
              <a:solidFill>
                <a:srgbClr val="C0504D"/>
              </a:solidFill>
              <a:latin typeface="Calibri"/>
            </a:endParaRPr>
          </a:p>
        </p:txBody>
      </p:sp>
      <p:sp>
        <p:nvSpPr>
          <p:cNvPr id="11" name="Textfeld 10"/>
          <p:cNvSpPr txBox="1"/>
          <p:nvPr/>
        </p:nvSpPr>
        <p:spPr>
          <a:xfrm>
            <a:off x="6581244" y="2080012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Textfeld 11"/>
          <p:cNvSpPr txBox="1"/>
          <p:nvPr/>
        </p:nvSpPr>
        <p:spPr>
          <a:xfrm>
            <a:off x="6440718" y="2480122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Textfeld 12"/>
          <p:cNvSpPr txBox="1"/>
          <p:nvPr/>
        </p:nvSpPr>
        <p:spPr>
          <a:xfrm>
            <a:off x="5789156" y="3740454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Textfeld 13"/>
          <p:cNvSpPr txBox="1"/>
          <p:nvPr/>
        </p:nvSpPr>
        <p:spPr>
          <a:xfrm>
            <a:off x="5789156" y="4560222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Textfeld 14"/>
          <p:cNvSpPr txBox="1"/>
          <p:nvPr/>
        </p:nvSpPr>
        <p:spPr>
          <a:xfrm>
            <a:off x="4060964" y="4992270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631083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Textfeld 27"/>
          <p:cNvSpPr txBox="1"/>
          <p:nvPr/>
        </p:nvSpPr>
        <p:spPr>
          <a:xfrm>
            <a:off x="330508" y="6095037"/>
            <a:ext cx="855499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dirty="0" smtClean="0">
                <a:solidFill>
                  <a:prstClr val="black"/>
                </a:solidFill>
                <a:latin typeface="Calibri"/>
              </a:rPr>
              <a:t>* bereinigt </a:t>
            </a:r>
            <a:r>
              <a:rPr lang="de-DE" dirty="0">
                <a:solidFill>
                  <a:prstClr val="black"/>
                </a:solidFill>
                <a:latin typeface="Calibri"/>
              </a:rPr>
              <a:t>für sozioökonomischen Status, Abitur der Eltern, kognitive Grundfähigkeiten, Übergangsnoten und Migrationsstatus</a:t>
            </a:r>
          </a:p>
        </p:txBody>
      </p:sp>
      <p:sp>
        <p:nvSpPr>
          <p:cNvPr id="4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Englisch </a:t>
            </a:r>
            <a:r>
              <a:rPr lang="de-DE" sz="2800" b="1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nach Partnersprachen</a:t>
            </a:r>
          </a:p>
          <a:p>
            <a:pPr marL="216000"/>
            <a:r>
              <a:rPr lang="de-DE" sz="2800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 bereinigte </a:t>
            </a:r>
            <a:r>
              <a:rPr lang="de-DE" sz="2800" dirty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Mittelwerte*</a:t>
            </a:r>
            <a:endParaRPr lang="de-DE" sz="2000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  <p:sp>
        <p:nvSpPr>
          <p:cNvPr id="7" name="Textfeld 6"/>
          <p:cNvSpPr txBox="1"/>
          <p:nvPr/>
        </p:nvSpPr>
        <p:spPr>
          <a:xfrm>
            <a:off x="4360854" y="980728"/>
            <a:ext cx="13632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b="1" dirty="0" smtClean="0">
                <a:solidFill>
                  <a:srgbClr val="C0504D"/>
                </a:solidFill>
                <a:latin typeface="Calibri"/>
              </a:rPr>
              <a:t>VGLS L1 Deutsch</a:t>
            </a:r>
            <a:endParaRPr lang="en-GB" b="1" dirty="0">
              <a:solidFill>
                <a:srgbClr val="C0504D"/>
              </a:solidFill>
              <a:latin typeface="Calibri"/>
            </a:endParaRPr>
          </a:p>
        </p:txBody>
      </p:sp>
      <p:sp>
        <p:nvSpPr>
          <p:cNvPr id="9" name="Textfeld 8"/>
          <p:cNvSpPr txBox="1"/>
          <p:nvPr/>
        </p:nvSpPr>
        <p:spPr>
          <a:xfrm>
            <a:off x="5933172" y="2013476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1" name="Textfeld 10"/>
          <p:cNvSpPr txBox="1"/>
          <p:nvPr/>
        </p:nvSpPr>
        <p:spPr>
          <a:xfrm>
            <a:off x="5651817" y="2838927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2" name="Textfeld 11"/>
          <p:cNvSpPr txBox="1"/>
          <p:nvPr/>
        </p:nvSpPr>
        <p:spPr>
          <a:xfrm>
            <a:off x="5789156" y="3230224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3" name="Textfeld 12"/>
          <p:cNvSpPr txBox="1"/>
          <p:nvPr/>
        </p:nvSpPr>
        <p:spPr>
          <a:xfrm>
            <a:off x="5861165" y="3710739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4" name="Textfeld 13"/>
          <p:cNvSpPr txBox="1"/>
          <p:nvPr/>
        </p:nvSpPr>
        <p:spPr>
          <a:xfrm>
            <a:off x="5267959" y="4090233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" name="Textfeld 14"/>
          <p:cNvSpPr txBox="1"/>
          <p:nvPr/>
        </p:nvSpPr>
        <p:spPr>
          <a:xfrm>
            <a:off x="5575193" y="4432312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6" name="Textfeld 15"/>
          <p:cNvSpPr txBox="1"/>
          <p:nvPr/>
        </p:nvSpPr>
        <p:spPr>
          <a:xfrm>
            <a:off x="5651817" y="2474960"/>
            <a:ext cx="5040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**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cxnSp>
        <p:nvCxnSpPr>
          <p:cNvPr id="17" name="Gerade Verbindung 7"/>
          <p:cNvCxnSpPr/>
          <p:nvPr/>
        </p:nvCxnSpPr>
        <p:spPr>
          <a:xfrm>
            <a:off x="4853052" y="1601220"/>
            <a:ext cx="0" cy="4023932"/>
          </a:xfrm>
          <a:prstGeom prst="line">
            <a:avLst/>
          </a:prstGeom>
          <a:ln w="19050">
            <a:solidFill>
              <a:schemeClr val="accent2"/>
            </a:solidFill>
          </a:ln>
        </p:spPr>
        <p:style>
          <a:lnRef idx="1">
            <a:schemeClr val="accent2"/>
          </a:lnRef>
          <a:fillRef idx="0">
            <a:schemeClr val="accent2"/>
          </a:fillRef>
          <a:effectRef idx="0">
            <a:schemeClr val="accent2"/>
          </a:effectRef>
          <a:fontRef idx="minor">
            <a:schemeClr val="tx1"/>
          </a:fontRef>
        </p:style>
      </p:cxnSp>
      <p:graphicFrame>
        <p:nvGraphicFramePr>
          <p:cNvPr id="18" name="Diagramm 17"/>
          <p:cNvGraphicFramePr/>
          <p:nvPr>
            <p:extLst/>
          </p:nvPr>
        </p:nvGraphicFramePr>
        <p:xfrm>
          <a:off x="827584" y="1555289"/>
          <a:ext cx="7488832" cy="392346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477696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395536" y="1340768"/>
            <a:ext cx="8208912" cy="25545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>
                <a:solidFill>
                  <a:prstClr val="black"/>
                </a:solidFill>
                <a:latin typeface="Calibri"/>
              </a:rPr>
              <a:t>An der SESB zeigt sich insgesamt ein </a:t>
            </a: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deutlich höheres Leseverständnis in Englisch als </a:t>
            </a:r>
            <a:r>
              <a:rPr lang="de-DE" sz="2000" dirty="0">
                <a:solidFill>
                  <a:prstClr val="black"/>
                </a:solidFill>
                <a:latin typeface="Calibri"/>
              </a:rPr>
              <a:t>an den </a:t>
            </a: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Vergleichsschulen.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0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Dieser Vorsprung gilt für alle drei Sprachgruppen, mit und ohne Kontrolle von Hintergrundmerkmalen.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000" dirty="0" smtClean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Hinweis auf mögliche Vorteile von </a:t>
            </a:r>
            <a:r>
              <a:rPr lang="de-DE" sz="2000" dirty="0" err="1" smtClean="0">
                <a:solidFill>
                  <a:prstClr val="black"/>
                </a:solidFill>
                <a:latin typeface="Calibri"/>
              </a:rPr>
              <a:t>Bilingualität</a:t>
            </a:r>
            <a:r>
              <a:rPr lang="de-DE" sz="2000" dirty="0" smtClean="0">
                <a:solidFill>
                  <a:prstClr val="black"/>
                </a:solidFill>
                <a:latin typeface="Calibri"/>
              </a:rPr>
              <a:t> für das Erlernen einer weiteren Fremdsprache.</a:t>
            </a:r>
            <a:endParaRPr lang="de-DE" sz="2000" dirty="0">
              <a:solidFill>
                <a:prstClr val="black"/>
              </a:solidFill>
              <a:latin typeface="Calibri"/>
            </a:endParaRPr>
          </a:p>
        </p:txBody>
      </p:sp>
      <p:sp>
        <p:nvSpPr>
          <p:cNvPr id="158" name="Rectangle 3"/>
          <p:cNvSpPr>
            <a:spLocks noChangeArrowheads="1"/>
          </p:cNvSpPr>
          <p:nvPr/>
        </p:nvSpPr>
        <p:spPr bwMode="auto">
          <a:xfrm>
            <a:off x="4980" y="-27384"/>
            <a:ext cx="9144000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endParaRPr lang="de-DE" sz="2800" b="1" dirty="0" smtClean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  <a:p>
            <a:pPr marL="216000"/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Leseverständnis Englisch: Fazit</a:t>
            </a:r>
          </a:p>
          <a:p>
            <a:pPr marL="216000"/>
            <a:endParaRPr lang="de-DE" sz="2800" b="1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329809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395536" y="1340768"/>
            <a:ext cx="8208912" cy="440120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 smtClean="0">
                <a:solidFill>
                  <a:prstClr val="black"/>
                </a:solidFill>
              </a:rPr>
              <a:t>Es gibt keinen signifikanten Unterschied zwischen SESB und Vergleichsschulen in Hinblick auf die Mathematikleistung.</a:t>
            </a:r>
            <a:endParaRPr lang="de-DE" sz="2000" dirty="0">
              <a:solidFill>
                <a:prstClr val="black"/>
              </a:solidFill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000" dirty="0">
              <a:solidFill>
                <a:prstClr val="black"/>
              </a:solidFill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>
                <a:solidFill>
                  <a:prstClr val="black"/>
                </a:solidFill>
              </a:rPr>
              <a:t>Monolingual deutschsprachig und bilingual Aufgewachsene an der SESB erreichen das Ziel: die </a:t>
            </a:r>
            <a:r>
              <a:rPr lang="de-DE" sz="2000" dirty="0" smtClean="0">
                <a:solidFill>
                  <a:prstClr val="black"/>
                </a:solidFill>
              </a:rPr>
              <a:t>mathematischen </a:t>
            </a:r>
            <a:r>
              <a:rPr lang="de-DE" sz="2000" dirty="0" err="1" smtClean="0">
                <a:solidFill>
                  <a:prstClr val="black"/>
                </a:solidFill>
              </a:rPr>
              <a:t>Kompetezen</a:t>
            </a:r>
            <a:r>
              <a:rPr lang="de-DE" sz="2000" dirty="0" smtClean="0">
                <a:solidFill>
                  <a:prstClr val="black"/>
                </a:solidFill>
              </a:rPr>
              <a:t> </a:t>
            </a:r>
            <a:r>
              <a:rPr lang="de-DE" sz="2000" dirty="0">
                <a:solidFill>
                  <a:prstClr val="black"/>
                </a:solidFill>
              </a:rPr>
              <a:t>der </a:t>
            </a:r>
            <a:r>
              <a:rPr lang="de-DE" sz="2000" dirty="0" err="1">
                <a:solidFill>
                  <a:prstClr val="black"/>
                </a:solidFill>
              </a:rPr>
              <a:t>monolingual</a:t>
            </a:r>
            <a:r>
              <a:rPr lang="de-DE" sz="2000" dirty="0">
                <a:solidFill>
                  <a:prstClr val="black"/>
                </a:solidFill>
              </a:rPr>
              <a:t> deutschsprachig Aufgewachsenen an den Vergleichsschulen.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000" dirty="0">
              <a:solidFill>
                <a:prstClr val="black"/>
              </a:solidFill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>
                <a:solidFill>
                  <a:prstClr val="black"/>
                </a:solidFill>
              </a:rPr>
              <a:t>Monolingual partnersprachig Aufgewachsene an der SESB erreichen das Ziel nicht </a:t>
            </a:r>
            <a:r>
              <a:rPr lang="de-DE" sz="2000" dirty="0" smtClean="0">
                <a:solidFill>
                  <a:prstClr val="black"/>
                </a:solidFill>
              </a:rPr>
              <a:t>ganz.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000" dirty="0">
              <a:solidFill>
                <a:prstClr val="black"/>
              </a:solidFill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000" dirty="0" smtClean="0">
                <a:solidFill>
                  <a:prstClr val="black"/>
                </a:solidFill>
              </a:rPr>
              <a:t>Mit einer Ausnahme wird an allen Standorten das </a:t>
            </a:r>
            <a:r>
              <a:rPr lang="de-DE" sz="2000" dirty="0">
                <a:solidFill>
                  <a:prstClr val="black"/>
                </a:solidFill>
              </a:rPr>
              <a:t>Leistungsniveau der </a:t>
            </a:r>
            <a:r>
              <a:rPr lang="de-DE" sz="2000" dirty="0" err="1">
                <a:solidFill>
                  <a:prstClr val="black"/>
                </a:solidFill>
              </a:rPr>
              <a:t>monolingual</a:t>
            </a:r>
            <a:r>
              <a:rPr lang="de-DE" sz="2000" dirty="0">
                <a:solidFill>
                  <a:prstClr val="black"/>
                </a:solidFill>
              </a:rPr>
              <a:t> deutschsprachigen Schüler am Ende der Sekundarstufe I </a:t>
            </a:r>
            <a:r>
              <a:rPr lang="de-DE" sz="2000" dirty="0" smtClean="0">
                <a:solidFill>
                  <a:prstClr val="black"/>
                </a:solidFill>
              </a:rPr>
              <a:t>erreicht </a:t>
            </a:r>
            <a:r>
              <a:rPr lang="de-DE" sz="2000" dirty="0">
                <a:solidFill>
                  <a:prstClr val="black"/>
                </a:solidFill>
              </a:rPr>
              <a:t>oder sogar übertroffen.</a:t>
            </a:r>
          </a:p>
        </p:txBody>
      </p:sp>
      <p:sp>
        <p:nvSpPr>
          <p:cNvPr id="158" name="Rectangle 3"/>
          <p:cNvSpPr>
            <a:spLocks noChangeArrowheads="1"/>
          </p:cNvSpPr>
          <p:nvPr/>
        </p:nvSpPr>
        <p:spPr bwMode="auto">
          <a:xfrm>
            <a:off x="4980" y="-27384"/>
            <a:ext cx="9144000" cy="1008112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216000"/>
            <a:endParaRPr lang="de-DE" sz="2800" b="1" dirty="0" smtClean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  <a:p>
            <a:pPr marL="216000"/>
            <a:r>
              <a:rPr lang="de-DE" sz="2800" b="1" dirty="0" smtClean="0">
                <a:solidFill>
                  <a:prstClr val="black"/>
                </a:solidFill>
                <a:latin typeface="Calibri"/>
                <a:cs typeface="Arial" panose="020B0604020202020204" pitchFamily="34" charset="0"/>
              </a:rPr>
              <a:t>Mathematik: Fazit</a:t>
            </a:r>
          </a:p>
          <a:p>
            <a:pPr marL="216000"/>
            <a:endParaRPr lang="de-DE" sz="2800" b="1" dirty="0">
              <a:solidFill>
                <a:prstClr val="black"/>
              </a:solidFill>
              <a:latin typeface="Calibri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580532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Rectangle 3"/>
          <p:cNvSpPr>
            <a:spLocks noChangeArrowheads="1"/>
          </p:cNvSpPr>
          <p:nvPr/>
        </p:nvSpPr>
        <p:spPr bwMode="auto">
          <a:xfrm>
            <a:off x="0" y="333375"/>
            <a:ext cx="6858000" cy="1524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endParaRPr lang="de-DE" sz="2000" dirty="0">
              <a:latin typeface="Tahoma" pitchFamily="34" charset="0"/>
              <a:cs typeface="Tahoma" pitchFamily="34" charset="0"/>
            </a:endParaRPr>
          </a:p>
        </p:txBody>
      </p:sp>
      <p:sp>
        <p:nvSpPr>
          <p:cNvPr id="24579" name="Text Box 9"/>
          <p:cNvSpPr txBox="1">
            <a:spLocks noChangeArrowheads="1"/>
          </p:cNvSpPr>
          <p:nvPr/>
        </p:nvSpPr>
        <p:spPr bwMode="auto">
          <a:xfrm>
            <a:off x="304800" y="914400"/>
            <a:ext cx="6324600" cy="11430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en-US" sz="2000">
              <a:latin typeface="Tahoma" pitchFamily="34" charset="0"/>
            </a:endParaRPr>
          </a:p>
        </p:txBody>
      </p:sp>
      <p:sp>
        <p:nvSpPr>
          <p:cNvPr id="24580" name="Text Box 25"/>
          <p:cNvSpPr txBox="1">
            <a:spLocks noChangeArrowheads="1"/>
          </p:cNvSpPr>
          <p:nvPr/>
        </p:nvSpPr>
        <p:spPr bwMode="auto">
          <a:xfrm>
            <a:off x="304800" y="2514600"/>
            <a:ext cx="6324600" cy="40386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0" tIns="0" rIns="0" bIns="0"/>
          <a:lstStyle/>
          <a:p>
            <a:endParaRPr lang="de-DE" sz="1500"/>
          </a:p>
        </p:txBody>
      </p:sp>
      <p:sp>
        <p:nvSpPr>
          <p:cNvPr id="17418" name="Textfeld 8"/>
          <p:cNvSpPr txBox="1">
            <a:spLocks noChangeArrowheads="1"/>
          </p:cNvSpPr>
          <p:nvPr/>
        </p:nvSpPr>
        <p:spPr bwMode="auto">
          <a:xfrm>
            <a:off x="323850" y="1484313"/>
            <a:ext cx="6697663" cy="53244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>
            <a:spAutoFit/>
          </a:bodyPr>
          <a:lstStyle/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de-DE" b="1" dirty="0">
                <a:solidFill>
                  <a:srgbClr val="000000"/>
                </a:solidFill>
              </a:rPr>
              <a:t>Erstsprachliche (L1) Leistungen: </a:t>
            </a:r>
          </a:p>
          <a:p>
            <a:pPr marL="361950" indent="-361950" defTabSz="361950">
              <a:buClr>
                <a:schemeClr val="tx2"/>
              </a:buClr>
              <a:defRPr/>
            </a:pPr>
            <a:r>
              <a:rPr lang="de-DE" b="1" dirty="0">
                <a:solidFill>
                  <a:srgbClr val="000000"/>
                </a:solidFill>
              </a:rPr>
              <a:t>	</a:t>
            </a:r>
            <a:r>
              <a:rPr lang="de-DE" dirty="0">
                <a:solidFill>
                  <a:srgbClr val="000000"/>
                </a:solidFill>
              </a:rPr>
              <a:t>vergleichbare Leistungen wie Schüler im konventionellen Unterricht, langfristig Vorteile </a:t>
            </a:r>
            <a:r>
              <a:rPr lang="de-DE" sz="1400" dirty="0">
                <a:solidFill>
                  <a:srgbClr val="000000"/>
                </a:solidFill>
              </a:rPr>
              <a:t>(Lapkin, Hart &amp; Turnbull, 2003; Marsh, Hau &amp; Kong, 2002; Zaunbauer &amp; Möller, 2010)</a:t>
            </a:r>
            <a:endParaRPr lang="de-DE" dirty="0">
              <a:solidFill>
                <a:srgbClr val="000000"/>
              </a:solidFill>
            </a:endParaRPr>
          </a:p>
          <a:p>
            <a:pPr defTabSz="361950">
              <a:buClr>
                <a:schemeClr val="tx2"/>
              </a:buClr>
              <a:defRPr/>
            </a:pPr>
            <a:endParaRPr lang="de-DE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marL="361950" indent="-361950" defTabSz="361950">
              <a:buClr>
                <a:schemeClr val="tx2"/>
              </a:buClr>
              <a:buFont typeface="Wingdings" pitchFamily="2" charset="2"/>
              <a:buChar char="§"/>
              <a:defRPr/>
            </a:pPr>
            <a:r>
              <a:rPr lang="de-DE" b="1" dirty="0">
                <a:solidFill>
                  <a:schemeClr val="tx2"/>
                </a:solidFill>
              </a:rPr>
              <a:t>Zweitsprachliche (L2) Leistungen:</a:t>
            </a:r>
            <a:r>
              <a:rPr lang="de-DE" dirty="0">
                <a:solidFill>
                  <a:schemeClr val="tx2"/>
                </a:solidFill>
              </a:rPr>
              <a:t> </a:t>
            </a:r>
          </a:p>
          <a:p>
            <a:pPr marL="361950" indent="-361950" defTabSz="361950">
              <a:defRPr/>
            </a:pPr>
            <a:r>
              <a:rPr lang="de-DE" dirty="0">
                <a:solidFill>
                  <a:schemeClr val="tx2"/>
                </a:solidFill>
              </a:rPr>
              <a:t>	Vorteile zugunsten immersiv unterrichteter Schüler, kein muttersprachliches Niveau </a:t>
            </a:r>
            <a:r>
              <a:rPr lang="de-DE" sz="1400" dirty="0">
                <a:solidFill>
                  <a:schemeClr val="tx2"/>
                </a:solidFill>
              </a:rPr>
              <a:t>(Cummins, 2000; Nold, Hartig, Hinz &amp; Rossa, 2008; Zaunbauer, Bonerad &amp; Möller, 2005)</a:t>
            </a:r>
            <a:r>
              <a:rPr lang="de-DE" b="1" dirty="0">
                <a:solidFill>
                  <a:schemeClr val="tx2"/>
                </a:solidFill>
              </a:rPr>
              <a:t> </a:t>
            </a:r>
          </a:p>
          <a:p>
            <a:pPr marL="361950" indent="-361950" defTabSz="361950">
              <a:defRPr/>
            </a:pPr>
            <a:endParaRPr lang="de-DE" b="1" dirty="0">
              <a:solidFill>
                <a:schemeClr val="tx2"/>
              </a:solidFill>
            </a:endParaRPr>
          </a:p>
          <a:p>
            <a:pPr marL="361950" indent="-361950" defTabSz="361950">
              <a:buFont typeface="Wingdings" pitchFamily="2" charset="2"/>
              <a:buChar char="§"/>
              <a:defRPr/>
            </a:pPr>
            <a:r>
              <a:rPr lang="de-DE" b="1" dirty="0">
                <a:solidFill>
                  <a:schemeClr val="tx2"/>
                </a:solidFill>
              </a:rPr>
              <a:t>Kognitive Funktionen:</a:t>
            </a:r>
          </a:p>
          <a:p>
            <a:pPr marL="819150" lvl="1" indent="-361950" defTabSz="361950">
              <a:buFont typeface="Wingdings" pitchFamily="2" charset="2"/>
              <a:buChar char="Ø"/>
              <a:defRPr/>
            </a:pPr>
            <a:r>
              <a:rPr lang="de-DE" dirty="0">
                <a:solidFill>
                  <a:schemeClr val="tx2"/>
                </a:solidFill>
              </a:rPr>
              <a:t>Vorteile in der Lern- und Gedächtnisleistung </a:t>
            </a:r>
            <a:r>
              <a:rPr lang="de-DE" sz="1400" dirty="0">
                <a:solidFill>
                  <a:schemeClr val="tx2"/>
                </a:solidFill>
              </a:rPr>
              <a:t>(</a:t>
            </a:r>
            <a:r>
              <a:rPr lang="de-DE" sz="1400" dirty="0" err="1">
                <a:solidFill>
                  <a:schemeClr val="tx2"/>
                </a:solidFill>
              </a:rPr>
              <a:t>Kuska</a:t>
            </a:r>
            <a:r>
              <a:rPr lang="de-DE" sz="1400" dirty="0">
                <a:solidFill>
                  <a:schemeClr val="tx2"/>
                </a:solidFill>
              </a:rPr>
              <a:t>, Zaunbauer &amp; Möller, 2010)</a:t>
            </a:r>
          </a:p>
          <a:p>
            <a:pPr marL="819150" lvl="1" indent="-361950" defTabSz="361950">
              <a:buFont typeface="Wingdings" pitchFamily="2" charset="2"/>
              <a:buChar char="Ø"/>
              <a:defRPr/>
            </a:pPr>
            <a:endParaRPr lang="de-DE" dirty="0">
              <a:solidFill>
                <a:schemeClr val="tx2"/>
              </a:solidFill>
            </a:endParaRPr>
          </a:p>
          <a:p>
            <a:pPr marL="819150" lvl="1" indent="-361950" defTabSz="361950">
              <a:buFont typeface="Wingdings" pitchFamily="2" charset="2"/>
              <a:buChar char="Ø"/>
              <a:defRPr/>
            </a:pPr>
            <a:r>
              <a:rPr lang="de-DE" dirty="0" err="1">
                <a:solidFill>
                  <a:schemeClr val="tx2"/>
                </a:solidFill>
              </a:rPr>
              <a:t>Bilingualitätsforschung</a:t>
            </a:r>
            <a:r>
              <a:rPr lang="de-DE" dirty="0">
                <a:solidFill>
                  <a:schemeClr val="tx2"/>
                </a:solidFill>
              </a:rPr>
              <a:t>: Vorteile u.a. in exekutiven Funktionen, Konzentration, Aufmerksamkeit, metalinguistischer Bewusstheit </a:t>
            </a:r>
            <a:r>
              <a:rPr lang="de-DE" sz="1400" dirty="0">
                <a:solidFill>
                  <a:schemeClr val="tx2"/>
                </a:solidFill>
              </a:rPr>
              <a:t>(</a:t>
            </a:r>
            <a:r>
              <a:rPr lang="de-DE" sz="1400" dirty="0" err="1">
                <a:solidFill>
                  <a:schemeClr val="tx2"/>
                </a:solidFill>
              </a:rPr>
              <a:t>Bialystok</a:t>
            </a:r>
            <a:r>
              <a:rPr lang="de-DE" sz="1400" dirty="0">
                <a:solidFill>
                  <a:schemeClr val="tx2"/>
                </a:solidFill>
              </a:rPr>
              <a:t>, 1999; </a:t>
            </a:r>
            <a:r>
              <a:rPr lang="de-DE" sz="1400" dirty="0" err="1">
                <a:solidFill>
                  <a:schemeClr val="tx2"/>
                </a:solidFill>
              </a:rPr>
              <a:t>Bialystok</a:t>
            </a:r>
            <a:r>
              <a:rPr lang="de-DE" sz="1400" dirty="0">
                <a:solidFill>
                  <a:schemeClr val="tx2"/>
                </a:solidFill>
              </a:rPr>
              <a:t> &amp; Martin, 2004)</a:t>
            </a:r>
            <a:endParaRPr lang="de-DE" dirty="0">
              <a:solidFill>
                <a:schemeClr val="tx2"/>
              </a:solidFill>
            </a:endParaRPr>
          </a:p>
          <a:p>
            <a:pPr marL="361950" indent="-361950" defTabSz="361950">
              <a:buClr>
                <a:schemeClr val="tx2"/>
              </a:buClr>
              <a:defRPr/>
            </a:pPr>
            <a:endParaRPr lang="de-DE" sz="1400" dirty="0">
              <a:solidFill>
                <a:schemeClr val="tx2"/>
              </a:solidFill>
            </a:endParaRPr>
          </a:p>
          <a:p>
            <a:pPr marL="361950" indent="-361950" defTabSz="361950">
              <a:buClr>
                <a:schemeClr val="tx2"/>
              </a:buClr>
              <a:defRPr/>
            </a:pPr>
            <a:endParaRPr lang="de-DE" sz="1400" dirty="0">
              <a:solidFill>
                <a:schemeClr val="tx2"/>
              </a:solidFill>
            </a:endParaRPr>
          </a:p>
        </p:txBody>
      </p:sp>
      <p:sp>
        <p:nvSpPr>
          <p:cNvPr id="18" name="Foliennummernplatzhalt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DDAEA3CB-1457-4D9D-8DE7-7D09B225C8C2}" type="slidenum">
              <a:rPr lang="de-DE" smtClean="0"/>
              <a:pPr>
                <a:defRPr/>
              </a:pPr>
              <a:t>9</a:t>
            </a:fld>
            <a:endParaRPr lang="de-DE" dirty="0"/>
          </a:p>
        </p:txBody>
      </p:sp>
      <p:grpSp>
        <p:nvGrpSpPr>
          <p:cNvPr id="24584" name="Gruppieren 4"/>
          <p:cNvGrpSpPr>
            <a:grpSpLocks/>
          </p:cNvGrpSpPr>
          <p:nvPr/>
        </p:nvGrpSpPr>
        <p:grpSpPr bwMode="auto">
          <a:xfrm>
            <a:off x="250825" y="0"/>
            <a:ext cx="8713788" cy="331788"/>
            <a:chOff x="246554" y="-27384"/>
            <a:chExt cx="8712902" cy="331470"/>
          </a:xfrm>
        </p:grpSpPr>
        <p:pic>
          <p:nvPicPr>
            <p:cNvPr id="24585" name="Picture 4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246554" y="-27384"/>
              <a:ext cx="941070" cy="3314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4586" name="Textfeld 6"/>
            <p:cNvSpPr txBox="1">
              <a:spLocks noChangeArrowheads="1"/>
            </p:cNvSpPr>
            <p:nvPr/>
          </p:nvSpPr>
          <p:spPr bwMode="auto">
            <a:xfrm>
              <a:off x="1182592" y="-27384"/>
              <a:ext cx="7776864" cy="307777"/>
            </a:xfrm>
            <a:prstGeom prst="rect">
              <a:avLst/>
            </a:prstGeom>
            <a:solidFill>
              <a:srgbClr val="0070C0">
                <a:alpha val="45882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>
              <a:spAutoFit/>
            </a:bodyPr>
            <a:lstStyle/>
            <a:p>
              <a:r>
                <a:rPr lang="de-DE" sz="1400">
                  <a:solidFill>
                    <a:schemeClr val="tx2"/>
                  </a:solidFill>
                </a:rPr>
                <a:t>Christian-Albrechts-Universität zu Kiel – Institut für Psychologie</a:t>
              </a:r>
            </a:p>
          </p:txBody>
        </p:sp>
      </p:grpSp>
      <p:sp>
        <p:nvSpPr>
          <p:cNvPr id="11" name="Rectangle 3"/>
          <p:cNvSpPr>
            <a:spLocks noChangeArrowheads="1"/>
          </p:cNvSpPr>
          <p:nvPr/>
        </p:nvSpPr>
        <p:spPr bwMode="auto">
          <a:xfrm>
            <a:off x="0" y="476672"/>
            <a:ext cx="9144000" cy="914400"/>
          </a:xfrm>
          <a:prstGeom prst="rect">
            <a:avLst/>
          </a:prstGeom>
          <a:ln>
            <a:headEnd/>
            <a:tailEnd/>
          </a:ln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none" anchor="ctr"/>
          <a:lstStyle/>
          <a:p>
            <a:pPr marL="457200">
              <a:defRPr/>
            </a:pPr>
            <a:r>
              <a:rPr lang="de-DE" sz="2000" b="1" dirty="0">
                <a:solidFill>
                  <a:schemeClr val="tx2"/>
                </a:solidFill>
                <a:latin typeface="Tahoma" pitchFamily="34" charset="0"/>
                <a:cs typeface="Tahoma" pitchFamily="34" charset="0"/>
              </a:rPr>
              <a:t>Forschungsstand zur Immersion</a:t>
            </a:r>
          </a:p>
          <a:p>
            <a:pPr marL="457200" lvl="0">
              <a:defRPr/>
            </a:pPr>
            <a:endParaRPr lang="de-DE" sz="1600" b="1" i="1" kern="0" dirty="0">
              <a:solidFill>
                <a:schemeClr val="tx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454376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endParaRPr lang="de-DE" sz="2800" b="1" dirty="0" smtClean="0">
              <a:latin typeface="Calibri"/>
              <a:cs typeface="Tahoma" pitchFamily="34" charset="0"/>
            </a:endParaRPr>
          </a:p>
          <a:p>
            <a:pPr marL="627063"/>
            <a:r>
              <a:rPr lang="de-DE" sz="2800" b="1" dirty="0" smtClean="0">
                <a:latin typeface="Calibri"/>
                <a:cs typeface="Tahoma" pitchFamily="34" charset="0"/>
              </a:rPr>
              <a:t>Naturwissenschaften </a:t>
            </a:r>
            <a:r>
              <a:rPr lang="de-DE" sz="2800" b="1" dirty="0">
                <a:latin typeface="Calibri"/>
                <a:cs typeface="Tahoma" pitchFamily="34" charset="0"/>
              </a:rPr>
              <a:t>Deutsch: </a:t>
            </a:r>
            <a:r>
              <a:rPr lang="de-DE" sz="2800" b="1" dirty="0" smtClean="0">
                <a:latin typeface="Calibri"/>
                <a:cs typeface="Tahoma" pitchFamily="34" charset="0"/>
              </a:rPr>
              <a:t>Fazit</a:t>
            </a:r>
          </a:p>
          <a:p>
            <a:pPr marL="627063"/>
            <a:endParaRPr lang="de-DE" sz="2800" b="1" dirty="0">
              <a:latin typeface="Calibri"/>
              <a:cs typeface="Tahoma" pitchFamily="34" charset="0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0" y="1412776"/>
            <a:ext cx="9144000" cy="526297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An der SESB zeigen sich 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insgesamt naturwissenschaftliche Kompetenzen auf dem gleichen Niveau wie an Vergleichsschulen.</a:t>
            </a: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Monolingual deutschsprachig Aufgewachsene an der SESB erreichen das Ziel: die naturwissenschaftlichen Kompetenzen der monolingual deutschsprachig Aufgewachsenen an den Vergleichsschulen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Monolingual partnersprachig Aufgewachsene an der SESB erreichen das Ziel nicht ganz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An 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drei bzw</a:t>
            </a:r>
            <a:r>
              <a:rPr lang="de-DE" sz="2400" dirty="0">
                <a:solidFill>
                  <a:prstClr val="black"/>
                </a:solidFill>
                <a:latin typeface="Calibri"/>
              </a:rPr>
              <a:t>. 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fünf </a:t>
            </a:r>
            <a:r>
              <a:rPr lang="de-DE" sz="2400" dirty="0">
                <a:solidFill>
                  <a:prstClr val="black"/>
                </a:solidFill>
                <a:latin typeface="Calibri"/>
              </a:rPr>
              <a:t>von neun Standorten wird das Leistungsniveau der monolingual deutschsprachigen Schüler (annähernd) erreicht oder sogar übertroffen.</a:t>
            </a:r>
          </a:p>
        </p:txBody>
      </p:sp>
    </p:spTree>
    <p:extLst>
      <p:ext uri="{BB962C8B-B14F-4D97-AF65-F5344CB8AC3E}">
        <p14:creationId xmlns:p14="http://schemas.microsoft.com/office/powerpoint/2010/main" val="70778248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endParaRPr lang="de-DE" sz="2800" b="1" dirty="0" smtClean="0">
              <a:solidFill>
                <a:prstClr val="black"/>
              </a:solidFill>
              <a:latin typeface="Calibri"/>
              <a:cs typeface="Tahoma" pitchFamily="34" charset="0"/>
            </a:endParaRPr>
          </a:p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Naturwissenschaften </a:t>
            </a:r>
            <a:r>
              <a:rPr lang="de-DE" sz="2800" b="1" dirty="0">
                <a:solidFill>
                  <a:prstClr val="black"/>
                </a:solidFill>
                <a:latin typeface="Calibri"/>
                <a:cs typeface="Tahoma" pitchFamily="34" charset="0"/>
              </a:rPr>
              <a:t>Partnersprache: </a:t>
            </a:r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Fazit</a:t>
            </a:r>
          </a:p>
          <a:p>
            <a:pPr marL="627063"/>
            <a:endParaRPr lang="de-DE" sz="2800" b="1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179512" y="1628800"/>
            <a:ext cx="8742886" cy="600164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Die Leistungen an der SESB kommen den durchschnittlichen naturwissenschaftlichen Kompetenzen in den Partnerländern relativ nahe.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 smtClean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An </a:t>
            </a:r>
            <a:r>
              <a:rPr lang="de-DE" sz="2400" dirty="0">
                <a:solidFill>
                  <a:prstClr val="black"/>
                </a:solidFill>
                <a:latin typeface="Calibri"/>
              </a:rPr>
              <a:t>der SESB zeigen sich 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adäquate </a:t>
            </a:r>
            <a:r>
              <a:rPr lang="de-DE" sz="2400" dirty="0">
                <a:solidFill>
                  <a:prstClr val="black"/>
                </a:solidFill>
                <a:latin typeface="Calibri"/>
              </a:rPr>
              <a:t>naturwissenschaftliche Kompetenzen in der Partnersprache für alle drei Sprachgruppen: </a:t>
            </a:r>
          </a:p>
          <a:p>
            <a:pPr marL="457200" lvl="2" defTabSz="361950"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		fast alle erreichen den PISA Mindeststandard (Stufe II), 				über die Hälfte erreicht den PISA Regelstandard (Stufe III).</a:t>
            </a:r>
          </a:p>
          <a:p>
            <a:pPr marL="457200" lvl="2" defTabSz="361950"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00100" lvl="2" indent="-342900" defTabSz="361950">
              <a:buFont typeface="Wingdings" panose="05000000000000000000" pitchFamily="2" charset="2"/>
              <a:buChar char="Ø"/>
              <a:defRPr/>
            </a:pPr>
            <a:r>
              <a:rPr lang="de-DE" sz="2400" dirty="0">
                <a:solidFill>
                  <a:prstClr val="black"/>
                </a:solidFill>
                <a:latin typeface="Calibri"/>
              </a:rPr>
              <a:t>Die partnersprachigen Lerngelegenheiten an der SESB in Naturwissenschaften äußern sich positiv in den erreichten Kompetenzen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.</a:t>
            </a:r>
          </a:p>
          <a:p>
            <a:pPr marL="800100" lvl="2" indent="-342900" defTabSz="361950">
              <a:buFont typeface="Wingdings" panose="05000000000000000000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00100" lvl="2" indent="-342900" defTabSz="361950">
              <a:buFont typeface="Wingdings" panose="05000000000000000000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Clr>
                <a:srgbClr val="1F497D"/>
              </a:buClr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26316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Rectangle 3"/>
          <p:cNvSpPr>
            <a:spLocks noChangeArrowheads="1"/>
          </p:cNvSpPr>
          <p:nvPr/>
        </p:nvSpPr>
        <p:spPr bwMode="auto">
          <a:xfrm>
            <a:off x="0" y="0"/>
            <a:ext cx="9144000" cy="1052736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endParaRPr lang="de-DE" sz="2800" b="1" dirty="0" smtClean="0">
              <a:solidFill>
                <a:prstClr val="black"/>
              </a:solidFill>
              <a:latin typeface="Calibri"/>
              <a:cs typeface="Tahoma" pitchFamily="34" charset="0"/>
            </a:endParaRPr>
          </a:p>
          <a:p>
            <a:pPr marL="627063"/>
            <a:r>
              <a:rPr lang="de-DE" sz="2800" b="1" dirty="0" smtClean="0">
                <a:solidFill>
                  <a:prstClr val="black"/>
                </a:solidFill>
                <a:latin typeface="Calibri"/>
                <a:cs typeface="Tahoma" pitchFamily="34" charset="0"/>
              </a:rPr>
              <a:t>Gesamtfazit</a:t>
            </a:r>
          </a:p>
          <a:p>
            <a:pPr marL="627063"/>
            <a:endParaRPr lang="de-DE" sz="2800" b="1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179512" y="1188030"/>
            <a:ext cx="8742886" cy="821763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Insgesamt zeigen sich an der SESB am Ende der Sekundarstufe I sprachliche und fachliche Kompetenzen, die mit denen an </a:t>
            </a:r>
            <a:r>
              <a:rPr lang="de-DE" sz="2400" dirty="0" err="1" smtClean="0">
                <a:solidFill>
                  <a:prstClr val="black"/>
                </a:solidFill>
                <a:latin typeface="Calibri"/>
              </a:rPr>
              <a:t>monolingualen</a:t>
            </a: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 Regelschulen mindestens vergleichbar sind.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Leistungsdefizite zeigen sich auch an der SESB bei Jugendlichen mit Deutsch als L2, meist sind sie geringer als an den Vergleichsschulen</a:t>
            </a:r>
          </a:p>
          <a:p>
            <a:pPr marL="457200" lvl="2" defTabSz="361950">
              <a:defRPr/>
            </a:pPr>
            <a:endParaRPr lang="de-DE" sz="2400" dirty="0" smtClean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Während die Leistungen in deutscher Sprache nicht unter dem zweisprachigen Unterricht leiden, erwerben die Schülerinnen und Schüler an der SESB zusätzlich die jeweilige Partnersprache auf international konkurrenzfähigem Niveau.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Zusätzlich gelingt es der SESB, eine weitere Fremdsprache (Englisch) auf hohem Niveau zu vermitteln.</a:t>
            </a: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457200" lvl="2" defTabSz="361950"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00100" lvl="2" indent="-342900" defTabSz="361950">
              <a:buFont typeface="Wingdings" panose="05000000000000000000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00100" lvl="2" indent="-342900" defTabSz="361950">
              <a:buFont typeface="Wingdings" panose="05000000000000000000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19150" lvl="2" indent="-361950" defTabSz="361950">
              <a:buClr>
                <a:srgbClr val="1F497D"/>
              </a:buClr>
              <a:buFont typeface="Wingdings" pitchFamily="2" charset="2"/>
              <a:buChar char="Ø"/>
              <a:defRPr/>
            </a:pPr>
            <a:endParaRPr lang="de-DE" sz="2400" dirty="0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967418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216695" y="1851433"/>
            <a:ext cx="8820472" cy="452431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1">
              <a:lnSpc>
                <a:spcPct val="150000"/>
              </a:lnSpc>
            </a:pPr>
            <a:r>
              <a:rPr lang="de-DE" sz="2400" dirty="0" smtClean="0">
                <a:solidFill>
                  <a:prstClr val="black"/>
                </a:solidFill>
                <a:latin typeface="+mn-lt"/>
              </a:rPr>
              <a:t>Die Befunde aus dem ersten Querschnitt passen in die internationale </a:t>
            </a:r>
            <a:r>
              <a:rPr lang="de-DE" sz="2400" dirty="0" err="1" smtClean="0">
                <a:solidFill>
                  <a:prstClr val="black"/>
                </a:solidFill>
                <a:latin typeface="+mn-lt"/>
              </a:rPr>
              <a:t>Bilingualismusforschung</a:t>
            </a:r>
            <a:r>
              <a:rPr lang="de-DE" sz="2400" dirty="0" smtClean="0">
                <a:solidFill>
                  <a:prstClr val="black"/>
                </a:solidFill>
                <a:latin typeface="+mn-lt"/>
              </a:rPr>
              <a:t>:</a:t>
            </a:r>
          </a:p>
          <a:p>
            <a:pPr lvl="1">
              <a:lnSpc>
                <a:spcPct val="150000"/>
              </a:lnSpc>
            </a:pPr>
            <a:endParaRPr lang="de-DE" sz="2400" dirty="0" smtClean="0">
              <a:solidFill>
                <a:prstClr val="black"/>
              </a:solidFill>
              <a:latin typeface="+mn-lt"/>
            </a:endParaRPr>
          </a:p>
          <a:p>
            <a:pPr lvl="1">
              <a:lnSpc>
                <a:spcPct val="150000"/>
              </a:lnSpc>
            </a:pPr>
            <a:r>
              <a:rPr lang="de-DE" sz="2400" dirty="0" smtClean="0">
                <a:solidFill>
                  <a:prstClr val="black"/>
                </a:solidFill>
                <a:latin typeface="+mn-lt"/>
              </a:rPr>
              <a:t>Die duale Immersion nach dem Modell der SESB</a:t>
            </a:r>
            <a:r>
              <a:rPr lang="de-DE" sz="2400" dirty="0">
                <a:solidFill>
                  <a:prstClr val="black"/>
                </a:solidFill>
                <a:latin typeface="+mn-lt"/>
              </a:rPr>
              <a:t>: </a:t>
            </a:r>
            <a:endParaRPr lang="de-DE" sz="2400" dirty="0" smtClean="0">
              <a:solidFill>
                <a:prstClr val="black"/>
              </a:solidFill>
              <a:latin typeface="+mn-lt"/>
            </a:endParaRPr>
          </a:p>
          <a:p>
            <a:pPr lvl="1">
              <a:lnSpc>
                <a:spcPct val="150000"/>
              </a:lnSpc>
            </a:pPr>
            <a:r>
              <a:rPr lang="de-DE" sz="2400" dirty="0" smtClean="0">
                <a:solidFill>
                  <a:prstClr val="black"/>
                </a:solidFill>
                <a:latin typeface="+mn-lt"/>
              </a:rPr>
              <a:t>Ein </a:t>
            </a:r>
            <a:r>
              <a:rPr lang="de-DE" sz="2400" dirty="0">
                <a:solidFill>
                  <a:prstClr val="black"/>
                </a:solidFill>
                <a:latin typeface="+mn-lt"/>
              </a:rPr>
              <a:t>Weg zu additivem Bilingualismus bei gelingender Integration und </a:t>
            </a:r>
            <a:r>
              <a:rPr lang="de-DE" sz="2400" dirty="0" smtClean="0">
                <a:solidFill>
                  <a:prstClr val="black"/>
                </a:solidFill>
                <a:latin typeface="+mn-lt"/>
              </a:rPr>
              <a:t>über die Schulzeit zunehmenden Transfereffekten ohne Leistungsrückstände in den Sachfächern.</a:t>
            </a:r>
            <a:endParaRPr lang="de-DE" sz="2400" dirty="0">
              <a:solidFill>
                <a:prstClr val="black"/>
              </a:solidFill>
              <a:latin typeface="+mn-lt"/>
            </a:endParaRPr>
          </a:p>
          <a:p>
            <a:pPr lvl="1">
              <a:lnSpc>
                <a:spcPct val="150000"/>
              </a:lnSpc>
            </a:pPr>
            <a:endParaRPr lang="de-DE" sz="2400" dirty="0" smtClean="0">
              <a:solidFill>
                <a:prstClr val="black"/>
              </a:solidFill>
              <a:latin typeface="Arial" panose="020B0604020202020204"/>
            </a:endParaRPr>
          </a:p>
        </p:txBody>
      </p:sp>
      <p:sp>
        <p:nvSpPr>
          <p:cNvPr id="17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Arial" panose="020B0604020202020204"/>
                <a:ea typeface="Verdana" pitchFamily="34" charset="0"/>
                <a:cs typeface="Verdana" pitchFamily="34" charset="0"/>
              </a:rPr>
              <a:pPr algn="r"/>
              <a:t>93</a:t>
            </a:fld>
            <a:endParaRPr lang="de-DE" sz="1800" b="1">
              <a:solidFill>
                <a:prstClr val="white"/>
              </a:solidFill>
              <a:latin typeface="Arial" panose="020B0604020202020204"/>
              <a:ea typeface="Verdana" pitchFamily="34" charset="0"/>
              <a:cs typeface="Verdana" pitchFamily="34" charset="0"/>
            </a:endParaRPr>
          </a:p>
        </p:txBody>
      </p:sp>
      <p:sp>
        <p:nvSpPr>
          <p:cNvPr id="84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Gesamtfazit</a:t>
            </a:r>
            <a:endParaRPr lang="de-DE" sz="2400" dirty="0">
              <a:latin typeface="+mj-lt"/>
              <a:cs typeface="Tahoma" pitchFamily="34" charset="0"/>
            </a:endParaRPr>
          </a:p>
        </p:txBody>
      </p:sp>
      <p:sp>
        <p:nvSpPr>
          <p:cNvPr id="85" name="Foliennummernplatzhalter 5"/>
          <p:cNvSpPr txBox="1">
            <a:spLocks/>
          </p:cNvSpPr>
          <p:nvPr/>
        </p:nvSpPr>
        <p:spPr bwMode="auto">
          <a:xfrm>
            <a:off x="8059792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93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281390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185471" y="1484784"/>
            <a:ext cx="8820472" cy="383181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Längsschnittliche Befunde zu den schulischen Leistungen Klassenstufe 4-6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Analysen auf der Ebene der neun Partnersprachen</a:t>
            </a:r>
            <a:endParaRPr lang="de-DE" sz="2400" dirty="0">
              <a:solidFill>
                <a:prstClr val="black"/>
              </a:solidFill>
              <a:latin typeface="Calibri"/>
            </a:endParaRP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Vergleiche mit Daten aus Partnerländern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de-DE" sz="2400" dirty="0" smtClean="0">
              <a:solidFill>
                <a:prstClr val="black"/>
              </a:solidFill>
              <a:latin typeface="Calibri"/>
            </a:endParaRP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Calibri"/>
              </a:rPr>
              <a:t>Buch über die Europa-Studie erscheint im Spät-Sommer 2016</a:t>
            </a:r>
          </a:p>
          <a:p>
            <a:pPr lvl="1">
              <a:lnSpc>
                <a:spcPct val="150000"/>
              </a:lnSpc>
              <a:buFont typeface="Arial" pitchFamily="34" charset="0"/>
              <a:buChar char="•"/>
            </a:pPr>
            <a:endParaRPr lang="de-DE" dirty="0" smtClean="0">
              <a:solidFill>
                <a:prstClr val="black"/>
              </a:solidFill>
            </a:endParaRPr>
          </a:p>
        </p:txBody>
      </p:sp>
      <p:sp>
        <p:nvSpPr>
          <p:cNvPr id="17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94</a:t>
            </a:fld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84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3600" b="1" dirty="0" smtClean="0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Ausblick</a:t>
            </a:r>
            <a:endParaRPr lang="de-DE" sz="2400" dirty="0">
              <a:solidFill>
                <a:prstClr val="black"/>
              </a:solidFill>
              <a:latin typeface="Calibri"/>
              <a:cs typeface="Tahoma" pitchFamily="34" charset="0"/>
            </a:endParaRPr>
          </a:p>
        </p:txBody>
      </p:sp>
      <p:sp>
        <p:nvSpPr>
          <p:cNvPr id="85" name="Foliennummernplatzhalter 5"/>
          <p:cNvSpPr txBox="1">
            <a:spLocks/>
          </p:cNvSpPr>
          <p:nvPr/>
        </p:nvSpPr>
        <p:spPr bwMode="auto">
          <a:xfrm>
            <a:off x="8059792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solidFill>
                  <a:prstClr val="white"/>
                </a:solidFill>
                <a:latin typeface="Calibri"/>
                <a:ea typeface="Verdana" pitchFamily="34" charset="0"/>
                <a:cs typeface="Verdana" pitchFamily="34" charset="0"/>
              </a:rPr>
              <a:pPr algn="r"/>
              <a:t>94</a:t>
            </a:fld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311336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</p:grpSpPr>
        <p:sp>
          <p:nvSpPr>
            <p:cNvPr id="1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>
                <a:solidFill>
                  <a:prstClr val="black"/>
                </a:solidFill>
              </a:endParaRPr>
            </a:p>
          </p:txBody>
        </p:sp>
        <p:grpSp>
          <p:nvGrpSpPr>
            <p:cNvPr id="3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17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18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sp>
            <p:nvSpPr>
              <p:cNvPr id="20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>
                  <a:solidFill>
                    <a:prstClr val="black"/>
                  </a:solidFill>
                </a:endParaRPr>
              </a:p>
            </p:txBody>
          </p:sp>
          <p:grpSp>
            <p:nvGrpSpPr>
              <p:cNvPr id="4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67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8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9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0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1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2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3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4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5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6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7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8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79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0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1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2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3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4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5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6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7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8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89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5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30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1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2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3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4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5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6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7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8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39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0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1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2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3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4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5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6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7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8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49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0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1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2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3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4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5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6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7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8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59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0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1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2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3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4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5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66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  <p:grpSp>
            <p:nvGrpSpPr>
              <p:cNvPr id="6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24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5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7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8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9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>
                    <a:solidFill>
                      <a:prstClr val="black"/>
                    </a:solidFill>
                  </a:endParaRPr>
                </a:p>
              </p:txBody>
            </p:sp>
          </p:grpSp>
        </p:grpSp>
      </p:grp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prstClr val="white">
                  <a:lumMod val="50000"/>
                </a:prstClr>
              </a:solidFill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endParaRPr lang="de-DE" sz="1800" b="1" dirty="0">
              <a:solidFill>
                <a:prstClr val="white"/>
              </a:solidFill>
              <a:latin typeface="Calibri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pic>
        <p:nvPicPr>
          <p:cNvPr id="92" name="Grafik 91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93" name="Textfeld 92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prstClr val="black"/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prstClr val="black"/>
                </a:solidFill>
              </a:rPr>
              <a:t>Max Planck Institute for Human Development</a:t>
            </a:r>
            <a:endParaRPr lang="de-DE" sz="800" dirty="0" smtClean="0">
              <a:solidFill>
                <a:prstClr val="black"/>
              </a:solidFill>
            </a:endParaRPr>
          </a:p>
          <a:p>
            <a:endParaRPr lang="de-DE" dirty="0">
              <a:solidFill>
                <a:prstClr val="black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323528" y="1196752"/>
            <a:ext cx="882047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de-DE" dirty="0" smtClean="0">
                <a:solidFill>
                  <a:srgbClr val="1F497D"/>
                </a:solidFill>
              </a:rPr>
              <a:t>	</a:t>
            </a:r>
            <a:endParaRPr lang="de-DE" dirty="0" smtClean="0">
              <a:solidFill>
                <a:srgbClr val="800080"/>
              </a:solidFill>
            </a:endParaRPr>
          </a:p>
        </p:txBody>
      </p:sp>
      <p:pic>
        <p:nvPicPr>
          <p:cNvPr id="96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195736" y="30980"/>
            <a:ext cx="4176464" cy="991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7" name="Textfeld 96"/>
          <p:cNvSpPr txBox="1"/>
          <p:nvPr/>
        </p:nvSpPr>
        <p:spPr>
          <a:xfrm>
            <a:off x="1259632" y="1120044"/>
            <a:ext cx="6984776" cy="5539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sz="2800" dirty="0" smtClean="0">
              <a:solidFill>
                <a:srgbClr val="1F497D">
                  <a:lumMod val="60000"/>
                  <a:lumOff val="40000"/>
                </a:srgbClr>
              </a:solidFill>
            </a:endParaRPr>
          </a:p>
          <a:p>
            <a:pPr algn="ctr"/>
            <a:r>
              <a:rPr lang="en-US" sz="2800" dirty="0" err="1" smtClean="0">
                <a:solidFill>
                  <a:srgbClr val="1F497D"/>
                </a:solidFill>
              </a:rPr>
              <a:t>Vielen</a:t>
            </a:r>
            <a:r>
              <a:rPr lang="en-US" sz="2800" dirty="0" smtClean="0">
                <a:solidFill>
                  <a:srgbClr val="1F497D"/>
                </a:solidFill>
              </a:rPr>
              <a:t> Dank </a:t>
            </a:r>
            <a:r>
              <a:rPr lang="en-US" sz="2800" dirty="0" err="1" smtClean="0">
                <a:solidFill>
                  <a:srgbClr val="1F497D"/>
                </a:solidFill>
              </a:rPr>
              <a:t>für</a:t>
            </a:r>
            <a:r>
              <a:rPr lang="en-US" sz="2800" dirty="0" smtClean="0">
                <a:solidFill>
                  <a:srgbClr val="1F497D"/>
                </a:solidFill>
              </a:rPr>
              <a:t> die </a:t>
            </a:r>
            <a:r>
              <a:rPr lang="en-US" sz="2800" dirty="0" err="1" smtClean="0">
                <a:solidFill>
                  <a:srgbClr val="1F497D"/>
                </a:solidFill>
              </a:rPr>
              <a:t>Aufmerksamkeit</a:t>
            </a:r>
            <a:r>
              <a:rPr lang="en-US" sz="2800" dirty="0" smtClean="0">
                <a:solidFill>
                  <a:srgbClr val="1F497D"/>
                </a:solidFill>
              </a:rPr>
              <a:t>!</a:t>
            </a:r>
          </a:p>
          <a:p>
            <a:pPr algn="ctr"/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Thank you for your attention</a:t>
            </a:r>
          </a:p>
          <a:p>
            <a:pPr algn="ctr"/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Merci beaucoup pour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votre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attention</a:t>
            </a:r>
          </a:p>
          <a:p>
            <a:pPr algn="ctr"/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Σας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ευχαριστούμε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πολύ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για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την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υποστήριξή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σας</a:t>
            </a:r>
            <a:endParaRPr lang="en-US" sz="2800" dirty="0" smtClean="0">
              <a:solidFill>
                <a:srgbClr val="1F497D">
                  <a:lumMod val="60000"/>
                  <a:lumOff val="40000"/>
                </a:srgbClr>
              </a:solidFill>
            </a:endParaRPr>
          </a:p>
          <a:p>
            <a:pPr algn="ctr"/>
            <a:r>
              <a:rPr lang="de-DE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Ringraziamo</a:t>
            </a:r>
            <a:r>
              <a:rPr lang="de-DE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per la </a:t>
            </a:r>
            <a:r>
              <a:rPr lang="de-DE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cortese</a:t>
            </a:r>
            <a:r>
              <a:rPr lang="de-DE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de-DE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attenzione</a:t>
            </a:r>
            <a:endParaRPr lang="de-DE" sz="2800" dirty="0" smtClean="0">
              <a:solidFill>
                <a:srgbClr val="1F497D">
                  <a:lumMod val="60000"/>
                  <a:lumOff val="40000"/>
                </a:srgbClr>
              </a:solidFill>
            </a:endParaRPr>
          </a:p>
          <a:p>
            <a:pPr algn="ctr"/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Dziękujemy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za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uwagę</a:t>
            </a:r>
            <a:endParaRPr lang="de-DE" sz="2800" dirty="0" smtClean="0">
              <a:solidFill>
                <a:srgbClr val="1F497D">
                  <a:lumMod val="60000"/>
                  <a:lumOff val="40000"/>
                </a:srgbClr>
              </a:solidFill>
            </a:endParaRPr>
          </a:p>
          <a:p>
            <a:pPr algn="ctr"/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Muito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obrigado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pela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sua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atenção</a:t>
            </a:r>
            <a:endParaRPr lang="de-DE" sz="2800" dirty="0" smtClean="0">
              <a:solidFill>
                <a:srgbClr val="1F497D">
                  <a:lumMod val="60000"/>
                  <a:lumOff val="40000"/>
                </a:srgbClr>
              </a:solidFill>
            </a:endParaRPr>
          </a:p>
          <a:p>
            <a:pPr algn="ctr"/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Большое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спасибо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за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Ваше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внимание</a:t>
            </a:r>
            <a:endParaRPr lang="en-US" sz="2800" dirty="0" smtClean="0">
              <a:solidFill>
                <a:srgbClr val="1F497D">
                  <a:lumMod val="60000"/>
                  <a:lumOff val="40000"/>
                </a:srgbClr>
              </a:solidFill>
            </a:endParaRPr>
          </a:p>
          <a:p>
            <a:pPr algn="ctr"/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Muchas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gracias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para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su</a:t>
            </a:r>
            <a:r>
              <a:rPr lang="en-US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en-US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atención</a:t>
            </a:r>
            <a:endParaRPr lang="en-US" sz="2800" dirty="0" smtClean="0">
              <a:solidFill>
                <a:srgbClr val="1F497D">
                  <a:lumMod val="60000"/>
                  <a:lumOff val="40000"/>
                </a:srgbClr>
              </a:solidFill>
            </a:endParaRPr>
          </a:p>
          <a:p>
            <a:pPr algn="ctr"/>
            <a:r>
              <a:rPr lang="de-DE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Dikkatiniz</a:t>
            </a:r>
            <a:r>
              <a:rPr lang="de-DE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de-DE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için</a:t>
            </a:r>
            <a:r>
              <a:rPr lang="de-DE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de-DE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çok</a:t>
            </a:r>
            <a:r>
              <a:rPr lang="de-DE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de-DE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teşekür</a:t>
            </a:r>
            <a:r>
              <a:rPr lang="de-DE" sz="2800" dirty="0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 </a:t>
            </a:r>
            <a:r>
              <a:rPr lang="de-DE" sz="2800" dirty="0" err="1" smtClean="0">
                <a:solidFill>
                  <a:srgbClr val="1F497D">
                    <a:lumMod val="60000"/>
                    <a:lumOff val="40000"/>
                  </a:srgbClr>
                </a:solidFill>
              </a:rPr>
              <a:t>ederiz</a:t>
            </a:r>
            <a:endParaRPr lang="de-DE" sz="2800" dirty="0" smtClean="0">
              <a:solidFill>
                <a:srgbClr val="1F497D">
                  <a:lumMod val="60000"/>
                  <a:lumOff val="40000"/>
                </a:srgbClr>
              </a:solidFill>
            </a:endParaRPr>
          </a:p>
          <a:p>
            <a:endParaRPr lang="de-DE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9386688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  <a:solidFill>
            <a:srgbClr val="92D050"/>
          </a:solidFill>
        </p:grpSpPr>
        <p:sp>
          <p:nvSpPr>
            <p:cNvPr id="1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grpFill/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3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  <a:grpFill/>
          </p:grpSpPr>
          <p:sp>
            <p:nvSpPr>
              <p:cNvPr id="17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8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grpFill/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4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  <a:grpFill/>
            </p:grpSpPr>
            <p:sp>
              <p:nvSpPr>
                <p:cNvPr id="67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8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9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0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1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2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3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4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5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6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8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9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0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1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2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3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4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5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6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7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8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9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5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  <a:grpFill/>
            </p:grpSpPr>
            <p:sp>
              <p:nvSpPr>
                <p:cNvPr id="30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1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3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4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5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6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7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9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0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7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8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5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6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7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8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9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0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1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2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3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4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5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6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  <a:grpFill/>
            </p:grpSpPr>
            <p:sp>
              <p:nvSpPr>
                <p:cNvPr id="24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6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grpFill/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7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8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9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grpFill/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96</a:t>
            </a:fld>
            <a:endParaRPr lang="de-DE" sz="1800" b="1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pic>
        <p:nvPicPr>
          <p:cNvPr id="92" name="Grafik 91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93" name="Textfeld 92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>
                <a:solidFill>
                  <a:schemeClr val="bg1">
                    <a:lumMod val="95000"/>
                  </a:schemeClr>
                </a:solidFill>
              </a:rPr>
              <a:t>Max-Planck-Institut für Bildungsforschung</a:t>
            </a:r>
          </a:p>
          <a:p>
            <a:r>
              <a:rPr lang="en-US" sz="800" dirty="0" smtClean="0">
                <a:solidFill>
                  <a:schemeClr val="bg1">
                    <a:lumMod val="95000"/>
                  </a:schemeClr>
                </a:solidFill>
              </a:rPr>
              <a:t>Max Planck Institute for Human Development</a:t>
            </a:r>
            <a:endParaRPr lang="de-DE" sz="800" dirty="0" smtClean="0">
              <a:solidFill>
                <a:schemeClr val="bg1">
                  <a:lumMod val="95000"/>
                </a:schemeClr>
              </a:solidFill>
            </a:endParaRPr>
          </a:p>
          <a:p>
            <a:endParaRPr lang="de-DE" dirty="0"/>
          </a:p>
        </p:txBody>
      </p:sp>
      <p:sp>
        <p:nvSpPr>
          <p:cNvPr id="94" name="Textfeld 93"/>
          <p:cNvSpPr txBox="1"/>
          <p:nvPr/>
        </p:nvSpPr>
        <p:spPr>
          <a:xfrm>
            <a:off x="178473" y="2142560"/>
            <a:ext cx="882047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de-DE" sz="24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Vielen Dank für die Aufmerksamkeit!</a:t>
            </a:r>
            <a:endParaRPr lang="de-DE" sz="2400" dirty="0" smtClean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95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411760" y="4725144"/>
            <a:ext cx="4176464" cy="991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96" name="Gruppieren 13"/>
          <p:cNvGrpSpPr/>
          <p:nvPr/>
        </p:nvGrpSpPr>
        <p:grpSpPr>
          <a:xfrm>
            <a:off x="1619672" y="0"/>
            <a:ext cx="7565385" cy="1097280"/>
            <a:chOff x="1467272" y="0"/>
            <a:chExt cx="7676728" cy="1097280"/>
          </a:xfrm>
        </p:grpSpPr>
        <p:sp>
          <p:nvSpPr>
            <p:cNvPr id="97" name="Rectangle 4"/>
            <p:cNvSpPr>
              <a:spLocks noChangeArrowheads="1"/>
            </p:cNvSpPr>
            <p:nvPr/>
          </p:nvSpPr>
          <p:spPr bwMode="auto">
            <a:xfrm>
              <a:off x="1467272" y="0"/>
              <a:ext cx="7676728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98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99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0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01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102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148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9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0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1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2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3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4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5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6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7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8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59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0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1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2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3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4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5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6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7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8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69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70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03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111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2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3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4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5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6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7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8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9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0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1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2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3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4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5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6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7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8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29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0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1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2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3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4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5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6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7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8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39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0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1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2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3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4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5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6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47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104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105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6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7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8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09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110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7" name="Rechteck 6"/>
          <p:cNvSpPr/>
          <p:nvPr/>
        </p:nvSpPr>
        <p:spPr>
          <a:xfrm>
            <a:off x="2286000" y="3105835"/>
            <a:ext cx="4572000" cy="646331"/>
          </a:xfrm>
          <a:prstGeom prst="rect">
            <a:avLst/>
          </a:prstGeom>
        </p:spPr>
        <p:txBody>
          <a:bodyPr>
            <a:spAutoFit/>
          </a:bodyPr>
          <a:lstStyle/>
          <a:p>
            <a:r>
              <a:rPr lang="de-DE" dirty="0">
                <a:solidFill>
                  <a:srgbClr val="000000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EUROPA-Studie: Was leistet die Staatliche Europa-Schule Berlin? </a:t>
            </a:r>
            <a:endParaRPr lang="de-DE" dirty="0"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75407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rgbClr val="1F497D"/>
              </a:buClr>
              <a:defRPr/>
            </a:pPr>
            <a:endParaRPr lang="de-DE" dirty="0">
              <a:solidFill>
                <a:srgbClr val="1F497D"/>
              </a:solidFill>
            </a:endParaRPr>
          </a:p>
        </p:txBody>
      </p:sp>
      <p:sp>
        <p:nvSpPr>
          <p:cNvPr id="94" name="Textfeld 93"/>
          <p:cNvSpPr txBox="1"/>
          <p:nvPr/>
        </p:nvSpPr>
        <p:spPr>
          <a:xfrm>
            <a:off x="161764" y="1340768"/>
            <a:ext cx="8820472" cy="43858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+mj-lt"/>
              </a:rPr>
              <a:t>Zusammenfassung der Befunde der Europa-Studie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+mj-lt"/>
              </a:rPr>
              <a:t>Deutsch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+mj-lt"/>
              </a:rPr>
              <a:t>Nicht-Deutsche Partnersprache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+mj-lt"/>
              </a:rPr>
              <a:t>Sachfächer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+mj-lt"/>
              </a:rPr>
              <a:t>Integration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+mj-lt"/>
              </a:rPr>
              <a:t>Metaanalytische Befunde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de-DE" sz="2400" dirty="0" err="1" smtClean="0">
                <a:solidFill>
                  <a:prstClr val="black"/>
                </a:solidFill>
                <a:latin typeface="+mj-lt"/>
              </a:rPr>
              <a:t>One</a:t>
            </a:r>
            <a:r>
              <a:rPr lang="de-DE" sz="2400" dirty="0" smtClean="0">
                <a:solidFill>
                  <a:prstClr val="black"/>
                </a:solidFill>
                <a:latin typeface="+mj-lt"/>
              </a:rPr>
              <a:t>-Way Immersion</a:t>
            </a:r>
          </a:p>
          <a:p>
            <a:pPr marL="1257300" lvl="2" indent="-342900">
              <a:buFont typeface="Arial" panose="020B0604020202020204" pitchFamily="34" charset="0"/>
              <a:buChar char="•"/>
            </a:pPr>
            <a:r>
              <a:rPr lang="de-DE" sz="2400" dirty="0" err="1" smtClean="0">
                <a:solidFill>
                  <a:prstClr val="black"/>
                </a:solidFill>
                <a:latin typeface="+mj-lt"/>
              </a:rPr>
              <a:t>Two</a:t>
            </a:r>
            <a:r>
              <a:rPr lang="de-DE" sz="2400" dirty="0" smtClean="0">
                <a:solidFill>
                  <a:prstClr val="black"/>
                </a:solidFill>
                <a:latin typeface="+mj-lt"/>
              </a:rPr>
              <a:t>-Way-Immersion</a:t>
            </a:r>
          </a:p>
          <a:p>
            <a:pPr marL="800100" lvl="1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2400" dirty="0" smtClean="0">
                <a:solidFill>
                  <a:prstClr val="black"/>
                </a:solidFill>
                <a:latin typeface="+mj-lt"/>
              </a:rPr>
              <a:t>Ausblick</a:t>
            </a:r>
          </a:p>
          <a:p>
            <a:pPr lvl="1">
              <a:lnSpc>
                <a:spcPct val="150000"/>
              </a:lnSpc>
              <a:buFont typeface="Arial" pitchFamily="34" charset="0"/>
              <a:buChar char="•"/>
            </a:pPr>
            <a:endParaRPr lang="de-DE" dirty="0" smtClean="0">
              <a:solidFill>
                <a:prstClr val="black"/>
              </a:solidFill>
            </a:endParaRPr>
          </a:p>
        </p:txBody>
      </p:sp>
      <p:sp>
        <p:nvSpPr>
          <p:cNvPr id="84" name="Rectangle 3"/>
          <p:cNvSpPr>
            <a:spLocks noChangeArrowheads="1"/>
          </p:cNvSpPr>
          <p:nvPr/>
        </p:nvSpPr>
        <p:spPr bwMode="auto">
          <a:xfrm>
            <a:off x="0" y="0"/>
            <a:ext cx="9144000" cy="980728"/>
          </a:xfrm>
          <a:prstGeom prst="rect">
            <a:avLst/>
          </a:prstGeom>
          <a:solidFill>
            <a:srgbClr val="D9D9D9"/>
          </a:solidFill>
          <a:ln w="9525">
            <a:noFill/>
            <a:miter lim="800000"/>
            <a:headEnd/>
            <a:tailEnd/>
          </a:ln>
        </p:spPr>
        <p:txBody>
          <a:bodyPr wrap="none" anchor="ctr"/>
          <a:lstStyle/>
          <a:p>
            <a:pPr marL="627063"/>
            <a:r>
              <a:rPr lang="de-DE" sz="2800" b="1" dirty="0" smtClean="0">
                <a:latin typeface="Calibri" panose="020F0502020204030204" pitchFamily="34" charset="0"/>
                <a:cs typeface="Calibri" panose="020F0502020204030204" pitchFamily="34" charset="0"/>
              </a:rPr>
              <a:t>Einordnung der Befunde in die </a:t>
            </a:r>
            <a:r>
              <a:rPr lang="de-DE" sz="2800" b="1" dirty="0" err="1" smtClean="0">
                <a:latin typeface="Calibri" panose="020F0502020204030204" pitchFamily="34" charset="0"/>
                <a:cs typeface="Calibri" panose="020F0502020204030204" pitchFamily="34" charset="0"/>
              </a:rPr>
              <a:t>Bilingualismusforschung</a:t>
            </a:r>
            <a:endParaRPr lang="de-DE" dirty="0">
              <a:latin typeface="+mj-lt"/>
              <a:cs typeface="Tahoma" pitchFamily="34" charset="0"/>
            </a:endParaRPr>
          </a:p>
        </p:txBody>
      </p:sp>
      <p:sp>
        <p:nvSpPr>
          <p:cNvPr id="85" name="Foliennummernplatzhalter 5"/>
          <p:cNvSpPr txBox="1">
            <a:spLocks/>
          </p:cNvSpPr>
          <p:nvPr/>
        </p:nvSpPr>
        <p:spPr bwMode="auto">
          <a:xfrm>
            <a:off x="8059792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fld id="{E8CD9597-952D-4128-9BED-7E2D73765653}" type="slidenum">
              <a:rPr lang="de-DE" sz="1800" b="1" smtClean="0">
                <a:latin typeface="+mn-lt"/>
                <a:ea typeface="Verdana" pitchFamily="34" charset="0"/>
                <a:cs typeface="Verdana" pitchFamily="34" charset="0"/>
              </a:rPr>
              <a:pPr algn="r"/>
              <a:t>97</a:t>
            </a:fld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74617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uppieren 13"/>
          <p:cNvGrpSpPr/>
          <p:nvPr/>
        </p:nvGrpSpPr>
        <p:grpSpPr>
          <a:xfrm>
            <a:off x="0" y="0"/>
            <a:ext cx="9144000" cy="1097280"/>
            <a:chOff x="0" y="0"/>
            <a:chExt cx="9144000" cy="1097280"/>
          </a:xfrm>
        </p:grpSpPr>
        <p:sp>
          <p:nvSpPr>
            <p:cNvPr id="15" name="Rectangle 4"/>
            <p:cNvSpPr>
              <a:spLocks noChangeArrowheads="1"/>
            </p:cNvSpPr>
            <p:nvPr/>
          </p:nvSpPr>
          <p:spPr bwMode="auto">
            <a:xfrm>
              <a:off x="0" y="0"/>
              <a:ext cx="9144000" cy="1097280"/>
            </a:xfrm>
            <a:prstGeom prst="rect">
              <a:avLst/>
            </a:prstGeom>
            <a:solidFill>
              <a:srgbClr val="92D050"/>
            </a:solidFill>
            <a:ln w="9525">
              <a:noFill/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de-DE"/>
            </a:p>
          </p:txBody>
        </p:sp>
        <p:grpSp>
          <p:nvGrpSpPr>
            <p:cNvPr id="3" name="Group 707"/>
            <p:cNvGrpSpPr>
              <a:grpSpLocks noChangeAspect="1"/>
            </p:cNvGrpSpPr>
            <p:nvPr/>
          </p:nvGrpSpPr>
          <p:grpSpPr bwMode="auto">
            <a:xfrm>
              <a:off x="6948264" y="0"/>
              <a:ext cx="2194560" cy="1097280"/>
              <a:chOff x="226" y="226"/>
              <a:chExt cx="4081" cy="2041"/>
            </a:xfrm>
          </p:grpSpPr>
          <p:sp>
            <p:nvSpPr>
              <p:cNvPr id="17" name="Rectangle 708"/>
              <p:cNvSpPr>
                <a:spLocks noChangeAspect="1" noChangeArrowheads="1"/>
              </p:cNvSpPr>
              <p:nvPr/>
            </p:nvSpPr>
            <p:spPr bwMode="auto">
              <a:xfrm>
                <a:off x="226" y="906"/>
                <a:ext cx="4081" cy="1361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18" name="Rectangle 709"/>
              <p:cNvSpPr>
                <a:spLocks noChangeAspect="1" noChangeArrowheads="1"/>
              </p:cNvSpPr>
              <p:nvPr/>
            </p:nvSpPr>
            <p:spPr bwMode="auto">
              <a:xfrm>
                <a:off x="249" y="1598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sp>
            <p:nvSpPr>
              <p:cNvPr id="20" name="Rectangle 710"/>
              <p:cNvSpPr>
                <a:spLocks noChangeAspect="1" noChangeArrowheads="1"/>
              </p:cNvSpPr>
              <p:nvPr/>
            </p:nvSpPr>
            <p:spPr bwMode="auto">
              <a:xfrm>
                <a:off x="249" y="929"/>
                <a:ext cx="4035" cy="646"/>
              </a:xfrm>
              <a:prstGeom prst="rect">
                <a:avLst/>
              </a:prstGeom>
              <a:solidFill>
                <a:srgbClr val="FFFFF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/>
              <a:lstStyle/>
              <a:p>
                <a:endParaRPr lang="de-DE"/>
              </a:p>
            </p:txBody>
          </p:sp>
          <p:grpSp>
            <p:nvGrpSpPr>
              <p:cNvPr id="4" name="Group 711"/>
              <p:cNvGrpSpPr>
                <a:grpSpLocks noChangeAspect="1"/>
              </p:cNvGrpSpPr>
              <p:nvPr/>
            </p:nvGrpSpPr>
            <p:grpSpPr bwMode="auto">
              <a:xfrm>
                <a:off x="317" y="1980"/>
                <a:ext cx="2682" cy="208"/>
                <a:chOff x="317" y="1980"/>
                <a:chExt cx="2682" cy="208"/>
              </a:xfrm>
            </p:grpSpPr>
            <p:sp>
              <p:nvSpPr>
                <p:cNvPr id="67" name="Freeform 712"/>
                <p:cNvSpPr>
                  <a:spLocks noChangeAspect="1" noEditPoints="1"/>
                </p:cNvSpPr>
                <p:nvPr/>
              </p:nvSpPr>
              <p:spPr bwMode="auto">
                <a:xfrm>
                  <a:off x="317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6" y="173"/>
                    </a:cxn>
                    <a:cxn ang="0">
                      <a:pos x="438" y="135"/>
                    </a:cxn>
                    <a:cxn ang="0">
                      <a:pos x="425" y="100"/>
                    </a:cxn>
                    <a:cxn ang="0">
                      <a:pos x="403" y="69"/>
                    </a:cxn>
                    <a:cxn ang="0">
                      <a:pos x="377" y="43"/>
                    </a:cxn>
                    <a:cxn ang="0">
                      <a:pos x="345" y="22"/>
                    </a:cxn>
                    <a:cxn ang="0">
                      <a:pos x="307" y="8"/>
                    </a:cxn>
                    <a:cxn ang="0">
                      <a:pos x="265" y="1"/>
                    </a:cxn>
                    <a:cxn ang="0">
                      <a:pos x="0" y="0"/>
                    </a:cxn>
                    <a:cxn ang="0">
                      <a:pos x="97" y="638"/>
                    </a:cxn>
                    <a:cxn ang="0">
                      <a:pos x="242" y="388"/>
                    </a:cxn>
                    <a:cxn ang="0">
                      <a:pos x="287" y="384"/>
                    </a:cxn>
                    <a:cxn ang="0">
                      <a:pos x="327" y="372"/>
                    </a:cxn>
                    <a:cxn ang="0">
                      <a:pos x="361" y="355"/>
                    </a:cxn>
                    <a:cxn ang="0">
                      <a:pos x="391" y="333"/>
                    </a:cxn>
                    <a:cxn ang="0">
                      <a:pos x="414" y="304"/>
                    </a:cxn>
                    <a:cxn ang="0">
                      <a:pos x="432" y="271"/>
                    </a:cxn>
                    <a:cxn ang="0">
                      <a:pos x="443" y="234"/>
                    </a:cxn>
                    <a:cxn ang="0">
                      <a:pos x="446" y="194"/>
                    </a:cxn>
                    <a:cxn ang="0">
                      <a:pos x="349" y="206"/>
                    </a:cxn>
                    <a:cxn ang="0">
                      <a:pos x="345" y="229"/>
                    </a:cxn>
                    <a:cxn ang="0">
                      <a:pos x="337" y="248"/>
                    </a:cxn>
                    <a:cxn ang="0">
                      <a:pos x="326" y="264"/>
                    </a:cxn>
                    <a:cxn ang="0">
                      <a:pos x="310" y="279"/>
                    </a:cxn>
                    <a:cxn ang="0">
                      <a:pos x="293" y="289"/>
                    </a:cxn>
                    <a:cxn ang="0">
                      <a:pos x="273" y="296"/>
                    </a:cxn>
                    <a:cxn ang="0">
                      <a:pos x="249" y="299"/>
                    </a:cxn>
                    <a:cxn ang="0">
                      <a:pos x="97" y="300"/>
                    </a:cxn>
                    <a:cxn ang="0">
                      <a:pos x="237" y="87"/>
                    </a:cxn>
                    <a:cxn ang="0">
                      <a:pos x="261" y="89"/>
                    </a:cxn>
                    <a:cxn ang="0">
                      <a:pos x="283" y="95"/>
                    </a:cxn>
                    <a:cxn ang="0">
                      <a:pos x="302" y="103"/>
                    </a:cxn>
                    <a:cxn ang="0">
                      <a:pos x="319" y="115"/>
                    </a:cxn>
                    <a:cxn ang="0">
                      <a:pos x="332" y="131"/>
                    </a:cxn>
                    <a:cxn ang="0">
                      <a:pos x="342" y="149"/>
                    </a:cxn>
                    <a:cxn ang="0">
                      <a:pos x="348" y="170"/>
                    </a:cxn>
                    <a:cxn ang="0">
                      <a:pos x="350" y="194"/>
                    </a:cxn>
                  </a:cxnLst>
                  <a:rect l="0" t="0" r="r" b="b"/>
                  <a:pathLst>
                    <a:path w="446" h="638">
                      <a:moveTo>
                        <a:pt x="446" y="194"/>
                      </a:moveTo>
                      <a:lnTo>
                        <a:pt x="446" y="173"/>
                      </a:lnTo>
                      <a:lnTo>
                        <a:pt x="443" y="154"/>
                      </a:lnTo>
                      <a:lnTo>
                        <a:pt x="438" y="135"/>
                      </a:lnTo>
                      <a:lnTo>
                        <a:pt x="432" y="116"/>
                      </a:lnTo>
                      <a:lnTo>
                        <a:pt x="425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1" y="55"/>
                      </a:lnTo>
                      <a:lnTo>
                        <a:pt x="377" y="43"/>
                      </a:lnTo>
                      <a:lnTo>
                        <a:pt x="361" y="33"/>
                      </a:lnTo>
                      <a:lnTo>
                        <a:pt x="345" y="22"/>
                      </a:lnTo>
                      <a:lnTo>
                        <a:pt x="327" y="15"/>
                      </a:lnTo>
                      <a:lnTo>
                        <a:pt x="307" y="8"/>
                      </a:lnTo>
                      <a:lnTo>
                        <a:pt x="287" y="4"/>
                      </a:lnTo>
                      <a:lnTo>
                        <a:pt x="265" y="1"/>
                      </a:lnTo>
                      <a:lnTo>
                        <a:pt x="24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388"/>
                      </a:lnTo>
                      <a:lnTo>
                        <a:pt x="242" y="388"/>
                      </a:lnTo>
                      <a:lnTo>
                        <a:pt x="265" y="387"/>
                      </a:lnTo>
                      <a:lnTo>
                        <a:pt x="287" y="384"/>
                      </a:lnTo>
                      <a:lnTo>
                        <a:pt x="307" y="379"/>
                      </a:lnTo>
                      <a:lnTo>
                        <a:pt x="327" y="372"/>
                      </a:lnTo>
                      <a:lnTo>
                        <a:pt x="345" y="365"/>
                      </a:lnTo>
                      <a:lnTo>
                        <a:pt x="361" y="355"/>
                      </a:lnTo>
                      <a:lnTo>
                        <a:pt x="377" y="345"/>
                      </a:lnTo>
                      <a:lnTo>
                        <a:pt x="391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5" y="288"/>
                      </a:lnTo>
                      <a:lnTo>
                        <a:pt x="432" y="271"/>
                      </a:lnTo>
                      <a:lnTo>
                        <a:pt x="438" y="253"/>
                      </a:lnTo>
                      <a:lnTo>
                        <a:pt x="443" y="234"/>
                      </a:lnTo>
                      <a:lnTo>
                        <a:pt x="446" y="214"/>
                      </a:lnTo>
                      <a:lnTo>
                        <a:pt x="446" y="194"/>
                      </a:lnTo>
                      <a:close/>
                      <a:moveTo>
                        <a:pt x="350" y="194"/>
                      </a:moveTo>
                      <a:lnTo>
                        <a:pt x="349" y="206"/>
                      </a:lnTo>
                      <a:lnTo>
                        <a:pt x="348" y="217"/>
                      </a:lnTo>
                      <a:lnTo>
                        <a:pt x="345" y="229"/>
                      </a:lnTo>
                      <a:lnTo>
                        <a:pt x="342" y="239"/>
                      </a:lnTo>
                      <a:lnTo>
                        <a:pt x="337" y="248"/>
                      </a:lnTo>
                      <a:lnTo>
                        <a:pt x="332" y="257"/>
                      </a:lnTo>
                      <a:lnTo>
                        <a:pt x="326" y="264"/>
                      </a:lnTo>
                      <a:lnTo>
                        <a:pt x="319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3" y="289"/>
                      </a:lnTo>
                      <a:lnTo>
                        <a:pt x="283" y="293"/>
                      </a:lnTo>
                      <a:lnTo>
                        <a:pt x="273" y="296"/>
                      </a:lnTo>
                      <a:lnTo>
                        <a:pt x="261" y="298"/>
                      </a:lnTo>
                      <a:lnTo>
                        <a:pt x="249" y="299"/>
                      </a:lnTo>
                      <a:lnTo>
                        <a:pt x="237" y="300"/>
                      </a:lnTo>
                      <a:lnTo>
                        <a:pt x="97" y="300"/>
                      </a:lnTo>
                      <a:lnTo>
                        <a:pt x="97" y="87"/>
                      </a:lnTo>
                      <a:lnTo>
                        <a:pt x="237" y="87"/>
                      </a:lnTo>
                      <a:lnTo>
                        <a:pt x="249" y="88"/>
                      </a:lnTo>
                      <a:lnTo>
                        <a:pt x="261" y="89"/>
                      </a:lnTo>
                      <a:lnTo>
                        <a:pt x="273" y="91"/>
                      </a:lnTo>
                      <a:lnTo>
                        <a:pt x="283" y="95"/>
                      </a:lnTo>
                      <a:lnTo>
                        <a:pt x="293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9" y="115"/>
                      </a:lnTo>
                      <a:lnTo>
                        <a:pt x="326" y="122"/>
                      </a:lnTo>
                      <a:lnTo>
                        <a:pt x="332" y="131"/>
                      </a:lnTo>
                      <a:lnTo>
                        <a:pt x="337" y="140"/>
                      </a:lnTo>
                      <a:lnTo>
                        <a:pt x="342" y="149"/>
                      </a:lnTo>
                      <a:lnTo>
                        <a:pt x="345" y="159"/>
                      </a:lnTo>
                      <a:lnTo>
                        <a:pt x="348" y="170"/>
                      </a:lnTo>
                      <a:lnTo>
                        <a:pt x="349" y="182"/>
                      </a:lnTo>
                      <a:lnTo>
                        <a:pt x="350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8" name="Freeform 713"/>
                <p:cNvSpPr>
                  <a:spLocks noChangeAspect="1"/>
                </p:cNvSpPr>
                <p:nvPr/>
              </p:nvSpPr>
              <p:spPr bwMode="auto">
                <a:xfrm>
                  <a:off x="442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7"/>
                    </a:cxn>
                    <a:cxn ang="0">
                      <a:pos x="344" y="229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4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4"/>
                    </a:cxn>
                    <a:cxn ang="0">
                      <a:pos x="113" y="116"/>
                    </a:cxn>
                    <a:cxn ang="0">
                      <a:pos x="123" y="101"/>
                    </a:cxn>
                    <a:cxn ang="0">
                      <a:pos x="137" y="88"/>
                    </a:cxn>
                    <a:cxn ang="0">
                      <a:pos x="157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8" y="87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3"/>
                    </a:cxn>
                    <a:cxn ang="0">
                      <a:pos x="288" y="12"/>
                    </a:cxn>
                    <a:cxn ang="0">
                      <a:pos x="218" y="1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3" y="35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4" y="153"/>
                    </a:cxn>
                    <a:cxn ang="0">
                      <a:pos x="32" y="190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7" y="276"/>
                    </a:cxn>
                    <a:cxn ang="0">
                      <a:pos x="273" y="283"/>
                    </a:cxn>
                    <a:cxn ang="0">
                      <a:pos x="283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1"/>
                    </a:cxn>
                    <a:cxn ang="0">
                      <a:pos x="191" y="386"/>
                    </a:cxn>
                    <a:cxn ang="0">
                      <a:pos x="140" y="381"/>
                    </a:cxn>
                    <a:cxn ang="0">
                      <a:pos x="106" y="371"/>
                    </a:cxn>
                    <a:cxn ang="0">
                      <a:pos x="82" y="358"/>
                    </a:cxn>
                    <a:cxn ang="0">
                      <a:pos x="60" y="339"/>
                    </a:cxn>
                    <a:cxn ang="0">
                      <a:pos x="21" y="417"/>
                    </a:cxn>
                    <a:cxn ang="0">
                      <a:pos x="53" y="437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8" y="445"/>
                    </a:cxn>
                    <a:cxn ang="0">
                      <a:pos x="338" y="419"/>
                    </a:cxn>
                    <a:cxn ang="0">
                      <a:pos x="365" y="383"/>
                    </a:cxn>
                    <a:cxn ang="0">
                      <a:pos x="380" y="337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7"/>
                      </a:lnTo>
                      <a:lnTo>
                        <a:pt x="359" y="247"/>
                      </a:lnTo>
                      <a:lnTo>
                        <a:pt x="352" y="237"/>
                      </a:lnTo>
                      <a:lnTo>
                        <a:pt x="344" y="229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5"/>
                      </a:lnTo>
                      <a:lnTo>
                        <a:pt x="245" y="192"/>
                      </a:lnTo>
                      <a:lnTo>
                        <a:pt x="174" y="186"/>
                      </a:lnTo>
                      <a:lnTo>
                        <a:pt x="156" y="183"/>
                      </a:lnTo>
                      <a:lnTo>
                        <a:pt x="143" y="180"/>
                      </a:lnTo>
                      <a:lnTo>
                        <a:pt x="137" y="177"/>
                      </a:lnTo>
                      <a:lnTo>
                        <a:pt x="132" y="175"/>
                      </a:lnTo>
                      <a:lnTo>
                        <a:pt x="128" y="172"/>
                      </a:lnTo>
                      <a:lnTo>
                        <a:pt x="124" y="168"/>
                      </a:lnTo>
                      <a:lnTo>
                        <a:pt x="121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3"/>
                      </a:lnTo>
                      <a:lnTo>
                        <a:pt x="110" y="134"/>
                      </a:lnTo>
                      <a:lnTo>
                        <a:pt x="110" y="128"/>
                      </a:lnTo>
                      <a:lnTo>
                        <a:pt x="111" y="122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3" y="101"/>
                      </a:lnTo>
                      <a:lnTo>
                        <a:pt x="127" y="97"/>
                      </a:lnTo>
                      <a:lnTo>
                        <a:pt x="131" y="92"/>
                      </a:lnTo>
                      <a:lnTo>
                        <a:pt x="137" y="88"/>
                      </a:lnTo>
                      <a:lnTo>
                        <a:pt x="143" y="85"/>
                      </a:lnTo>
                      <a:lnTo>
                        <a:pt x="149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6"/>
                      </a:lnTo>
                      <a:lnTo>
                        <a:pt x="209" y="76"/>
                      </a:lnTo>
                      <a:lnTo>
                        <a:pt x="225" y="77"/>
                      </a:lnTo>
                      <a:lnTo>
                        <a:pt x="240" y="80"/>
                      </a:lnTo>
                      <a:lnTo>
                        <a:pt x="254" y="83"/>
                      </a:lnTo>
                      <a:lnTo>
                        <a:pt x="268" y="87"/>
                      </a:lnTo>
                      <a:lnTo>
                        <a:pt x="282" y="93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8" y="23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2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8" y="1"/>
                      </a:lnTo>
                      <a:lnTo>
                        <a:pt x="194" y="0"/>
                      </a:lnTo>
                      <a:lnTo>
                        <a:pt x="177" y="1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7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3" y="35"/>
                      </a:lnTo>
                      <a:lnTo>
                        <a:pt x="61" y="46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1" y="92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8"/>
                      </a:lnTo>
                      <a:lnTo>
                        <a:pt x="24" y="153"/>
                      </a:lnTo>
                      <a:lnTo>
                        <a:pt x="25" y="167"/>
                      </a:lnTo>
                      <a:lnTo>
                        <a:pt x="28" y="179"/>
                      </a:lnTo>
                      <a:lnTo>
                        <a:pt x="32" y="190"/>
                      </a:lnTo>
                      <a:lnTo>
                        <a:pt x="37" y="202"/>
                      </a:lnTo>
                      <a:lnTo>
                        <a:pt x="43" y="212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5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7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30" y="270"/>
                      </a:lnTo>
                      <a:lnTo>
                        <a:pt x="245" y="272"/>
                      </a:lnTo>
                      <a:lnTo>
                        <a:pt x="257" y="276"/>
                      </a:lnTo>
                      <a:lnTo>
                        <a:pt x="263" y="278"/>
                      </a:lnTo>
                      <a:lnTo>
                        <a:pt x="268" y="281"/>
                      </a:lnTo>
                      <a:lnTo>
                        <a:pt x="273" y="283"/>
                      </a:lnTo>
                      <a:lnTo>
                        <a:pt x="277" y="287"/>
                      </a:lnTo>
                      <a:lnTo>
                        <a:pt x="280" y="290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4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2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1"/>
                      </a:lnTo>
                      <a:lnTo>
                        <a:pt x="230" y="383"/>
                      </a:lnTo>
                      <a:lnTo>
                        <a:pt x="211" y="385"/>
                      </a:lnTo>
                      <a:lnTo>
                        <a:pt x="191" y="386"/>
                      </a:lnTo>
                      <a:lnTo>
                        <a:pt x="175" y="386"/>
                      </a:lnTo>
                      <a:lnTo>
                        <a:pt x="157" y="384"/>
                      </a:lnTo>
                      <a:lnTo>
                        <a:pt x="140" y="381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3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7" y="346"/>
                      </a:lnTo>
                      <a:lnTo>
                        <a:pt x="60" y="339"/>
                      </a:lnTo>
                      <a:lnTo>
                        <a:pt x="0" y="400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7"/>
                      </a:lnTo>
                      <a:lnTo>
                        <a:pt x="64" y="444"/>
                      </a:lnTo>
                      <a:lnTo>
                        <a:pt x="77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1" y="463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5"/>
                      </a:lnTo>
                      <a:lnTo>
                        <a:pt x="313" y="436"/>
                      </a:lnTo>
                      <a:lnTo>
                        <a:pt x="327" y="428"/>
                      </a:lnTo>
                      <a:lnTo>
                        <a:pt x="338" y="419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5" y="383"/>
                      </a:lnTo>
                      <a:lnTo>
                        <a:pt x="372" y="369"/>
                      </a:lnTo>
                      <a:lnTo>
                        <a:pt x="377" y="354"/>
                      </a:lnTo>
                      <a:lnTo>
                        <a:pt x="380" y="337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9" name="Freeform 714"/>
                <p:cNvSpPr>
                  <a:spLocks noChangeAspect="1"/>
                </p:cNvSpPr>
                <p:nvPr/>
              </p:nvSpPr>
              <p:spPr bwMode="auto">
                <a:xfrm>
                  <a:off x="548" y="2027"/>
                  <a:ext cx="103" cy="158"/>
                </a:xfrm>
                <a:custGeom>
                  <a:avLst/>
                  <a:gdLst/>
                  <a:ahLst/>
                  <a:cxnLst>
                    <a:cxn ang="0">
                      <a:pos x="409" y="0"/>
                    </a:cxn>
                    <a:cxn ang="0">
                      <a:pos x="311" y="0"/>
                    </a:cxn>
                    <a:cxn ang="0">
                      <a:pos x="205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59" y="432"/>
                    </a:cxn>
                    <a:cxn ang="0">
                      <a:pos x="133" y="504"/>
                    </a:cxn>
                    <a:cxn ang="0">
                      <a:pos x="128" y="516"/>
                    </a:cxn>
                    <a:cxn ang="0">
                      <a:pos x="123" y="526"/>
                    </a:cxn>
                    <a:cxn ang="0">
                      <a:pos x="117" y="535"/>
                    </a:cxn>
                    <a:cxn ang="0">
                      <a:pos x="110" y="542"/>
                    </a:cxn>
                    <a:cxn ang="0">
                      <a:pos x="102" y="547"/>
                    </a:cxn>
                    <a:cxn ang="0">
                      <a:pos x="92" y="550"/>
                    </a:cxn>
                    <a:cxn ang="0">
                      <a:pos x="81" y="552"/>
                    </a:cxn>
                    <a:cxn ang="0">
                      <a:pos x="68" y="552"/>
                    </a:cxn>
                    <a:cxn ang="0">
                      <a:pos x="44" y="552"/>
                    </a:cxn>
                    <a:cxn ang="0">
                      <a:pos x="44" y="634"/>
                    </a:cxn>
                    <a:cxn ang="0">
                      <a:pos x="81" y="634"/>
                    </a:cxn>
                    <a:cxn ang="0">
                      <a:pos x="94" y="634"/>
                    </a:cxn>
                    <a:cxn ang="0">
                      <a:pos x="107" y="632"/>
                    </a:cxn>
                    <a:cxn ang="0">
                      <a:pos x="120" y="630"/>
                    </a:cxn>
                    <a:cxn ang="0">
                      <a:pos x="131" y="627"/>
                    </a:cxn>
                    <a:cxn ang="0">
                      <a:pos x="143" y="623"/>
                    </a:cxn>
                    <a:cxn ang="0">
                      <a:pos x="155" y="617"/>
                    </a:cxn>
                    <a:cxn ang="0">
                      <a:pos x="165" y="610"/>
                    </a:cxn>
                    <a:cxn ang="0">
                      <a:pos x="174" y="602"/>
                    </a:cxn>
                    <a:cxn ang="0">
                      <a:pos x="179" y="596"/>
                    </a:cxn>
                    <a:cxn ang="0">
                      <a:pos x="184" y="591"/>
                    </a:cxn>
                    <a:cxn ang="0">
                      <a:pos x="188" y="584"/>
                    </a:cxn>
                    <a:cxn ang="0">
                      <a:pos x="192" y="577"/>
                    </a:cxn>
                    <a:cxn ang="0">
                      <a:pos x="197" y="570"/>
                    </a:cxn>
                    <a:cxn ang="0">
                      <a:pos x="201" y="562"/>
                    </a:cxn>
                    <a:cxn ang="0">
                      <a:pos x="205" y="554"/>
                    </a:cxn>
                    <a:cxn ang="0">
                      <a:pos x="208" y="545"/>
                    </a:cxn>
                    <a:cxn ang="0">
                      <a:pos x="409" y="0"/>
                    </a:cxn>
                  </a:cxnLst>
                  <a:rect l="0" t="0" r="r" b="b"/>
                  <a:pathLst>
                    <a:path w="409" h="634">
                      <a:moveTo>
                        <a:pt x="409" y="0"/>
                      </a:moveTo>
                      <a:lnTo>
                        <a:pt x="311" y="0"/>
                      </a:lnTo>
                      <a:lnTo>
                        <a:pt x="205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59" y="432"/>
                      </a:lnTo>
                      <a:lnTo>
                        <a:pt x="133" y="504"/>
                      </a:lnTo>
                      <a:lnTo>
                        <a:pt x="128" y="516"/>
                      </a:lnTo>
                      <a:lnTo>
                        <a:pt x="123" y="526"/>
                      </a:lnTo>
                      <a:lnTo>
                        <a:pt x="117" y="535"/>
                      </a:lnTo>
                      <a:lnTo>
                        <a:pt x="110" y="542"/>
                      </a:lnTo>
                      <a:lnTo>
                        <a:pt x="102" y="547"/>
                      </a:lnTo>
                      <a:lnTo>
                        <a:pt x="92" y="550"/>
                      </a:lnTo>
                      <a:lnTo>
                        <a:pt x="81" y="552"/>
                      </a:lnTo>
                      <a:lnTo>
                        <a:pt x="68" y="552"/>
                      </a:lnTo>
                      <a:lnTo>
                        <a:pt x="44" y="552"/>
                      </a:lnTo>
                      <a:lnTo>
                        <a:pt x="44" y="634"/>
                      </a:lnTo>
                      <a:lnTo>
                        <a:pt x="81" y="634"/>
                      </a:lnTo>
                      <a:lnTo>
                        <a:pt x="94" y="634"/>
                      </a:lnTo>
                      <a:lnTo>
                        <a:pt x="107" y="632"/>
                      </a:lnTo>
                      <a:lnTo>
                        <a:pt x="120" y="630"/>
                      </a:lnTo>
                      <a:lnTo>
                        <a:pt x="131" y="627"/>
                      </a:lnTo>
                      <a:lnTo>
                        <a:pt x="143" y="623"/>
                      </a:lnTo>
                      <a:lnTo>
                        <a:pt x="155" y="617"/>
                      </a:lnTo>
                      <a:lnTo>
                        <a:pt x="165" y="610"/>
                      </a:lnTo>
                      <a:lnTo>
                        <a:pt x="174" y="602"/>
                      </a:lnTo>
                      <a:lnTo>
                        <a:pt x="179" y="596"/>
                      </a:lnTo>
                      <a:lnTo>
                        <a:pt x="184" y="591"/>
                      </a:lnTo>
                      <a:lnTo>
                        <a:pt x="188" y="584"/>
                      </a:lnTo>
                      <a:lnTo>
                        <a:pt x="192" y="577"/>
                      </a:lnTo>
                      <a:lnTo>
                        <a:pt x="197" y="570"/>
                      </a:lnTo>
                      <a:lnTo>
                        <a:pt x="201" y="562"/>
                      </a:lnTo>
                      <a:lnTo>
                        <a:pt x="205" y="554"/>
                      </a:lnTo>
                      <a:lnTo>
                        <a:pt x="208" y="545"/>
                      </a:lnTo>
                      <a:lnTo>
                        <a:pt x="409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0" name="Freeform 715"/>
                <p:cNvSpPr>
                  <a:spLocks noChangeAspect="1"/>
                </p:cNvSpPr>
                <p:nvPr/>
              </p:nvSpPr>
              <p:spPr bwMode="auto">
                <a:xfrm>
                  <a:off x="662" y="2025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8" y="340"/>
                    </a:cxn>
                    <a:cxn ang="0">
                      <a:pos x="268" y="360"/>
                    </a:cxn>
                    <a:cxn ang="0">
                      <a:pos x="248" y="373"/>
                    </a:cxn>
                    <a:cxn ang="0">
                      <a:pos x="226" y="381"/>
                    </a:cxn>
                    <a:cxn ang="0">
                      <a:pos x="202" y="383"/>
                    </a:cxn>
                    <a:cxn ang="0">
                      <a:pos x="176" y="380"/>
                    </a:cxn>
                    <a:cxn ang="0">
                      <a:pos x="154" y="373"/>
                    </a:cxn>
                    <a:cxn ang="0">
                      <a:pos x="134" y="360"/>
                    </a:cxn>
                    <a:cxn ang="0">
                      <a:pos x="118" y="342"/>
                    </a:cxn>
                    <a:cxn ang="0">
                      <a:pos x="105" y="322"/>
                    </a:cxn>
                    <a:cxn ang="0">
                      <a:pos x="97" y="298"/>
                    </a:cxn>
                    <a:cxn ang="0">
                      <a:pos x="92" y="268"/>
                    </a:cxn>
                    <a:cxn ang="0">
                      <a:pos x="90" y="231"/>
                    </a:cxn>
                    <a:cxn ang="0">
                      <a:pos x="92" y="196"/>
                    </a:cxn>
                    <a:cxn ang="0">
                      <a:pos x="97" y="166"/>
                    </a:cxn>
                    <a:cxn ang="0">
                      <a:pos x="105" y="141"/>
                    </a:cxn>
                    <a:cxn ang="0">
                      <a:pos x="118" y="121"/>
                    </a:cxn>
                    <a:cxn ang="0">
                      <a:pos x="134" y="105"/>
                    </a:cxn>
                    <a:cxn ang="0">
                      <a:pos x="154" y="91"/>
                    </a:cxn>
                    <a:cxn ang="0">
                      <a:pos x="176" y="84"/>
                    </a:cxn>
                    <a:cxn ang="0">
                      <a:pos x="202" y="81"/>
                    </a:cxn>
                    <a:cxn ang="0">
                      <a:pos x="226" y="83"/>
                    </a:cxn>
                    <a:cxn ang="0">
                      <a:pos x="248" y="90"/>
                    </a:cxn>
                    <a:cxn ang="0">
                      <a:pos x="268" y="105"/>
                    </a:cxn>
                    <a:cxn ang="0">
                      <a:pos x="288" y="124"/>
                    </a:cxn>
                    <a:cxn ang="0">
                      <a:pos x="335" y="48"/>
                    </a:cxn>
                    <a:cxn ang="0">
                      <a:pos x="310" y="28"/>
                    </a:cxn>
                    <a:cxn ang="0">
                      <a:pos x="292" y="18"/>
                    </a:cxn>
                    <a:cxn ang="0">
                      <a:pos x="275" y="11"/>
                    </a:cxn>
                    <a:cxn ang="0">
                      <a:pos x="256" y="5"/>
                    </a:cxn>
                    <a:cxn ang="0">
                      <a:pos x="224" y="1"/>
                    </a:cxn>
                    <a:cxn ang="0">
                      <a:pos x="182" y="1"/>
                    </a:cxn>
                    <a:cxn ang="0">
                      <a:pos x="145" y="7"/>
                    </a:cxn>
                    <a:cxn ang="0">
                      <a:pos x="110" y="19"/>
                    </a:cxn>
                    <a:cxn ang="0">
                      <a:pos x="84" y="33"/>
                    </a:cxn>
                    <a:cxn ang="0">
                      <a:pos x="69" y="46"/>
                    </a:cxn>
                    <a:cxn ang="0">
                      <a:pos x="55" y="59"/>
                    </a:cxn>
                    <a:cxn ang="0">
                      <a:pos x="42" y="75"/>
                    </a:cxn>
                    <a:cxn ang="0">
                      <a:pos x="31" y="92"/>
                    </a:cxn>
                    <a:cxn ang="0">
                      <a:pos x="21" y="113"/>
                    </a:cxn>
                    <a:cxn ang="0">
                      <a:pos x="13" y="135"/>
                    </a:cxn>
                    <a:cxn ang="0">
                      <a:pos x="6" y="160"/>
                    </a:cxn>
                    <a:cxn ang="0">
                      <a:pos x="2" y="186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7"/>
                    </a:cxn>
                    <a:cxn ang="0">
                      <a:pos x="6" y="304"/>
                    </a:cxn>
                    <a:cxn ang="0">
                      <a:pos x="13" y="328"/>
                    </a:cxn>
                    <a:cxn ang="0">
                      <a:pos x="21" y="351"/>
                    </a:cxn>
                    <a:cxn ang="0">
                      <a:pos x="31" y="371"/>
                    </a:cxn>
                    <a:cxn ang="0">
                      <a:pos x="42" y="389"/>
                    </a:cxn>
                    <a:cxn ang="0">
                      <a:pos x="55" y="405"/>
                    </a:cxn>
                    <a:cxn ang="0">
                      <a:pos x="69" y="419"/>
                    </a:cxn>
                    <a:cxn ang="0">
                      <a:pos x="84" y="430"/>
                    </a:cxn>
                    <a:cxn ang="0">
                      <a:pos x="110" y="446"/>
                    </a:cxn>
                    <a:cxn ang="0">
                      <a:pos x="145" y="458"/>
                    </a:cxn>
                    <a:cxn ang="0">
                      <a:pos x="182" y="464"/>
                    </a:cxn>
                    <a:cxn ang="0">
                      <a:pos x="224" y="464"/>
                    </a:cxn>
                    <a:cxn ang="0">
                      <a:pos x="256" y="459"/>
                    </a:cxn>
                    <a:cxn ang="0">
                      <a:pos x="275" y="454"/>
                    </a:cxn>
                    <a:cxn ang="0">
                      <a:pos x="292" y="446"/>
                    </a:cxn>
                    <a:cxn ang="0">
                      <a:pos x="310" y="435"/>
                    </a:cxn>
                    <a:cxn ang="0">
                      <a:pos x="335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8" y="340"/>
                      </a:lnTo>
                      <a:lnTo>
                        <a:pt x="278" y="351"/>
                      </a:lnTo>
                      <a:lnTo>
                        <a:pt x="268" y="360"/>
                      </a:lnTo>
                      <a:lnTo>
                        <a:pt x="258" y="368"/>
                      </a:lnTo>
                      <a:lnTo>
                        <a:pt x="248" y="373"/>
                      </a:lnTo>
                      <a:lnTo>
                        <a:pt x="237" y="378"/>
                      </a:lnTo>
                      <a:lnTo>
                        <a:pt x="226" y="381"/>
                      </a:lnTo>
                      <a:lnTo>
                        <a:pt x="215" y="382"/>
                      </a:lnTo>
                      <a:lnTo>
                        <a:pt x="202" y="383"/>
                      </a:lnTo>
                      <a:lnTo>
                        <a:pt x="188" y="382"/>
                      </a:lnTo>
                      <a:lnTo>
                        <a:pt x="176" y="380"/>
                      </a:lnTo>
                      <a:lnTo>
                        <a:pt x="165" y="377"/>
                      </a:lnTo>
                      <a:lnTo>
                        <a:pt x="154" y="373"/>
                      </a:lnTo>
                      <a:lnTo>
                        <a:pt x="143" y="367"/>
                      </a:lnTo>
                      <a:lnTo>
                        <a:pt x="134" y="360"/>
                      </a:lnTo>
                      <a:lnTo>
                        <a:pt x="125" y="352"/>
                      </a:lnTo>
                      <a:lnTo>
                        <a:pt x="118" y="342"/>
                      </a:lnTo>
                      <a:lnTo>
                        <a:pt x="111" y="333"/>
                      </a:lnTo>
                      <a:lnTo>
                        <a:pt x="105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3" y="283"/>
                      </a:lnTo>
                      <a:lnTo>
                        <a:pt x="92" y="268"/>
                      </a:lnTo>
                      <a:lnTo>
                        <a:pt x="91" y="251"/>
                      </a:lnTo>
                      <a:lnTo>
                        <a:pt x="90" y="231"/>
                      </a:lnTo>
                      <a:lnTo>
                        <a:pt x="91" y="213"/>
                      </a:lnTo>
                      <a:lnTo>
                        <a:pt x="92" y="196"/>
                      </a:lnTo>
                      <a:lnTo>
                        <a:pt x="93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5" y="141"/>
                      </a:lnTo>
                      <a:lnTo>
                        <a:pt x="111" y="131"/>
                      </a:lnTo>
                      <a:lnTo>
                        <a:pt x="118" y="121"/>
                      </a:lnTo>
                      <a:lnTo>
                        <a:pt x="125" y="112"/>
                      </a:lnTo>
                      <a:lnTo>
                        <a:pt x="134" y="105"/>
                      </a:lnTo>
                      <a:lnTo>
                        <a:pt x="143" y="98"/>
                      </a:lnTo>
                      <a:lnTo>
                        <a:pt x="154" y="91"/>
                      </a:lnTo>
                      <a:lnTo>
                        <a:pt x="165" y="87"/>
                      </a:lnTo>
                      <a:lnTo>
                        <a:pt x="176" y="84"/>
                      </a:lnTo>
                      <a:lnTo>
                        <a:pt x="188" y="82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6" y="83"/>
                      </a:lnTo>
                      <a:lnTo>
                        <a:pt x="237" y="86"/>
                      </a:lnTo>
                      <a:lnTo>
                        <a:pt x="248" y="90"/>
                      </a:lnTo>
                      <a:lnTo>
                        <a:pt x="258" y="97"/>
                      </a:lnTo>
                      <a:lnTo>
                        <a:pt x="268" y="105"/>
                      </a:lnTo>
                      <a:lnTo>
                        <a:pt x="278" y="113"/>
                      </a:lnTo>
                      <a:lnTo>
                        <a:pt x="288" y="124"/>
                      </a:lnTo>
                      <a:lnTo>
                        <a:pt x="352" y="63"/>
                      </a:lnTo>
                      <a:lnTo>
                        <a:pt x="335" y="48"/>
                      </a:lnTo>
                      <a:lnTo>
                        <a:pt x="319" y="34"/>
                      </a:lnTo>
                      <a:lnTo>
                        <a:pt x="310" y="28"/>
                      </a:lnTo>
                      <a:lnTo>
                        <a:pt x="302" y="23"/>
                      </a:lnTo>
                      <a:lnTo>
                        <a:pt x="292" y="18"/>
                      </a:lnTo>
                      <a:lnTo>
                        <a:pt x="284" y="14"/>
                      </a:lnTo>
                      <a:lnTo>
                        <a:pt x="275" y="11"/>
                      </a:lnTo>
                      <a:lnTo>
                        <a:pt x="265" y="8"/>
                      </a:lnTo>
                      <a:lnTo>
                        <a:pt x="256" y="5"/>
                      </a:lnTo>
                      <a:lnTo>
                        <a:pt x="245" y="3"/>
                      </a:lnTo>
                      <a:lnTo>
                        <a:pt x="224" y="1"/>
                      </a:lnTo>
                      <a:lnTo>
                        <a:pt x="202" y="0"/>
                      </a:lnTo>
                      <a:lnTo>
                        <a:pt x="182" y="1"/>
                      </a:lnTo>
                      <a:lnTo>
                        <a:pt x="164" y="3"/>
                      </a:lnTo>
                      <a:lnTo>
                        <a:pt x="145" y="7"/>
                      </a:lnTo>
                      <a:lnTo>
                        <a:pt x="127" y="12"/>
                      </a:lnTo>
                      <a:lnTo>
                        <a:pt x="110" y="19"/>
                      </a:lnTo>
                      <a:lnTo>
                        <a:pt x="92" y="28"/>
                      </a:lnTo>
                      <a:lnTo>
                        <a:pt x="84" y="33"/>
                      </a:lnTo>
                      <a:lnTo>
                        <a:pt x="77" y="39"/>
                      </a:lnTo>
                      <a:lnTo>
                        <a:pt x="69" y="46"/>
                      </a:lnTo>
                      <a:lnTo>
                        <a:pt x="62" y="52"/>
                      </a:lnTo>
                      <a:lnTo>
                        <a:pt x="55" y="59"/>
                      </a:lnTo>
                      <a:lnTo>
                        <a:pt x="49" y="67"/>
                      </a:lnTo>
                      <a:lnTo>
                        <a:pt x="42" y="75"/>
                      </a:lnTo>
                      <a:lnTo>
                        <a:pt x="36" y="83"/>
                      </a:lnTo>
                      <a:lnTo>
                        <a:pt x="31" y="92"/>
                      </a:lnTo>
                      <a:lnTo>
                        <a:pt x="25" y="103"/>
                      </a:lnTo>
                      <a:lnTo>
                        <a:pt x="21" y="113"/>
                      </a:lnTo>
                      <a:lnTo>
                        <a:pt x="17" y="124"/>
                      </a:lnTo>
                      <a:lnTo>
                        <a:pt x="13" y="135"/>
                      </a:lnTo>
                      <a:lnTo>
                        <a:pt x="9" y="148"/>
                      </a:lnTo>
                      <a:lnTo>
                        <a:pt x="6" y="160"/>
                      </a:lnTo>
                      <a:lnTo>
                        <a:pt x="4" y="173"/>
                      </a:lnTo>
                      <a:lnTo>
                        <a:pt x="2" y="186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7"/>
                      </a:lnTo>
                      <a:lnTo>
                        <a:pt x="4" y="290"/>
                      </a:lnTo>
                      <a:lnTo>
                        <a:pt x="6" y="304"/>
                      </a:lnTo>
                      <a:lnTo>
                        <a:pt x="9" y="316"/>
                      </a:lnTo>
                      <a:lnTo>
                        <a:pt x="13" y="328"/>
                      </a:lnTo>
                      <a:lnTo>
                        <a:pt x="17" y="340"/>
                      </a:lnTo>
                      <a:lnTo>
                        <a:pt x="21" y="351"/>
                      </a:lnTo>
                      <a:lnTo>
                        <a:pt x="25" y="361"/>
                      </a:lnTo>
                      <a:lnTo>
                        <a:pt x="31" y="371"/>
                      </a:lnTo>
                      <a:lnTo>
                        <a:pt x="36" y="380"/>
                      </a:lnTo>
                      <a:lnTo>
                        <a:pt x="42" y="389"/>
                      </a:lnTo>
                      <a:lnTo>
                        <a:pt x="49" y="398"/>
                      </a:lnTo>
                      <a:lnTo>
                        <a:pt x="55" y="405"/>
                      </a:lnTo>
                      <a:lnTo>
                        <a:pt x="62" y="412"/>
                      </a:lnTo>
                      <a:lnTo>
                        <a:pt x="69" y="419"/>
                      </a:lnTo>
                      <a:lnTo>
                        <a:pt x="77" y="425"/>
                      </a:lnTo>
                      <a:lnTo>
                        <a:pt x="84" y="430"/>
                      </a:lnTo>
                      <a:lnTo>
                        <a:pt x="92" y="436"/>
                      </a:lnTo>
                      <a:lnTo>
                        <a:pt x="110" y="446"/>
                      </a:lnTo>
                      <a:lnTo>
                        <a:pt x="127" y="453"/>
                      </a:lnTo>
                      <a:lnTo>
                        <a:pt x="145" y="458"/>
                      </a:lnTo>
                      <a:lnTo>
                        <a:pt x="164" y="462"/>
                      </a:lnTo>
                      <a:lnTo>
                        <a:pt x="182" y="464"/>
                      </a:lnTo>
                      <a:lnTo>
                        <a:pt x="202" y="465"/>
                      </a:lnTo>
                      <a:lnTo>
                        <a:pt x="224" y="464"/>
                      </a:lnTo>
                      <a:lnTo>
                        <a:pt x="245" y="461"/>
                      </a:lnTo>
                      <a:lnTo>
                        <a:pt x="256" y="459"/>
                      </a:lnTo>
                      <a:lnTo>
                        <a:pt x="265" y="457"/>
                      </a:lnTo>
                      <a:lnTo>
                        <a:pt x="275" y="454"/>
                      </a:lnTo>
                      <a:lnTo>
                        <a:pt x="284" y="450"/>
                      </a:lnTo>
                      <a:lnTo>
                        <a:pt x="292" y="446"/>
                      </a:lnTo>
                      <a:lnTo>
                        <a:pt x="302" y="440"/>
                      </a:lnTo>
                      <a:lnTo>
                        <a:pt x="310" y="435"/>
                      </a:lnTo>
                      <a:lnTo>
                        <a:pt x="319" y="429"/>
                      </a:lnTo>
                      <a:lnTo>
                        <a:pt x="335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1" name="Freeform 716"/>
                <p:cNvSpPr>
                  <a:spLocks noChangeAspect="1"/>
                </p:cNvSpPr>
                <p:nvPr/>
              </p:nvSpPr>
              <p:spPr bwMode="auto">
                <a:xfrm>
                  <a:off x="776" y="1981"/>
                  <a:ext cx="91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10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5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2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1" y="347"/>
                    </a:cxn>
                    <a:cxn ang="0">
                      <a:pos x="96" y="326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69"/>
                    </a:cxn>
                    <a:cxn ang="0">
                      <a:pos x="156" y="263"/>
                    </a:cxn>
                    <a:cxn ang="0">
                      <a:pos x="174" y="260"/>
                    </a:cxn>
                    <a:cxn ang="0">
                      <a:pos x="194" y="260"/>
                    </a:cxn>
                    <a:cxn ang="0">
                      <a:pos x="211" y="263"/>
                    </a:cxn>
                    <a:cxn ang="0">
                      <a:pos x="227" y="269"/>
                    </a:cxn>
                    <a:cxn ang="0">
                      <a:pos x="241" y="279"/>
                    </a:cxn>
                    <a:cxn ang="0">
                      <a:pos x="255" y="291"/>
                    </a:cxn>
                    <a:cxn ang="0">
                      <a:pos x="264" y="306"/>
                    </a:cxn>
                    <a:cxn ang="0">
                      <a:pos x="271" y="325"/>
                    </a:cxn>
                    <a:cxn ang="0">
                      <a:pos x="274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8"/>
                      </a:lnTo>
                      <a:lnTo>
                        <a:pt x="364" y="310"/>
                      </a:lnTo>
                      <a:lnTo>
                        <a:pt x="361" y="293"/>
                      </a:lnTo>
                      <a:lnTo>
                        <a:pt x="356" y="278"/>
                      </a:lnTo>
                      <a:lnTo>
                        <a:pt x="351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5" y="225"/>
                      </a:lnTo>
                      <a:lnTo>
                        <a:pt x="315" y="214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7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2"/>
                      </a:lnTo>
                      <a:lnTo>
                        <a:pt x="130" y="199"/>
                      </a:lnTo>
                      <a:lnTo>
                        <a:pt x="117" y="207"/>
                      </a:lnTo>
                      <a:lnTo>
                        <a:pt x="104" y="217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1" y="347"/>
                      </a:lnTo>
                      <a:lnTo>
                        <a:pt x="94" y="336"/>
                      </a:lnTo>
                      <a:lnTo>
                        <a:pt x="96" y="326"/>
                      </a:lnTo>
                      <a:lnTo>
                        <a:pt x="99" y="315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8" y="285"/>
                      </a:lnTo>
                      <a:lnTo>
                        <a:pt x="125" y="279"/>
                      </a:lnTo>
                      <a:lnTo>
                        <a:pt x="132" y="273"/>
                      </a:lnTo>
                      <a:lnTo>
                        <a:pt x="139" y="269"/>
                      </a:lnTo>
                      <a:lnTo>
                        <a:pt x="148" y="266"/>
                      </a:lnTo>
                      <a:lnTo>
                        <a:pt x="156" y="263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3" y="260"/>
                      </a:lnTo>
                      <a:lnTo>
                        <a:pt x="194" y="260"/>
                      </a:lnTo>
                      <a:lnTo>
                        <a:pt x="202" y="261"/>
                      </a:lnTo>
                      <a:lnTo>
                        <a:pt x="211" y="263"/>
                      </a:lnTo>
                      <a:lnTo>
                        <a:pt x="219" y="266"/>
                      </a:lnTo>
                      <a:lnTo>
                        <a:pt x="227" y="269"/>
                      </a:lnTo>
                      <a:lnTo>
                        <a:pt x="235" y="273"/>
                      </a:lnTo>
                      <a:lnTo>
                        <a:pt x="241" y="279"/>
                      </a:lnTo>
                      <a:lnTo>
                        <a:pt x="249" y="284"/>
                      </a:lnTo>
                      <a:lnTo>
                        <a:pt x="255" y="291"/>
                      </a:lnTo>
                      <a:lnTo>
                        <a:pt x="260" y="298"/>
                      </a:lnTo>
                      <a:lnTo>
                        <a:pt x="264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4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2" name="Freeform 717"/>
                <p:cNvSpPr>
                  <a:spLocks noChangeAspect="1" noEditPoints="1"/>
                </p:cNvSpPr>
                <p:nvPr/>
              </p:nvSpPr>
              <p:spPr bwMode="auto">
                <a:xfrm>
                  <a:off x="89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178"/>
                    </a:cxn>
                    <a:cxn ang="0">
                      <a:pos x="366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9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9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6" y="345"/>
                    </a:cxn>
                    <a:cxn ang="0">
                      <a:pos x="377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4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8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9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9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8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4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7" y="178"/>
                      </a:lnTo>
                      <a:lnTo>
                        <a:pt x="374" y="154"/>
                      </a:lnTo>
                      <a:lnTo>
                        <a:pt x="369" y="131"/>
                      </a:lnTo>
                      <a:lnTo>
                        <a:pt x="366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6" y="54"/>
                      </a:lnTo>
                      <a:lnTo>
                        <a:pt x="314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70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3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8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6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3" y="100"/>
                      </a:lnTo>
                      <a:lnTo>
                        <a:pt x="19" y="110"/>
                      </a:lnTo>
                      <a:lnTo>
                        <a:pt x="15" y="120"/>
                      </a:lnTo>
                      <a:lnTo>
                        <a:pt x="12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2" y="333"/>
                      </a:lnTo>
                      <a:lnTo>
                        <a:pt x="15" y="345"/>
                      </a:lnTo>
                      <a:lnTo>
                        <a:pt x="19" y="355"/>
                      </a:lnTo>
                      <a:lnTo>
                        <a:pt x="23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6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8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3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70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4" y="422"/>
                      </a:lnTo>
                      <a:lnTo>
                        <a:pt x="326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6" y="345"/>
                      </a:lnTo>
                      <a:lnTo>
                        <a:pt x="369" y="333"/>
                      </a:lnTo>
                      <a:lnTo>
                        <a:pt x="374" y="311"/>
                      </a:lnTo>
                      <a:lnTo>
                        <a:pt x="377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4" y="332"/>
                      </a:lnTo>
                      <a:lnTo>
                        <a:pt x="270" y="338"/>
                      </a:lnTo>
                      <a:lnTo>
                        <a:pt x="266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8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1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3" y="356"/>
                      </a:lnTo>
                      <a:lnTo>
                        <a:pt x="119" y="351"/>
                      </a:lnTo>
                      <a:lnTo>
                        <a:pt x="114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4" y="118"/>
                      </a:lnTo>
                      <a:lnTo>
                        <a:pt x="119" y="113"/>
                      </a:lnTo>
                      <a:lnTo>
                        <a:pt x="123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1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8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6" y="118"/>
                      </a:lnTo>
                      <a:lnTo>
                        <a:pt x="270" y="125"/>
                      </a:lnTo>
                      <a:lnTo>
                        <a:pt x="274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3" name="Freeform 718"/>
                <p:cNvSpPr>
                  <a:spLocks noChangeAspect="1"/>
                </p:cNvSpPr>
                <p:nvPr/>
              </p:nvSpPr>
              <p:spPr bwMode="auto">
                <a:xfrm>
                  <a:off x="1022" y="1981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0"/>
                    </a:cxn>
                    <a:cxn ang="0">
                      <a:pos x="141" y="560"/>
                    </a:cxn>
                    <a:cxn ang="0">
                      <a:pos x="129" y="559"/>
                    </a:cxn>
                    <a:cxn ang="0">
                      <a:pos x="118" y="557"/>
                    </a:cxn>
                    <a:cxn ang="0">
                      <a:pos x="113" y="555"/>
                    </a:cxn>
                    <a:cxn ang="0">
                      <a:pos x="109" y="553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4"/>
                    </a:cxn>
                    <a:cxn ang="0">
                      <a:pos x="97" y="540"/>
                    </a:cxn>
                    <a:cxn ang="0">
                      <a:pos x="96" y="535"/>
                    </a:cxn>
                    <a:cxn ang="0">
                      <a:pos x="94" y="531"/>
                    </a:cxn>
                    <a:cxn ang="0">
                      <a:pos x="92" y="519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1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1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1"/>
                    </a:cxn>
                    <a:cxn ang="0">
                      <a:pos x="38" y="609"/>
                    </a:cxn>
                    <a:cxn ang="0">
                      <a:pos x="47" y="616"/>
                    </a:cxn>
                    <a:cxn ang="0">
                      <a:pos x="57" y="623"/>
                    </a:cxn>
                    <a:cxn ang="0">
                      <a:pos x="69" y="629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9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0"/>
                      </a:lnTo>
                      <a:lnTo>
                        <a:pt x="141" y="560"/>
                      </a:lnTo>
                      <a:lnTo>
                        <a:pt x="129" y="559"/>
                      </a:lnTo>
                      <a:lnTo>
                        <a:pt x="118" y="557"/>
                      </a:lnTo>
                      <a:lnTo>
                        <a:pt x="113" y="555"/>
                      </a:lnTo>
                      <a:lnTo>
                        <a:pt x="109" y="553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4"/>
                      </a:lnTo>
                      <a:lnTo>
                        <a:pt x="97" y="540"/>
                      </a:lnTo>
                      <a:lnTo>
                        <a:pt x="96" y="535"/>
                      </a:lnTo>
                      <a:lnTo>
                        <a:pt x="94" y="531"/>
                      </a:lnTo>
                      <a:lnTo>
                        <a:pt x="92" y="519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1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1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1"/>
                      </a:lnTo>
                      <a:lnTo>
                        <a:pt x="38" y="609"/>
                      </a:lnTo>
                      <a:lnTo>
                        <a:pt x="47" y="616"/>
                      </a:lnTo>
                      <a:lnTo>
                        <a:pt x="57" y="623"/>
                      </a:lnTo>
                      <a:lnTo>
                        <a:pt x="69" y="629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9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4" name="Freeform 719"/>
                <p:cNvSpPr>
                  <a:spLocks noChangeAspect="1" noEditPoints="1"/>
                </p:cNvSpPr>
                <p:nvPr/>
              </p:nvSpPr>
              <p:spPr bwMode="auto">
                <a:xfrm>
                  <a:off x="1083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2" y="89"/>
                    </a:cxn>
                    <a:cxn ang="0">
                      <a:pos x="333" y="62"/>
                    </a:cxn>
                    <a:cxn ang="0">
                      <a:pos x="300" y="32"/>
                    </a:cxn>
                    <a:cxn ang="0">
                      <a:pos x="252" y="9"/>
                    </a:cxn>
                    <a:cxn ang="0">
                      <a:pos x="211" y="1"/>
                    </a:cxn>
                    <a:cxn ang="0">
                      <a:pos x="178" y="0"/>
                    </a:cxn>
                    <a:cxn ang="0">
                      <a:pos x="146" y="4"/>
                    </a:cxn>
                    <a:cxn ang="0">
                      <a:pos x="94" y="23"/>
                    </a:cxn>
                    <a:cxn ang="0">
                      <a:pos x="54" y="54"/>
                    </a:cxn>
                    <a:cxn ang="0">
                      <a:pos x="33" y="80"/>
                    </a:cxn>
                    <a:cxn ang="0">
                      <a:pos x="18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8" y="355"/>
                    </a:cxn>
                    <a:cxn ang="0">
                      <a:pos x="33" y="384"/>
                    </a:cxn>
                    <a:cxn ang="0">
                      <a:pos x="54" y="411"/>
                    </a:cxn>
                    <a:cxn ang="0">
                      <a:pos x="94" y="441"/>
                    </a:cxn>
                    <a:cxn ang="0">
                      <a:pos x="146" y="461"/>
                    </a:cxn>
                    <a:cxn ang="0">
                      <a:pos x="178" y="465"/>
                    </a:cxn>
                    <a:cxn ang="0">
                      <a:pos x="211" y="464"/>
                    </a:cxn>
                    <a:cxn ang="0">
                      <a:pos x="252" y="456"/>
                    </a:cxn>
                    <a:cxn ang="0">
                      <a:pos x="300" y="432"/>
                    </a:cxn>
                    <a:cxn ang="0">
                      <a:pos x="333" y="403"/>
                    </a:cxn>
                    <a:cxn ang="0">
                      <a:pos x="352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8" y="231"/>
                    </a:cxn>
                    <a:cxn ang="0">
                      <a:pos x="285" y="285"/>
                    </a:cxn>
                    <a:cxn ang="0">
                      <a:pos x="273" y="332"/>
                    </a:cxn>
                    <a:cxn ang="0">
                      <a:pos x="261" y="351"/>
                    </a:cxn>
                    <a:cxn ang="0">
                      <a:pos x="243" y="368"/>
                    </a:cxn>
                    <a:cxn ang="0">
                      <a:pos x="217" y="379"/>
                    </a:cxn>
                    <a:cxn ang="0">
                      <a:pos x="189" y="383"/>
                    </a:cxn>
                    <a:cxn ang="0">
                      <a:pos x="161" y="379"/>
                    </a:cxn>
                    <a:cxn ang="0">
                      <a:pos x="137" y="368"/>
                    </a:cxn>
                    <a:cxn ang="0">
                      <a:pos x="118" y="351"/>
                    </a:cxn>
                    <a:cxn ang="0">
                      <a:pos x="106" y="332"/>
                    </a:cxn>
                    <a:cxn ang="0">
                      <a:pos x="94" y="285"/>
                    </a:cxn>
                    <a:cxn ang="0">
                      <a:pos x="92" y="231"/>
                    </a:cxn>
                    <a:cxn ang="0">
                      <a:pos x="94" y="178"/>
                    </a:cxn>
                    <a:cxn ang="0">
                      <a:pos x="106" y="131"/>
                    </a:cxn>
                    <a:cxn ang="0">
                      <a:pos x="118" y="113"/>
                    </a:cxn>
                    <a:cxn ang="0">
                      <a:pos x="137" y="96"/>
                    </a:cxn>
                    <a:cxn ang="0">
                      <a:pos x="161" y="85"/>
                    </a:cxn>
                    <a:cxn ang="0">
                      <a:pos x="189" y="81"/>
                    </a:cxn>
                    <a:cxn ang="0">
                      <a:pos x="217" y="85"/>
                    </a:cxn>
                    <a:cxn ang="0">
                      <a:pos x="243" y="96"/>
                    </a:cxn>
                    <a:cxn ang="0">
                      <a:pos x="261" y="113"/>
                    </a:cxn>
                    <a:cxn ang="0">
                      <a:pos x="273" y="131"/>
                    </a:cxn>
                    <a:cxn ang="0">
                      <a:pos x="285" y="178"/>
                    </a:cxn>
                    <a:cxn ang="0">
                      <a:pos x="288" y="231"/>
                    </a:cxn>
                  </a:cxnLst>
                  <a:rect l="0" t="0" r="r" b="b"/>
                  <a:pathLst>
                    <a:path w="380" h="465">
                      <a:moveTo>
                        <a:pt x="380" y="231"/>
                      </a:moveTo>
                      <a:lnTo>
                        <a:pt x="379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2" y="89"/>
                      </a:lnTo>
                      <a:lnTo>
                        <a:pt x="346" y="80"/>
                      </a:lnTo>
                      <a:lnTo>
                        <a:pt x="340" y="71"/>
                      </a:lnTo>
                      <a:lnTo>
                        <a:pt x="333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300" y="32"/>
                      </a:lnTo>
                      <a:lnTo>
                        <a:pt x="286" y="23"/>
                      </a:lnTo>
                      <a:lnTo>
                        <a:pt x="269" y="15"/>
                      </a:lnTo>
                      <a:lnTo>
                        <a:pt x="252" y="9"/>
                      </a:lnTo>
                      <a:lnTo>
                        <a:pt x="233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201" y="0"/>
                      </a:lnTo>
                      <a:lnTo>
                        <a:pt x="189" y="0"/>
                      </a:lnTo>
                      <a:lnTo>
                        <a:pt x="178" y="0"/>
                      </a:lnTo>
                      <a:lnTo>
                        <a:pt x="167" y="1"/>
                      </a:lnTo>
                      <a:lnTo>
                        <a:pt x="156" y="2"/>
                      </a:lnTo>
                      <a:lnTo>
                        <a:pt x="146" y="4"/>
                      </a:lnTo>
                      <a:lnTo>
                        <a:pt x="128" y="9"/>
                      </a:lnTo>
                      <a:lnTo>
                        <a:pt x="109" y="15"/>
                      </a:lnTo>
                      <a:lnTo>
                        <a:pt x="94" y="23"/>
                      </a:lnTo>
                      <a:lnTo>
                        <a:pt x="79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6" y="62"/>
                      </a:lnTo>
                      <a:lnTo>
                        <a:pt x="39" y="71"/>
                      </a:lnTo>
                      <a:lnTo>
                        <a:pt x="33" y="80"/>
                      </a:lnTo>
                      <a:lnTo>
                        <a:pt x="28" y="89"/>
                      </a:lnTo>
                      <a:lnTo>
                        <a:pt x="22" y="100"/>
                      </a:lnTo>
                      <a:lnTo>
                        <a:pt x="18" y="110"/>
                      </a:lnTo>
                      <a:lnTo>
                        <a:pt x="14" y="120"/>
                      </a:lnTo>
                      <a:lnTo>
                        <a:pt x="11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1" y="204"/>
                      </a:lnTo>
                      <a:lnTo>
                        <a:pt x="0" y="231"/>
                      </a:lnTo>
                      <a:lnTo>
                        <a:pt x="1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1" y="333"/>
                      </a:lnTo>
                      <a:lnTo>
                        <a:pt x="14" y="345"/>
                      </a:lnTo>
                      <a:lnTo>
                        <a:pt x="18" y="355"/>
                      </a:lnTo>
                      <a:lnTo>
                        <a:pt x="22" y="365"/>
                      </a:lnTo>
                      <a:lnTo>
                        <a:pt x="28" y="375"/>
                      </a:lnTo>
                      <a:lnTo>
                        <a:pt x="33" y="384"/>
                      </a:lnTo>
                      <a:lnTo>
                        <a:pt x="39" y="393"/>
                      </a:lnTo>
                      <a:lnTo>
                        <a:pt x="46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9" y="432"/>
                      </a:lnTo>
                      <a:lnTo>
                        <a:pt x="94" y="441"/>
                      </a:lnTo>
                      <a:lnTo>
                        <a:pt x="109" y="450"/>
                      </a:lnTo>
                      <a:lnTo>
                        <a:pt x="128" y="456"/>
                      </a:lnTo>
                      <a:lnTo>
                        <a:pt x="146" y="461"/>
                      </a:lnTo>
                      <a:lnTo>
                        <a:pt x="156" y="463"/>
                      </a:lnTo>
                      <a:lnTo>
                        <a:pt x="167" y="464"/>
                      </a:lnTo>
                      <a:lnTo>
                        <a:pt x="178" y="465"/>
                      </a:lnTo>
                      <a:lnTo>
                        <a:pt x="189" y="465"/>
                      </a:lnTo>
                      <a:lnTo>
                        <a:pt x="201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3" y="461"/>
                      </a:lnTo>
                      <a:lnTo>
                        <a:pt x="252" y="456"/>
                      </a:lnTo>
                      <a:lnTo>
                        <a:pt x="269" y="450"/>
                      </a:lnTo>
                      <a:lnTo>
                        <a:pt x="286" y="441"/>
                      </a:lnTo>
                      <a:lnTo>
                        <a:pt x="300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3" y="403"/>
                      </a:lnTo>
                      <a:lnTo>
                        <a:pt x="340" y="393"/>
                      </a:lnTo>
                      <a:lnTo>
                        <a:pt x="346" y="384"/>
                      </a:lnTo>
                      <a:lnTo>
                        <a:pt x="352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9" y="260"/>
                      </a:lnTo>
                      <a:lnTo>
                        <a:pt x="380" y="231"/>
                      </a:lnTo>
                      <a:close/>
                      <a:moveTo>
                        <a:pt x="288" y="231"/>
                      </a:moveTo>
                      <a:lnTo>
                        <a:pt x="288" y="250"/>
                      </a:lnTo>
                      <a:lnTo>
                        <a:pt x="287" y="268"/>
                      </a:lnTo>
                      <a:lnTo>
                        <a:pt x="285" y="285"/>
                      </a:lnTo>
                      <a:lnTo>
                        <a:pt x="283" y="302"/>
                      </a:lnTo>
                      <a:lnTo>
                        <a:pt x="279" y="318"/>
                      </a:lnTo>
                      <a:lnTo>
                        <a:pt x="273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50" y="362"/>
                      </a:lnTo>
                      <a:lnTo>
                        <a:pt x="243" y="368"/>
                      </a:lnTo>
                      <a:lnTo>
                        <a:pt x="235" y="372"/>
                      </a:lnTo>
                      <a:lnTo>
                        <a:pt x="227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9" y="382"/>
                      </a:lnTo>
                      <a:lnTo>
                        <a:pt x="189" y="383"/>
                      </a:lnTo>
                      <a:lnTo>
                        <a:pt x="180" y="382"/>
                      </a:lnTo>
                      <a:lnTo>
                        <a:pt x="170" y="381"/>
                      </a:lnTo>
                      <a:lnTo>
                        <a:pt x="161" y="379"/>
                      </a:lnTo>
                      <a:lnTo>
                        <a:pt x="152" y="376"/>
                      </a:lnTo>
                      <a:lnTo>
                        <a:pt x="144" y="372"/>
                      </a:lnTo>
                      <a:lnTo>
                        <a:pt x="137" y="368"/>
                      </a:lnTo>
                      <a:lnTo>
                        <a:pt x="130" y="362"/>
                      </a:lnTo>
                      <a:lnTo>
                        <a:pt x="122" y="356"/>
                      </a:lnTo>
                      <a:lnTo>
                        <a:pt x="118" y="351"/>
                      </a:lnTo>
                      <a:lnTo>
                        <a:pt x="113" y="345"/>
                      </a:lnTo>
                      <a:lnTo>
                        <a:pt x="110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7" y="302"/>
                      </a:lnTo>
                      <a:lnTo>
                        <a:pt x="94" y="285"/>
                      </a:lnTo>
                      <a:lnTo>
                        <a:pt x="93" y="268"/>
                      </a:lnTo>
                      <a:lnTo>
                        <a:pt x="92" y="250"/>
                      </a:lnTo>
                      <a:lnTo>
                        <a:pt x="92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4" y="178"/>
                      </a:lnTo>
                      <a:lnTo>
                        <a:pt x="97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10" y="125"/>
                      </a:lnTo>
                      <a:lnTo>
                        <a:pt x="113" y="118"/>
                      </a:lnTo>
                      <a:lnTo>
                        <a:pt x="118" y="113"/>
                      </a:lnTo>
                      <a:lnTo>
                        <a:pt x="122" y="107"/>
                      </a:lnTo>
                      <a:lnTo>
                        <a:pt x="130" y="102"/>
                      </a:lnTo>
                      <a:lnTo>
                        <a:pt x="137" y="96"/>
                      </a:lnTo>
                      <a:lnTo>
                        <a:pt x="144" y="91"/>
                      </a:lnTo>
                      <a:lnTo>
                        <a:pt x="152" y="87"/>
                      </a:lnTo>
                      <a:lnTo>
                        <a:pt x="161" y="85"/>
                      </a:lnTo>
                      <a:lnTo>
                        <a:pt x="170" y="83"/>
                      </a:lnTo>
                      <a:lnTo>
                        <a:pt x="180" y="81"/>
                      </a:lnTo>
                      <a:lnTo>
                        <a:pt x="189" y="81"/>
                      </a:lnTo>
                      <a:lnTo>
                        <a:pt x="199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7" y="87"/>
                      </a:lnTo>
                      <a:lnTo>
                        <a:pt x="235" y="91"/>
                      </a:lnTo>
                      <a:lnTo>
                        <a:pt x="243" y="96"/>
                      </a:lnTo>
                      <a:lnTo>
                        <a:pt x="250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3" y="131"/>
                      </a:lnTo>
                      <a:lnTo>
                        <a:pt x="279" y="146"/>
                      </a:lnTo>
                      <a:lnTo>
                        <a:pt x="283" y="162"/>
                      </a:lnTo>
                      <a:lnTo>
                        <a:pt x="285" y="178"/>
                      </a:lnTo>
                      <a:lnTo>
                        <a:pt x="287" y="196"/>
                      </a:lnTo>
                      <a:lnTo>
                        <a:pt x="288" y="213"/>
                      </a:lnTo>
                      <a:lnTo>
                        <a:pt x="288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5" name="Freeform 720"/>
                <p:cNvSpPr>
                  <a:spLocks noChangeAspect="1" noEditPoints="1"/>
                </p:cNvSpPr>
                <p:nvPr/>
              </p:nvSpPr>
              <p:spPr bwMode="auto">
                <a:xfrm>
                  <a:off x="1203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3" y="3"/>
                    </a:cxn>
                    <a:cxn ang="0">
                      <a:pos x="142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1" y="279"/>
                    </a:cxn>
                    <a:cxn ang="0">
                      <a:pos x="11" y="339"/>
                    </a:cxn>
                    <a:cxn ang="0">
                      <a:pos x="24" y="372"/>
                    </a:cxn>
                    <a:cxn ang="0">
                      <a:pos x="42" y="400"/>
                    </a:cxn>
                    <a:cxn ang="0">
                      <a:pos x="71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4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39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6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1" y="288"/>
                    </a:cxn>
                    <a:cxn ang="0">
                      <a:pos x="261" y="322"/>
                    </a:cxn>
                    <a:cxn ang="0">
                      <a:pos x="241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1" y="251"/>
                    </a:cxn>
                    <a:cxn ang="0">
                      <a:pos x="93" y="171"/>
                    </a:cxn>
                    <a:cxn ang="0">
                      <a:pos x="102" y="136"/>
                    </a:cxn>
                    <a:cxn ang="0">
                      <a:pos x="118" y="108"/>
                    </a:cxn>
                    <a:cxn ang="0">
                      <a:pos x="144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5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5" y="23"/>
                      </a:lnTo>
                      <a:lnTo>
                        <a:pt x="239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3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2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2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1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1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1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1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2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1" y="425"/>
                      </a:lnTo>
                      <a:lnTo>
                        <a:pt x="83" y="432"/>
                      </a:lnTo>
                      <a:lnTo>
                        <a:pt x="97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2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2" y="446"/>
                      </a:lnTo>
                      <a:lnTo>
                        <a:pt x="208" y="442"/>
                      </a:lnTo>
                      <a:lnTo>
                        <a:pt x="222" y="437"/>
                      </a:lnTo>
                      <a:lnTo>
                        <a:pt x="236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0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4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6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39" y="568"/>
                      </a:lnTo>
                      <a:lnTo>
                        <a:pt x="126" y="565"/>
                      </a:lnTo>
                      <a:lnTo>
                        <a:pt x="114" y="561"/>
                      </a:lnTo>
                      <a:lnTo>
                        <a:pt x="103" y="555"/>
                      </a:lnTo>
                      <a:lnTo>
                        <a:pt x="92" y="548"/>
                      </a:lnTo>
                      <a:lnTo>
                        <a:pt x="81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7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4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5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5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7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7" y="581"/>
                      </a:lnTo>
                      <a:lnTo>
                        <a:pt x="338" y="566"/>
                      </a:lnTo>
                      <a:lnTo>
                        <a:pt x="346" y="551"/>
                      </a:lnTo>
                      <a:lnTo>
                        <a:pt x="354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5" y="251"/>
                      </a:lnTo>
                      <a:lnTo>
                        <a:pt x="273" y="276"/>
                      </a:lnTo>
                      <a:lnTo>
                        <a:pt x="271" y="288"/>
                      </a:lnTo>
                      <a:lnTo>
                        <a:pt x="269" y="301"/>
                      </a:lnTo>
                      <a:lnTo>
                        <a:pt x="265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1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6" y="363"/>
                      </a:lnTo>
                      <a:lnTo>
                        <a:pt x="144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2" y="311"/>
                      </a:lnTo>
                      <a:lnTo>
                        <a:pt x="99" y="301"/>
                      </a:lnTo>
                      <a:lnTo>
                        <a:pt x="95" y="288"/>
                      </a:lnTo>
                      <a:lnTo>
                        <a:pt x="93" y="276"/>
                      </a:lnTo>
                      <a:lnTo>
                        <a:pt x="91" y="251"/>
                      </a:lnTo>
                      <a:lnTo>
                        <a:pt x="90" y="224"/>
                      </a:lnTo>
                      <a:lnTo>
                        <a:pt x="91" y="197"/>
                      </a:lnTo>
                      <a:lnTo>
                        <a:pt x="93" y="171"/>
                      </a:lnTo>
                      <a:lnTo>
                        <a:pt x="95" y="159"/>
                      </a:lnTo>
                      <a:lnTo>
                        <a:pt x="99" y="147"/>
                      </a:lnTo>
                      <a:lnTo>
                        <a:pt x="102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4" y="88"/>
                      </a:lnTo>
                      <a:lnTo>
                        <a:pt x="156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1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5" y="136"/>
                      </a:lnTo>
                      <a:lnTo>
                        <a:pt x="269" y="147"/>
                      </a:lnTo>
                      <a:lnTo>
                        <a:pt x="271" y="159"/>
                      </a:lnTo>
                      <a:lnTo>
                        <a:pt x="273" y="171"/>
                      </a:lnTo>
                      <a:lnTo>
                        <a:pt x="275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6" name="Freeform 721"/>
                <p:cNvSpPr>
                  <a:spLocks noChangeAspect="1" noEditPoints="1"/>
                </p:cNvSpPr>
                <p:nvPr/>
              </p:nvSpPr>
              <p:spPr bwMode="auto">
                <a:xfrm>
                  <a:off x="1331" y="1980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0"/>
                    </a:cxn>
                    <a:cxn ang="0">
                      <a:pos x="94" y="186"/>
                    </a:cxn>
                    <a:cxn ang="0">
                      <a:pos x="3" y="186"/>
                    </a:cxn>
                    <a:cxn ang="0">
                      <a:pos x="3" y="640"/>
                    </a:cxn>
                    <a:cxn ang="0">
                      <a:pos x="94" y="640"/>
                    </a:cxn>
                    <a:cxn ang="0">
                      <a:pos x="97" y="96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6"/>
                    </a:cxn>
                    <a:cxn ang="0">
                      <a:pos x="97" y="96"/>
                    </a:cxn>
                  </a:cxnLst>
                  <a:rect l="0" t="0" r="r" b="b"/>
                  <a:pathLst>
                    <a:path w="97" h="640">
                      <a:moveTo>
                        <a:pt x="94" y="640"/>
                      </a:moveTo>
                      <a:lnTo>
                        <a:pt x="94" y="186"/>
                      </a:lnTo>
                      <a:lnTo>
                        <a:pt x="3" y="186"/>
                      </a:lnTo>
                      <a:lnTo>
                        <a:pt x="3" y="640"/>
                      </a:lnTo>
                      <a:lnTo>
                        <a:pt x="94" y="640"/>
                      </a:lnTo>
                      <a:close/>
                      <a:moveTo>
                        <a:pt x="97" y="96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6"/>
                      </a:lnTo>
                      <a:lnTo>
                        <a:pt x="97" y="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7" name="Freeform 722"/>
                <p:cNvSpPr>
                  <a:spLocks noChangeAspect="1" noEditPoints="1"/>
                </p:cNvSpPr>
                <p:nvPr/>
              </p:nvSpPr>
              <p:spPr bwMode="auto">
                <a:xfrm>
                  <a:off x="1385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4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2" y="9"/>
                    </a:cxn>
                    <a:cxn ang="0">
                      <a:pos x="104" y="19"/>
                    </a:cxn>
                    <a:cxn ang="0">
                      <a:pos x="81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2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1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1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8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7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5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5" h="465">
                      <a:moveTo>
                        <a:pt x="385" y="259"/>
                      </a:moveTo>
                      <a:lnTo>
                        <a:pt x="385" y="218"/>
                      </a:lnTo>
                      <a:lnTo>
                        <a:pt x="384" y="195"/>
                      </a:lnTo>
                      <a:lnTo>
                        <a:pt x="382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5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3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1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5" y="84"/>
                      </a:lnTo>
                      <a:lnTo>
                        <a:pt x="30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30" y="372"/>
                      </a:lnTo>
                      <a:lnTo>
                        <a:pt x="35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2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3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3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1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1" y="436"/>
                      </a:lnTo>
                      <a:lnTo>
                        <a:pt x="331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80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8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5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7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5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2" y="133"/>
                      </a:lnTo>
                      <a:lnTo>
                        <a:pt x="285" y="140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8" name="Freeform 723"/>
                <p:cNvSpPr>
                  <a:spLocks noChangeAspect="1"/>
                </p:cNvSpPr>
                <p:nvPr/>
              </p:nvSpPr>
              <p:spPr bwMode="auto">
                <a:xfrm>
                  <a:off x="1556" y="1980"/>
                  <a:ext cx="58" cy="160"/>
                </a:xfrm>
                <a:custGeom>
                  <a:avLst/>
                  <a:gdLst/>
                  <a:ahLst/>
                  <a:cxnLst>
                    <a:cxn ang="0">
                      <a:pos x="233" y="266"/>
                    </a:cxn>
                    <a:cxn ang="0">
                      <a:pos x="233" y="196"/>
                    </a:cxn>
                    <a:cxn ang="0">
                      <a:pos x="142" y="196"/>
                    </a:cxn>
                    <a:cxn ang="0">
                      <a:pos x="142" y="131"/>
                    </a:cxn>
                    <a:cxn ang="0">
                      <a:pos x="143" y="119"/>
                    </a:cxn>
                    <a:cxn ang="0">
                      <a:pos x="145" y="108"/>
                    </a:cxn>
                    <a:cxn ang="0">
                      <a:pos x="147" y="104"/>
                    </a:cxn>
                    <a:cxn ang="0">
                      <a:pos x="150" y="99"/>
                    </a:cxn>
                    <a:cxn ang="0">
                      <a:pos x="152" y="96"/>
                    </a:cxn>
                    <a:cxn ang="0">
                      <a:pos x="155" y="92"/>
                    </a:cxn>
                    <a:cxn ang="0">
                      <a:pos x="158" y="89"/>
                    </a:cxn>
                    <a:cxn ang="0">
                      <a:pos x="162" y="86"/>
                    </a:cxn>
                    <a:cxn ang="0">
                      <a:pos x="166" y="84"/>
                    </a:cxn>
                    <a:cxn ang="0">
                      <a:pos x="171" y="82"/>
                    </a:cxn>
                    <a:cxn ang="0">
                      <a:pos x="181" y="78"/>
                    </a:cxn>
                    <a:cxn ang="0">
                      <a:pos x="192" y="77"/>
                    </a:cxn>
                    <a:cxn ang="0">
                      <a:pos x="233" y="77"/>
                    </a:cxn>
                    <a:cxn ang="0">
                      <a:pos x="233" y="0"/>
                    </a:cxn>
                    <a:cxn ang="0">
                      <a:pos x="176" y="0"/>
                    </a:cxn>
                    <a:cxn ang="0">
                      <a:pos x="161" y="1"/>
                    </a:cxn>
                    <a:cxn ang="0">
                      <a:pos x="145" y="3"/>
                    </a:cxn>
                    <a:cxn ang="0">
                      <a:pos x="132" y="6"/>
                    </a:cxn>
                    <a:cxn ang="0">
                      <a:pos x="120" y="10"/>
                    </a:cxn>
                    <a:cxn ang="0">
                      <a:pos x="109" y="16"/>
                    </a:cxn>
                    <a:cxn ang="0">
                      <a:pos x="99" y="22"/>
                    </a:cxn>
                    <a:cxn ang="0">
                      <a:pos x="89" y="31"/>
                    </a:cxn>
                    <a:cxn ang="0">
                      <a:pos x="81" y="39"/>
                    </a:cxn>
                    <a:cxn ang="0">
                      <a:pos x="74" y="48"/>
                    </a:cxn>
                    <a:cxn ang="0">
                      <a:pos x="68" y="57"/>
                    </a:cxn>
                    <a:cxn ang="0">
                      <a:pos x="63" y="68"/>
                    </a:cxn>
                    <a:cxn ang="0">
                      <a:pos x="59" y="78"/>
                    </a:cxn>
                    <a:cxn ang="0">
                      <a:pos x="56" y="90"/>
                    </a:cxn>
                    <a:cxn ang="0">
                      <a:pos x="53" y="102"/>
                    </a:cxn>
                    <a:cxn ang="0">
                      <a:pos x="52" y="114"/>
                    </a:cxn>
                    <a:cxn ang="0">
                      <a:pos x="52" y="126"/>
                    </a:cxn>
                    <a:cxn ang="0">
                      <a:pos x="52" y="196"/>
                    </a:cxn>
                    <a:cxn ang="0">
                      <a:pos x="0" y="196"/>
                    </a:cxn>
                    <a:cxn ang="0">
                      <a:pos x="0" y="266"/>
                    </a:cxn>
                    <a:cxn ang="0">
                      <a:pos x="52" y="266"/>
                    </a:cxn>
                    <a:cxn ang="0">
                      <a:pos x="52" y="642"/>
                    </a:cxn>
                    <a:cxn ang="0">
                      <a:pos x="142" y="642"/>
                    </a:cxn>
                    <a:cxn ang="0">
                      <a:pos x="142" y="266"/>
                    </a:cxn>
                    <a:cxn ang="0">
                      <a:pos x="233" y="266"/>
                    </a:cxn>
                  </a:cxnLst>
                  <a:rect l="0" t="0" r="r" b="b"/>
                  <a:pathLst>
                    <a:path w="233" h="642">
                      <a:moveTo>
                        <a:pt x="233" y="266"/>
                      </a:moveTo>
                      <a:lnTo>
                        <a:pt x="233" y="196"/>
                      </a:lnTo>
                      <a:lnTo>
                        <a:pt x="142" y="196"/>
                      </a:lnTo>
                      <a:lnTo>
                        <a:pt x="142" y="131"/>
                      </a:lnTo>
                      <a:lnTo>
                        <a:pt x="143" y="119"/>
                      </a:lnTo>
                      <a:lnTo>
                        <a:pt x="145" y="108"/>
                      </a:lnTo>
                      <a:lnTo>
                        <a:pt x="147" y="104"/>
                      </a:lnTo>
                      <a:lnTo>
                        <a:pt x="150" y="99"/>
                      </a:lnTo>
                      <a:lnTo>
                        <a:pt x="152" y="96"/>
                      </a:lnTo>
                      <a:lnTo>
                        <a:pt x="155" y="92"/>
                      </a:lnTo>
                      <a:lnTo>
                        <a:pt x="158" y="89"/>
                      </a:lnTo>
                      <a:lnTo>
                        <a:pt x="162" y="86"/>
                      </a:lnTo>
                      <a:lnTo>
                        <a:pt x="166" y="84"/>
                      </a:lnTo>
                      <a:lnTo>
                        <a:pt x="171" y="82"/>
                      </a:lnTo>
                      <a:lnTo>
                        <a:pt x="181" y="78"/>
                      </a:lnTo>
                      <a:lnTo>
                        <a:pt x="192" y="77"/>
                      </a:lnTo>
                      <a:lnTo>
                        <a:pt x="233" y="77"/>
                      </a:lnTo>
                      <a:lnTo>
                        <a:pt x="233" y="0"/>
                      </a:lnTo>
                      <a:lnTo>
                        <a:pt x="176" y="0"/>
                      </a:lnTo>
                      <a:lnTo>
                        <a:pt x="161" y="1"/>
                      </a:lnTo>
                      <a:lnTo>
                        <a:pt x="145" y="3"/>
                      </a:lnTo>
                      <a:lnTo>
                        <a:pt x="132" y="6"/>
                      </a:lnTo>
                      <a:lnTo>
                        <a:pt x="120" y="10"/>
                      </a:lnTo>
                      <a:lnTo>
                        <a:pt x="109" y="16"/>
                      </a:lnTo>
                      <a:lnTo>
                        <a:pt x="99" y="22"/>
                      </a:lnTo>
                      <a:lnTo>
                        <a:pt x="89" y="31"/>
                      </a:lnTo>
                      <a:lnTo>
                        <a:pt x="81" y="39"/>
                      </a:lnTo>
                      <a:lnTo>
                        <a:pt x="74" y="48"/>
                      </a:lnTo>
                      <a:lnTo>
                        <a:pt x="68" y="57"/>
                      </a:lnTo>
                      <a:lnTo>
                        <a:pt x="63" y="68"/>
                      </a:lnTo>
                      <a:lnTo>
                        <a:pt x="59" y="78"/>
                      </a:lnTo>
                      <a:lnTo>
                        <a:pt x="56" y="90"/>
                      </a:lnTo>
                      <a:lnTo>
                        <a:pt x="53" y="102"/>
                      </a:lnTo>
                      <a:lnTo>
                        <a:pt x="52" y="114"/>
                      </a:lnTo>
                      <a:lnTo>
                        <a:pt x="52" y="126"/>
                      </a:lnTo>
                      <a:lnTo>
                        <a:pt x="52" y="196"/>
                      </a:lnTo>
                      <a:lnTo>
                        <a:pt x="0" y="196"/>
                      </a:lnTo>
                      <a:lnTo>
                        <a:pt x="0" y="266"/>
                      </a:lnTo>
                      <a:lnTo>
                        <a:pt x="52" y="266"/>
                      </a:lnTo>
                      <a:lnTo>
                        <a:pt x="52" y="642"/>
                      </a:lnTo>
                      <a:lnTo>
                        <a:pt x="142" y="642"/>
                      </a:lnTo>
                      <a:lnTo>
                        <a:pt x="142" y="266"/>
                      </a:lnTo>
                      <a:lnTo>
                        <a:pt x="233" y="26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79" name="Freeform 724"/>
                <p:cNvSpPr>
                  <a:spLocks noChangeAspect="1" noEditPoints="1"/>
                </p:cNvSpPr>
                <p:nvPr/>
              </p:nvSpPr>
              <p:spPr bwMode="auto">
                <a:xfrm>
                  <a:off x="1637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184"/>
                    </a:cxn>
                    <a:cxn ang="0">
                      <a:pos x="277" y="461"/>
                    </a:cxn>
                    <a:cxn ang="0">
                      <a:pos x="276" y="486"/>
                    </a:cxn>
                    <a:cxn ang="0">
                      <a:pos x="269" y="506"/>
                    </a:cxn>
                    <a:cxn ang="0">
                      <a:pos x="260" y="524"/>
                    </a:cxn>
                    <a:cxn ang="0">
                      <a:pos x="249" y="538"/>
                    </a:cxn>
                    <a:cxn ang="0">
                      <a:pos x="235" y="548"/>
                    </a:cxn>
                    <a:cxn ang="0">
                      <a:pos x="219" y="556"/>
                    </a:cxn>
                    <a:cxn ang="0">
                      <a:pos x="202" y="560"/>
                    </a:cxn>
                    <a:cxn ang="0">
                      <a:pos x="183" y="562"/>
                    </a:cxn>
                    <a:cxn ang="0">
                      <a:pos x="164" y="560"/>
                    </a:cxn>
                    <a:cxn ang="0">
                      <a:pos x="147" y="556"/>
                    </a:cxn>
                    <a:cxn ang="0">
                      <a:pos x="132" y="549"/>
                    </a:cxn>
                    <a:cxn ang="0">
                      <a:pos x="118" y="538"/>
                    </a:cxn>
                    <a:cxn ang="0">
                      <a:pos x="107" y="524"/>
                    </a:cxn>
                    <a:cxn ang="0">
                      <a:pos x="99" y="506"/>
                    </a:cxn>
                    <a:cxn ang="0">
                      <a:pos x="94" y="486"/>
                    </a:cxn>
                    <a:cxn ang="0">
                      <a:pos x="92" y="461"/>
                    </a:cxn>
                    <a:cxn ang="0">
                      <a:pos x="0" y="184"/>
                    </a:cxn>
                    <a:cxn ang="0">
                      <a:pos x="1" y="493"/>
                    </a:cxn>
                    <a:cxn ang="0">
                      <a:pos x="5" y="529"/>
                    </a:cxn>
                    <a:cxn ang="0">
                      <a:pos x="16" y="560"/>
                    </a:cxn>
                    <a:cxn ang="0">
                      <a:pos x="29" y="583"/>
                    </a:cxn>
                    <a:cxn ang="0">
                      <a:pos x="40" y="596"/>
                    </a:cxn>
                    <a:cxn ang="0">
                      <a:pos x="56" y="611"/>
                    </a:cxn>
                    <a:cxn ang="0">
                      <a:pos x="81" y="627"/>
                    </a:cxn>
                    <a:cxn ang="0">
                      <a:pos x="109" y="638"/>
                    </a:cxn>
                    <a:cxn ang="0">
                      <a:pos x="141" y="643"/>
                    </a:cxn>
                    <a:cxn ang="0">
                      <a:pos x="175" y="643"/>
                    </a:cxn>
                    <a:cxn ang="0">
                      <a:pos x="208" y="637"/>
                    </a:cxn>
                    <a:cxn ang="0">
                      <a:pos x="239" y="624"/>
                    </a:cxn>
                    <a:cxn ang="0">
                      <a:pos x="266" y="604"/>
                    </a:cxn>
                    <a:cxn ang="0">
                      <a:pos x="279" y="638"/>
                    </a:cxn>
                    <a:cxn ang="0">
                      <a:pos x="129" y="97"/>
                    </a:cxn>
                    <a:cxn ang="0">
                      <a:pos x="46" y="0"/>
                    </a:cxn>
                    <a:cxn ang="0">
                      <a:pos x="129" y="97"/>
                    </a:cxn>
                    <a:cxn ang="0">
                      <a:pos x="321" y="0"/>
                    </a:cxn>
                    <a:cxn ang="0">
                      <a:pos x="240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184"/>
                      </a:lnTo>
                      <a:lnTo>
                        <a:pt x="277" y="184"/>
                      </a:lnTo>
                      <a:lnTo>
                        <a:pt x="277" y="461"/>
                      </a:lnTo>
                      <a:lnTo>
                        <a:pt x="277" y="474"/>
                      </a:lnTo>
                      <a:lnTo>
                        <a:pt x="276" y="486"/>
                      </a:lnTo>
                      <a:lnTo>
                        <a:pt x="272" y="496"/>
                      </a:lnTo>
                      <a:lnTo>
                        <a:pt x="269" y="506"/>
                      </a:lnTo>
                      <a:lnTo>
                        <a:pt x="265" y="515"/>
                      </a:lnTo>
                      <a:lnTo>
                        <a:pt x="260" y="524"/>
                      </a:lnTo>
                      <a:lnTo>
                        <a:pt x="255" y="531"/>
                      </a:lnTo>
                      <a:lnTo>
                        <a:pt x="249" y="538"/>
                      </a:lnTo>
                      <a:lnTo>
                        <a:pt x="243" y="544"/>
                      </a:lnTo>
                      <a:lnTo>
                        <a:pt x="235" y="548"/>
                      </a:lnTo>
                      <a:lnTo>
                        <a:pt x="228" y="553"/>
                      </a:lnTo>
                      <a:lnTo>
                        <a:pt x="219" y="556"/>
                      </a:lnTo>
                      <a:lnTo>
                        <a:pt x="210" y="559"/>
                      </a:lnTo>
                      <a:lnTo>
                        <a:pt x="202" y="560"/>
                      </a:lnTo>
                      <a:lnTo>
                        <a:pt x="193" y="561"/>
                      </a:lnTo>
                      <a:lnTo>
                        <a:pt x="183" y="562"/>
                      </a:lnTo>
                      <a:lnTo>
                        <a:pt x="173" y="561"/>
                      </a:lnTo>
                      <a:lnTo>
                        <a:pt x="164" y="560"/>
                      </a:lnTo>
                      <a:lnTo>
                        <a:pt x="155" y="559"/>
                      </a:lnTo>
                      <a:lnTo>
                        <a:pt x="147" y="556"/>
                      </a:lnTo>
                      <a:lnTo>
                        <a:pt x="139" y="553"/>
                      </a:lnTo>
                      <a:lnTo>
                        <a:pt x="132" y="549"/>
                      </a:lnTo>
                      <a:lnTo>
                        <a:pt x="125" y="544"/>
                      </a:lnTo>
                      <a:lnTo>
                        <a:pt x="118" y="538"/>
                      </a:lnTo>
                      <a:lnTo>
                        <a:pt x="112" y="532"/>
                      </a:lnTo>
                      <a:lnTo>
                        <a:pt x="107" y="524"/>
                      </a:lnTo>
                      <a:lnTo>
                        <a:pt x="102" y="515"/>
                      </a:lnTo>
                      <a:lnTo>
                        <a:pt x="99" y="506"/>
                      </a:lnTo>
                      <a:lnTo>
                        <a:pt x="96" y="497"/>
                      </a:lnTo>
                      <a:lnTo>
                        <a:pt x="94" y="486"/>
                      </a:lnTo>
                      <a:lnTo>
                        <a:pt x="92" y="474"/>
                      </a:lnTo>
                      <a:lnTo>
                        <a:pt x="92" y="461"/>
                      </a:lnTo>
                      <a:lnTo>
                        <a:pt x="92" y="184"/>
                      </a:lnTo>
                      <a:lnTo>
                        <a:pt x="0" y="184"/>
                      </a:lnTo>
                      <a:lnTo>
                        <a:pt x="0" y="475"/>
                      </a:lnTo>
                      <a:lnTo>
                        <a:pt x="1" y="493"/>
                      </a:lnTo>
                      <a:lnTo>
                        <a:pt x="2" y="511"/>
                      </a:lnTo>
                      <a:lnTo>
                        <a:pt x="5" y="529"/>
                      </a:lnTo>
                      <a:lnTo>
                        <a:pt x="10" y="545"/>
                      </a:lnTo>
                      <a:lnTo>
                        <a:pt x="16" y="560"/>
                      </a:lnTo>
                      <a:lnTo>
                        <a:pt x="24" y="576"/>
                      </a:lnTo>
                      <a:lnTo>
                        <a:pt x="29" y="583"/>
                      </a:lnTo>
                      <a:lnTo>
                        <a:pt x="34" y="589"/>
                      </a:lnTo>
                      <a:lnTo>
                        <a:pt x="40" y="596"/>
                      </a:lnTo>
                      <a:lnTo>
                        <a:pt x="46" y="602"/>
                      </a:lnTo>
                      <a:lnTo>
                        <a:pt x="56" y="611"/>
                      </a:lnTo>
                      <a:lnTo>
                        <a:pt x="68" y="619"/>
                      </a:lnTo>
                      <a:lnTo>
                        <a:pt x="81" y="627"/>
                      </a:lnTo>
                      <a:lnTo>
                        <a:pt x="95" y="633"/>
                      </a:lnTo>
                      <a:lnTo>
                        <a:pt x="109" y="638"/>
                      </a:lnTo>
                      <a:lnTo>
                        <a:pt x="125" y="641"/>
                      </a:lnTo>
                      <a:lnTo>
                        <a:pt x="141" y="643"/>
                      </a:lnTo>
                      <a:lnTo>
                        <a:pt x="158" y="644"/>
                      </a:lnTo>
                      <a:lnTo>
                        <a:pt x="175" y="643"/>
                      </a:lnTo>
                      <a:lnTo>
                        <a:pt x="192" y="641"/>
                      </a:lnTo>
                      <a:lnTo>
                        <a:pt x="208" y="637"/>
                      </a:lnTo>
                      <a:lnTo>
                        <a:pt x="223" y="631"/>
                      </a:lnTo>
                      <a:lnTo>
                        <a:pt x="239" y="624"/>
                      </a:lnTo>
                      <a:lnTo>
                        <a:pt x="253" y="615"/>
                      </a:lnTo>
                      <a:lnTo>
                        <a:pt x="266" y="604"/>
                      </a:lnTo>
                      <a:lnTo>
                        <a:pt x="279" y="593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129" y="97"/>
                      </a:moveTo>
                      <a:lnTo>
                        <a:pt x="129" y="0"/>
                      </a:lnTo>
                      <a:lnTo>
                        <a:pt x="46" y="0"/>
                      </a:lnTo>
                      <a:lnTo>
                        <a:pt x="46" y="97"/>
                      </a:lnTo>
                      <a:lnTo>
                        <a:pt x="129" y="97"/>
                      </a:lnTo>
                      <a:close/>
                      <a:moveTo>
                        <a:pt x="321" y="97"/>
                      </a:moveTo>
                      <a:lnTo>
                        <a:pt x="321" y="0"/>
                      </a:lnTo>
                      <a:lnTo>
                        <a:pt x="240" y="0"/>
                      </a:lnTo>
                      <a:lnTo>
                        <a:pt x="240" y="97"/>
                      </a:lnTo>
                      <a:lnTo>
                        <a:pt x="321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0" name="Freeform 725"/>
                <p:cNvSpPr>
                  <a:spLocks noChangeAspect="1"/>
                </p:cNvSpPr>
                <p:nvPr/>
              </p:nvSpPr>
              <p:spPr bwMode="auto">
                <a:xfrm>
                  <a:off x="1766" y="2025"/>
                  <a:ext cx="79" cy="115"/>
                </a:xfrm>
                <a:custGeom>
                  <a:avLst/>
                  <a:gdLst/>
                  <a:ahLst/>
                  <a:cxnLst>
                    <a:cxn ang="0">
                      <a:pos x="320" y="42"/>
                    </a:cxn>
                    <a:cxn ang="0">
                      <a:pos x="307" y="32"/>
                    </a:cxn>
                    <a:cxn ang="0">
                      <a:pos x="295" y="23"/>
                    </a:cxn>
                    <a:cxn ang="0">
                      <a:pos x="283" y="15"/>
                    </a:cxn>
                    <a:cxn ang="0">
                      <a:pos x="270" y="10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1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9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7"/>
                    </a:cxn>
                    <a:cxn ang="0">
                      <a:pos x="100" y="42"/>
                    </a:cxn>
                    <a:cxn ang="0">
                      <a:pos x="95" y="49"/>
                    </a:cxn>
                    <a:cxn ang="0">
                      <a:pos x="90" y="55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3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0"/>
                    </a:cxn>
                    <a:cxn ang="0">
                      <a:pos x="103" y="132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40" y="92"/>
                    </a:cxn>
                    <a:cxn ang="0">
                      <a:pos x="147" y="88"/>
                    </a:cxn>
                    <a:cxn ang="0">
                      <a:pos x="155" y="85"/>
                    </a:cxn>
                    <a:cxn ang="0">
                      <a:pos x="164" y="83"/>
                    </a:cxn>
                    <a:cxn ang="0">
                      <a:pos x="174" y="81"/>
                    </a:cxn>
                    <a:cxn ang="0">
                      <a:pos x="183" y="81"/>
                    </a:cxn>
                    <a:cxn ang="0">
                      <a:pos x="193" y="81"/>
                    </a:cxn>
                    <a:cxn ang="0">
                      <a:pos x="203" y="83"/>
                    </a:cxn>
                    <a:cxn ang="0">
                      <a:pos x="212" y="85"/>
                    </a:cxn>
                    <a:cxn ang="0">
                      <a:pos x="221" y="88"/>
                    </a:cxn>
                    <a:cxn ang="0">
                      <a:pos x="228" y="92"/>
                    </a:cxn>
                    <a:cxn ang="0">
                      <a:pos x="236" y="99"/>
                    </a:cxn>
                    <a:cxn ang="0">
                      <a:pos x="243" y="105"/>
                    </a:cxn>
                    <a:cxn ang="0">
                      <a:pos x="250" y="112"/>
                    </a:cxn>
                    <a:cxn ang="0">
                      <a:pos x="320" y="42"/>
                    </a:cxn>
                  </a:cxnLst>
                  <a:rect l="0" t="0" r="r" b="b"/>
                  <a:pathLst>
                    <a:path w="320" h="459">
                      <a:moveTo>
                        <a:pt x="320" y="42"/>
                      </a:moveTo>
                      <a:lnTo>
                        <a:pt x="307" y="32"/>
                      </a:lnTo>
                      <a:lnTo>
                        <a:pt x="295" y="23"/>
                      </a:lnTo>
                      <a:lnTo>
                        <a:pt x="283" y="15"/>
                      </a:lnTo>
                      <a:lnTo>
                        <a:pt x="270" y="10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1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9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7"/>
                      </a:lnTo>
                      <a:lnTo>
                        <a:pt x="100" y="42"/>
                      </a:lnTo>
                      <a:lnTo>
                        <a:pt x="95" y="49"/>
                      </a:lnTo>
                      <a:lnTo>
                        <a:pt x="90" y="55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3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0"/>
                      </a:lnTo>
                      <a:lnTo>
                        <a:pt x="103" y="132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40" y="92"/>
                      </a:lnTo>
                      <a:lnTo>
                        <a:pt x="147" y="88"/>
                      </a:lnTo>
                      <a:lnTo>
                        <a:pt x="155" y="85"/>
                      </a:lnTo>
                      <a:lnTo>
                        <a:pt x="164" y="83"/>
                      </a:lnTo>
                      <a:lnTo>
                        <a:pt x="174" y="81"/>
                      </a:lnTo>
                      <a:lnTo>
                        <a:pt x="183" y="81"/>
                      </a:lnTo>
                      <a:lnTo>
                        <a:pt x="193" y="81"/>
                      </a:lnTo>
                      <a:lnTo>
                        <a:pt x="203" y="83"/>
                      </a:lnTo>
                      <a:lnTo>
                        <a:pt x="212" y="85"/>
                      </a:lnTo>
                      <a:lnTo>
                        <a:pt x="221" y="88"/>
                      </a:lnTo>
                      <a:lnTo>
                        <a:pt x="228" y="92"/>
                      </a:lnTo>
                      <a:lnTo>
                        <a:pt x="236" y="99"/>
                      </a:lnTo>
                      <a:lnTo>
                        <a:pt x="243" y="105"/>
                      </a:lnTo>
                      <a:lnTo>
                        <a:pt x="250" y="112"/>
                      </a:lnTo>
                      <a:lnTo>
                        <a:pt x="320" y="4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1" name="Freeform 726"/>
                <p:cNvSpPr>
                  <a:spLocks noChangeAspect="1" noEditPoints="1"/>
                </p:cNvSpPr>
                <p:nvPr/>
              </p:nvSpPr>
              <p:spPr bwMode="auto">
                <a:xfrm>
                  <a:off x="1920" y="1981"/>
                  <a:ext cx="112" cy="159"/>
                </a:xfrm>
                <a:custGeom>
                  <a:avLst/>
                  <a:gdLst/>
                  <a:ahLst/>
                  <a:cxnLst>
                    <a:cxn ang="0">
                      <a:pos x="444" y="173"/>
                    </a:cxn>
                    <a:cxn ang="0">
                      <a:pos x="437" y="135"/>
                    </a:cxn>
                    <a:cxn ang="0">
                      <a:pos x="423" y="100"/>
                    </a:cxn>
                    <a:cxn ang="0">
                      <a:pos x="403" y="69"/>
                    </a:cxn>
                    <a:cxn ang="0">
                      <a:pos x="376" y="43"/>
                    </a:cxn>
                    <a:cxn ang="0">
                      <a:pos x="344" y="22"/>
                    </a:cxn>
                    <a:cxn ang="0">
                      <a:pos x="307" y="8"/>
                    </a:cxn>
                    <a:cxn ang="0">
                      <a:pos x="264" y="1"/>
                    </a:cxn>
                    <a:cxn ang="0">
                      <a:pos x="0" y="0"/>
                    </a:cxn>
                    <a:cxn ang="0">
                      <a:pos x="96" y="638"/>
                    </a:cxn>
                    <a:cxn ang="0">
                      <a:pos x="241" y="388"/>
                    </a:cxn>
                    <a:cxn ang="0">
                      <a:pos x="286" y="384"/>
                    </a:cxn>
                    <a:cxn ang="0">
                      <a:pos x="326" y="372"/>
                    </a:cxn>
                    <a:cxn ang="0">
                      <a:pos x="361" y="355"/>
                    </a:cxn>
                    <a:cxn ang="0">
                      <a:pos x="390" y="333"/>
                    </a:cxn>
                    <a:cxn ang="0">
                      <a:pos x="414" y="304"/>
                    </a:cxn>
                    <a:cxn ang="0">
                      <a:pos x="431" y="271"/>
                    </a:cxn>
                    <a:cxn ang="0">
                      <a:pos x="442" y="234"/>
                    </a:cxn>
                    <a:cxn ang="0">
                      <a:pos x="445" y="194"/>
                    </a:cxn>
                    <a:cxn ang="0">
                      <a:pos x="348" y="206"/>
                    </a:cxn>
                    <a:cxn ang="0">
                      <a:pos x="344" y="229"/>
                    </a:cxn>
                    <a:cxn ang="0">
                      <a:pos x="336" y="248"/>
                    </a:cxn>
                    <a:cxn ang="0">
                      <a:pos x="325" y="264"/>
                    </a:cxn>
                    <a:cxn ang="0">
                      <a:pos x="310" y="279"/>
                    </a:cxn>
                    <a:cxn ang="0">
                      <a:pos x="292" y="289"/>
                    </a:cxn>
                    <a:cxn ang="0">
                      <a:pos x="271" y="296"/>
                    </a:cxn>
                    <a:cxn ang="0">
                      <a:pos x="248" y="299"/>
                    </a:cxn>
                    <a:cxn ang="0">
                      <a:pos x="96" y="300"/>
                    </a:cxn>
                    <a:cxn ang="0">
                      <a:pos x="236" y="87"/>
                    </a:cxn>
                    <a:cxn ang="0">
                      <a:pos x="260" y="89"/>
                    </a:cxn>
                    <a:cxn ang="0">
                      <a:pos x="282" y="95"/>
                    </a:cxn>
                    <a:cxn ang="0">
                      <a:pos x="302" y="103"/>
                    </a:cxn>
                    <a:cxn ang="0">
                      <a:pos x="318" y="115"/>
                    </a:cxn>
                    <a:cxn ang="0">
                      <a:pos x="331" y="131"/>
                    </a:cxn>
                    <a:cxn ang="0">
                      <a:pos x="340" y="149"/>
                    </a:cxn>
                    <a:cxn ang="0">
                      <a:pos x="346" y="170"/>
                    </a:cxn>
                    <a:cxn ang="0">
                      <a:pos x="348" y="194"/>
                    </a:cxn>
                  </a:cxnLst>
                  <a:rect l="0" t="0" r="r" b="b"/>
                  <a:pathLst>
                    <a:path w="445" h="638">
                      <a:moveTo>
                        <a:pt x="445" y="194"/>
                      </a:moveTo>
                      <a:lnTo>
                        <a:pt x="444" y="173"/>
                      </a:lnTo>
                      <a:lnTo>
                        <a:pt x="442" y="154"/>
                      </a:lnTo>
                      <a:lnTo>
                        <a:pt x="437" y="135"/>
                      </a:lnTo>
                      <a:lnTo>
                        <a:pt x="431" y="116"/>
                      </a:lnTo>
                      <a:lnTo>
                        <a:pt x="423" y="100"/>
                      </a:lnTo>
                      <a:lnTo>
                        <a:pt x="414" y="84"/>
                      </a:lnTo>
                      <a:lnTo>
                        <a:pt x="403" y="69"/>
                      </a:lnTo>
                      <a:lnTo>
                        <a:pt x="390" y="55"/>
                      </a:lnTo>
                      <a:lnTo>
                        <a:pt x="376" y="43"/>
                      </a:lnTo>
                      <a:lnTo>
                        <a:pt x="361" y="33"/>
                      </a:lnTo>
                      <a:lnTo>
                        <a:pt x="344" y="22"/>
                      </a:lnTo>
                      <a:lnTo>
                        <a:pt x="326" y="15"/>
                      </a:lnTo>
                      <a:lnTo>
                        <a:pt x="307" y="8"/>
                      </a:lnTo>
                      <a:lnTo>
                        <a:pt x="286" y="4"/>
                      </a:lnTo>
                      <a:lnTo>
                        <a:pt x="264" y="1"/>
                      </a:lnTo>
                      <a:lnTo>
                        <a:pt x="24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6" y="638"/>
                      </a:lnTo>
                      <a:lnTo>
                        <a:pt x="96" y="388"/>
                      </a:lnTo>
                      <a:lnTo>
                        <a:pt x="241" y="388"/>
                      </a:lnTo>
                      <a:lnTo>
                        <a:pt x="264" y="387"/>
                      </a:lnTo>
                      <a:lnTo>
                        <a:pt x="286" y="384"/>
                      </a:lnTo>
                      <a:lnTo>
                        <a:pt x="307" y="379"/>
                      </a:lnTo>
                      <a:lnTo>
                        <a:pt x="326" y="372"/>
                      </a:lnTo>
                      <a:lnTo>
                        <a:pt x="344" y="365"/>
                      </a:lnTo>
                      <a:lnTo>
                        <a:pt x="361" y="355"/>
                      </a:lnTo>
                      <a:lnTo>
                        <a:pt x="376" y="345"/>
                      </a:lnTo>
                      <a:lnTo>
                        <a:pt x="390" y="333"/>
                      </a:lnTo>
                      <a:lnTo>
                        <a:pt x="403" y="318"/>
                      </a:lnTo>
                      <a:lnTo>
                        <a:pt x="414" y="304"/>
                      </a:lnTo>
                      <a:lnTo>
                        <a:pt x="423" y="288"/>
                      </a:lnTo>
                      <a:lnTo>
                        <a:pt x="431" y="271"/>
                      </a:lnTo>
                      <a:lnTo>
                        <a:pt x="437" y="253"/>
                      </a:lnTo>
                      <a:lnTo>
                        <a:pt x="442" y="234"/>
                      </a:lnTo>
                      <a:lnTo>
                        <a:pt x="444" y="214"/>
                      </a:lnTo>
                      <a:lnTo>
                        <a:pt x="445" y="194"/>
                      </a:lnTo>
                      <a:close/>
                      <a:moveTo>
                        <a:pt x="348" y="194"/>
                      </a:moveTo>
                      <a:lnTo>
                        <a:pt x="348" y="206"/>
                      </a:lnTo>
                      <a:lnTo>
                        <a:pt x="346" y="217"/>
                      </a:lnTo>
                      <a:lnTo>
                        <a:pt x="344" y="229"/>
                      </a:lnTo>
                      <a:lnTo>
                        <a:pt x="340" y="239"/>
                      </a:lnTo>
                      <a:lnTo>
                        <a:pt x="336" y="248"/>
                      </a:lnTo>
                      <a:lnTo>
                        <a:pt x="331" y="257"/>
                      </a:lnTo>
                      <a:lnTo>
                        <a:pt x="325" y="264"/>
                      </a:lnTo>
                      <a:lnTo>
                        <a:pt x="318" y="271"/>
                      </a:lnTo>
                      <a:lnTo>
                        <a:pt x="310" y="279"/>
                      </a:lnTo>
                      <a:lnTo>
                        <a:pt x="302" y="284"/>
                      </a:lnTo>
                      <a:lnTo>
                        <a:pt x="292" y="289"/>
                      </a:lnTo>
                      <a:lnTo>
                        <a:pt x="282" y="293"/>
                      </a:lnTo>
                      <a:lnTo>
                        <a:pt x="271" y="296"/>
                      </a:lnTo>
                      <a:lnTo>
                        <a:pt x="260" y="298"/>
                      </a:lnTo>
                      <a:lnTo>
                        <a:pt x="248" y="299"/>
                      </a:lnTo>
                      <a:lnTo>
                        <a:pt x="236" y="300"/>
                      </a:lnTo>
                      <a:lnTo>
                        <a:pt x="96" y="300"/>
                      </a:lnTo>
                      <a:lnTo>
                        <a:pt x="96" y="87"/>
                      </a:lnTo>
                      <a:lnTo>
                        <a:pt x="236" y="87"/>
                      </a:lnTo>
                      <a:lnTo>
                        <a:pt x="248" y="88"/>
                      </a:lnTo>
                      <a:lnTo>
                        <a:pt x="260" y="89"/>
                      </a:lnTo>
                      <a:lnTo>
                        <a:pt x="271" y="91"/>
                      </a:lnTo>
                      <a:lnTo>
                        <a:pt x="282" y="95"/>
                      </a:lnTo>
                      <a:lnTo>
                        <a:pt x="292" y="98"/>
                      </a:lnTo>
                      <a:lnTo>
                        <a:pt x="302" y="103"/>
                      </a:lnTo>
                      <a:lnTo>
                        <a:pt x="310" y="109"/>
                      </a:lnTo>
                      <a:lnTo>
                        <a:pt x="318" y="115"/>
                      </a:lnTo>
                      <a:lnTo>
                        <a:pt x="325" y="122"/>
                      </a:lnTo>
                      <a:lnTo>
                        <a:pt x="331" y="131"/>
                      </a:lnTo>
                      <a:lnTo>
                        <a:pt x="336" y="140"/>
                      </a:lnTo>
                      <a:lnTo>
                        <a:pt x="340" y="149"/>
                      </a:lnTo>
                      <a:lnTo>
                        <a:pt x="344" y="159"/>
                      </a:lnTo>
                      <a:lnTo>
                        <a:pt x="346" y="170"/>
                      </a:lnTo>
                      <a:lnTo>
                        <a:pt x="348" y="182"/>
                      </a:lnTo>
                      <a:lnTo>
                        <a:pt x="348" y="19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2" name="Freeform 727"/>
                <p:cNvSpPr>
                  <a:spLocks noChangeAspect="1" noEditPoints="1"/>
                </p:cNvSpPr>
                <p:nvPr/>
              </p:nvSpPr>
              <p:spPr bwMode="auto">
                <a:xfrm>
                  <a:off x="2050" y="1981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8" y="315"/>
                    </a:cxn>
                    <a:cxn ang="0">
                      <a:pos x="357" y="266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5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8" y="193"/>
                    </a:cxn>
                    <a:cxn ang="0">
                      <a:pos x="60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2"/>
                    </a:cxn>
                    <a:cxn ang="0">
                      <a:pos x="145" y="259"/>
                    </a:cxn>
                    <a:cxn ang="0">
                      <a:pos x="191" y="257"/>
                    </a:cxn>
                    <a:cxn ang="0">
                      <a:pos x="223" y="262"/>
                    </a:cxn>
                    <a:cxn ang="0">
                      <a:pos x="248" y="272"/>
                    </a:cxn>
                    <a:cxn ang="0">
                      <a:pos x="264" y="290"/>
                    </a:cxn>
                    <a:cxn ang="0">
                      <a:pos x="274" y="312"/>
                    </a:cxn>
                    <a:cxn ang="0">
                      <a:pos x="277" y="342"/>
                    </a:cxn>
                    <a:cxn ang="0">
                      <a:pos x="139" y="375"/>
                    </a:cxn>
                    <a:cxn ang="0">
                      <a:pos x="89" y="384"/>
                    </a:cxn>
                    <a:cxn ang="0">
                      <a:pos x="50" y="402"/>
                    </a:cxn>
                    <a:cxn ang="0">
                      <a:pos x="22" y="430"/>
                    </a:cxn>
                    <a:cxn ang="0">
                      <a:pos x="6" y="464"/>
                    </a:cxn>
                    <a:cxn ang="0">
                      <a:pos x="0" y="505"/>
                    </a:cxn>
                    <a:cxn ang="0">
                      <a:pos x="5" y="546"/>
                    </a:cxn>
                    <a:cxn ang="0">
                      <a:pos x="20" y="583"/>
                    </a:cxn>
                    <a:cxn ang="0">
                      <a:pos x="47" y="612"/>
                    </a:cxn>
                    <a:cxn ang="0">
                      <a:pos x="87" y="634"/>
                    </a:cxn>
                    <a:cxn ang="0">
                      <a:pos x="138" y="643"/>
                    </a:cxn>
                    <a:cxn ang="0">
                      <a:pos x="196" y="641"/>
                    </a:cxn>
                    <a:cxn ang="0">
                      <a:pos x="241" y="627"/>
                    </a:cxn>
                    <a:cxn ang="0">
                      <a:pos x="278" y="597"/>
                    </a:cxn>
                    <a:cxn ang="0">
                      <a:pos x="277" y="475"/>
                    </a:cxn>
                    <a:cxn ang="0">
                      <a:pos x="274" y="506"/>
                    </a:cxn>
                    <a:cxn ang="0">
                      <a:pos x="266" y="530"/>
                    </a:cxn>
                    <a:cxn ang="0">
                      <a:pos x="248" y="549"/>
                    </a:cxn>
                    <a:cxn ang="0">
                      <a:pos x="219" y="563"/>
                    </a:cxn>
                    <a:cxn ang="0">
                      <a:pos x="184" y="567"/>
                    </a:cxn>
                    <a:cxn ang="0">
                      <a:pos x="152" y="566"/>
                    </a:cxn>
                    <a:cxn ang="0">
                      <a:pos x="127" y="561"/>
                    </a:cxn>
                    <a:cxn ang="0">
                      <a:pos x="109" y="551"/>
                    </a:cxn>
                    <a:cxn ang="0">
                      <a:pos x="97" y="536"/>
                    </a:cxn>
                    <a:cxn ang="0">
                      <a:pos x="90" y="517"/>
                    </a:cxn>
                    <a:cxn ang="0">
                      <a:pos x="90" y="495"/>
                    </a:cxn>
                    <a:cxn ang="0">
                      <a:pos x="94" y="476"/>
                    </a:cxn>
                    <a:cxn ang="0">
                      <a:pos x="105" y="459"/>
                    </a:cxn>
                    <a:cxn ang="0">
                      <a:pos x="121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29" y="97"/>
                    </a:cxn>
                    <a:cxn ang="0">
                      <a:pos x="248" y="97"/>
                    </a:cxn>
                    <a:cxn ang="0">
                      <a:pos x="137" y="0"/>
                    </a:cxn>
                    <a:cxn ang="0">
                      <a:pos x="137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8" y="315"/>
                      </a:lnTo>
                      <a:lnTo>
                        <a:pt x="365" y="298"/>
                      </a:lnTo>
                      <a:lnTo>
                        <a:pt x="362" y="282"/>
                      </a:lnTo>
                      <a:lnTo>
                        <a:pt x="357" y="266"/>
                      </a:lnTo>
                      <a:lnTo>
                        <a:pt x="350" y="253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9" y="209"/>
                      </a:lnTo>
                      <a:lnTo>
                        <a:pt x="295" y="201"/>
                      </a:lnTo>
                      <a:lnTo>
                        <a:pt x="279" y="194"/>
                      </a:lnTo>
                      <a:lnTo>
                        <a:pt x="263" y="189"/>
                      </a:lnTo>
                      <a:lnTo>
                        <a:pt x="245" y="184"/>
                      </a:lnTo>
                      <a:lnTo>
                        <a:pt x="225" y="181"/>
                      </a:lnTo>
                      <a:lnTo>
                        <a:pt x="204" y="180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8" y="186"/>
                      </a:lnTo>
                      <a:lnTo>
                        <a:pt x="98" y="189"/>
                      </a:lnTo>
                      <a:lnTo>
                        <a:pt x="88" y="193"/>
                      </a:lnTo>
                      <a:lnTo>
                        <a:pt x="78" y="197"/>
                      </a:lnTo>
                      <a:lnTo>
                        <a:pt x="69" y="201"/>
                      </a:lnTo>
                      <a:lnTo>
                        <a:pt x="60" y="206"/>
                      </a:lnTo>
                      <a:lnTo>
                        <a:pt x="51" y="212"/>
                      </a:lnTo>
                      <a:lnTo>
                        <a:pt x="43" y="219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8" y="244"/>
                      </a:lnTo>
                      <a:lnTo>
                        <a:pt x="78" y="300"/>
                      </a:lnTo>
                      <a:lnTo>
                        <a:pt x="88" y="290"/>
                      </a:lnTo>
                      <a:lnTo>
                        <a:pt x="97" y="280"/>
                      </a:lnTo>
                      <a:lnTo>
                        <a:pt x="107" y="272"/>
                      </a:lnTo>
                      <a:lnTo>
                        <a:pt x="118" y="266"/>
                      </a:lnTo>
                      <a:lnTo>
                        <a:pt x="130" y="262"/>
                      </a:lnTo>
                      <a:lnTo>
                        <a:pt x="145" y="259"/>
                      </a:lnTo>
                      <a:lnTo>
                        <a:pt x="160" y="257"/>
                      </a:lnTo>
                      <a:lnTo>
                        <a:pt x="177" y="256"/>
                      </a:lnTo>
                      <a:lnTo>
                        <a:pt x="191" y="257"/>
                      </a:lnTo>
                      <a:lnTo>
                        <a:pt x="202" y="258"/>
                      </a:lnTo>
                      <a:lnTo>
                        <a:pt x="213" y="259"/>
                      </a:lnTo>
                      <a:lnTo>
                        <a:pt x="223" y="262"/>
                      </a:lnTo>
                      <a:lnTo>
                        <a:pt x="232" y="264"/>
                      </a:lnTo>
                      <a:lnTo>
                        <a:pt x="241" y="268"/>
                      </a:lnTo>
                      <a:lnTo>
                        <a:pt x="248" y="272"/>
                      </a:lnTo>
                      <a:lnTo>
                        <a:pt x="254" y="278"/>
                      </a:lnTo>
                      <a:lnTo>
                        <a:pt x="259" y="284"/>
                      </a:lnTo>
                      <a:lnTo>
                        <a:pt x="264" y="290"/>
                      </a:lnTo>
                      <a:lnTo>
                        <a:pt x="268" y="297"/>
                      </a:lnTo>
                      <a:lnTo>
                        <a:pt x="271" y="304"/>
                      </a:lnTo>
                      <a:lnTo>
                        <a:pt x="274" y="312"/>
                      </a:lnTo>
                      <a:lnTo>
                        <a:pt x="275" y="321"/>
                      </a:lnTo>
                      <a:lnTo>
                        <a:pt x="276" y="332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7" y="374"/>
                      </a:lnTo>
                      <a:lnTo>
                        <a:pt x="139" y="375"/>
                      </a:lnTo>
                      <a:lnTo>
                        <a:pt x="120" y="377"/>
                      </a:lnTo>
                      <a:lnTo>
                        <a:pt x="104" y="380"/>
                      </a:lnTo>
                      <a:lnTo>
                        <a:pt x="89" y="384"/>
                      </a:lnTo>
                      <a:lnTo>
                        <a:pt x="74" y="389"/>
                      </a:lnTo>
                      <a:lnTo>
                        <a:pt x="62" y="395"/>
                      </a:lnTo>
                      <a:lnTo>
                        <a:pt x="50" y="402"/>
                      </a:lnTo>
                      <a:lnTo>
                        <a:pt x="40" y="411"/>
                      </a:lnTo>
                      <a:lnTo>
                        <a:pt x="30" y="420"/>
                      </a:lnTo>
                      <a:lnTo>
                        <a:pt x="22" y="430"/>
                      </a:lnTo>
                      <a:lnTo>
                        <a:pt x="15" y="441"/>
                      </a:lnTo>
                      <a:lnTo>
                        <a:pt x="10" y="452"/>
                      </a:lnTo>
                      <a:lnTo>
                        <a:pt x="6" y="464"/>
                      </a:lnTo>
                      <a:lnTo>
                        <a:pt x="3" y="478"/>
                      </a:lnTo>
                      <a:lnTo>
                        <a:pt x="1" y="491"/>
                      </a:lnTo>
                      <a:lnTo>
                        <a:pt x="0" y="505"/>
                      </a:lnTo>
                      <a:lnTo>
                        <a:pt x="1" y="519"/>
                      </a:lnTo>
                      <a:lnTo>
                        <a:pt x="3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3"/>
                      </a:lnTo>
                      <a:lnTo>
                        <a:pt x="27" y="593"/>
                      </a:lnTo>
                      <a:lnTo>
                        <a:pt x="37" y="602"/>
                      </a:lnTo>
                      <a:lnTo>
                        <a:pt x="47" y="612"/>
                      </a:lnTo>
                      <a:lnTo>
                        <a:pt x="59" y="620"/>
                      </a:lnTo>
                      <a:lnTo>
                        <a:pt x="72" y="628"/>
                      </a:lnTo>
                      <a:lnTo>
                        <a:pt x="87" y="634"/>
                      </a:lnTo>
                      <a:lnTo>
                        <a:pt x="102" y="638"/>
                      </a:lnTo>
                      <a:lnTo>
                        <a:pt x="119" y="641"/>
                      </a:lnTo>
                      <a:lnTo>
                        <a:pt x="138" y="643"/>
                      </a:lnTo>
                      <a:lnTo>
                        <a:pt x="158" y="644"/>
                      </a:lnTo>
                      <a:lnTo>
                        <a:pt x="178" y="643"/>
                      </a:lnTo>
                      <a:lnTo>
                        <a:pt x="196" y="641"/>
                      </a:lnTo>
                      <a:lnTo>
                        <a:pt x="212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4" y="618"/>
                      </a:lnTo>
                      <a:lnTo>
                        <a:pt x="266" y="608"/>
                      </a:lnTo>
                      <a:lnTo>
                        <a:pt x="278" y="597"/>
                      </a:lnTo>
                      <a:lnTo>
                        <a:pt x="278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6" y="486"/>
                      </a:lnTo>
                      <a:lnTo>
                        <a:pt x="276" y="497"/>
                      </a:lnTo>
                      <a:lnTo>
                        <a:pt x="274" y="506"/>
                      </a:lnTo>
                      <a:lnTo>
                        <a:pt x="272" y="515"/>
                      </a:lnTo>
                      <a:lnTo>
                        <a:pt x="269" y="522"/>
                      </a:lnTo>
                      <a:lnTo>
                        <a:pt x="266" y="530"/>
                      </a:lnTo>
                      <a:lnTo>
                        <a:pt x="262" y="536"/>
                      </a:lnTo>
                      <a:lnTo>
                        <a:pt x="257" y="542"/>
                      </a:lnTo>
                      <a:lnTo>
                        <a:pt x="248" y="549"/>
                      </a:lnTo>
                      <a:lnTo>
                        <a:pt x="239" y="555"/>
                      </a:lnTo>
                      <a:lnTo>
                        <a:pt x="229" y="560"/>
                      </a:lnTo>
                      <a:lnTo>
                        <a:pt x="219" y="563"/>
                      </a:lnTo>
                      <a:lnTo>
                        <a:pt x="208" y="565"/>
                      </a:lnTo>
                      <a:lnTo>
                        <a:pt x="197" y="566"/>
                      </a:lnTo>
                      <a:lnTo>
                        <a:pt x="184" y="567"/>
                      </a:lnTo>
                      <a:lnTo>
                        <a:pt x="172" y="567"/>
                      </a:lnTo>
                      <a:lnTo>
                        <a:pt x="162" y="567"/>
                      </a:lnTo>
                      <a:lnTo>
                        <a:pt x="152" y="566"/>
                      </a:lnTo>
                      <a:lnTo>
                        <a:pt x="144" y="565"/>
                      </a:lnTo>
                      <a:lnTo>
                        <a:pt x="134" y="563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9" y="551"/>
                      </a:lnTo>
                      <a:lnTo>
                        <a:pt x="104" y="546"/>
                      </a:lnTo>
                      <a:lnTo>
                        <a:pt x="100" y="542"/>
                      </a:lnTo>
                      <a:lnTo>
                        <a:pt x="97" y="536"/>
                      </a:lnTo>
                      <a:lnTo>
                        <a:pt x="94" y="531"/>
                      </a:lnTo>
                      <a:lnTo>
                        <a:pt x="92" y="525"/>
                      </a:lnTo>
                      <a:lnTo>
                        <a:pt x="90" y="517"/>
                      </a:lnTo>
                      <a:lnTo>
                        <a:pt x="90" y="510"/>
                      </a:lnTo>
                      <a:lnTo>
                        <a:pt x="89" y="503"/>
                      </a:lnTo>
                      <a:lnTo>
                        <a:pt x="90" y="495"/>
                      </a:lnTo>
                      <a:lnTo>
                        <a:pt x="91" y="489"/>
                      </a:lnTo>
                      <a:lnTo>
                        <a:pt x="92" y="482"/>
                      </a:lnTo>
                      <a:lnTo>
                        <a:pt x="94" y="476"/>
                      </a:lnTo>
                      <a:lnTo>
                        <a:pt x="97" y="469"/>
                      </a:lnTo>
                      <a:lnTo>
                        <a:pt x="101" y="464"/>
                      </a:lnTo>
                      <a:lnTo>
                        <a:pt x="105" y="459"/>
                      </a:lnTo>
                      <a:lnTo>
                        <a:pt x="109" y="455"/>
                      </a:lnTo>
                      <a:lnTo>
                        <a:pt x="115" y="451"/>
                      </a:lnTo>
                      <a:lnTo>
                        <a:pt x="121" y="447"/>
                      </a:lnTo>
                      <a:lnTo>
                        <a:pt x="127" y="445"/>
                      </a:lnTo>
                      <a:lnTo>
                        <a:pt x="134" y="442"/>
                      </a:lnTo>
                      <a:lnTo>
                        <a:pt x="143" y="440"/>
                      </a:lnTo>
                      <a:lnTo>
                        <a:pt x="152" y="439"/>
                      </a:lnTo>
                      <a:lnTo>
                        <a:pt x="161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29" y="97"/>
                      </a:moveTo>
                      <a:lnTo>
                        <a:pt x="329" y="0"/>
                      </a:lnTo>
                      <a:lnTo>
                        <a:pt x="248" y="0"/>
                      </a:lnTo>
                      <a:lnTo>
                        <a:pt x="248" y="97"/>
                      </a:lnTo>
                      <a:lnTo>
                        <a:pt x="329" y="97"/>
                      </a:lnTo>
                      <a:close/>
                      <a:moveTo>
                        <a:pt x="137" y="97"/>
                      </a:moveTo>
                      <a:lnTo>
                        <a:pt x="137" y="0"/>
                      </a:lnTo>
                      <a:lnTo>
                        <a:pt x="54" y="0"/>
                      </a:lnTo>
                      <a:lnTo>
                        <a:pt x="54" y="97"/>
                      </a:lnTo>
                      <a:lnTo>
                        <a:pt x="13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3" name="Freeform 728"/>
                <p:cNvSpPr>
                  <a:spLocks noChangeAspect="1" noEditPoints="1"/>
                </p:cNvSpPr>
                <p:nvPr/>
              </p:nvSpPr>
              <p:spPr bwMode="auto">
                <a:xfrm>
                  <a:off x="2172" y="1981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2" y="0"/>
                    </a:cxn>
                    <a:cxn ang="0">
                      <a:pos x="281" y="230"/>
                    </a:cxn>
                    <a:cxn ang="0">
                      <a:pos x="268" y="216"/>
                    </a:cxn>
                    <a:cxn ang="0">
                      <a:pos x="256" y="205"/>
                    </a:cxn>
                    <a:cxn ang="0">
                      <a:pos x="241" y="196"/>
                    </a:cxn>
                    <a:cxn ang="0">
                      <a:pos x="227" y="190"/>
                    </a:cxn>
                    <a:cxn ang="0">
                      <a:pos x="196" y="181"/>
                    </a:cxn>
                    <a:cxn ang="0">
                      <a:pos x="162" y="179"/>
                    </a:cxn>
                    <a:cxn ang="0">
                      <a:pos x="129" y="182"/>
                    </a:cxn>
                    <a:cxn ang="0">
                      <a:pos x="98" y="190"/>
                    </a:cxn>
                    <a:cxn ang="0">
                      <a:pos x="73" y="202"/>
                    </a:cxn>
                    <a:cxn ang="0">
                      <a:pos x="51" y="219"/>
                    </a:cxn>
                    <a:cxn ang="0">
                      <a:pos x="36" y="238"/>
                    </a:cxn>
                    <a:cxn ang="0">
                      <a:pos x="24" y="258"/>
                    </a:cxn>
                    <a:cxn ang="0">
                      <a:pos x="16" y="282"/>
                    </a:cxn>
                    <a:cxn ang="0">
                      <a:pos x="9" y="306"/>
                    </a:cxn>
                    <a:cxn ang="0">
                      <a:pos x="3" y="358"/>
                    </a:cxn>
                    <a:cxn ang="0">
                      <a:pos x="0" y="410"/>
                    </a:cxn>
                    <a:cxn ang="0">
                      <a:pos x="3" y="463"/>
                    </a:cxn>
                    <a:cxn ang="0">
                      <a:pos x="9" y="515"/>
                    </a:cxn>
                    <a:cxn ang="0">
                      <a:pos x="16" y="541"/>
                    </a:cxn>
                    <a:cxn ang="0">
                      <a:pos x="24" y="563"/>
                    </a:cxn>
                    <a:cxn ang="0">
                      <a:pos x="36" y="585"/>
                    </a:cxn>
                    <a:cxn ang="0">
                      <a:pos x="51" y="603"/>
                    </a:cxn>
                    <a:cxn ang="0">
                      <a:pos x="73" y="620"/>
                    </a:cxn>
                    <a:cxn ang="0">
                      <a:pos x="99" y="633"/>
                    </a:cxn>
                    <a:cxn ang="0">
                      <a:pos x="129" y="641"/>
                    </a:cxn>
                    <a:cxn ang="0">
                      <a:pos x="163" y="644"/>
                    </a:cxn>
                    <a:cxn ang="0">
                      <a:pos x="197" y="641"/>
                    </a:cxn>
                    <a:cxn ang="0">
                      <a:pos x="228" y="633"/>
                    </a:cxn>
                    <a:cxn ang="0">
                      <a:pos x="242" y="626"/>
                    </a:cxn>
                    <a:cxn ang="0">
                      <a:pos x="257" y="615"/>
                    </a:cxn>
                    <a:cxn ang="0">
                      <a:pos x="283" y="590"/>
                    </a:cxn>
                    <a:cxn ang="0">
                      <a:pos x="372" y="638"/>
                    </a:cxn>
                    <a:cxn ang="0">
                      <a:pos x="280" y="441"/>
                    </a:cxn>
                    <a:cxn ang="0">
                      <a:pos x="276" y="482"/>
                    </a:cxn>
                    <a:cxn ang="0">
                      <a:pos x="269" y="506"/>
                    </a:cxn>
                    <a:cxn ang="0">
                      <a:pos x="260" y="527"/>
                    </a:cxn>
                    <a:cxn ang="0">
                      <a:pos x="245" y="543"/>
                    </a:cxn>
                    <a:cxn ang="0">
                      <a:pos x="226" y="555"/>
                    </a:cxn>
                    <a:cxn ang="0">
                      <a:pos x="201" y="561"/>
                    </a:cxn>
                    <a:cxn ang="0">
                      <a:pos x="172" y="561"/>
                    </a:cxn>
                    <a:cxn ang="0">
                      <a:pos x="147" y="555"/>
                    </a:cxn>
                    <a:cxn ang="0">
                      <a:pos x="128" y="543"/>
                    </a:cxn>
                    <a:cxn ang="0">
                      <a:pos x="114" y="527"/>
                    </a:cxn>
                    <a:cxn ang="0">
                      <a:pos x="104" y="506"/>
                    </a:cxn>
                    <a:cxn ang="0">
                      <a:pos x="97" y="482"/>
                    </a:cxn>
                    <a:cxn ang="0">
                      <a:pos x="92" y="441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4" y="316"/>
                    </a:cxn>
                    <a:cxn ang="0">
                      <a:pos x="114" y="295"/>
                    </a:cxn>
                    <a:cxn ang="0">
                      <a:pos x="128" y="279"/>
                    </a:cxn>
                    <a:cxn ang="0">
                      <a:pos x="147" y="267"/>
                    </a:cxn>
                    <a:cxn ang="0">
                      <a:pos x="172" y="261"/>
                    </a:cxn>
                    <a:cxn ang="0">
                      <a:pos x="201" y="261"/>
                    </a:cxn>
                    <a:cxn ang="0">
                      <a:pos x="226" y="267"/>
                    </a:cxn>
                    <a:cxn ang="0">
                      <a:pos x="245" y="279"/>
                    </a:cxn>
                    <a:cxn ang="0">
                      <a:pos x="260" y="295"/>
                    </a:cxn>
                    <a:cxn ang="0">
                      <a:pos x="269" y="316"/>
                    </a:cxn>
                    <a:cxn ang="0">
                      <a:pos x="276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2" h="644">
                      <a:moveTo>
                        <a:pt x="372" y="638"/>
                      </a:moveTo>
                      <a:lnTo>
                        <a:pt x="372" y="0"/>
                      </a:lnTo>
                      <a:lnTo>
                        <a:pt x="281" y="0"/>
                      </a:lnTo>
                      <a:lnTo>
                        <a:pt x="281" y="230"/>
                      </a:lnTo>
                      <a:lnTo>
                        <a:pt x="275" y="222"/>
                      </a:lnTo>
                      <a:lnTo>
                        <a:pt x="268" y="216"/>
                      </a:lnTo>
                      <a:lnTo>
                        <a:pt x="262" y="210"/>
                      </a:lnTo>
                      <a:lnTo>
                        <a:pt x="256" y="205"/>
                      </a:lnTo>
                      <a:lnTo>
                        <a:pt x="248" y="200"/>
                      </a:lnTo>
                      <a:lnTo>
                        <a:pt x="241" y="196"/>
                      </a:lnTo>
                      <a:lnTo>
                        <a:pt x="234" y="193"/>
                      </a:lnTo>
                      <a:lnTo>
                        <a:pt x="227" y="190"/>
                      </a:lnTo>
                      <a:lnTo>
                        <a:pt x="212" y="185"/>
                      </a:lnTo>
                      <a:lnTo>
                        <a:pt x="196" y="181"/>
                      </a:lnTo>
                      <a:lnTo>
                        <a:pt x="179" y="180"/>
                      </a:lnTo>
                      <a:lnTo>
                        <a:pt x="162" y="179"/>
                      </a:lnTo>
                      <a:lnTo>
                        <a:pt x="145" y="180"/>
                      </a:lnTo>
                      <a:lnTo>
                        <a:pt x="129" y="182"/>
                      </a:lnTo>
                      <a:lnTo>
                        <a:pt x="114" y="185"/>
                      </a:lnTo>
                      <a:lnTo>
                        <a:pt x="98" y="190"/>
                      </a:lnTo>
                      <a:lnTo>
                        <a:pt x="85" y="195"/>
                      </a:lnTo>
                      <a:lnTo>
                        <a:pt x="73" y="202"/>
                      </a:lnTo>
                      <a:lnTo>
                        <a:pt x="62" y="210"/>
                      </a:lnTo>
                      <a:lnTo>
                        <a:pt x="51" y="219"/>
                      </a:lnTo>
                      <a:lnTo>
                        <a:pt x="43" y="228"/>
                      </a:lnTo>
                      <a:lnTo>
                        <a:pt x="36" y="238"/>
                      </a:lnTo>
                      <a:lnTo>
                        <a:pt x="30" y="248"/>
                      </a:lnTo>
                      <a:lnTo>
                        <a:pt x="24" y="258"/>
                      </a:lnTo>
                      <a:lnTo>
                        <a:pt x="20" y="269"/>
                      </a:lnTo>
                      <a:lnTo>
                        <a:pt x="16" y="282"/>
                      </a:lnTo>
                      <a:lnTo>
                        <a:pt x="12" y="294"/>
                      </a:lnTo>
                      <a:lnTo>
                        <a:pt x="9" y="306"/>
                      </a:lnTo>
                      <a:lnTo>
                        <a:pt x="5" y="332"/>
                      </a:lnTo>
                      <a:lnTo>
                        <a:pt x="3" y="358"/>
                      </a:lnTo>
                      <a:lnTo>
                        <a:pt x="0" y="385"/>
                      </a:lnTo>
                      <a:lnTo>
                        <a:pt x="0" y="410"/>
                      </a:lnTo>
                      <a:lnTo>
                        <a:pt x="0" y="437"/>
                      </a:lnTo>
                      <a:lnTo>
                        <a:pt x="3" y="463"/>
                      </a:lnTo>
                      <a:lnTo>
                        <a:pt x="5" y="490"/>
                      </a:lnTo>
                      <a:lnTo>
                        <a:pt x="9" y="515"/>
                      </a:lnTo>
                      <a:lnTo>
                        <a:pt x="12" y="529"/>
                      </a:lnTo>
                      <a:lnTo>
                        <a:pt x="16" y="541"/>
                      </a:lnTo>
                      <a:lnTo>
                        <a:pt x="20" y="552"/>
                      </a:lnTo>
                      <a:lnTo>
                        <a:pt x="24" y="563"/>
                      </a:lnTo>
                      <a:lnTo>
                        <a:pt x="30" y="575"/>
                      </a:lnTo>
                      <a:lnTo>
                        <a:pt x="36" y="585"/>
                      </a:lnTo>
                      <a:lnTo>
                        <a:pt x="43" y="594"/>
                      </a:lnTo>
                      <a:lnTo>
                        <a:pt x="51" y="603"/>
                      </a:lnTo>
                      <a:lnTo>
                        <a:pt x="62" y="612"/>
                      </a:lnTo>
                      <a:lnTo>
                        <a:pt x="73" y="620"/>
                      </a:lnTo>
                      <a:lnTo>
                        <a:pt x="86" y="628"/>
                      </a:lnTo>
                      <a:lnTo>
                        <a:pt x="99" y="633"/>
                      </a:lnTo>
                      <a:lnTo>
                        <a:pt x="114" y="638"/>
                      </a:lnTo>
                      <a:lnTo>
                        <a:pt x="129" y="641"/>
                      </a:lnTo>
                      <a:lnTo>
                        <a:pt x="145" y="643"/>
                      </a:lnTo>
                      <a:lnTo>
                        <a:pt x="163" y="644"/>
                      </a:lnTo>
                      <a:lnTo>
                        <a:pt x="180" y="643"/>
                      </a:lnTo>
                      <a:lnTo>
                        <a:pt x="197" y="641"/>
                      </a:lnTo>
                      <a:lnTo>
                        <a:pt x="214" y="638"/>
                      </a:lnTo>
                      <a:lnTo>
                        <a:pt x="228" y="633"/>
                      </a:lnTo>
                      <a:lnTo>
                        <a:pt x="235" y="629"/>
                      </a:lnTo>
                      <a:lnTo>
                        <a:pt x="242" y="626"/>
                      </a:lnTo>
                      <a:lnTo>
                        <a:pt x="249" y="620"/>
                      </a:lnTo>
                      <a:lnTo>
                        <a:pt x="257" y="615"/>
                      </a:lnTo>
                      <a:lnTo>
                        <a:pt x="270" y="604"/>
                      </a:lnTo>
                      <a:lnTo>
                        <a:pt x="283" y="590"/>
                      </a:lnTo>
                      <a:lnTo>
                        <a:pt x="283" y="638"/>
                      </a:lnTo>
                      <a:lnTo>
                        <a:pt x="372" y="638"/>
                      </a:lnTo>
                      <a:close/>
                      <a:moveTo>
                        <a:pt x="281" y="410"/>
                      </a:moveTo>
                      <a:lnTo>
                        <a:pt x="280" y="441"/>
                      </a:lnTo>
                      <a:lnTo>
                        <a:pt x="278" y="468"/>
                      </a:lnTo>
                      <a:lnTo>
                        <a:pt x="276" y="482"/>
                      </a:lnTo>
                      <a:lnTo>
                        <a:pt x="273" y="494"/>
                      </a:lnTo>
                      <a:lnTo>
                        <a:pt x="269" y="506"/>
                      </a:lnTo>
                      <a:lnTo>
                        <a:pt x="265" y="516"/>
                      </a:lnTo>
                      <a:lnTo>
                        <a:pt x="260" y="527"/>
                      </a:lnTo>
                      <a:lnTo>
                        <a:pt x="252" y="536"/>
                      </a:lnTo>
                      <a:lnTo>
                        <a:pt x="245" y="543"/>
                      </a:lnTo>
                      <a:lnTo>
                        <a:pt x="236" y="550"/>
                      </a:lnTo>
                      <a:lnTo>
                        <a:pt x="226" y="555"/>
                      </a:lnTo>
                      <a:lnTo>
                        <a:pt x="215" y="559"/>
                      </a:lnTo>
                      <a:lnTo>
                        <a:pt x="201" y="561"/>
                      </a:lnTo>
                      <a:lnTo>
                        <a:pt x="187" y="562"/>
                      </a:lnTo>
                      <a:lnTo>
                        <a:pt x="172" y="561"/>
                      </a:lnTo>
                      <a:lnTo>
                        <a:pt x="159" y="559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8" y="543"/>
                      </a:lnTo>
                      <a:lnTo>
                        <a:pt x="121" y="536"/>
                      </a:lnTo>
                      <a:lnTo>
                        <a:pt x="114" y="527"/>
                      </a:lnTo>
                      <a:lnTo>
                        <a:pt x="109" y="516"/>
                      </a:lnTo>
                      <a:lnTo>
                        <a:pt x="104" y="506"/>
                      </a:lnTo>
                      <a:lnTo>
                        <a:pt x="100" y="494"/>
                      </a:lnTo>
                      <a:lnTo>
                        <a:pt x="97" y="482"/>
                      </a:lnTo>
                      <a:lnTo>
                        <a:pt x="95" y="468"/>
                      </a:lnTo>
                      <a:lnTo>
                        <a:pt x="92" y="441"/>
                      </a:lnTo>
                      <a:lnTo>
                        <a:pt x="92" y="410"/>
                      </a:lnTo>
                      <a:lnTo>
                        <a:pt x="92" y="381"/>
                      </a:lnTo>
                      <a:lnTo>
                        <a:pt x="95" y="353"/>
                      </a:lnTo>
                      <a:lnTo>
                        <a:pt x="97" y="340"/>
                      </a:lnTo>
                      <a:lnTo>
                        <a:pt x="100" y="328"/>
                      </a:lnTo>
                      <a:lnTo>
                        <a:pt x="104" y="316"/>
                      </a:lnTo>
                      <a:lnTo>
                        <a:pt x="109" y="305"/>
                      </a:lnTo>
                      <a:lnTo>
                        <a:pt x="114" y="295"/>
                      </a:lnTo>
                      <a:lnTo>
                        <a:pt x="121" y="287"/>
                      </a:lnTo>
                      <a:lnTo>
                        <a:pt x="128" y="279"/>
                      </a:lnTo>
                      <a:lnTo>
                        <a:pt x="137" y="272"/>
                      </a:lnTo>
                      <a:lnTo>
                        <a:pt x="147" y="267"/>
                      </a:lnTo>
                      <a:lnTo>
                        <a:pt x="159" y="263"/>
                      </a:lnTo>
                      <a:lnTo>
                        <a:pt x="172" y="261"/>
                      </a:lnTo>
                      <a:lnTo>
                        <a:pt x="187" y="260"/>
                      </a:lnTo>
                      <a:lnTo>
                        <a:pt x="201" y="261"/>
                      </a:lnTo>
                      <a:lnTo>
                        <a:pt x="215" y="263"/>
                      </a:lnTo>
                      <a:lnTo>
                        <a:pt x="226" y="267"/>
                      </a:lnTo>
                      <a:lnTo>
                        <a:pt x="236" y="272"/>
                      </a:lnTo>
                      <a:lnTo>
                        <a:pt x="245" y="279"/>
                      </a:lnTo>
                      <a:lnTo>
                        <a:pt x="252" y="287"/>
                      </a:lnTo>
                      <a:lnTo>
                        <a:pt x="260" y="295"/>
                      </a:lnTo>
                      <a:lnTo>
                        <a:pt x="265" y="305"/>
                      </a:lnTo>
                      <a:lnTo>
                        <a:pt x="269" y="316"/>
                      </a:lnTo>
                      <a:lnTo>
                        <a:pt x="273" y="328"/>
                      </a:lnTo>
                      <a:lnTo>
                        <a:pt x="276" y="340"/>
                      </a:lnTo>
                      <a:lnTo>
                        <a:pt x="278" y="353"/>
                      </a:lnTo>
                      <a:lnTo>
                        <a:pt x="280" y="381"/>
                      </a:lnTo>
                      <a:lnTo>
                        <a:pt x="281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4" name="Freeform 729"/>
                <p:cNvSpPr>
                  <a:spLocks noChangeAspect="1" noEditPoints="1"/>
                </p:cNvSpPr>
                <p:nvPr/>
              </p:nvSpPr>
              <p:spPr bwMode="auto">
                <a:xfrm>
                  <a:off x="2293" y="2025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7" y="136"/>
                    </a:cxn>
                    <a:cxn ang="0">
                      <a:pos x="357" y="87"/>
                    </a:cxn>
                    <a:cxn ang="0">
                      <a:pos x="333" y="50"/>
                    </a:cxn>
                    <a:cxn ang="0">
                      <a:pos x="295" y="22"/>
                    </a:cxn>
                    <a:cxn ang="0">
                      <a:pos x="245" y="5"/>
                    </a:cxn>
                    <a:cxn ang="0">
                      <a:pos x="182" y="0"/>
                    </a:cxn>
                    <a:cxn ang="0">
                      <a:pos x="118" y="5"/>
                    </a:cxn>
                    <a:cxn ang="0">
                      <a:pos x="88" y="14"/>
                    </a:cxn>
                    <a:cxn ang="0">
                      <a:pos x="60" y="27"/>
                    </a:cxn>
                    <a:cxn ang="0">
                      <a:pos x="35" y="48"/>
                    </a:cxn>
                    <a:cxn ang="0">
                      <a:pos x="79" y="121"/>
                    </a:cxn>
                    <a:cxn ang="0">
                      <a:pos x="107" y="93"/>
                    </a:cxn>
                    <a:cxn ang="0">
                      <a:pos x="145" y="80"/>
                    </a:cxn>
                    <a:cxn ang="0">
                      <a:pos x="191" y="78"/>
                    </a:cxn>
                    <a:cxn ang="0">
                      <a:pos x="224" y="83"/>
                    </a:cxn>
                    <a:cxn ang="0">
                      <a:pos x="248" y="93"/>
                    </a:cxn>
                    <a:cxn ang="0">
                      <a:pos x="264" y="111"/>
                    </a:cxn>
                    <a:cxn ang="0">
                      <a:pos x="275" y="133"/>
                    </a:cxn>
                    <a:cxn ang="0">
                      <a:pos x="278" y="163"/>
                    </a:cxn>
                    <a:cxn ang="0">
                      <a:pos x="138" y="196"/>
                    </a:cxn>
                    <a:cxn ang="0">
                      <a:pos x="89" y="205"/>
                    </a:cxn>
                    <a:cxn ang="0">
                      <a:pos x="50" y="223"/>
                    </a:cxn>
                    <a:cxn ang="0">
                      <a:pos x="23" y="251"/>
                    </a:cxn>
                    <a:cxn ang="0">
                      <a:pos x="6" y="285"/>
                    </a:cxn>
                    <a:cxn ang="0">
                      <a:pos x="0" y="326"/>
                    </a:cxn>
                    <a:cxn ang="0">
                      <a:pos x="5" y="367"/>
                    </a:cxn>
                    <a:cxn ang="0">
                      <a:pos x="20" y="404"/>
                    </a:cxn>
                    <a:cxn ang="0">
                      <a:pos x="47" y="433"/>
                    </a:cxn>
                    <a:cxn ang="0">
                      <a:pos x="87" y="455"/>
                    </a:cxn>
                    <a:cxn ang="0">
                      <a:pos x="138" y="464"/>
                    </a:cxn>
                    <a:cxn ang="0">
                      <a:pos x="196" y="462"/>
                    </a:cxn>
                    <a:cxn ang="0">
                      <a:pos x="241" y="448"/>
                    </a:cxn>
                    <a:cxn ang="0">
                      <a:pos x="279" y="418"/>
                    </a:cxn>
                    <a:cxn ang="0">
                      <a:pos x="278" y="296"/>
                    </a:cxn>
                    <a:cxn ang="0">
                      <a:pos x="275" y="327"/>
                    </a:cxn>
                    <a:cxn ang="0">
                      <a:pos x="266" y="351"/>
                    </a:cxn>
                    <a:cxn ang="0">
                      <a:pos x="248" y="370"/>
                    </a:cxn>
                    <a:cxn ang="0">
                      <a:pos x="219" y="384"/>
                    </a:cxn>
                    <a:cxn ang="0">
                      <a:pos x="185" y="388"/>
                    </a:cxn>
                    <a:cxn ang="0">
                      <a:pos x="152" y="387"/>
                    </a:cxn>
                    <a:cxn ang="0">
                      <a:pos x="128" y="382"/>
                    </a:cxn>
                    <a:cxn ang="0">
                      <a:pos x="109" y="372"/>
                    </a:cxn>
                    <a:cxn ang="0">
                      <a:pos x="97" y="357"/>
                    </a:cxn>
                    <a:cxn ang="0">
                      <a:pos x="90" y="338"/>
                    </a:cxn>
                    <a:cxn ang="0">
                      <a:pos x="90" y="316"/>
                    </a:cxn>
                    <a:cxn ang="0">
                      <a:pos x="94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3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7" y="136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7"/>
                      </a:lnTo>
                      <a:lnTo>
                        <a:pt x="350" y="74"/>
                      </a:lnTo>
                      <a:lnTo>
                        <a:pt x="342" y="61"/>
                      </a:lnTo>
                      <a:lnTo>
                        <a:pt x="333" y="50"/>
                      </a:lnTo>
                      <a:lnTo>
                        <a:pt x="321" y="39"/>
                      </a:lnTo>
                      <a:lnTo>
                        <a:pt x="309" y="30"/>
                      </a:lnTo>
                      <a:lnTo>
                        <a:pt x="295" y="22"/>
                      </a:lnTo>
                      <a:lnTo>
                        <a:pt x="280" y="15"/>
                      </a:lnTo>
                      <a:lnTo>
                        <a:pt x="263" y="10"/>
                      </a:lnTo>
                      <a:lnTo>
                        <a:pt x="245" y="5"/>
                      </a:lnTo>
                      <a:lnTo>
                        <a:pt x="226" y="2"/>
                      </a:lnTo>
                      <a:lnTo>
                        <a:pt x="204" y="1"/>
                      </a:lnTo>
                      <a:lnTo>
                        <a:pt x="182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8" y="10"/>
                      </a:lnTo>
                      <a:lnTo>
                        <a:pt x="88" y="14"/>
                      </a:lnTo>
                      <a:lnTo>
                        <a:pt x="78" y="18"/>
                      </a:lnTo>
                      <a:lnTo>
                        <a:pt x="68" y="22"/>
                      </a:lnTo>
                      <a:lnTo>
                        <a:pt x="60" y="27"/>
                      </a:lnTo>
                      <a:lnTo>
                        <a:pt x="51" y="33"/>
                      </a:lnTo>
                      <a:lnTo>
                        <a:pt x="43" y="40"/>
                      </a:lnTo>
                      <a:lnTo>
                        <a:pt x="35" y="48"/>
                      </a:lnTo>
                      <a:lnTo>
                        <a:pt x="27" y="56"/>
                      </a:lnTo>
                      <a:lnTo>
                        <a:pt x="18" y="65"/>
                      </a:lnTo>
                      <a:lnTo>
                        <a:pt x="79" y="121"/>
                      </a:lnTo>
                      <a:lnTo>
                        <a:pt x="88" y="111"/>
                      </a:lnTo>
                      <a:lnTo>
                        <a:pt x="97" y="101"/>
                      </a:lnTo>
                      <a:lnTo>
                        <a:pt x="107" y="93"/>
                      </a:lnTo>
                      <a:lnTo>
                        <a:pt x="118" y="87"/>
                      </a:lnTo>
                      <a:lnTo>
                        <a:pt x="131" y="83"/>
                      </a:lnTo>
                      <a:lnTo>
                        <a:pt x="145" y="80"/>
                      </a:lnTo>
                      <a:lnTo>
                        <a:pt x="160" y="78"/>
                      </a:lnTo>
                      <a:lnTo>
                        <a:pt x="178" y="77"/>
                      </a:lnTo>
                      <a:lnTo>
                        <a:pt x="191" y="78"/>
                      </a:lnTo>
                      <a:lnTo>
                        <a:pt x="202" y="79"/>
                      </a:lnTo>
                      <a:lnTo>
                        <a:pt x="213" y="80"/>
                      </a:lnTo>
                      <a:lnTo>
                        <a:pt x="224" y="83"/>
                      </a:lnTo>
                      <a:lnTo>
                        <a:pt x="232" y="85"/>
                      </a:lnTo>
                      <a:lnTo>
                        <a:pt x="240" y="89"/>
                      </a:lnTo>
                      <a:lnTo>
                        <a:pt x="248" y="93"/>
                      </a:lnTo>
                      <a:lnTo>
                        <a:pt x="254" y="99"/>
                      </a:lnTo>
                      <a:lnTo>
                        <a:pt x="259" y="105"/>
                      </a:lnTo>
                      <a:lnTo>
                        <a:pt x="264" y="111"/>
                      </a:lnTo>
                      <a:lnTo>
                        <a:pt x="268" y="118"/>
                      </a:lnTo>
                      <a:lnTo>
                        <a:pt x="271" y="125"/>
                      </a:lnTo>
                      <a:lnTo>
                        <a:pt x="275" y="133"/>
                      </a:lnTo>
                      <a:lnTo>
                        <a:pt x="276" y="142"/>
                      </a:lnTo>
                      <a:lnTo>
                        <a:pt x="277" y="153"/>
                      </a:lnTo>
                      <a:lnTo>
                        <a:pt x="278" y="163"/>
                      </a:lnTo>
                      <a:lnTo>
                        <a:pt x="278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9" y="205"/>
                      </a:lnTo>
                      <a:lnTo>
                        <a:pt x="75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40" y="232"/>
                      </a:lnTo>
                      <a:lnTo>
                        <a:pt x="31" y="241"/>
                      </a:lnTo>
                      <a:lnTo>
                        <a:pt x="23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5"/>
                      </a:lnTo>
                      <a:lnTo>
                        <a:pt x="3" y="299"/>
                      </a:lnTo>
                      <a:lnTo>
                        <a:pt x="1" y="312"/>
                      </a:lnTo>
                      <a:lnTo>
                        <a:pt x="0" y="326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4"/>
                      </a:lnTo>
                      <a:lnTo>
                        <a:pt x="28" y="414"/>
                      </a:lnTo>
                      <a:lnTo>
                        <a:pt x="36" y="423"/>
                      </a:lnTo>
                      <a:lnTo>
                        <a:pt x="47" y="433"/>
                      </a:lnTo>
                      <a:lnTo>
                        <a:pt x="59" y="441"/>
                      </a:lnTo>
                      <a:lnTo>
                        <a:pt x="73" y="449"/>
                      </a:lnTo>
                      <a:lnTo>
                        <a:pt x="87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8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6" y="462"/>
                      </a:lnTo>
                      <a:lnTo>
                        <a:pt x="212" y="459"/>
                      </a:lnTo>
                      <a:lnTo>
                        <a:pt x="228" y="454"/>
                      </a:lnTo>
                      <a:lnTo>
                        <a:pt x="241" y="448"/>
                      </a:lnTo>
                      <a:lnTo>
                        <a:pt x="254" y="439"/>
                      </a:lnTo>
                      <a:lnTo>
                        <a:pt x="266" y="429"/>
                      </a:lnTo>
                      <a:lnTo>
                        <a:pt x="279" y="418"/>
                      </a:lnTo>
                      <a:lnTo>
                        <a:pt x="279" y="459"/>
                      </a:lnTo>
                      <a:lnTo>
                        <a:pt x="368" y="459"/>
                      </a:lnTo>
                      <a:close/>
                      <a:moveTo>
                        <a:pt x="278" y="296"/>
                      </a:moveTo>
                      <a:lnTo>
                        <a:pt x="277" y="307"/>
                      </a:lnTo>
                      <a:lnTo>
                        <a:pt x="276" y="318"/>
                      </a:lnTo>
                      <a:lnTo>
                        <a:pt x="275" y="327"/>
                      </a:lnTo>
                      <a:lnTo>
                        <a:pt x="272" y="336"/>
                      </a:lnTo>
                      <a:lnTo>
                        <a:pt x="269" y="343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3"/>
                      </a:lnTo>
                      <a:lnTo>
                        <a:pt x="248" y="370"/>
                      </a:lnTo>
                      <a:lnTo>
                        <a:pt x="239" y="376"/>
                      </a:lnTo>
                      <a:lnTo>
                        <a:pt x="229" y="381"/>
                      </a:lnTo>
                      <a:lnTo>
                        <a:pt x="219" y="384"/>
                      </a:lnTo>
                      <a:lnTo>
                        <a:pt x="208" y="386"/>
                      </a:lnTo>
                      <a:lnTo>
                        <a:pt x="197" y="387"/>
                      </a:lnTo>
                      <a:lnTo>
                        <a:pt x="185" y="388"/>
                      </a:lnTo>
                      <a:lnTo>
                        <a:pt x="172" y="388"/>
                      </a:lnTo>
                      <a:lnTo>
                        <a:pt x="162" y="388"/>
                      </a:lnTo>
                      <a:lnTo>
                        <a:pt x="152" y="387"/>
                      </a:lnTo>
                      <a:lnTo>
                        <a:pt x="143" y="386"/>
                      </a:lnTo>
                      <a:lnTo>
                        <a:pt x="135" y="384"/>
                      </a:lnTo>
                      <a:lnTo>
                        <a:pt x="128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2"/>
                      </a:lnTo>
                      <a:lnTo>
                        <a:pt x="104" y="367"/>
                      </a:lnTo>
                      <a:lnTo>
                        <a:pt x="100" y="363"/>
                      </a:lnTo>
                      <a:lnTo>
                        <a:pt x="97" y="357"/>
                      </a:lnTo>
                      <a:lnTo>
                        <a:pt x="94" y="352"/>
                      </a:lnTo>
                      <a:lnTo>
                        <a:pt x="92" y="346"/>
                      </a:lnTo>
                      <a:lnTo>
                        <a:pt x="90" y="338"/>
                      </a:lnTo>
                      <a:lnTo>
                        <a:pt x="89" y="331"/>
                      </a:lnTo>
                      <a:lnTo>
                        <a:pt x="89" y="324"/>
                      </a:lnTo>
                      <a:lnTo>
                        <a:pt x="90" y="316"/>
                      </a:lnTo>
                      <a:lnTo>
                        <a:pt x="90" y="310"/>
                      </a:lnTo>
                      <a:lnTo>
                        <a:pt x="92" y="303"/>
                      </a:lnTo>
                      <a:lnTo>
                        <a:pt x="94" y="297"/>
                      </a:lnTo>
                      <a:lnTo>
                        <a:pt x="97" y="290"/>
                      </a:lnTo>
                      <a:lnTo>
                        <a:pt x="101" y="285"/>
                      </a:lnTo>
                      <a:lnTo>
                        <a:pt x="105" y="280"/>
                      </a:lnTo>
                      <a:lnTo>
                        <a:pt x="109" y="276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8" y="266"/>
                      </a:lnTo>
                      <a:lnTo>
                        <a:pt x="135" y="263"/>
                      </a:lnTo>
                      <a:lnTo>
                        <a:pt x="143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8" y="259"/>
                      </a:lnTo>
                      <a:lnTo>
                        <a:pt x="278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5" name="Freeform 730"/>
                <p:cNvSpPr>
                  <a:spLocks noChangeAspect="1" noEditPoints="1"/>
                </p:cNvSpPr>
                <p:nvPr/>
              </p:nvSpPr>
              <p:spPr bwMode="auto">
                <a:xfrm>
                  <a:off x="2414" y="2025"/>
                  <a:ext cx="93" cy="163"/>
                </a:xfrm>
                <a:custGeom>
                  <a:avLst/>
                  <a:gdLst/>
                  <a:ahLst/>
                  <a:cxnLst>
                    <a:cxn ang="0">
                      <a:pos x="279" y="5"/>
                    </a:cxn>
                    <a:cxn ang="0">
                      <a:pos x="253" y="27"/>
                    </a:cxn>
                    <a:cxn ang="0">
                      <a:pos x="232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5" y="57"/>
                    </a:cxn>
                    <a:cxn ang="0">
                      <a:pos x="19" y="85"/>
                    </a:cxn>
                    <a:cxn ang="0">
                      <a:pos x="9" y="119"/>
                    </a:cxn>
                    <a:cxn ang="0">
                      <a:pos x="0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4" y="372"/>
                    </a:cxn>
                    <a:cxn ang="0">
                      <a:pos x="43" y="400"/>
                    </a:cxn>
                    <a:cxn ang="0">
                      <a:pos x="72" y="425"/>
                    </a:cxn>
                    <a:cxn ang="0">
                      <a:pos x="111" y="442"/>
                    </a:cxn>
                    <a:cxn ang="0">
                      <a:pos x="159" y="449"/>
                    </a:cxn>
                    <a:cxn ang="0">
                      <a:pos x="208" y="442"/>
                    </a:cxn>
                    <a:cxn ang="0">
                      <a:pos x="251" y="421"/>
                    </a:cxn>
                    <a:cxn ang="0">
                      <a:pos x="276" y="455"/>
                    </a:cxn>
                    <a:cxn ang="0">
                      <a:pos x="273" y="488"/>
                    </a:cxn>
                    <a:cxn ang="0">
                      <a:pos x="263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3" y="570"/>
                    </a:cxn>
                    <a:cxn ang="0">
                      <a:pos x="140" y="568"/>
                    </a:cxn>
                    <a:cxn ang="0">
                      <a:pos x="103" y="555"/>
                    </a:cxn>
                    <a:cxn ang="0">
                      <a:pos x="71" y="530"/>
                    </a:cxn>
                    <a:cxn ang="0">
                      <a:pos x="49" y="616"/>
                    </a:cxn>
                    <a:cxn ang="0">
                      <a:pos x="75" y="631"/>
                    </a:cxn>
                    <a:cxn ang="0">
                      <a:pos x="105" y="641"/>
                    </a:cxn>
                    <a:cxn ang="0">
                      <a:pos x="149" y="648"/>
                    </a:cxn>
                    <a:cxn ang="0">
                      <a:pos x="216" y="645"/>
                    </a:cxn>
                    <a:cxn ang="0">
                      <a:pos x="272" y="626"/>
                    </a:cxn>
                    <a:cxn ang="0">
                      <a:pos x="316" y="595"/>
                    </a:cxn>
                    <a:cxn ang="0">
                      <a:pos x="347" y="551"/>
                    </a:cxn>
                    <a:cxn ang="0">
                      <a:pos x="364" y="497"/>
                    </a:cxn>
                    <a:cxn ang="0">
                      <a:pos x="276" y="224"/>
                    </a:cxn>
                    <a:cxn ang="0">
                      <a:pos x="272" y="288"/>
                    </a:cxn>
                    <a:cxn ang="0">
                      <a:pos x="261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69" y="365"/>
                    </a:cxn>
                    <a:cxn ang="0">
                      <a:pos x="134" y="354"/>
                    </a:cxn>
                    <a:cxn ang="0">
                      <a:pos x="112" y="331"/>
                    </a:cxn>
                    <a:cxn ang="0">
                      <a:pos x="99" y="301"/>
                    </a:cxn>
                    <a:cxn ang="0">
                      <a:pos x="92" y="251"/>
                    </a:cxn>
                    <a:cxn ang="0">
                      <a:pos x="94" y="171"/>
                    </a:cxn>
                    <a:cxn ang="0">
                      <a:pos x="103" y="136"/>
                    </a:cxn>
                    <a:cxn ang="0">
                      <a:pos x="118" y="108"/>
                    </a:cxn>
                    <a:cxn ang="0">
                      <a:pos x="145" y="88"/>
                    </a:cxn>
                    <a:cxn ang="0">
                      <a:pos x="184" y="81"/>
                    </a:cxn>
                    <a:cxn ang="0">
                      <a:pos x="223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3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79" y="5"/>
                      </a:lnTo>
                      <a:lnTo>
                        <a:pt x="279" y="54"/>
                      </a:lnTo>
                      <a:lnTo>
                        <a:pt x="266" y="39"/>
                      </a:lnTo>
                      <a:lnTo>
                        <a:pt x="253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2" y="15"/>
                      </a:lnTo>
                      <a:lnTo>
                        <a:pt x="225" y="11"/>
                      </a:lnTo>
                      <a:lnTo>
                        <a:pt x="210" y="6"/>
                      </a:lnTo>
                      <a:lnTo>
                        <a:pt x="195" y="3"/>
                      </a:lnTo>
                      <a:lnTo>
                        <a:pt x="177" y="1"/>
                      </a:lnTo>
                      <a:lnTo>
                        <a:pt x="160" y="0"/>
                      </a:lnTo>
                      <a:lnTo>
                        <a:pt x="144" y="1"/>
                      </a:lnTo>
                      <a:lnTo>
                        <a:pt x="127" y="3"/>
                      </a:lnTo>
                      <a:lnTo>
                        <a:pt x="112" y="6"/>
                      </a:lnTo>
                      <a:lnTo>
                        <a:pt x="98" y="10"/>
                      </a:lnTo>
                      <a:lnTo>
                        <a:pt x="84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1" y="39"/>
                      </a:lnTo>
                      <a:lnTo>
                        <a:pt x="43" y="48"/>
                      </a:lnTo>
                      <a:lnTo>
                        <a:pt x="35" y="57"/>
                      </a:lnTo>
                      <a:lnTo>
                        <a:pt x="29" y="66"/>
                      </a:lnTo>
                      <a:lnTo>
                        <a:pt x="24" y="75"/>
                      </a:lnTo>
                      <a:lnTo>
                        <a:pt x="19" y="85"/>
                      </a:lnTo>
                      <a:lnTo>
                        <a:pt x="15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4" y="142"/>
                      </a:lnTo>
                      <a:lnTo>
                        <a:pt x="2" y="168"/>
                      </a:lnTo>
                      <a:lnTo>
                        <a:pt x="0" y="196"/>
                      </a:lnTo>
                      <a:lnTo>
                        <a:pt x="0" y="224"/>
                      </a:lnTo>
                      <a:lnTo>
                        <a:pt x="0" y="252"/>
                      </a:lnTo>
                      <a:lnTo>
                        <a:pt x="2" y="279"/>
                      </a:lnTo>
                      <a:lnTo>
                        <a:pt x="4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5" y="351"/>
                      </a:lnTo>
                      <a:lnTo>
                        <a:pt x="19" y="362"/>
                      </a:lnTo>
                      <a:lnTo>
                        <a:pt x="24" y="372"/>
                      </a:lnTo>
                      <a:lnTo>
                        <a:pt x="29" y="381"/>
                      </a:lnTo>
                      <a:lnTo>
                        <a:pt x="35" y="390"/>
                      </a:lnTo>
                      <a:lnTo>
                        <a:pt x="43" y="400"/>
                      </a:lnTo>
                      <a:lnTo>
                        <a:pt x="51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4" y="432"/>
                      </a:lnTo>
                      <a:lnTo>
                        <a:pt x="98" y="437"/>
                      </a:lnTo>
                      <a:lnTo>
                        <a:pt x="111" y="442"/>
                      </a:lnTo>
                      <a:lnTo>
                        <a:pt x="126" y="446"/>
                      </a:lnTo>
                      <a:lnTo>
                        <a:pt x="143" y="448"/>
                      </a:lnTo>
                      <a:lnTo>
                        <a:pt x="159" y="449"/>
                      </a:lnTo>
                      <a:lnTo>
                        <a:pt x="176" y="448"/>
                      </a:lnTo>
                      <a:lnTo>
                        <a:pt x="193" y="446"/>
                      </a:lnTo>
                      <a:lnTo>
                        <a:pt x="208" y="442"/>
                      </a:lnTo>
                      <a:lnTo>
                        <a:pt x="223" y="437"/>
                      </a:lnTo>
                      <a:lnTo>
                        <a:pt x="237" y="430"/>
                      </a:lnTo>
                      <a:lnTo>
                        <a:pt x="251" y="421"/>
                      </a:lnTo>
                      <a:lnTo>
                        <a:pt x="264" y="410"/>
                      </a:lnTo>
                      <a:lnTo>
                        <a:pt x="276" y="397"/>
                      </a:lnTo>
                      <a:lnTo>
                        <a:pt x="276" y="455"/>
                      </a:lnTo>
                      <a:lnTo>
                        <a:pt x="276" y="466"/>
                      </a:lnTo>
                      <a:lnTo>
                        <a:pt x="275" y="477"/>
                      </a:lnTo>
                      <a:lnTo>
                        <a:pt x="273" y="488"/>
                      </a:lnTo>
                      <a:lnTo>
                        <a:pt x="271" y="499"/>
                      </a:lnTo>
                      <a:lnTo>
                        <a:pt x="267" y="509"/>
                      </a:lnTo>
                      <a:lnTo>
                        <a:pt x="263" y="518"/>
                      </a:lnTo>
                      <a:lnTo>
                        <a:pt x="258" y="527"/>
                      </a:lnTo>
                      <a:lnTo>
                        <a:pt x="252" y="535"/>
                      </a:lnTo>
                      <a:lnTo>
                        <a:pt x="246" y="544"/>
                      </a:lnTo>
                      <a:lnTo>
                        <a:pt x="237" y="550"/>
                      </a:lnTo>
                      <a:lnTo>
                        <a:pt x="228" y="556"/>
                      </a:lnTo>
                      <a:lnTo>
                        <a:pt x="219" y="561"/>
                      </a:lnTo>
                      <a:lnTo>
                        <a:pt x="208" y="565"/>
                      </a:lnTo>
                      <a:lnTo>
                        <a:pt x="197" y="568"/>
                      </a:lnTo>
                      <a:lnTo>
                        <a:pt x="183" y="570"/>
                      </a:lnTo>
                      <a:lnTo>
                        <a:pt x="170" y="570"/>
                      </a:lnTo>
                      <a:lnTo>
                        <a:pt x="154" y="570"/>
                      </a:lnTo>
                      <a:lnTo>
                        <a:pt x="140" y="568"/>
                      </a:lnTo>
                      <a:lnTo>
                        <a:pt x="126" y="565"/>
                      </a:lnTo>
                      <a:lnTo>
                        <a:pt x="115" y="561"/>
                      </a:lnTo>
                      <a:lnTo>
                        <a:pt x="103" y="555"/>
                      </a:lnTo>
                      <a:lnTo>
                        <a:pt x="93" y="548"/>
                      </a:lnTo>
                      <a:lnTo>
                        <a:pt x="82" y="539"/>
                      </a:lnTo>
                      <a:lnTo>
                        <a:pt x="71" y="530"/>
                      </a:lnTo>
                      <a:lnTo>
                        <a:pt x="13" y="588"/>
                      </a:lnTo>
                      <a:lnTo>
                        <a:pt x="30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6" y="627"/>
                      </a:lnTo>
                      <a:lnTo>
                        <a:pt x="75" y="631"/>
                      </a:lnTo>
                      <a:lnTo>
                        <a:pt x="85" y="635"/>
                      </a:lnTo>
                      <a:lnTo>
                        <a:pt x="95" y="638"/>
                      </a:lnTo>
                      <a:lnTo>
                        <a:pt x="105" y="641"/>
                      </a:lnTo>
                      <a:lnTo>
                        <a:pt x="115" y="644"/>
                      </a:lnTo>
                      <a:lnTo>
                        <a:pt x="126" y="646"/>
                      </a:lnTo>
                      <a:lnTo>
                        <a:pt x="149" y="648"/>
                      </a:lnTo>
                      <a:lnTo>
                        <a:pt x="173" y="649"/>
                      </a:lnTo>
                      <a:lnTo>
                        <a:pt x="196" y="648"/>
                      </a:lnTo>
                      <a:lnTo>
                        <a:pt x="216" y="645"/>
                      </a:lnTo>
                      <a:lnTo>
                        <a:pt x="236" y="640"/>
                      </a:lnTo>
                      <a:lnTo>
                        <a:pt x="255" y="634"/>
                      </a:lnTo>
                      <a:lnTo>
                        <a:pt x="272" y="626"/>
                      </a:lnTo>
                      <a:lnTo>
                        <a:pt x="288" y="617"/>
                      </a:lnTo>
                      <a:lnTo>
                        <a:pt x="303" y="607"/>
                      </a:lnTo>
                      <a:lnTo>
                        <a:pt x="316" y="595"/>
                      </a:lnTo>
                      <a:lnTo>
                        <a:pt x="328" y="581"/>
                      </a:lnTo>
                      <a:lnTo>
                        <a:pt x="338" y="566"/>
                      </a:lnTo>
                      <a:lnTo>
                        <a:pt x="347" y="551"/>
                      </a:lnTo>
                      <a:lnTo>
                        <a:pt x="355" y="533"/>
                      </a:lnTo>
                      <a:lnTo>
                        <a:pt x="360" y="516"/>
                      </a:lnTo>
                      <a:lnTo>
                        <a:pt x="364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6" y="224"/>
                      </a:moveTo>
                      <a:lnTo>
                        <a:pt x="276" y="251"/>
                      </a:lnTo>
                      <a:lnTo>
                        <a:pt x="273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1" y="322"/>
                      </a:lnTo>
                      <a:lnTo>
                        <a:pt x="256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3" y="354"/>
                      </a:lnTo>
                      <a:lnTo>
                        <a:pt x="223" y="359"/>
                      </a:lnTo>
                      <a:lnTo>
                        <a:pt x="212" y="363"/>
                      </a:lnTo>
                      <a:lnTo>
                        <a:pt x="199" y="365"/>
                      </a:lnTo>
                      <a:lnTo>
                        <a:pt x="184" y="366"/>
                      </a:lnTo>
                      <a:lnTo>
                        <a:pt x="169" y="365"/>
                      </a:lnTo>
                      <a:lnTo>
                        <a:pt x="157" y="363"/>
                      </a:lnTo>
                      <a:lnTo>
                        <a:pt x="145" y="359"/>
                      </a:lnTo>
                      <a:lnTo>
                        <a:pt x="134" y="354"/>
                      </a:lnTo>
                      <a:lnTo>
                        <a:pt x="126" y="348"/>
                      </a:lnTo>
                      <a:lnTo>
                        <a:pt x="118" y="339"/>
                      </a:lnTo>
                      <a:lnTo>
                        <a:pt x="112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99" y="301"/>
                      </a:lnTo>
                      <a:lnTo>
                        <a:pt x="96" y="288"/>
                      </a:lnTo>
                      <a:lnTo>
                        <a:pt x="94" y="276"/>
                      </a:lnTo>
                      <a:lnTo>
                        <a:pt x="92" y="251"/>
                      </a:lnTo>
                      <a:lnTo>
                        <a:pt x="91" y="224"/>
                      </a:lnTo>
                      <a:lnTo>
                        <a:pt x="92" y="197"/>
                      </a:lnTo>
                      <a:lnTo>
                        <a:pt x="94" y="171"/>
                      </a:lnTo>
                      <a:lnTo>
                        <a:pt x="96" y="159"/>
                      </a:lnTo>
                      <a:lnTo>
                        <a:pt x="99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2" y="116"/>
                      </a:lnTo>
                      <a:lnTo>
                        <a:pt x="118" y="108"/>
                      </a:lnTo>
                      <a:lnTo>
                        <a:pt x="126" y="100"/>
                      </a:lnTo>
                      <a:lnTo>
                        <a:pt x="134" y="93"/>
                      </a:lnTo>
                      <a:lnTo>
                        <a:pt x="145" y="88"/>
                      </a:lnTo>
                      <a:lnTo>
                        <a:pt x="157" y="84"/>
                      </a:lnTo>
                      <a:lnTo>
                        <a:pt x="169" y="82"/>
                      </a:lnTo>
                      <a:lnTo>
                        <a:pt x="184" y="81"/>
                      </a:lnTo>
                      <a:lnTo>
                        <a:pt x="199" y="82"/>
                      </a:lnTo>
                      <a:lnTo>
                        <a:pt x="212" y="84"/>
                      </a:lnTo>
                      <a:lnTo>
                        <a:pt x="223" y="88"/>
                      </a:lnTo>
                      <a:lnTo>
                        <a:pt x="233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6" y="116"/>
                      </a:lnTo>
                      <a:lnTo>
                        <a:pt x="261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3" y="171"/>
                      </a:lnTo>
                      <a:lnTo>
                        <a:pt x="276" y="197"/>
                      </a:lnTo>
                      <a:lnTo>
                        <a:pt x="276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6" name="Freeform 731"/>
                <p:cNvSpPr>
                  <a:spLocks noChangeAspect="1" noEditPoints="1"/>
                </p:cNvSpPr>
                <p:nvPr/>
              </p:nvSpPr>
              <p:spPr bwMode="auto">
                <a:xfrm>
                  <a:off x="2537" y="2025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6" y="178"/>
                    </a:cxn>
                    <a:cxn ang="0">
                      <a:pos x="365" y="120"/>
                    </a:cxn>
                    <a:cxn ang="0">
                      <a:pos x="351" y="89"/>
                    </a:cxn>
                    <a:cxn ang="0">
                      <a:pos x="332" y="62"/>
                    </a:cxn>
                    <a:cxn ang="0">
                      <a:pos x="299" y="32"/>
                    </a:cxn>
                    <a:cxn ang="0">
                      <a:pos x="250" y="9"/>
                    </a:cxn>
                    <a:cxn ang="0">
                      <a:pos x="211" y="1"/>
                    </a:cxn>
                    <a:cxn ang="0">
                      <a:pos x="177" y="0"/>
                    </a:cxn>
                    <a:cxn ang="0">
                      <a:pos x="145" y="4"/>
                    </a:cxn>
                    <a:cxn ang="0">
                      <a:pos x="92" y="23"/>
                    </a:cxn>
                    <a:cxn ang="0">
                      <a:pos x="54" y="54"/>
                    </a:cxn>
                    <a:cxn ang="0">
                      <a:pos x="32" y="80"/>
                    </a:cxn>
                    <a:cxn ang="0">
                      <a:pos x="17" y="110"/>
                    </a:cxn>
                    <a:cxn ang="0">
                      <a:pos x="6" y="154"/>
                    </a:cxn>
                    <a:cxn ang="0">
                      <a:pos x="0" y="231"/>
                    </a:cxn>
                    <a:cxn ang="0">
                      <a:pos x="6" y="311"/>
                    </a:cxn>
                    <a:cxn ang="0">
                      <a:pos x="17" y="355"/>
                    </a:cxn>
                    <a:cxn ang="0">
                      <a:pos x="32" y="384"/>
                    </a:cxn>
                    <a:cxn ang="0">
                      <a:pos x="54" y="411"/>
                    </a:cxn>
                    <a:cxn ang="0">
                      <a:pos x="92" y="441"/>
                    </a:cxn>
                    <a:cxn ang="0">
                      <a:pos x="145" y="461"/>
                    </a:cxn>
                    <a:cxn ang="0">
                      <a:pos x="177" y="465"/>
                    </a:cxn>
                    <a:cxn ang="0">
                      <a:pos x="211" y="464"/>
                    </a:cxn>
                    <a:cxn ang="0">
                      <a:pos x="250" y="456"/>
                    </a:cxn>
                    <a:cxn ang="0">
                      <a:pos x="299" y="432"/>
                    </a:cxn>
                    <a:cxn ang="0">
                      <a:pos x="332" y="403"/>
                    </a:cxn>
                    <a:cxn ang="0">
                      <a:pos x="351" y="375"/>
                    </a:cxn>
                    <a:cxn ang="0">
                      <a:pos x="365" y="345"/>
                    </a:cxn>
                    <a:cxn ang="0">
                      <a:pos x="376" y="286"/>
                    </a:cxn>
                    <a:cxn ang="0">
                      <a:pos x="287" y="231"/>
                    </a:cxn>
                    <a:cxn ang="0">
                      <a:pos x="284" y="285"/>
                    </a:cxn>
                    <a:cxn ang="0">
                      <a:pos x="272" y="332"/>
                    </a:cxn>
                    <a:cxn ang="0">
                      <a:pos x="261" y="351"/>
                    </a:cxn>
                    <a:cxn ang="0">
                      <a:pos x="241" y="368"/>
                    </a:cxn>
                    <a:cxn ang="0">
                      <a:pos x="217" y="379"/>
                    </a:cxn>
                    <a:cxn ang="0">
                      <a:pos x="188" y="383"/>
                    </a:cxn>
                    <a:cxn ang="0">
                      <a:pos x="160" y="379"/>
                    </a:cxn>
                    <a:cxn ang="0">
                      <a:pos x="136" y="368"/>
                    </a:cxn>
                    <a:cxn ang="0">
                      <a:pos x="117" y="351"/>
                    </a:cxn>
                    <a:cxn ang="0">
                      <a:pos x="106" y="332"/>
                    </a:cxn>
                    <a:cxn ang="0">
                      <a:pos x="93" y="285"/>
                    </a:cxn>
                    <a:cxn ang="0">
                      <a:pos x="91" y="231"/>
                    </a:cxn>
                    <a:cxn ang="0">
                      <a:pos x="93" y="178"/>
                    </a:cxn>
                    <a:cxn ang="0">
                      <a:pos x="106" y="131"/>
                    </a:cxn>
                    <a:cxn ang="0">
                      <a:pos x="117" y="113"/>
                    </a:cxn>
                    <a:cxn ang="0">
                      <a:pos x="136" y="96"/>
                    </a:cxn>
                    <a:cxn ang="0">
                      <a:pos x="160" y="85"/>
                    </a:cxn>
                    <a:cxn ang="0">
                      <a:pos x="188" y="81"/>
                    </a:cxn>
                    <a:cxn ang="0">
                      <a:pos x="217" y="85"/>
                    </a:cxn>
                    <a:cxn ang="0">
                      <a:pos x="241" y="96"/>
                    </a:cxn>
                    <a:cxn ang="0">
                      <a:pos x="261" y="113"/>
                    </a:cxn>
                    <a:cxn ang="0">
                      <a:pos x="272" y="131"/>
                    </a:cxn>
                    <a:cxn ang="0">
                      <a:pos x="284" y="178"/>
                    </a:cxn>
                    <a:cxn ang="0">
                      <a:pos x="287" y="231"/>
                    </a:cxn>
                  </a:cxnLst>
                  <a:rect l="0" t="0" r="r" b="b"/>
                  <a:pathLst>
                    <a:path w="378" h="465">
                      <a:moveTo>
                        <a:pt x="378" y="231"/>
                      </a:moveTo>
                      <a:lnTo>
                        <a:pt x="378" y="204"/>
                      </a:lnTo>
                      <a:lnTo>
                        <a:pt x="376" y="178"/>
                      </a:lnTo>
                      <a:lnTo>
                        <a:pt x="373" y="154"/>
                      </a:lnTo>
                      <a:lnTo>
                        <a:pt x="368" y="131"/>
                      </a:lnTo>
                      <a:lnTo>
                        <a:pt x="365" y="120"/>
                      </a:lnTo>
                      <a:lnTo>
                        <a:pt x="361" y="110"/>
                      </a:lnTo>
                      <a:lnTo>
                        <a:pt x="357" y="100"/>
                      </a:lnTo>
                      <a:lnTo>
                        <a:pt x="351" y="89"/>
                      </a:lnTo>
                      <a:lnTo>
                        <a:pt x="345" y="80"/>
                      </a:lnTo>
                      <a:lnTo>
                        <a:pt x="339" y="71"/>
                      </a:lnTo>
                      <a:lnTo>
                        <a:pt x="332" y="62"/>
                      </a:lnTo>
                      <a:lnTo>
                        <a:pt x="325" y="54"/>
                      </a:lnTo>
                      <a:lnTo>
                        <a:pt x="313" y="42"/>
                      </a:lnTo>
                      <a:lnTo>
                        <a:pt x="299" y="32"/>
                      </a:lnTo>
                      <a:lnTo>
                        <a:pt x="285" y="23"/>
                      </a:lnTo>
                      <a:lnTo>
                        <a:pt x="269" y="15"/>
                      </a:lnTo>
                      <a:lnTo>
                        <a:pt x="250" y="9"/>
                      </a:lnTo>
                      <a:lnTo>
                        <a:pt x="232" y="4"/>
                      </a:lnTo>
                      <a:lnTo>
                        <a:pt x="222" y="2"/>
                      </a:lnTo>
                      <a:lnTo>
                        <a:pt x="211" y="1"/>
                      </a:lnTo>
                      <a:lnTo>
                        <a:pt x="199" y="0"/>
                      </a:lnTo>
                      <a:lnTo>
                        <a:pt x="188" y="0"/>
                      </a:lnTo>
                      <a:lnTo>
                        <a:pt x="177" y="0"/>
                      </a:lnTo>
                      <a:lnTo>
                        <a:pt x="166" y="1"/>
                      </a:lnTo>
                      <a:lnTo>
                        <a:pt x="156" y="2"/>
                      </a:lnTo>
                      <a:lnTo>
                        <a:pt x="145" y="4"/>
                      </a:lnTo>
                      <a:lnTo>
                        <a:pt x="126" y="9"/>
                      </a:lnTo>
                      <a:lnTo>
                        <a:pt x="109" y="15"/>
                      </a:lnTo>
                      <a:lnTo>
                        <a:pt x="92" y="23"/>
                      </a:lnTo>
                      <a:lnTo>
                        <a:pt x="78" y="32"/>
                      </a:lnTo>
                      <a:lnTo>
                        <a:pt x="65" y="42"/>
                      </a:lnTo>
                      <a:lnTo>
                        <a:pt x="54" y="54"/>
                      </a:lnTo>
                      <a:lnTo>
                        <a:pt x="45" y="62"/>
                      </a:lnTo>
                      <a:lnTo>
                        <a:pt x="38" y="71"/>
                      </a:lnTo>
                      <a:lnTo>
                        <a:pt x="32" y="80"/>
                      </a:lnTo>
                      <a:lnTo>
                        <a:pt x="27" y="89"/>
                      </a:lnTo>
                      <a:lnTo>
                        <a:pt x="22" y="100"/>
                      </a:lnTo>
                      <a:lnTo>
                        <a:pt x="17" y="110"/>
                      </a:lnTo>
                      <a:lnTo>
                        <a:pt x="14" y="120"/>
                      </a:lnTo>
                      <a:lnTo>
                        <a:pt x="10" y="131"/>
                      </a:lnTo>
                      <a:lnTo>
                        <a:pt x="6" y="154"/>
                      </a:lnTo>
                      <a:lnTo>
                        <a:pt x="2" y="178"/>
                      </a:lnTo>
                      <a:lnTo>
                        <a:pt x="0" y="204"/>
                      </a:lnTo>
                      <a:lnTo>
                        <a:pt x="0" y="231"/>
                      </a:lnTo>
                      <a:lnTo>
                        <a:pt x="0" y="260"/>
                      </a:lnTo>
                      <a:lnTo>
                        <a:pt x="2" y="286"/>
                      </a:lnTo>
                      <a:lnTo>
                        <a:pt x="6" y="311"/>
                      </a:lnTo>
                      <a:lnTo>
                        <a:pt x="10" y="333"/>
                      </a:lnTo>
                      <a:lnTo>
                        <a:pt x="14" y="345"/>
                      </a:lnTo>
                      <a:lnTo>
                        <a:pt x="17" y="355"/>
                      </a:lnTo>
                      <a:lnTo>
                        <a:pt x="22" y="365"/>
                      </a:lnTo>
                      <a:lnTo>
                        <a:pt x="27" y="375"/>
                      </a:lnTo>
                      <a:lnTo>
                        <a:pt x="32" y="384"/>
                      </a:lnTo>
                      <a:lnTo>
                        <a:pt x="38" y="393"/>
                      </a:lnTo>
                      <a:lnTo>
                        <a:pt x="45" y="403"/>
                      </a:lnTo>
                      <a:lnTo>
                        <a:pt x="54" y="411"/>
                      </a:lnTo>
                      <a:lnTo>
                        <a:pt x="65" y="422"/>
                      </a:lnTo>
                      <a:lnTo>
                        <a:pt x="78" y="432"/>
                      </a:lnTo>
                      <a:lnTo>
                        <a:pt x="92" y="441"/>
                      </a:lnTo>
                      <a:lnTo>
                        <a:pt x="109" y="450"/>
                      </a:lnTo>
                      <a:lnTo>
                        <a:pt x="126" y="456"/>
                      </a:lnTo>
                      <a:lnTo>
                        <a:pt x="145" y="461"/>
                      </a:lnTo>
                      <a:lnTo>
                        <a:pt x="156" y="463"/>
                      </a:lnTo>
                      <a:lnTo>
                        <a:pt x="166" y="464"/>
                      </a:lnTo>
                      <a:lnTo>
                        <a:pt x="177" y="465"/>
                      </a:lnTo>
                      <a:lnTo>
                        <a:pt x="188" y="465"/>
                      </a:lnTo>
                      <a:lnTo>
                        <a:pt x="199" y="465"/>
                      </a:lnTo>
                      <a:lnTo>
                        <a:pt x="211" y="464"/>
                      </a:lnTo>
                      <a:lnTo>
                        <a:pt x="222" y="463"/>
                      </a:lnTo>
                      <a:lnTo>
                        <a:pt x="232" y="461"/>
                      </a:lnTo>
                      <a:lnTo>
                        <a:pt x="250" y="456"/>
                      </a:lnTo>
                      <a:lnTo>
                        <a:pt x="269" y="450"/>
                      </a:lnTo>
                      <a:lnTo>
                        <a:pt x="285" y="441"/>
                      </a:lnTo>
                      <a:lnTo>
                        <a:pt x="299" y="432"/>
                      </a:lnTo>
                      <a:lnTo>
                        <a:pt x="313" y="422"/>
                      </a:lnTo>
                      <a:lnTo>
                        <a:pt x="325" y="411"/>
                      </a:lnTo>
                      <a:lnTo>
                        <a:pt x="332" y="403"/>
                      </a:lnTo>
                      <a:lnTo>
                        <a:pt x="339" y="393"/>
                      </a:lnTo>
                      <a:lnTo>
                        <a:pt x="345" y="384"/>
                      </a:lnTo>
                      <a:lnTo>
                        <a:pt x="351" y="375"/>
                      </a:lnTo>
                      <a:lnTo>
                        <a:pt x="357" y="365"/>
                      </a:lnTo>
                      <a:lnTo>
                        <a:pt x="361" y="355"/>
                      </a:lnTo>
                      <a:lnTo>
                        <a:pt x="365" y="345"/>
                      </a:lnTo>
                      <a:lnTo>
                        <a:pt x="368" y="333"/>
                      </a:lnTo>
                      <a:lnTo>
                        <a:pt x="373" y="311"/>
                      </a:lnTo>
                      <a:lnTo>
                        <a:pt x="376" y="286"/>
                      </a:lnTo>
                      <a:lnTo>
                        <a:pt x="378" y="260"/>
                      </a:lnTo>
                      <a:lnTo>
                        <a:pt x="378" y="231"/>
                      </a:lnTo>
                      <a:close/>
                      <a:moveTo>
                        <a:pt x="287" y="231"/>
                      </a:moveTo>
                      <a:lnTo>
                        <a:pt x="287" y="250"/>
                      </a:lnTo>
                      <a:lnTo>
                        <a:pt x="286" y="268"/>
                      </a:lnTo>
                      <a:lnTo>
                        <a:pt x="284" y="285"/>
                      </a:lnTo>
                      <a:lnTo>
                        <a:pt x="282" y="302"/>
                      </a:lnTo>
                      <a:lnTo>
                        <a:pt x="278" y="318"/>
                      </a:lnTo>
                      <a:lnTo>
                        <a:pt x="272" y="332"/>
                      </a:lnTo>
                      <a:lnTo>
                        <a:pt x="269" y="338"/>
                      </a:lnTo>
                      <a:lnTo>
                        <a:pt x="265" y="345"/>
                      </a:lnTo>
                      <a:lnTo>
                        <a:pt x="261" y="351"/>
                      </a:lnTo>
                      <a:lnTo>
                        <a:pt x="256" y="356"/>
                      </a:lnTo>
                      <a:lnTo>
                        <a:pt x="249" y="362"/>
                      </a:lnTo>
                      <a:lnTo>
                        <a:pt x="241" y="368"/>
                      </a:lnTo>
                      <a:lnTo>
                        <a:pt x="234" y="372"/>
                      </a:lnTo>
                      <a:lnTo>
                        <a:pt x="226" y="376"/>
                      </a:lnTo>
                      <a:lnTo>
                        <a:pt x="217" y="379"/>
                      </a:lnTo>
                      <a:lnTo>
                        <a:pt x="208" y="381"/>
                      </a:lnTo>
                      <a:lnTo>
                        <a:pt x="198" y="382"/>
                      </a:lnTo>
                      <a:lnTo>
                        <a:pt x="188" y="383"/>
                      </a:lnTo>
                      <a:lnTo>
                        <a:pt x="179" y="382"/>
                      </a:lnTo>
                      <a:lnTo>
                        <a:pt x="169" y="381"/>
                      </a:lnTo>
                      <a:lnTo>
                        <a:pt x="160" y="379"/>
                      </a:lnTo>
                      <a:lnTo>
                        <a:pt x="152" y="376"/>
                      </a:lnTo>
                      <a:lnTo>
                        <a:pt x="143" y="372"/>
                      </a:lnTo>
                      <a:lnTo>
                        <a:pt x="136" y="368"/>
                      </a:lnTo>
                      <a:lnTo>
                        <a:pt x="129" y="362"/>
                      </a:lnTo>
                      <a:lnTo>
                        <a:pt x="122" y="356"/>
                      </a:lnTo>
                      <a:lnTo>
                        <a:pt x="117" y="351"/>
                      </a:lnTo>
                      <a:lnTo>
                        <a:pt x="113" y="345"/>
                      </a:lnTo>
                      <a:lnTo>
                        <a:pt x="109" y="338"/>
                      </a:lnTo>
                      <a:lnTo>
                        <a:pt x="106" y="332"/>
                      </a:lnTo>
                      <a:lnTo>
                        <a:pt x="101" y="318"/>
                      </a:lnTo>
                      <a:lnTo>
                        <a:pt x="96" y="302"/>
                      </a:lnTo>
                      <a:lnTo>
                        <a:pt x="93" y="285"/>
                      </a:lnTo>
                      <a:lnTo>
                        <a:pt x="91" y="268"/>
                      </a:lnTo>
                      <a:lnTo>
                        <a:pt x="91" y="250"/>
                      </a:lnTo>
                      <a:lnTo>
                        <a:pt x="91" y="231"/>
                      </a:lnTo>
                      <a:lnTo>
                        <a:pt x="91" y="213"/>
                      </a:lnTo>
                      <a:lnTo>
                        <a:pt x="91" y="196"/>
                      </a:lnTo>
                      <a:lnTo>
                        <a:pt x="93" y="178"/>
                      </a:lnTo>
                      <a:lnTo>
                        <a:pt x="96" y="162"/>
                      </a:lnTo>
                      <a:lnTo>
                        <a:pt x="101" y="146"/>
                      </a:lnTo>
                      <a:lnTo>
                        <a:pt x="106" y="131"/>
                      </a:lnTo>
                      <a:lnTo>
                        <a:pt x="109" y="125"/>
                      </a:lnTo>
                      <a:lnTo>
                        <a:pt x="113" y="118"/>
                      </a:lnTo>
                      <a:lnTo>
                        <a:pt x="117" y="113"/>
                      </a:lnTo>
                      <a:lnTo>
                        <a:pt x="122" y="107"/>
                      </a:lnTo>
                      <a:lnTo>
                        <a:pt x="129" y="102"/>
                      </a:lnTo>
                      <a:lnTo>
                        <a:pt x="136" y="96"/>
                      </a:lnTo>
                      <a:lnTo>
                        <a:pt x="143" y="91"/>
                      </a:lnTo>
                      <a:lnTo>
                        <a:pt x="152" y="87"/>
                      </a:lnTo>
                      <a:lnTo>
                        <a:pt x="160" y="85"/>
                      </a:lnTo>
                      <a:lnTo>
                        <a:pt x="169" y="83"/>
                      </a:lnTo>
                      <a:lnTo>
                        <a:pt x="179" y="81"/>
                      </a:lnTo>
                      <a:lnTo>
                        <a:pt x="188" y="81"/>
                      </a:lnTo>
                      <a:lnTo>
                        <a:pt x="198" y="81"/>
                      </a:lnTo>
                      <a:lnTo>
                        <a:pt x="208" y="83"/>
                      </a:lnTo>
                      <a:lnTo>
                        <a:pt x="217" y="85"/>
                      </a:lnTo>
                      <a:lnTo>
                        <a:pt x="226" y="87"/>
                      </a:lnTo>
                      <a:lnTo>
                        <a:pt x="234" y="91"/>
                      </a:lnTo>
                      <a:lnTo>
                        <a:pt x="241" y="96"/>
                      </a:lnTo>
                      <a:lnTo>
                        <a:pt x="249" y="102"/>
                      </a:lnTo>
                      <a:lnTo>
                        <a:pt x="256" y="107"/>
                      </a:lnTo>
                      <a:lnTo>
                        <a:pt x="261" y="113"/>
                      </a:lnTo>
                      <a:lnTo>
                        <a:pt x="265" y="118"/>
                      </a:lnTo>
                      <a:lnTo>
                        <a:pt x="269" y="125"/>
                      </a:lnTo>
                      <a:lnTo>
                        <a:pt x="272" y="131"/>
                      </a:lnTo>
                      <a:lnTo>
                        <a:pt x="278" y="146"/>
                      </a:lnTo>
                      <a:lnTo>
                        <a:pt x="282" y="162"/>
                      </a:lnTo>
                      <a:lnTo>
                        <a:pt x="284" y="178"/>
                      </a:lnTo>
                      <a:lnTo>
                        <a:pt x="286" y="196"/>
                      </a:lnTo>
                      <a:lnTo>
                        <a:pt x="287" y="213"/>
                      </a:lnTo>
                      <a:lnTo>
                        <a:pt x="287" y="231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7" name="Freeform 732"/>
                <p:cNvSpPr>
                  <a:spLocks noChangeAspect="1" noEditPoints="1"/>
                </p:cNvSpPr>
                <p:nvPr/>
              </p:nvSpPr>
              <p:spPr bwMode="auto">
                <a:xfrm>
                  <a:off x="2658" y="2025"/>
                  <a:ext cx="92" cy="163"/>
                </a:xfrm>
                <a:custGeom>
                  <a:avLst/>
                  <a:gdLst/>
                  <a:ahLst/>
                  <a:cxnLst>
                    <a:cxn ang="0">
                      <a:pos x="280" y="5"/>
                    </a:cxn>
                    <a:cxn ang="0">
                      <a:pos x="254" y="27"/>
                    </a:cxn>
                    <a:cxn ang="0">
                      <a:pos x="233" y="15"/>
                    </a:cxn>
                    <a:cxn ang="0">
                      <a:pos x="195" y="3"/>
                    </a:cxn>
                    <a:cxn ang="0">
                      <a:pos x="144" y="1"/>
                    </a:cxn>
                    <a:cxn ang="0">
                      <a:pos x="98" y="10"/>
                    </a:cxn>
                    <a:cxn ang="0">
                      <a:pos x="61" y="30"/>
                    </a:cxn>
                    <a:cxn ang="0">
                      <a:pos x="37" y="57"/>
                    </a:cxn>
                    <a:cxn ang="0">
                      <a:pos x="20" y="85"/>
                    </a:cxn>
                    <a:cxn ang="0">
                      <a:pos x="9" y="119"/>
                    </a:cxn>
                    <a:cxn ang="0">
                      <a:pos x="1" y="196"/>
                    </a:cxn>
                    <a:cxn ang="0">
                      <a:pos x="2" y="279"/>
                    </a:cxn>
                    <a:cxn ang="0">
                      <a:pos x="12" y="339"/>
                    </a:cxn>
                    <a:cxn ang="0">
                      <a:pos x="26" y="372"/>
                    </a:cxn>
                    <a:cxn ang="0">
                      <a:pos x="44" y="400"/>
                    </a:cxn>
                    <a:cxn ang="0">
                      <a:pos x="72" y="425"/>
                    </a:cxn>
                    <a:cxn ang="0">
                      <a:pos x="112" y="442"/>
                    </a:cxn>
                    <a:cxn ang="0">
                      <a:pos x="160" y="449"/>
                    </a:cxn>
                    <a:cxn ang="0">
                      <a:pos x="209" y="442"/>
                    </a:cxn>
                    <a:cxn ang="0">
                      <a:pos x="252" y="421"/>
                    </a:cxn>
                    <a:cxn ang="0">
                      <a:pos x="278" y="455"/>
                    </a:cxn>
                    <a:cxn ang="0">
                      <a:pos x="274" y="488"/>
                    </a:cxn>
                    <a:cxn ang="0">
                      <a:pos x="264" y="518"/>
                    </a:cxn>
                    <a:cxn ang="0">
                      <a:pos x="246" y="544"/>
                    </a:cxn>
                    <a:cxn ang="0">
                      <a:pos x="219" y="561"/>
                    </a:cxn>
                    <a:cxn ang="0">
                      <a:pos x="185" y="570"/>
                    </a:cxn>
                    <a:cxn ang="0">
                      <a:pos x="141" y="568"/>
                    </a:cxn>
                    <a:cxn ang="0">
                      <a:pos x="104" y="555"/>
                    </a:cxn>
                    <a:cxn ang="0">
                      <a:pos x="72" y="530"/>
                    </a:cxn>
                    <a:cxn ang="0">
                      <a:pos x="49" y="616"/>
                    </a:cxn>
                    <a:cxn ang="0">
                      <a:pos x="77" y="631"/>
                    </a:cxn>
                    <a:cxn ang="0">
                      <a:pos x="106" y="641"/>
                    </a:cxn>
                    <a:cxn ang="0">
                      <a:pos x="150" y="648"/>
                    </a:cxn>
                    <a:cxn ang="0">
                      <a:pos x="217" y="645"/>
                    </a:cxn>
                    <a:cxn ang="0">
                      <a:pos x="272" y="626"/>
                    </a:cxn>
                    <a:cxn ang="0">
                      <a:pos x="317" y="595"/>
                    </a:cxn>
                    <a:cxn ang="0">
                      <a:pos x="348" y="551"/>
                    </a:cxn>
                    <a:cxn ang="0">
                      <a:pos x="365" y="497"/>
                    </a:cxn>
                    <a:cxn ang="0">
                      <a:pos x="278" y="224"/>
                    </a:cxn>
                    <a:cxn ang="0">
                      <a:pos x="272" y="288"/>
                    </a:cxn>
                    <a:cxn ang="0">
                      <a:pos x="262" y="322"/>
                    </a:cxn>
                    <a:cxn ang="0">
                      <a:pos x="243" y="348"/>
                    </a:cxn>
                    <a:cxn ang="0">
                      <a:pos x="212" y="363"/>
                    </a:cxn>
                    <a:cxn ang="0">
                      <a:pos x="170" y="365"/>
                    </a:cxn>
                    <a:cxn ang="0">
                      <a:pos x="136" y="354"/>
                    </a:cxn>
                    <a:cxn ang="0">
                      <a:pos x="113" y="331"/>
                    </a:cxn>
                    <a:cxn ang="0">
                      <a:pos x="100" y="301"/>
                    </a:cxn>
                    <a:cxn ang="0">
                      <a:pos x="93" y="251"/>
                    </a:cxn>
                    <a:cxn ang="0">
                      <a:pos x="95" y="171"/>
                    </a:cxn>
                    <a:cxn ang="0">
                      <a:pos x="103" y="136"/>
                    </a:cxn>
                    <a:cxn ang="0">
                      <a:pos x="119" y="108"/>
                    </a:cxn>
                    <a:cxn ang="0">
                      <a:pos x="146" y="88"/>
                    </a:cxn>
                    <a:cxn ang="0">
                      <a:pos x="185" y="81"/>
                    </a:cxn>
                    <a:cxn ang="0">
                      <a:pos x="224" y="88"/>
                    </a:cxn>
                    <a:cxn ang="0">
                      <a:pos x="250" y="108"/>
                    </a:cxn>
                    <a:cxn ang="0">
                      <a:pos x="266" y="136"/>
                    </a:cxn>
                    <a:cxn ang="0">
                      <a:pos x="274" y="171"/>
                    </a:cxn>
                  </a:cxnLst>
                  <a:rect l="0" t="0" r="r" b="b"/>
                  <a:pathLst>
                    <a:path w="368" h="649">
                      <a:moveTo>
                        <a:pt x="368" y="457"/>
                      </a:moveTo>
                      <a:lnTo>
                        <a:pt x="368" y="5"/>
                      </a:lnTo>
                      <a:lnTo>
                        <a:pt x="280" y="5"/>
                      </a:lnTo>
                      <a:lnTo>
                        <a:pt x="280" y="54"/>
                      </a:lnTo>
                      <a:lnTo>
                        <a:pt x="267" y="39"/>
                      </a:lnTo>
                      <a:lnTo>
                        <a:pt x="254" y="27"/>
                      </a:lnTo>
                      <a:lnTo>
                        <a:pt x="247" y="23"/>
                      </a:lnTo>
                      <a:lnTo>
                        <a:pt x="240" y="18"/>
                      </a:lnTo>
                      <a:lnTo>
                        <a:pt x="233" y="15"/>
                      </a:lnTo>
                      <a:lnTo>
                        <a:pt x="226" y="11"/>
                      </a:lnTo>
                      <a:lnTo>
                        <a:pt x="211" y="6"/>
                      </a:lnTo>
                      <a:lnTo>
                        <a:pt x="195" y="3"/>
                      </a:lnTo>
                      <a:lnTo>
                        <a:pt x="179" y="1"/>
                      </a:lnTo>
                      <a:lnTo>
                        <a:pt x="161" y="0"/>
                      </a:lnTo>
                      <a:lnTo>
                        <a:pt x="144" y="1"/>
                      </a:lnTo>
                      <a:lnTo>
                        <a:pt x="128" y="3"/>
                      </a:lnTo>
                      <a:lnTo>
                        <a:pt x="113" y="6"/>
                      </a:lnTo>
                      <a:lnTo>
                        <a:pt x="98" y="10"/>
                      </a:lnTo>
                      <a:lnTo>
                        <a:pt x="85" y="16"/>
                      </a:lnTo>
                      <a:lnTo>
                        <a:pt x="72" y="22"/>
                      </a:lnTo>
                      <a:lnTo>
                        <a:pt x="61" y="30"/>
                      </a:lnTo>
                      <a:lnTo>
                        <a:pt x="52" y="39"/>
                      </a:lnTo>
                      <a:lnTo>
                        <a:pt x="44" y="48"/>
                      </a:lnTo>
                      <a:lnTo>
                        <a:pt x="37" y="57"/>
                      </a:lnTo>
                      <a:lnTo>
                        <a:pt x="31" y="66"/>
                      </a:lnTo>
                      <a:lnTo>
                        <a:pt x="26" y="75"/>
                      </a:lnTo>
                      <a:lnTo>
                        <a:pt x="20" y="85"/>
                      </a:lnTo>
                      <a:lnTo>
                        <a:pt x="16" y="97"/>
                      </a:lnTo>
                      <a:lnTo>
                        <a:pt x="12" y="108"/>
                      </a:lnTo>
                      <a:lnTo>
                        <a:pt x="9" y="119"/>
                      </a:lnTo>
                      <a:lnTo>
                        <a:pt x="5" y="142"/>
                      </a:lnTo>
                      <a:lnTo>
                        <a:pt x="2" y="168"/>
                      </a:lnTo>
                      <a:lnTo>
                        <a:pt x="1" y="196"/>
                      </a:lnTo>
                      <a:lnTo>
                        <a:pt x="0" y="224"/>
                      </a:lnTo>
                      <a:lnTo>
                        <a:pt x="1" y="252"/>
                      </a:lnTo>
                      <a:lnTo>
                        <a:pt x="2" y="279"/>
                      </a:lnTo>
                      <a:lnTo>
                        <a:pt x="5" y="305"/>
                      </a:lnTo>
                      <a:lnTo>
                        <a:pt x="9" y="328"/>
                      </a:lnTo>
                      <a:lnTo>
                        <a:pt x="12" y="339"/>
                      </a:lnTo>
                      <a:lnTo>
                        <a:pt x="16" y="351"/>
                      </a:lnTo>
                      <a:lnTo>
                        <a:pt x="20" y="362"/>
                      </a:lnTo>
                      <a:lnTo>
                        <a:pt x="26" y="372"/>
                      </a:lnTo>
                      <a:lnTo>
                        <a:pt x="31" y="381"/>
                      </a:lnTo>
                      <a:lnTo>
                        <a:pt x="37" y="390"/>
                      </a:lnTo>
                      <a:lnTo>
                        <a:pt x="44" y="400"/>
                      </a:lnTo>
                      <a:lnTo>
                        <a:pt x="52" y="408"/>
                      </a:lnTo>
                      <a:lnTo>
                        <a:pt x="61" y="417"/>
                      </a:lnTo>
                      <a:lnTo>
                        <a:pt x="72" y="425"/>
                      </a:lnTo>
                      <a:lnTo>
                        <a:pt x="85" y="432"/>
                      </a:lnTo>
                      <a:lnTo>
                        <a:pt x="98" y="437"/>
                      </a:lnTo>
                      <a:lnTo>
                        <a:pt x="112" y="442"/>
                      </a:lnTo>
                      <a:lnTo>
                        <a:pt x="128" y="446"/>
                      </a:lnTo>
                      <a:lnTo>
                        <a:pt x="143" y="448"/>
                      </a:lnTo>
                      <a:lnTo>
                        <a:pt x="160" y="449"/>
                      </a:lnTo>
                      <a:lnTo>
                        <a:pt x="177" y="448"/>
                      </a:lnTo>
                      <a:lnTo>
                        <a:pt x="193" y="446"/>
                      </a:lnTo>
                      <a:lnTo>
                        <a:pt x="209" y="442"/>
                      </a:lnTo>
                      <a:lnTo>
                        <a:pt x="223" y="437"/>
                      </a:lnTo>
                      <a:lnTo>
                        <a:pt x="238" y="430"/>
                      </a:lnTo>
                      <a:lnTo>
                        <a:pt x="252" y="421"/>
                      </a:lnTo>
                      <a:lnTo>
                        <a:pt x="264" y="410"/>
                      </a:lnTo>
                      <a:lnTo>
                        <a:pt x="278" y="397"/>
                      </a:lnTo>
                      <a:lnTo>
                        <a:pt x="278" y="455"/>
                      </a:lnTo>
                      <a:lnTo>
                        <a:pt x="277" y="466"/>
                      </a:lnTo>
                      <a:lnTo>
                        <a:pt x="276" y="477"/>
                      </a:lnTo>
                      <a:lnTo>
                        <a:pt x="274" y="488"/>
                      </a:lnTo>
                      <a:lnTo>
                        <a:pt x="271" y="499"/>
                      </a:lnTo>
                      <a:lnTo>
                        <a:pt x="268" y="509"/>
                      </a:lnTo>
                      <a:lnTo>
                        <a:pt x="264" y="518"/>
                      </a:lnTo>
                      <a:lnTo>
                        <a:pt x="259" y="527"/>
                      </a:lnTo>
                      <a:lnTo>
                        <a:pt x="253" y="535"/>
                      </a:lnTo>
                      <a:lnTo>
                        <a:pt x="246" y="544"/>
                      </a:lnTo>
                      <a:lnTo>
                        <a:pt x="239" y="550"/>
                      </a:lnTo>
                      <a:lnTo>
                        <a:pt x="230" y="556"/>
                      </a:lnTo>
                      <a:lnTo>
                        <a:pt x="219" y="561"/>
                      </a:lnTo>
                      <a:lnTo>
                        <a:pt x="209" y="565"/>
                      </a:lnTo>
                      <a:lnTo>
                        <a:pt x="197" y="568"/>
                      </a:lnTo>
                      <a:lnTo>
                        <a:pt x="185" y="570"/>
                      </a:lnTo>
                      <a:lnTo>
                        <a:pt x="170" y="570"/>
                      </a:lnTo>
                      <a:lnTo>
                        <a:pt x="155" y="570"/>
                      </a:lnTo>
                      <a:lnTo>
                        <a:pt x="141" y="568"/>
                      </a:lnTo>
                      <a:lnTo>
                        <a:pt x="128" y="565"/>
                      </a:lnTo>
                      <a:lnTo>
                        <a:pt x="115" y="561"/>
                      </a:lnTo>
                      <a:lnTo>
                        <a:pt x="104" y="555"/>
                      </a:lnTo>
                      <a:lnTo>
                        <a:pt x="93" y="548"/>
                      </a:lnTo>
                      <a:lnTo>
                        <a:pt x="83" y="539"/>
                      </a:lnTo>
                      <a:lnTo>
                        <a:pt x="72" y="530"/>
                      </a:lnTo>
                      <a:lnTo>
                        <a:pt x="14" y="588"/>
                      </a:lnTo>
                      <a:lnTo>
                        <a:pt x="32" y="604"/>
                      </a:lnTo>
                      <a:lnTo>
                        <a:pt x="49" y="616"/>
                      </a:lnTo>
                      <a:lnTo>
                        <a:pt x="58" y="622"/>
                      </a:lnTo>
                      <a:lnTo>
                        <a:pt x="67" y="627"/>
                      </a:lnTo>
                      <a:lnTo>
                        <a:pt x="77" y="631"/>
                      </a:lnTo>
                      <a:lnTo>
                        <a:pt x="86" y="635"/>
                      </a:lnTo>
                      <a:lnTo>
                        <a:pt x="96" y="638"/>
                      </a:lnTo>
                      <a:lnTo>
                        <a:pt x="106" y="641"/>
                      </a:lnTo>
                      <a:lnTo>
                        <a:pt x="116" y="644"/>
                      </a:lnTo>
                      <a:lnTo>
                        <a:pt x="127" y="646"/>
                      </a:lnTo>
                      <a:lnTo>
                        <a:pt x="150" y="648"/>
                      </a:lnTo>
                      <a:lnTo>
                        <a:pt x="175" y="649"/>
                      </a:lnTo>
                      <a:lnTo>
                        <a:pt x="196" y="648"/>
                      </a:lnTo>
                      <a:lnTo>
                        <a:pt x="217" y="645"/>
                      </a:lnTo>
                      <a:lnTo>
                        <a:pt x="237" y="640"/>
                      </a:lnTo>
                      <a:lnTo>
                        <a:pt x="256" y="634"/>
                      </a:lnTo>
                      <a:lnTo>
                        <a:pt x="272" y="626"/>
                      </a:lnTo>
                      <a:lnTo>
                        <a:pt x="289" y="617"/>
                      </a:lnTo>
                      <a:lnTo>
                        <a:pt x="304" y="607"/>
                      </a:lnTo>
                      <a:lnTo>
                        <a:pt x="317" y="595"/>
                      </a:lnTo>
                      <a:lnTo>
                        <a:pt x="329" y="581"/>
                      </a:lnTo>
                      <a:lnTo>
                        <a:pt x="339" y="566"/>
                      </a:lnTo>
                      <a:lnTo>
                        <a:pt x="348" y="551"/>
                      </a:lnTo>
                      <a:lnTo>
                        <a:pt x="355" y="533"/>
                      </a:lnTo>
                      <a:lnTo>
                        <a:pt x="361" y="516"/>
                      </a:lnTo>
                      <a:lnTo>
                        <a:pt x="365" y="497"/>
                      </a:lnTo>
                      <a:lnTo>
                        <a:pt x="367" y="477"/>
                      </a:lnTo>
                      <a:lnTo>
                        <a:pt x="368" y="457"/>
                      </a:lnTo>
                      <a:close/>
                      <a:moveTo>
                        <a:pt x="278" y="224"/>
                      </a:moveTo>
                      <a:lnTo>
                        <a:pt x="277" y="251"/>
                      </a:lnTo>
                      <a:lnTo>
                        <a:pt x="274" y="276"/>
                      </a:lnTo>
                      <a:lnTo>
                        <a:pt x="272" y="288"/>
                      </a:lnTo>
                      <a:lnTo>
                        <a:pt x="269" y="301"/>
                      </a:lnTo>
                      <a:lnTo>
                        <a:pt x="266" y="311"/>
                      </a:lnTo>
                      <a:lnTo>
                        <a:pt x="262" y="322"/>
                      </a:lnTo>
                      <a:lnTo>
                        <a:pt x="257" y="331"/>
                      </a:lnTo>
                      <a:lnTo>
                        <a:pt x="250" y="339"/>
                      </a:lnTo>
                      <a:lnTo>
                        <a:pt x="243" y="348"/>
                      </a:lnTo>
                      <a:lnTo>
                        <a:pt x="235" y="354"/>
                      </a:lnTo>
                      <a:lnTo>
                        <a:pt x="224" y="359"/>
                      </a:lnTo>
                      <a:lnTo>
                        <a:pt x="212" y="363"/>
                      </a:lnTo>
                      <a:lnTo>
                        <a:pt x="200" y="365"/>
                      </a:lnTo>
                      <a:lnTo>
                        <a:pt x="185" y="366"/>
                      </a:lnTo>
                      <a:lnTo>
                        <a:pt x="170" y="365"/>
                      </a:lnTo>
                      <a:lnTo>
                        <a:pt x="157" y="363"/>
                      </a:lnTo>
                      <a:lnTo>
                        <a:pt x="146" y="359"/>
                      </a:lnTo>
                      <a:lnTo>
                        <a:pt x="136" y="354"/>
                      </a:lnTo>
                      <a:lnTo>
                        <a:pt x="127" y="348"/>
                      </a:lnTo>
                      <a:lnTo>
                        <a:pt x="119" y="339"/>
                      </a:lnTo>
                      <a:lnTo>
                        <a:pt x="113" y="331"/>
                      </a:lnTo>
                      <a:lnTo>
                        <a:pt x="107" y="322"/>
                      </a:lnTo>
                      <a:lnTo>
                        <a:pt x="103" y="311"/>
                      </a:lnTo>
                      <a:lnTo>
                        <a:pt x="100" y="301"/>
                      </a:lnTo>
                      <a:lnTo>
                        <a:pt x="97" y="288"/>
                      </a:lnTo>
                      <a:lnTo>
                        <a:pt x="95" y="276"/>
                      </a:lnTo>
                      <a:lnTo>
                        <a:pt x="93" y="251"/>
                      </a:lnTo>
                      <a:lnTo>
                        <a:pt x="92" y="224"/>
                      </a:lnTo>
                      <a:lnTo>
                        <a:pt x="93" y="197"/>
                      </a:lnTo>
                      <a:lnTo>
                        <a:pt x="95" y="171"/>
                      </a:lnTo>
                      <a:lnTo>
                        <a:pt x="97" y="159"/>
                      </a:lnTo>
                      <a:lnTo>
                        <a:pt x="100" y="147"/>
                      </a:lnTo>
                      <a:lnTo>
                        <a:pt x="103" y="136"/>
                      </a:lnTo>
                      <a:lnTo>
                        <a:pt x="107" y="125"/>
                      </a:lnTo>
                      <a:lnTo>
                        <a:pt x="113" y="116"/>
                      </a:lnTo>
                      <a:lnTo>
                        <a:pt x="119" y="108"/>
                      </a:lnTo>
                      <a:lnTo>
                        <a:pt x="127" y="100"/>
                      </a:lnTo>
                      <a:lnTo>
                        <a:pt x="136" y="93"/>
                      </a:lnTo>
                      <a:lnTo>
                        <a:pt x="146" y="88"/>
                      </a:lnTo>
                      <a:lnTo>
                        <a:pt x="157" y="84"/>
                      </a:lnTo>
                      <a:lnTo>
                        <a:pt x="170" y="82"/>
                      </a:lnTo>
                      <a:lnTo>
                        <a:pt x="185" y="81"/>
                      </a:lnTo>
                      <a:lnTo>
                        <a:pt x="200" y="82"/>
                      </a:lnTo>
                      <a:lnTo>
                        <a:pt x="212" y="84"/>
                      </a:lnTo>
                      <a:lnTo>
                        <a:pt x="224" y="88"/>
                      </a:lnTo>
                      <a:lnTo>
                        <a:pt x="235" y="93"/>
                      </a:lnTo>
                      <a:lnTo>
                        <a:pt x="243" y="100"/>
                      </a:lnTo>
                      <a:lnTo>
                        <a:pt x="250" y="108"/>
                      </a:lnTo>
                      <a:lnTo>
                        <a:pt x="257" y="116"/>
                      </a:lnTo>
                      <a:lnTo>
                        <a:pt x="262" y="125"/>
                      </a:lnTo>
                      <a:lnTo>
                        <a:pt x="266" y="136"/>
                      </a:lnTo>
                      <a:lnTo>
                        <a:pt x="269" y="147"/>
                      </a:lnTo>
                      <a:lnTo>
                        <a:pt x="272" y="159"/>
                      </a:lnTo>
                      <a:lnTo>
                        <a:pt x="274" y="171"/>
                      </a:lnTo>
                      <a:lnTo>
                        <a:pt x="277" y="197"/>
                      </a:lnTo>
                      <a:lnTo>
                        <a:pt x="278" y="2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8" name="Freeform 733"/>
                <p:cNvSpPr>
                  <a:spLocks noChangeAspect="1" noEditPoints="1"/>
                </p:cNvSpPr>
                <p:nvPr/>
              </p:nvSpPr>
              <p:spPr bwMode="auto">
                <a:xfrm>
                  <a:off x="2780" y="2025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2" y="129"/>
                    </a:cxn>
                    <a:cxn ang="0">
                      <a:pos x="346" y="76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6" y="6"/>
                    </a:cxn>
                    <a:cxn ang="0">
                      <a:pos x="214" y="1"/>
                    </a:cxn>
                    <a:cxn ang="0">
                      <a:pos x="171" y="1"/>
                    </a:cxn>
                    <a:cxn ang="0">
                      <a:pos x="131" y="9"/>
                    </a:cxn>
                    <a:cxn ang="0">
                      <a:pos x="104" y="19"/>
                    </a:cxn>
                    <a:cxn ang="0">
                      <a:pos x="80" y="34"/>
                    </a:cxn>
                    <a:cxn ang="0">
                      <a:pos x="59" y="54"/>
                    </a:cxn>
                    <a:cxn ang="0">
                      <a:pos x="41" y="76"/>
                    </a:cxn>
                    <a:cxn ang="0">
                      <a:pos x="21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1"/>
                    </a:cxn>
                    <a:cxn ang="0">
                      <a:pos x="12" y="329"/>
                    </a:cxn>
                    <a:cxn ang="0">
                      <a:pos x="24" y="363"/>
                    </a:cxn>
                    <a:cxn ang="0">
                      <a:pos x="40" y="390"/>
                    </a:cxn>
                    <a:cxn ang="0">
                      <a:pos x="59" y="413"/>
                    </a:cxn>
                    <a:cxn ang="0">
                      <a:pos x="81" y="431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5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9" y="424"/>
                    </a:cxn>
                    <a:cxn ang="0">
                      <a:pos x="316" y="339"/>
                    </a:cxn>
                    <a:cxn ang="0">
                      <a:pos x="280" y="368"/>
                    </a:cxn>
                    <a:cxn ang="0">
                      <a:pos x="240" y="383"/>
                    </a:cxn>
                    <a:cxn ang="0">
                      <a:pos x="192" y="385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3"/>
                    </a:cxn>
                    <a:cxn ang="0">
                      <a:pos x="95" y="300"/>
                    </a:cxn>
                    <a:cxn ang="0">
                      <a:pos x="90" y="259"/>
                    </a:cxn>
                    <a:cxn ang="0">
                      <a:pos x="90" y="195"/>
                    </a:cxn>
                    <a:cxn ang="0">
                      <a:pos x="92" y="169"/>
                    </a:cxn>
                    <a:cxn ang="0">
                      <a:pos x="96" y="148"/>
                    </a:cxn>
                    <a:cxn ang="0">
                      <a:pos x="108" y="121"/>
                    </a:cxn>
                    <a:cxn ang="0">
                      <a:pos x="136" y="91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2" y="88"/>
                    </a:cxn>
                    <a:cxn ang="0">
                      <a:pos x="268" y="110"/>
                    </a:cxn>
                    <a:cxn ang="0">
                      <a:pos x="284" y="140"/>
                    </a:cxn>
                    <a:cxn ang="0">
                      <a:pos x="291" y="162"/>
                    </a:cxn>
                    <a:cxn ang="0">
                      <a:pos x="294" y="185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1"/>
                      </a:lnTo>
                      <a:lnTo>
                        <a:pt x="372" y="129"/>
                      </a:lnTo>
                      <a:lnTo>
                        <a:pt x="365" y="111"/>
                      </a:lnTo>
                      <a:lnTo>
                        <a:pt x="356" y="92"/>
                      </a:lnTo>
                      <a:lnTo>
                        <a:pt x="346" y="76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0"/>
                      </a:lnTo>
                      <a:lnTo>
                        <a:pt x="307" y="34"/>
                      </a:lnTo>
                      <a:lnTo>
                        <a:pt x="299" y="29"/>
                      </a:lnTo>
                      <a:lnTo>
                        <a:pt x="291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6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1" y="9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6" y="24"/>
                      </a:lnTo>
                      <a:lnTo>
                        <a:pt x="88" y="29"/>
                      </a:lnTo>
                      <a:lnTo>
                        <a:pt x="80" y="34"/>
                      </a:lnTo>
                      <a:lnTo>
                        <a:pt x="72" y="40"/>
                      </a:lnTo>
                      <a:lnTo>
                        <a:pt x="65" y="47"/>
                      </a:lnTo>
                      <a:lnTo>
                        <a:pt x="59" y="54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1" y="76"/>
                      </a:lnTo>
                      <a:lnTo>
                        <a:pt x="34" y="84"/>
                      </a:lnTo>
                      <a:lnTo>
                        <a:pt x="29" y="93"/>
                      </a:lnTo>
                      <a:lnTo>
                        <a:pt x="21" y="113"/>
                      </a:lnTo>
                      <a:lnTo>
                        <a:pt x="13" y="133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1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3"/>
                      </a:lnTo>
                      <a:lnTo>
                        <a:pt x="28" y="372"/>
                      </a:lnTo>
                      <a:lnTo>
                        <a:pt x="34" y="381"/>
                      </a:lnTo>
                      <a:lnTo>
                        <a:pt x="40" y="390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20"/>
                      </a:lnTo>
                      <a:lnTo>
                        <a:pt x="73" y="426"/>
                      </a:lnTo>
                      <a:lnTo>
                        <a:pt x="81" y="431"/>
                      </a:lnTo>
                      <a:lnTo>
                        <a:pt x="90" y="436"/>
                      </a:lnTo>
                      <a:lnTo>
                        <a:pt x="98" y="441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4" y="453"/>
                      </a:lnTo>
                      <a:lnTo>
                        <a:pt x="143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5"/>
                      </a:lnTo>
                      <a:lnTo>
                        <a:pt x="232" y="464"/>
                      </a:lnTo>
                      <a:lnTo>
                        <a:pt x="245" y="462"/>
                      </a:lnTo>
                      <a:lnTo>
                        <a:pt x="258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1" y="451"/>
                      </a:lnTo>
                      <a:lnTo>
                        <a:pt x="302" y="447"/>
                      </a:lnTo>
                      <a:lnTo>
                        <a:pt x="311" y="442"/>
                      </a:lnTo>
                      <a:lnTo>
                        <a:pt x="320" y="436"/>
                      </a:lnTo>
                      <a:lnTo>
                        <a:pt x="330" y="431"/>
                      </a:lnTo>
                      <a:lnTo>
                        <a:pt x="339" y="424"/>
                      </a:lnTo>
                      <a:lnTo>
                        <a:pt x="357" y="410"/>
                      </a:lnTo>
                      <a:lnTo>
                        <a:pt x="374" y="393"/>
                      </a:lnTo>
                      <a:lnTo>
                        <a:pt x="316" y="339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0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0" y="383"/>
                      </a:lnTo>
                      <a:lnTo>
                        <a:pt x="223" y="385"/>
                      </a:lnTo>
                      <a:lnTo>
                        <a:pt x="206" y="385"/>
                      </a:lnTo>
                      <a:lnTo>
                        <a:pt x="192" y="385"/>
                      </a:lnTo>
                      <a:lnTo>
                        <a:pt x="179" y="383"/>
                      </a:lnTo>
                      <a:lnTo>
                        <a:pt x="167" y="381"/>
                      </a:lnTo>
                      <a:lnTo>
                        <a:pt x="156" y="377"/>
                      </a:lnTo>
                      <a:lnTo>
                        <a:pt x="146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2"/>
                      </a:lnTo>
                      <a:lnTo>
                        <a:pt x="107" y="333"/>
                      </a:lnTo>
                      <a:lnTo>
                        <a:pt x="102" y="323"/>
                      </a:lnTo>
                      <a:lnTo>
                        <a:pt x="98" y="311"/>
                      </a:lnTo>
                      <a:lnTo>
                        <a:pt x="95" y="300"/>
                      </a:lnTo>
                      <a:lnTo>
                        <a:pt x="92" y="286"/>
                      </a:lnTo>
                      <a:lnTo>
                        <a:pt x="91" y="273"/>
                      </a:lnTo>
                      <a:lnTo>
                        <a:pt x="90" y="259"/>
                      </a:lnTo>
                      <a:lnTo>
                        <a:pt x="384" y="259"/>
                      </a:lnTo>
                      <a:close/>
                      <a:moveTo>
                        <a:pt x="295" y="195"/>
                      </a:moveTo>
                      <a:lnTo>
                        <a:pt x="90" y="195"/>
                      </a:lnTo>
                      <a:lnTo>
                        <a:pt x="91" y="185"/>
                      </a:lnTo>
                      <a:lnTo>
                        <a:pt x="91" y="176"/>
                      </a:lnTo>
                      <a:lnTo>
                        <a:pt x="92" y="169"/>
                      </a:lnTo>
                      <a:lnTo>
                        <a:pt x="93" y="162"/>
                      </a:lnTo>
                      <a:lnTo>
                        <a:pt x="95" y="155"/>
                      </a:lnTo>
                      <a:lnTo>
                        <a:pt x="96" y="148"/>
                      </a:lnTo>
                      <a:lnTo>
                        <a:pt x="99" y="140"/>
                      </a:lnTo>
                      <a:lnTo>
                        <a:pt x="102" y="133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1"/>
                      </a:lnTo>
                      <a:lnTo>
                        <a:pt x="142" y="88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3" y="76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2" y="88"/>
                      </a:lnTo>
                      <a:lnTo>
                        <a:pt x="248" y="91"/>
                      </a:lnTo>
                      <a:lnTo>
                        <a:pt x="258" y="100"/>
                      </a:lnTo>
                      <a:lnTo>
                        <a:pt x="268" y="110"/>
                      </a:lnTo>
                      <a:lnTo>
                        <a:pt x="275" y="121"/>
                      </a:lnTo>
                      <a:lnTo>
                        <a:pt x="281" y="133"/>
                      </a:lnTo>
                      <a:lnTo>
                        <a:pt x="284" y="140"/>
                      </a:lnTo>
                      <a:lnTo>
                        <a:pt x="287" y="148"/>
                      </a:lnTo>
                      <a:lnTo>
                        <a:pt x="290" y="155"/>
                      </a:lnTo>
                      <a:lnTo>
                        <a:pt x="291" y="162"/>
                      </a:lnTo>
                      <a:lnTo>
                        <a:pt x="293" y="169"/>
                      </a:lnTo>
                      <a:lnTo>
                        <a:pt x="294" y="176"/>
                      </a:lnTo>
                      <a:lnTo>
                        <a:pt x="294" y="185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89" name="Freeform 734"/>
                <p:cNvSpPr>
                  <a:spLocks noChangeAspect="1"/>
                </p:cNvSpPr>
                <p:nvPr/>
              </p:nvSpPr>
              <p:spPr bwMode="auto">
                <a:xfrm>
                  <a:off x="2907" y="2025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2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0"/>
                    </a:cxn>
                    <a:cxn ang="0">
                      <a:pos x="300" y="23"/>
                    </a:cxn>
                    <a:cxn ang="0">
                      <a:pos x="273" y="11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3"/>
                    </a:cxn>
                    <a:cxn ang="0">
                      <a:pos x="115" y="28"/>
                    </a:cxn>
                    <a:cxn ang="0">
                      <a:pos x="90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6" y="148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5" y="100"/>
                    </a:cxn>
                    <a:cxn ang="0">
                      <a:pos x="141" y="90"/>
                    </a:cxn>
                    <a:cxn ang="0">
                      <a:pos x="157" y="84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4"/>
                    </a:cxn>
                    <a:cxn ang="0">
                      <a:pos x="228" y="90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6" y="170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1"/>
                      </a:lnTo>
                      <a:lnTo>
                        <a:pt x="365" y="132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3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0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8" y="16"/>
                      </a:lnTo>
                      <a:lnTo>
                        <a:pt x="273" y="11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3"/>
                      </a:lnTo>
                      <a:lnTo>
                        <a:pt x="129" y="20"/>
                      </a:lnTo>
                      <a:lnTo>
                        <a:pt x="115" y="28"/>
                      </a:lnTo>
                      <a:lnTo>
                        <a:pt x="102" y="38"/>
                      </a:lnTo>
                      <a:lnTo>
                        <a:pt x="90" y="51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2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6" y="148"/>
                      </a:lnTo>
                      <a:lnTo>
                        <a:pt x="99" y="137"/>
                      </a:lnTo>
                      <a:lnTo>
                        <a:pt x="103" y="128"/>
                      </a:lnTo>
                      <a:lnTo>
                        <a:pt x="107" y="120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4"/>
                      </a:lnTo>
                      <a:lnTo>
                        <a:pt x="141" y="90"/>
                      </a:lnTo>
                      <a:lnTo>
                        <a:pt x="149" y="87"/>
                      </a:lnTo>
                      <a:lnTo>
                        <a:pt x="157" y="84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6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4"/>
                      </a:lnTo>
                      <a:lnTo>
                        <a:pt x="221" y="87"/>
                      </a:lnTo>
                      <a:lnTo>
                        <a:pt x="228" y="90"/>
                      </a:lnTo>
                      <a:lnTo>
                        <a:pt x="237" y="94"/>
                      </a:lnTo>
                      <a:lnTo>
                        <a:pt x="244" y="100"/>
                      </a:lnTo>
                      <a:lnTo>
                        <a:pt x="250" y="106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6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6" y="170"/>
                      </a:lnTo>
                      <a:lnTo>
                        <a:pt x="276" y="182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5" name="Group 735"/>
              <p:cNvGrpSpPr>
                <a:grpSpLocks noChangeAspect="1"/>
              </p:cNvGrpSpPr>
              <p:nvPr/>
            </p:nvGrpSpPr>
            <p:grpSpPr bwMode="auto">
              <a:xfrm>
                <a:off x="311" y="1311"/>
                <a:ext cx="3891" cy="162"/>
                <a:chOff x="311" y="1311"/>
                <a:chExt cx="3891" cy="162"/>
              </a:xfrm>
            </p:grpSpPr>
            <p:sp>
              <p:nvSpPr>
                <p:cNvPr id="30" name="Freeform 736"/>
                <p:cNvSpPr>
                  <a:spLocks noChangeAspect="1"/>
                </p:cNvSpPr>
                <p:nvPr/>
              </p:nvSpPr>
              <p:spPr bwMode="auto">
                <a:xfrm>
                  <a:off x="311" y="1311"/>
                  <a:ext cx="114" cy="162"/>
                </a:xfrm>
                <a:custGeom>
                  <a:avLst/>
                  <a:gdLst/>
                  <a:ahLst/>
                  <a:cxnLst>
                    <a:cxn ang="0">
                      <a:pos x="356" y="464"/>
                    </a:cxn>
                    <a:cxn ang="0">
                      <a:pos x="343" y="497"/>
                    </a:cxn>
                    <a:cxn ang="0">
                      <a:pos x="323" y="524"/>
                    </a:cxn>
                    <a:cxn ang="0">
                      <a:pos x="298" y="544"/>
                    </a:cxn>
                    <a:cxn ang="0">
                      <a:pos x="266" y="557"/>
                    </a:cxn>
                    <a:cxn ang="0">
                      <a:pos x="229" y="561"/>
                    </a:cxn>
                    <a:cxn ang="0">
                      <a:pos x="190" y="556"/>
                    </a:cxn>
                    <a:cxn ang="0">
                      <a:pos x="154" y="539"/>
                    </a:cxn>
                    <a:cxn ang="0">
                      <a:pos x="129" y="517"/>
                    </a:cxn>
                    <a:cxn ang="0">
                      <a:pos x="116" y="496"/>
                    </a:cxn>
                    <a:cxn ang="0">
                      <a:pos x="107" y="470"/>
                    </a:cxn>
                    <a:cxn ang="0">
                      <a:pos x="99" y="404"/>
                    </a:cxn>
                    <a:cxn ang="0">
                      <a:pos x="98" y="281"/>
                    </a:cxn>
                    <a:cxn ang="0">
                      <a:pos x="105" y="190"/>
                    </a:cxn>
                    <a:cxn ang="0">
                      <a:pos x="113" y="160"/>
                    </a:cxn>
                    <a:cxn ang="0">
                      <a:pos x="125" y="139"/>
                    </a:cxn>
                    <a:cxn ang="0">
                      <a:pos x="145" y="116"/>
                    </a:cxn>
                    <a:cxn ang="0">
                      <a:pos x="176" y="97"/>
                    </a:cxn>
                    <a:cxn ang="0">
                      <a:pos x="216" y="88"/>
                    </a:cxn>
                    <a:cxn ang="0">
                      <a:pos x="255" y="89"/>
                    </a:cxn>
                    <a:cxn ang="0">
                      <a:pos x="287" y="99"/>
                    </a:cxn>
                    <a:cxn ang="0">
                      <a:pos x="315" y="118"/>
                    </a:cxn>
                    <a:cxn ang="0">
                      <a:pos x="336" y="142"/>
                    </a:cxn>
                    <a:cxn ang="0">
                      <a:pos x="352" y="173"/>
                    </a:cxn>
                    <a:cxn ang="0">
                      <a:pos x="457" y="196"/>
                    </a:cxn>
                    <a:cxn ang="0">
                      <a:pos x="437" y="131"/>
                    </a:cxn>
                    <a:cxn ang="0">
                      <a:pos x="406" y="78"/>
                    </a:cxn>
                    <a:cxn ang="0">
                      <a:pos x="364" y="39"/>
                    </a:cxn>
                    <a:cxn ang="0">
                      <a:pos x="311" y="12"/>
                    </a:cxn>
                    <a:cxn ang="0">
                      <a:pos x="251" y="1"/>
                    </a:cxn>
                    <a:cxn ang="0">
                      <a:pos x="205" y="1"/>
                    </a:cxn>
                    <a:cxn ang="0">
                      <a:pos x="170" y="7"/>
                    </a:cxn>
                    <a:cxn ang="0">
                      <a:pos x="137" y="17"/>
                    </a:cxn>
                    <a:cxn ang="0">
                      <a:pos x="107" y="33"/>
                    </a:cxn>
                    <a:cxn ang="0">
                      <a:pos x="79" y="52"/>
                    </a:cxn>
                    <a:cxn ang="0">
                      <a:pos x="51" y="80"/>
                    </a:cxn>
                    <a:cxn ang="0">
                      <a:pos x="26" y="118"/>
                    </a:cxn>
                    <a:cxn ang="0">
                      <a:pos x="11" y="158"/>
                    </a:cxn>
                    <a:cxn ang="0">
                      <a:pos x="3" y="206"/>
                    </a:cxn>
                    <a:cxn ang="0">
                      <a:pos x="0" y="281"/>
                    </a:cxn>
                    <a:cxn ang="0">
                      <a:pos x="1" y="407"/>
                    </a:cxn>
                    <a:cxn ang="0">
                      <a:pos x="5" y="459"/>
                    </a:cxn>
                    <a:cxn ang="0">
                      <a:pos x="15" y="504"/>
                    </a:cxn>
                    <a:cxn ang="0">
                      <a:pos x="33" y="544"/>
                    </a:cxn>
                    <a:cxn ang="0">
                      <a:pos x="62" y="581"/>
                    </a:cxn>
                    <a:cxn ang="0">
                      <a:pos x="89" y="603"/>
                    </a:cxn>
                    <a:cxn ang="0">
                      <a:pos x="117" y="622"/>
                    </a:cxn>
                    <a:cxn ang="0">
                      <a:pos x="148" y="635"/>
                    </a:cxn>
                    <a:cxn ang="0">
                      <a:pos x="181" y="644"/>
                    </a:cxn>
                    <a:cxn ang="0">
                      <a:pos x="217" y="648"/>
                    </a:cxn>
                    <a:cxn ang="0">
                      <a:pos x="271" y="646"/>
                    </a:cxn>
                    <a:cxn ang="0">
                      <a:pos x="329" y="629"/>
                    </a:cxn>
                    <a:cxn ang="0">
                      <a:pos x="378" y="598"/>
                    </a:cxn>
                    <a:cxn ang="0">
                      <a:pos x="418" y="554"/>
                    </a:cxn>
                    <a:cxn ang="0">
                      <a:pos x="446" y="497"/>
                    </a:cxn>
                  </a:cxnLst>
                  <a:rect l="0" t="0" r="r" b="b"/>
                  <a:pathLst>
                    <a:path w="457" h="649">
                      <a:moveTo>
                        <a:pt x="457" y="452"/>
                      </a:moveTo>
                      <a:lnTo>
                        <a:pt x="359" y="452"/>
                      </a:lnTo>
                      <a:lnTo>
                        <a:pt x="356" y="464"/>
                      </a:lnTo>
                      <a:lnTo>
                        <a:pt x="353" y="476"/>
                      </a:lnTo>
                      <a:lnTo>
                        <a:pt x="348" y="487"/>
                      </a:lnTo>
                      <a:lnTo>
                        <a:pt x="343" y="497"/>
                      </a:lnTo>
                      <a:lnTo>
                        <a:pt x="336" y="506"/>
                      </a:lnTo>
                      <a:lnTo>
                        <a:pt x="330" y="515"/>
                      </a:lnTo>
                      <a:lnTo>
                        <a:pt x="323" y="524"/>
                      </a:lnTo>
                      <a:lnTo>
                        <a:pt x="315" y="531"/>
                      </a:lnTo>
                      <a:lnTo>
                        <a:pt x="307" y="538"/>
                      </a:lnTo>
                      <a:lnTo>
                        <a:pt x="298" y="544"/>
                      </a:lnTo>
                      <a:lnTo>
                        <a:pt x="287" y="549"/>
                      </a:lnTo>
                      <a:lnTo>
                        <a:pt x="277" y="553"/>
                      </a:lnTo>
                      <a:lnTo>
                        <a:pt x="266" y="557"/>
                      </a:lnTo>
                      <a:lnTo>
                        <a:pt x="255" y="559"/>
                      </a:lnTo>
                      <a:lnTo>
                        <a:pt x="243" y="561"/>
                      </a:lnTo>
                      <a:lnTo>
                        <a:pt x="229" y="561"/>
                      </a:lnTo>
                      <a:lnTo>
                        <a:pt x="216" y="561"/>
                      </a:lnTo>
                      <a:lnTo>
                        <a:pt x="202" y="559"/>
                      </a:lnTo>
                      <a:lnTo>
                        <a:pt x="190" y="556"/>
                      </a:lnTo>
                      <a:lnTo>
                        <a:pt x="176" y="551"/>
                      </a:lnTo>
                      <a:lnTo>
                        <a:pt x="165" y="546"/>
                      </a:lnTo>
                      <a:lnTo>
                        <a:pt x="154" y="539"/>
                      </a:lnTo>
                      <a:lnTo>
                        <a:pt x="145" y="532"/>
                      </a:lnTo>
                      <a:lnTo>
                        <a:pt x="135" y="524"/>
                      </a:lnTo>
                      <a:lnTo>
                        <a:pt x="129" y="517"/>
                      </a:lnTo>
                      <a:lnTo>
                        <a:pt x="125" y="510"/>
                      </a:lnTo>
                      <a:lnTo>
                        <a:pt x="120" y="503"/>
                      </a:lnTo>
                      <a:lnTo>
                        <a:pt x="116" y="496"/>
                      </a:lnTo>
                      <a:lnTo>
                        <a:pt x="113" y="488"/>
                      </a:lnTo>
                      <a:lnTo>
                        <a:pt x="110" y="479"/>
                      </a:lnTo>
                      <a:lnTo>
                        <a:pt x="107" y="470"/>
                      </a:lnTo>
                      <a:lnTo>
                        <a:pt x="105" y="459"/>
                      </a:lnTo>
                      <a:lnTo>
                        <a:pt x="101" y="435"/>
                      </a:lnTo>
                      <a:lnTo>
                        <a:pt x="99" y="404"/>
                      </a:lnTo>
                      <a:lnTo>
                        <a:pt x="98" y="369"/>
                      </a:lnTo>
                      <a:lnTo>
                        <a:pt x="97" y="325"/>
                      </a:lnTo>
                      <a:lnTo>
                        <a:pt x="98" y="281"/>
                      </a:lnTo>
                      <a:lnTo>
                        <a:pt x="99" y="244"/>
                      </a:lnTo>
                      <a:lnTo>
                        <a:pt x="101" y="214"/>
                      </a:lnTo>
                      <a:lnTo>
                        <a:pt x="105" y="190"/>
                      </a:lnTo>
                      <a:lnTo>
                        <a:pt x="107" y="179"/>
                      </a:lnTo>
                      <a:lnTo>
                        <a:pt x="110" y="170"/>
                      </a:lnTo>
                      <a:lnTo>
                        <a:pt x="113" y="160"/>
                      </a:lnTo>
                      <a:lnTo>
                        <a:pt x="116" y="153"/>
                      </a:lnTo>
                      <a:lnTo>
                        <a:pt x="120" y="145"/>
                      </a:lnTo>
                      <a:lnTo>
                        <a:pt x="125" y="139"/>
                      </a:lnTo>
                      <a:lnTo>
                        <a:pt x="129" y="132"/>
                      </a:lnTo>
                      <a:lnTo>
                        <a:pt x="135" y="126"/>
                      </a:lnTo>
                      <a:lnTo>
                        <a:pt x="145" y="116"/>
                      </a:lnTo>
                      <a:lnTo>
                        <a:pt x="154" y="109"/>
                      </a:lnTo>
                      <a:lnTo>
                        <a:pt x="165" y="102"/>
                      </a:lnTo>
                      <a:lnTo>
                        <a:pt x="176" y="97"/>
                      </a:lnTo>
                      <a:lnTo>
                        <a:pt x="190" y="93"/>
                      </a:lnTo>
                      <a:lnTo>
                        <a:pt x="202" y="90"/>
                      </a:lnTo>
                      <a:lnTo>
                        <a:pt x="216" y="88"/>
                      </a:lnTo>
                      <a:lnTo>
                        <a:pt x="229" y="87"/>
                      </a:lnTo>
                      <a:lnTo>
                        <a:pt x="243" y="87"/>
                      </a:lnTo>
                      <a:lnTo>
                        <a:pt x="255" y="89"/>
                      </a:lnTo>
                      <a:lnTo>
                        <a:pt x="266" y="91"/>
                      </a:lnTo>
                      <a:lnTo>
                        <a:pt x="277" y="95"/>
                      </a:lnTo>
                      <a:lnTo>
                        <a:pt x="287" y="99"/>
                      </a:lnTo>
                      <a:lnTo>
                        <a:pt x="298" y="104"/>
                      </a:lnTo>
                      <a:lnTo>
                        <a:pt x="307" y="110"/>
                      </a:lnTo>
                      <a:lnTo>
                        <a:pt x="315" y="118"/>
                      </a:lnTo>
                      <a:lnTo>
                        <a:pt x="322" y="125"/>
                      </a:lnTo>
                      <a:lnTo>
                        <a:pt x="329" y="133"/>
                      </a:lnTo>
                      <a:lnTo>
                        <a:pt x="336" y="142"/>
                      </a:lnTo>
                      <a:lnTo>
                        <a:pt x="342" y="152"/>
                      </a:lnTo>
                      <a:lnTo>
                        <a:pt x="347" y="162"/>
                      </a:lnTo>
                      <a:lnTo>
                        <a:pt x="352" y="173"/>
                      </a:lnTo>
                      <a:lnTo>
                        <a:pt x="355" y="184"/>
                      </a:lnTo>
                      <a:lnTo>
                        <a:pt x="359" y="196"/>
                      </a:lnTo>
                      <a:lnTo>
                        <a:pt x="457" y="196"/>
                      </a:lnTo>
                      <a:lnTo>
                        <a:pt x="452" y="173"/>
                      </a:lnTo>
                      <a:lnTo>
                        <a:pt x="446" y="151"/>
                      </a:lnTo>
                      <a:lnTo>
                        <a:pt x="437" y="131"/>
                      </a:lnTo>
                      <a:lnTo>
                        <a:pt x="428" y="111"/>
                      </a:lnTo>
                      <a:lnTo>
                        <a:pt x="418" y="94"/>
                      </a:lnTo>
                      <a:lnTo>
                        <a:pt x="406" y="78"/>
                      </a:lnTo>
                      <a:lnTo>
                        <a:pt x="393" y="63"/>
                      </a:lnTo>
                      <a:lnTo>
                        <a:pt x="379" y="50"/>
                      </a:lnTo>
                      <a:lnTo>
                        <a:pt x="364" y="39"/>
                      </a:lnTo>
                      <a:lnTo>
                        <a:pt x="347" y="29"/>
                      </a:lnTo>
                      <a:lnTo>
                        <a:pt x="329" y="20"/>
                      </a:lnTo>
                      <a:lnTo>
                        <a:pt x="311" y="12"/>
                      </a:lnTo>
                      <a:lnTo>
                        <a:pt x="293" y="7"/>
                      </a:lnTo>
                      <a:lnTo>
                        <a:pt x="272" y="3"/>
                      </a:lnTo>
                      <a:lnTo>
                        <a:pt x="251" y="1"/>
                      </a:lnTo>
                      <a:lnTo>
                        <a:pt x="229" y="0"/>
                      </a:lnTo>
                      <a:lnTo>
                        <a:pt x="217" y="0"/>
                      </a:lnTo>
                      <a:lnTo>
                        <a:pt x="205" y="1"/>
                      </a:lnTo>
                      <a:lnTo>
                        <a:pt x="194" y="2"/>
                      </a:lnTo>
                      <a:lnTo>
                        <a:pt x="181" y="4"/>
                      </a:lnTo>
                      <a:lnTo>
                        <a:pt x="170" y="7"/>
                      </a:lnTo>
                      <a:lnTo>
                        <a:pt x="159" y="10"/>
                      </a:lnTo>
                      <a:lnTo>
                        <a:pt x="148" y="13"/>
                      </a:lnTo>
                      <a:lnTo>
                        <a:pt x="137" y="17"/>
                      </a:lnTo>
                      <a:lnTo>
                        <a:pt x="127" y="23"/>
                      </a:lnTo>
                      <a:lnTo>
                        <a:pt x="117" y="28"/>
                      </a:lnTo>
                      <a:lnTo>
                        <a:pt x="107" y="33"/>
                      </a:lnTo>
                      <a:lnTo>
                        <a:pt x="98" y="39"/>
                      </a:lnTo>
                      <a:lnTo>
                        <a:pt x="89" y="45"/>
                      </a:lnTo>
                      <a:lnTo>
                        <a:pt x="79" y="52"/>
                      </a:lnTo>
                      <a:lnTo>
                        <a:pt x="70" y="60"/>
                      </a:lnTo>
                      <a:lnTo>
                        <a:pt x="62" y="69"/>
                      </a:lnTo>
                      <a:lnTo>
                        <a:pt x="51" y="80"/>
                      </a:lnTo>
                      <a:lnTo>
                        <a:pt x="42" y="92"/>
                      </a:lnTo>
                      <a:lnTo>
                        <a:pt x="33" y="104"/>
                      </a:lnTo>
                      <a:lnTo>
                        <a:pt x="26" y="118"/>
                      </a:lnTo>
                      <a:lnTo>
                        <a:pt x="20" y="131"/>
                      </a:lnTo>
                      <a:lnTo>
                        <a:pt x="15" y="144"/>
                      </a:lnTo>
                      <a:lnTo>
                        <a:pt x="11" y="158"/>
                      </a:lnTo>
                      <a:lnTo>
                        <a:pt x="8" y="174"/>
                      </a:lnTo>
                      <a:lnTo>
                        <a:pt x="5" y="189"/>
                      </a:lnTo>
                      <a:lnTo>
                        <a:pt x="3" y="206"/>
                      </a:lnTo>
                      <a:lnTo>
                        <a:pt x="2" y="224"/>
                      </a:lnTo>
                      <a:lnTo>
                        <a:pt x="1" y="241"/>
                      </a:lnTo>
                      <a:lnTo>
                        <a:pt x="0" y="281"/>
                      </a:lnTo>
                      <a:lnTo>
                        <a:pt x="0" y="325"/>
                      </a:lnTo>
                      <a:lnTo>
                        <a:pt x="0" y="368"/>
                      </a:lnTo>
                      <a:lnTo>
                        <a:pt x="1" y="407"/>
                      </a:lnTo>
                      <a:lnTo>
                        <a:pt x="2" y="426"/>
                      </a:lnTo>
                      <a:lnTo>
                        <a:pt x="3" y="443"/>
                      </a:lnTo>
                      <a:lnTo>
                        <a:pt x="5" y="459"/>
                      </a:lnTo>
                      <a:lnTo>
                        <a:pt x="8" y="475"/>
                      </a:lnTo>
                      <a:lnTo>
                        <a:pt x="11" y="490"/>
                      </a:lnTo>
                      <a:lnTo>
                        <a:pt x="15" y="504"/>
                      </a:lnTo>
                      <a:lnTo>
                        <a:pt x="20" y="519"/>
                      </a:lnTo>
                      <a:lnTo>
                        <a:pt x="26" y="532"/>
                      </a:lnTo>
                      <a:lnTo>
                        <a:pt x="33" y="544"/>
                      </a:lnTo>
                      <a:lnTo>
                        <a:pt x="42" y="556"/>
                      </a:lnTo>
                      <a:lnTo>
                        <a:pt x="51" y="569"/>
                      </a:lnTo>
                      <a:lnTo>
                        <a:pt x="62" y="581"/>
                      </a:lnTo>
                      <a:lnTo>
                        <a:pt x="70" y="589"/>
                      </a:lnTo>
                      <a:lnTo>
                        <a:pt x="79" y="596"/>
                      </a:lnTo>
                      <a:lnTo>
                        <a:pt x="89" y="603"/>
                      </a:lnTo>
                      <a:lnTo>
                        <a:pt x="98" y="609"/>
                      </a:lnTo>
                      <a:lnTo>
                        <a:pt x="107" y="616"/>
                      </a:lnTo>
                      <a:lnTo>
                        <a:pt x="117" y="622"/>
                      </a:lnTo>
                      <a:lnTo>
                        <a:pt x="127" y="627"/>
                      </a:lnTo>
                      <a:lnTo>
                        <a:pt x="137" y="631"/>
                      </a:lnTo>
                      <a:lnTo>
                        <a:pt x="148" y="635"/>
                      </a:lnTo>
                      <a:lnTo>
                        <a:pt x="159" y="639"/>
                      </a:lnTo>
                      <a:lnTo>
                        <a:pt x="170" y="642"/>
                      </a:lnTo>
                      <a:lnTo>
                        <a:pt x="181" y="644"/>
                      </a:lnTo>
                      <a:lnTo>
                        <a:pt x="194" y="646"/>
                      </a:lnTo>
                      <a:lnTo>
                        <a:pt x="205" y="648"/>
                      </a:lnTo>
                      <a:lnTo>
                        <a:pt x="217" y="648"/>
                      </a:lnTo>
                      <a:lnTo>
                        <a:pt x="229" y="649"/>
                      </a:lnTo>
                      <a:lnTo>
                        <a:pt x="251" y="648"/>
                      </a:lnTo>
                      <a:lnTo>
                        <a:pt x="271" y="646"/>
                      </a:lnTo>
                      <a:lnTo>
                        <a:pt x="292" y="642"/>
                      </a:lnTo>
                      <a:lnTo>
                        <a:pt x="311" y="636"/>
                      </a:lnTo>
                      <a:lnTo>
                        <a:pt x="329" y="629"/>
                      </a:lnTo>
                      <a:lnTo>
                        <a:pt x="347" y="621"/>
                      </a:lnTo>
                      <a:lnTo>
                        <a:pt x="363" y="610"/>
                      </a:lnTo>
                      <a:lnTo>
                        <a:pt x="378" y="598"/>
                      </a:lnTo>
                      <a:lnTo>
                        <a:pt x="393" y="585"/>
                      </a:lnTo>
                      <a:lnTo>
                        <a:pt x="406" y="571"/>
                      </a:lnTo>
                      <a:lnTo>
                        <a:pt x="418" y="554"/>
                      </a:lnTo>
                      <a:lnTo>
                        <a:pt x="428" y="537"/>
                      </a:lnTo>
                      <a:lnTo>
                        <a:pt x="437" y="518"/>
                      </a:lnTo>
                      <a:lnTo>
                        <a:pt x="446" y="497"/>
                      </a:lnTo>
                      <a:lnTo>
                        <a:pt x="452" y="476"/>
                      </a:lnTo>
                      <a:lnTo>
                        <a:pt x="457" y="452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1" name="Freeform 737"/>
                <p:cNvSpPr>
                  <a:spLocks noChangeAspect="1"/>
                </p:cNvSpPr>
                <p:nvPr/>
              </p:nvSpPr>
              <p:spPr bwMode="auto">
                <a:xfrm>
                  <a:off x="455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6" y="345"/>
                    </a:cxn>
                    <a:cxn ang="0">
                      <a:pos x="364" y="309"/>
                    </a:cxn>
                    <a:cxn ang="0">
                      <a:pos x="356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7" y="191"/>
                    </a:cxn>
                    <a:cxn ang="0">
                      <a:pos x="245" y="182"/>
                    </a:cxn>
                    <a:cxn ang="0">
                      <a:pos x="209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6" y="207"/>
                    </a:cxn>
                    <a:cxn ang="0">
                      <a:pos x="92" y="230"/>
                    </a:cxn>
                    <a:cxn ang="0">
                      <a:pos x="0" y="0"/>
                    </a:cxn>
                    <a:cxn ang="0">
                      <a:pos x="92" y="638"/>
                    </a:cxn>
                    <a:cxn ang="0">
                      <a:pos x="92" y="347"/>
                    </a:cxn>
                    <a:cxn ang="0">
                      <a:pos x="96" y="325"/>
                    </a:cxn>
                    <a:cxn ang="0">
                      <a:pos x="103" y="306"/>
                    </a:cxn>
                    <a:cxn ang="0">
                      <a:pos x="112" y="291"/>
                    </a:cxn>
                    <a:cxn ang="0">
                      <a:pos x="126" y="279"/>
                    </a:cxn>
                    <a:cxn ang="0">
                      <a:pos x="140" y="270"/>
                    </a:cxn>
                    <a:cxn ang="0">
                      <a:pos x="156" y="264"/>
                    </a:cxn>
                    <a:cxn ang="0">
                      <a:pos x="175" y="260"/>
                    </a:cxn>
                    <a:cxn ang="0">
                      <a:pos x="193" y="260"/>
                    </a:cxn>
                    <a:cxn ang="0">
                      <a:pos x="211" y="264"/>
                    </a:cxn>
                    <a:cxn ang="0">
                      <a:pos x="228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4" y="306"/>
                    </a:cxn>
                    <a:cxn ang="0">
                      <a:pos x="272" y="325"/>
                    </a:cxn>
                    <a:cxn ang="0">
                      <a:pos x="275" y="347"/>
                    </a:cxn>
                    <a:cxn ang="0">
                      <a:pos x="276" y="638"/>
                    </a:cxn>
                  </a:cxnLst>
                  <a:rect l="0" t="0" r="r" b="b"/>
                  <a:pathLst>
                    <a:path w="366" h="638">
                      <a:moveTo>
                        <a:pt x="366" y="638"/>
                      </a:moveTo>
                      <a:lnTo>
                        <a:pt x="366" y="345"/>
                      </a:lnTo>
                      <a:lnTo>
                        <a:pt x="366" y="327"/>
                      </a:lnTo>
                      <a:lnTo>
                        <a:pt x="364" y="309"/>
                      </a:lnTo>
                      <a:lnTo>
                        <a:pt x="360" y="293"/>
                      </a:lnTo>
                      <a:lnTo>
                        <a:pt x="356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5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7" y="191"/>
                      </a:lnTo>
                      <a:lnTo>
                        <a:pt x="261" y="186"/>
                      </a:lnTo>
                      <a:lnTo>
                        <a:pt x="245" y="182"/>
                      </a:lnTo>
                      <a:lnTo>
                        <a:pt x="228" y="180"/>
                      </a:lnTo>
                      <a:lnTo>
                        <a:pt x="209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1" y="198"/>
                      </a:lnTo>
                      <a:lnTo>
                        <a:pt x="116" y="207"/>
                      </a:lnTo>
                      <a:lnTo>
                        <a:pt x="104" y="218"/>
                      </a:lnTo>
                      <a:lnTo>
                        <a:pt x="92" y="230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2" y="638"/>
                      </a:lnTo>
                      <a:lnTo>
                        <a:pt x="92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6" y="325"/>
                      </a:lnTo>
                      <a:lnTo>
                        <a:pt x="99" y="316"/>
                      </a:lnTo>
                      <a:lnTo>
                        <a:pt x="103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6" y="279"/>
                      </a:lnTo>
                      <a:lnTo>
                        <a:pt x="132" y="274"/>
                      </a:lnTo>
                      <a:lnTo>
                        <a:pt x="140" y="270"/>
                      </a:lnTo>
                      <a:lnTo>
                        <a:pt x="148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5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1" y="264"/>
                      </a:lnTo>
                      <a:lnTo>
                        <a:pt x="220" y="266"/>
                      </a:lnTo>
                      <a:lnTo>
                        <a:pt x="228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9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4" y="306"/>
                      </a:lnTo>
                      <a:lnTo>
                        <a:pt x="269" y="315"/>
                      </a:lnTo>
                      <a:lnTo>
                        <a:pt x="272" y="325"/>
                      </a:lnTo>
                      <a:lnTo>
                        <a:pt x="274" y="336"/>
                      </a:lnTo>
                      <a:lnTo>
                        <a:pt x="275" y="347"/>
                      </a:lnTo>
                      <a:lnTo>
                        <a:pt x="276" y="359"/>
                      </a:lnTo>
                      <a:lnTo>
                        <a:pt x="276" y="638"/>
                      </a:lnTo>
                      <a:lnTo>
                        <a:pt x="366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2" name="Freeform 738"/>
                <p:cNvSpPr>
                  <a:spLocks noChangeAspect="1"/>
                </p:cNvSpPr>
                <p:nvPr/>
              </p:nvSpPr>
              <p:spPr bwMode="auto">
                <a:xfrm>
                  <a:off x="58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0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99" y="43"/>
                    </a:cxn>
                    <a:cxn ang="0">
                      <a:pos x="94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3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2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0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99" y="43"/>
                      </a:lnTo>
                      <a:lnTo>
                        <a:pt x="94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3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2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3" name="Freeform 739"/>
                <p:cNvSpPr>
                  <a:spLocks noChangeAspect="1" noEditPoints="1"/>
                </p:cNvSpPr>
                <p:nvPr/>
              </p:nvSpPr>
              <p:spPr bwMode="auto">
                <a:xfrm>
                  <a:off x="680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4" name="Freeform 740"/>
                <p:cNvSpPr>
                  <a:spLocks noChangeAspect="1"/>
                </p:cNvSpPr>
                <p:nvPr/>
              </p:nvSpPr>
              <p:spPr bwMode="auto">
                <a:xfrm>
                  <a:off x="728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6" y="256"/>
                    </a:cxn>
                    <a:cxn ang="0">
                      <a:pos x="345" y="228"/>
                    </a:cxn>
                    <a:cxn ang="0">
                      <a:pos x="314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3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7" y="89"/>
                    </a:cxn>
                    <a:cxn ang="0">
                      <a:pos x="157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8" y="88"/>
                    </a:cxn>
                    <a:cxn ang="0">
                      <a:pos x="305" y="109"/>
                    </a:cxn>
                    <a:cxn ang="0">
                      <a:pos x="346" y="38"/>
                    </a:cxn>
                    <a:cxn ang="0">
                      <a:pos x="318" y="22"/>
                    </a:cxn>
                    <a:cxn ang="0">
                      <a:pos x="288" y="11"/>
                    </a:cxn>
                    <a:cxn ang="0">
                      <a:pos x="218" y="0"/>
                    </a:cxn>
                    <a:cxn ang="0">
                      <a:pos x="159" y="2"/>
                    </a:cxn>
                    <a:cxn ang="0">
                      <a:pos x="112" y="14"/>
                    </a:cxn>
                    <a:cxn ang="0">
                      <a:pos x="72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50" y="220"/>
                    </a:cxn>
                    <a:cxn ang="0">
                      <a:pos x="77" y="242"/>
                    </a:cxn>
                    <a:cxn ang="0">
                      <a:pos x="113" y="257"/>
                    </a:cxn>
                    <a:cxn ang="0">
                      <a:pos x="157" y="264"/>
                    </a:cxn>
                    <a:cxn ang="0">
                      <a:pos x="258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90" y="313"/>
                    </a:cxn>
                    <a:cxn ang="0">
                      <a:pos x="289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40" y="382"/>
                    </a:cxn>
                    <a:cxn ang="0">
                      <a:pos x="106" y="371"/>
                    </a:cxn>
                    <a:cxn ang="0">
                      <a:pos x="83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4" y="460"/>
                    </a:cxn>
                    <a:cxn ang="0">
                      <a:pos x="191" y="465"/>
                    </a:cxn>
                    <a:cxn ang="0">
                      <a:pos x="249" y="460"/>
                    </a:cxn>
                    <a:cxn ang="0">
                      <a:pos x="299" y="444"/>
                    </a:cxn>
                    <a:cxn ang="0">
                      <a:pos x="339" y="418"/>
                    </a:cxn>
                    <a:cxn ang="0">
                      <a:pos x="366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79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1" y="267"/>
                      </a:lnTo>
                      <a:lnTo>
                        <a:pt x="366" y="256"/>
                      </a:lnTo>
                      <a:lnTo>
                        <a:pt x="360" y="247"/>
                      </a:lnTo>
                      <a:lnTo>
                        <a:pt x="353" y="238"/>
                      </a:lnTo>
                      <a:lnTo>
                        <a:pt x="345" y="228"/>
                      </a:lnTo>
                      <a:lnTo>
                        <a:pt x="336" y="221"/>
                      </a:lnTo>
                      <a:lnTo>
                        <a:pt x="325" y="215"/>
                      </a:lnTo>
                      <a:lnTo>
                        <a:pt x="314" y="209"/>
                      </a:lnTo>
                      <a:lnTo>
                        <a:pt x="302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20" y="165"/>
                      </a:lnTo>
                      <a:lnTo>
                        <a:pt x="117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1" y="127"/>
                      </a:lnTo>
                      <a:lnTo>
                        <a:pt x="112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7" y="89"/>
                      </a:lnTo>
                      <a:lnTo>
                        <a:pt x="143" y="86"/>
                      </a:lnTo>
                      <a:lnTo>
                        <a:pt x="150" y="82"/>
                      </a:lnTo>
                      <a:lnTo>
                        <a:pt x="157" y="80"/>
                      </a:lnTo>
                      <a:lnTo>
                        <a:pt x="165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3" y="75"/>
                      </a:lnTo>
                      <a:lnTo>
                        <a:pt x="209" y="76"/>
                      </a:lnTo>
                      <a:lnTo>
                        <a:pt x="224" y="77"/>
                      </a:lnTo>
                      <a:lnTo>
                        <a:pt x="240" y="79"/>
                      </a:lnTo>
                      <a:lnTo>
                        <a:pt x="254" y="84"/>
                      </a:lnTo>
                      <a:lnTo>
                        <a:pt x="268" y="88"/>
                      </a:lnTo>
                      <a:lnTo>
                        <a:pt x="281" y="94"/>
                      </a:lnTo>
                      <a:lnTo>
                        <a:pt x="294" y="101"/>
                      </a:lnTo>
                      <a:lnTo>
                        <a:pt x="305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6" y="38"/>
                      </a:lnTo>
                      <a:lnTo>
                        <a:pt x="337" y="32"/>
                      </a:lnTo>
                      <a:lnTo>
                        <a:pt x="327" y="27"/>
                      </a:lnTo>
                      <a:lnTo>
                        <a:pt x="318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6" y="6"/>
                      </a:lnTo>
                      <a:lnTo>
                        <a:pt x="243" y="3"/>
                      </a:lnTo>
                      <a:lnTo>
                        <a:pt x="218" y="0"/>
                      </a:lnTo>
                      <a:lnTo>
                        <a:pt x="194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3" y="5"/>
                      </a:lnTo>
                      <a:lnTo>
                        <a:pt x="126" y="9"/>
                      </a:lnTo>
                      <a:lnTo>
                        <a:pt x="112" y="14"/>
                      </a:lnTo>
                      <a:lnTo>
                        <a:pt x="98" y="20"/>
                      </a:lnTo>
                      <a:lnTo>
                        <a:pt x="85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2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3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2" y="191"/>
                      </a:lnTo>
                      <a:lnTo>
                        <a:pt x="37" y="202"/>
                      </a:lnTo>
                      <a:lnTo>
                        <a:pt x="43" y="211"/>
                      </a:lnTo>
                      <a:lnTo>
                        <a:pt x="50" y="220"/>
                      </a:lnTo>
                      <a:lnTo>
                        <a:pt x="58" y="228"/>
                      </a:lnTo>
                      <a:lnTo>
                        <a:pt x="67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3" y="257"/>
                      </a:lnTo>
                      <a:lnTo>
                        <a:pt x="126" y="260"/>
                      </a:lnTo>
                      <a:lnTo>
                        <a:pt x="142" y="262"/>
                      </a:lnTo>
                      <a:lnTo>
                        <a:pt x="157" y="264"/>
                      </a:lnTo>
                      <a:lnTo>
                        <a:pt x="229" y="270"/>
                      </a:lnTo>
                      <a:lnTo>
                        <a:pt x="245" y="272"/>
                      </a:lnTo>
                      <a:lnTo>
                        <a:pt x="258" y="275"/>
                      </a:lnTo>
                      <a:lnTo>
                        <a:pt x="263" y="278"/>
                      </a:lnTo>
                      <a:lnTo>
                        <a:pt x="268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6" y="299"/>
                      </a:lnTo>
                      <a:lnTo>
                        <a:pt x="287" y="303"/>
                      </a:lnTo>
                      <a:lnTo>
                        <a:pt x="290" y="313"/>
                      </a:lnTo>
                      <a:lnTo>
                        <a:pt x="291" y="324"/>
                      </a:lnTo>
                      <a:lnTo>
                        <a:pt x="290" y="331"/>
                      </a:lnTo>
                      <a:lnTo>
                        <a:pt x="289" y="339"/>
                      </a:lnTo>
                      <a:lnTo>
                        <a:pt x="286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8" y="367"/>
                      </a:lnTo>
                      <a:lnTo>
                        <a:pt x="261" y="371"/>
                      </a:lnTo>
                      <a:lnTo>
                        <a:pt x="255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7" y="385"/>
                      </a:lnTo>
                      <a:lnTo>
                        <a:pt x="140" y="382"/>
                      </a:lnTo>
                      <a:lnTo>
                        <a:pt x="122" y="377"/>
                      </a:lnTo>
                      <a:lnTo>
                        <a:pt x="114" y="374"/>
                      </a:lnTo>
                      <a:lnTo>
                        <a:pt x="106" y="371"/>
                      </a:lnTo>
                      <a:lnTo>
                        <a:pt x="98" y="367"/>
                      </a:lnTo>
                      <a:lnTo>
                        <a:pt x="90" y="362"/>
                      </a:lnTo>
                      <a:lnTo>
                        <a:pt x="83" y="358"/>
                      </a:lnTo>
                      <a:lnTo>
                        <a:pt x="74" y="352"/>
                      </a:lnTo>
                      <a:lnTo>
                        <a:pt x="67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2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100" y="455"/>
                      </a:lnTo>
                      <a:lnTo>
                        <a:pt x="112" y="458"/>
                      </a:lnTo>
                      <a:lnTo>
                        <a:pt x="124" y="460"/>
                      </a:lnTo>
                      <a:lnTo>
                        <a:pt x="138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1" y="464"/>
                      </a:lnTo>
                      <a:lnTo>
                        <a:pt x="230" y="462"/>
                      </a:lnTo>
                      <a:lnTo>
                        <a:pt x="249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9" y="444"/>
                      </a:lnTo>
                      <a:lnTo>
                        <a:pt x="313" y="437"/>
                      </a:lnTo>
                      <a:lnTo>
                        <a:pt x="326" y="428"/>
                      </a:lnTo>
                      <a:lnTo>
                        <a:pt x="339" y="418"/>
                      </a:lnTo>
                      <a:lnTo>
                        <a:pt x="349" y="408"/>
                      </a:lnTo>
                      <a:lnTo>
                        <a:pt x="358" y="396"/>
                      </a:lnTo>
                      <a:lnTo>
                        <a:pt x="366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5" name="Freeform 741"/>
                <p:cNvSpPr>
                  <a:spLocks noChangeAspect="1"/>
                </p:cNvSpPr>
                <p:nvPr/>
              </p:nvSpPr>
              <p:spPr bwMode="auto">
                <a:xfrm>
                  <a:off x="83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3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3" y="466"/>
                    </a:cxn>
                    <a:cxn ang="0">
                      <a:pos x="143" y="453"/>
                    </a:cxn>
                    <a:cxn ang="0">
                      <a:pos x="143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3" y="138"/>
                    </a:cxn>
                    <a:cxn ang="0">
                      <a:pos x="143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0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3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3" y="466"/>
                      </a:lnTo>
                      <a:lnTo>
                        <a:pt x="143" y="453"/>
                      </a:lnTo>
                      <a:lnTo>
                        <a:pt x="143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3" y="138"/>
                      </a:lnTo>
                      <a:lnTo>
                        <a:pt x="143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0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6" name="Freeform 742"/>
                <p:cNvSpPr>
                  <a:spLocks noChangeAspect="1" noEditPoints="1"/>
                </p:cNvSpPr>
                <p:nvPr/>
              </p:nvSpPr>
              <p:spPr bwMode="auto">
                <a:xfrm>
                  <a:off x="925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4" y="187"/>
                    </a:cxn>
                    <a:cxn ang="0">
                      <a:pos x="4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4" y="187"/>
                      </a:lnTo>
                      <a:lnTo>
                        <a:pt x="4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7" name="Freeform 743"/>
                <p:cNvSpPr>
                  <a:spLocks noChangeAspect="1" noEditPoints="1"/>
                </p:cNvSpPr>
                <p:nvPr/>
              </p:nvSpPr>
              <p:spPr bwMode="auto">
                <a:xfrm>
                  <a:off x="976" y="1356"/>
                  <a:ext cx="92" cy="117"/>
                </a:xfrm>
                <a:custGeom>
                  <a:avLst/>
                  <a:gdLst/>
                  <a:ahLst/>
                  <a:cxnLst>
                    <a:cxn ang="0">
                      <a:pos x="368" y="137"/>
                    </a:cxn>
                    <a:cxn ang="0">
                      <a:pos x="357" y="88"/>
                    </a:cxn>
                    <a:cxn ang="0">
                      <a:pos x="332" y="50"/>
                    </a:cxn>
                    <a:cxn ang="0">
                      <a:pos x="294" y="22"/>
                    </a:cxn>
                    <a:cxn ang="0">
                      <a:pos x="244" y="5"/>
                    </a:cxn>
                    <a:cxn ang="0">
                      <a:pos x="181" y="0"/>
                    </a:cxn>
                    <a:cxn ang="0">
                      <a:pos x="118" y="5"/>
                    </a:cxn>
                    <a:cxn ang="0">
                      <a:pos x="87" y="13"/>
                    </a:cxn>
                    <a:cxn ang="0">
                      <a:pos x="60" y="27"/>
                    </a:cxn>
                    <a:cxn ang="0">
                      <a:pos x="34" y="48"/>
                    </a:cxn>
                    <a:cxn ang="0">
                      <a:pos x="78" y="121"/>
                    </a:cxn>
                    <a:cxn ang="0">
                      <a:pos x="107" y="94"/>
                    </a:cxn>
                    <a:cxn ang="0">
                      <a:pos x="144" y="79"/>
                    </a:cxn>
                    <a:cxn ang="0">
                      <a:pos x="190" y="78"/>
                    </a:cxn>
                    <a:cxn ang="0">
                      <a:pos x="223" y="82"/>
                    </a:cxn>
                    <a:cxn ang="0">
                      <a:pos x="247" y="94"/>
                    </a:cxn>
                    <a:cxn ang="0">
                      <a:pos x="264" y="111"/>
                    </a:cxn>
                    <a:cxn ang="0">
                      <a:pos x="274" y="134"/>
                    </a:cxn>
                    <a:cxn ang="0">
                      <a:pos x="277" y="163"/>
                    </a:cxn>
                    <a:cxn ang="0">
                      <a:pos x="138" y="196"/>
                    </a:cxn>
                    <a:cxn ang="0">
                      <a:pos x="88" y="205"/>
                    </a:cxn>
                    <a:cxn ang="0">
                      <a:pos x="50" y="223"/>
                    </a:cxn>
                    <a:cxn ang="0">
                      <a:pos x="22" y="251"/>
                    </a:cxn>
                    <a:cxn ang="0">
                      <a:pos x="6" y="286"/>
                    </a:cxn>
                    <a:cxn ang="0">
                      <a:pos x="0" y="325"/>
                    </a:cxn>
                    <a:cxn ang="0">
                      <a:pos x="5" y="367"/>
                    </a:cxn>
                    <a:cxn ang="0">
                      <a:pos x="20" y="403"/>
                    </a:cxn>
                    <a:cxn ang="0">
                      <a:pos x="46" y="434"/>
                    </a:cxn>
                    <a:cxn ang="0">
                      <a:pos x="86" y="455"/>
                    </a:cxn>
                    <a:cxn ang="0">
                      <a:pos x="137" y="464"/>
                    </a:cxn>
                    <a:cxn ang="0">
                      <a:pos x="195" y="462"/>
                    </a:cxn>
                    <a:cxn ang="0">
                      <a:pos x="240" y="448"/>
                    </a:cxn>
                    <a:cxn ang="0">
                      <a:pos x="278" y="418"/>
                    </a:cxn>
                    <a:cxn ang="0">
                      <a:pos x="277" y="296"/>
                    </a:cxn>
                    <a:cxn ang="0">
                      <a:pos x="274" y="327"/>
                    </a:cxn>
                    <a:cxn ang="0">
                      <a:pos x="266" y="351"/>
                    </a:cxn>
                    <a:cxn ang="0">
                      <a:pos x="247" y="370"/>
                    </a:cxn>
                    <a:cxn ang="0">
                      <a:pos x="219" y="385"/>
                    </a:cxn>
                    <a:cxn ang="0">
                      <a:pos x="184" y="389"/>
                    </a:cxn>
                    <a:cxn ang="0">
                      <a:pos x="152" y="388"/>
                    </a:cxn>
                    <a:cxn ang="0">
                      <a:pos x="127" y="382"/>
                    </a:cxn>
                    <a:cxn ang="0">
                      <a:pos x="109" y="371"/>
                    </a:cxn>
                    <a:cxn ang="0">
                      <a:pos x="96" y="357"/>
                    </a:cxn>
                    <a:cxn ang="0">
                      <a:pos x="89" y="339"/>
                    </a:cxn>
                    <a:cxn ang="0">
                      <a:pos x="89" y="316"/>
                    </a:cxn>
                    <a:cxn ang="0">
                      <a:pos x="93" y="297"/>
                    </a:cxn>
                    <a:cxn ang="0">
                      <a:pos x="105" y="280"/>
                    </a:cxn>
                    <a:cxn ang="0">
                      <a:pos x="121" y="268"/>
                    </a:cxn>
                    <a:cxn ang="0">
                      <a:pos x="142" y="261"/>
                    </a:cxn>
                    <a:cxn ang="0">
                      <a:pos x="170" y="259"/>
                    </a:cxn>
                  </a:cxnLst>
                  <a:rect l="0" t="0" r="r" b="b"/>
                  <a:pathLst>
                    <a:path w="368" h="465">
                      <a:moveTo>
                        <a:pt x="368" y="459"/>
                      </a:moveTo>
                      <a:lnTo>
                        <a:pt x="368" y="156"/>
                      </a:lnTo>
                      <a:lnTo>
                        <a:pt x="368" y="137"/>
                      </a:lnTo>
                      <a:lnTo>
                        <a:pt x="365" y="119"/>
                      </a:lnTo>
                      <a:lnTo>
                        <a:pt x="362" y="103"/>
                      </a:lnTo>
                      <a:lnTo>
                        <a:pt x="357" y="88"/>
                      </a:lnTo>
                      <a:lnTo>
                        <a:pt x="349" y="73"/>
                      </a:lnTo>
                      <a:lnTo>
                        <a:pt x="341" y="61"/>
                      </a:lnTo>
                      <a:lnTo>
                        <a:pt x="332" y="50"/>
                      </a:lnTo>
                      <a:lnTo>
                        <a:pt x="321" y="39"/>
                      </a:lnTo>
                      <a:lnTo>
                        <a:pt x="309" y="29"/>
                      </a:lnTo>
                      <a:lnTo>
                        <a:pt x="294" y="22"/>
                      </a:lnTo>
                      <a:lnTo>
                        <a:pt x="279" y="15"/>
                      </a:lnTo>
                      <a:lnTo>
                        <a:pt x="263" y="9"/>
                      </a:lnTo>
                      <a:lnTo>
                        <a:pt x="244" y="5"/>
                      </a:lnTo>
                      <a:lnTo>
                        <a:pt x="225" y="2"/>
                      </a:lnTo>
                      <a:lnTo>
                        <a:pt x="204" y="0"/>
                      </a:lnTo>
                      <a:lnTo>
                        <a:pt x="181" y="0"/>
                      </a:lnTo>
                      <a:lnTo>
                        <a:pt x="154" y="1"/>
                      </a:lnTo>
                      <a:lnTo>
                        <a:pt x="130" y="3"/>
                      </a:lnTo>
                      <a:lnTo>
                        <a:pt x="118" y="5"/>
                      </a:lnTo>
                      <a:lnTo>
                        <a:pt x="108" y="7"/>
                      </a:lnTo>
                      <a:lnTo>
                        <a:pt x="97" y="10"/>
                      </a:lnTo>
                      <a:lnTo>
                        <a:pt x="87" y="13"/>
                      </a:lnTo>
                      <a:lnTo>
                        <a:pt x="78" y="17"/>
                      </a:lnTo>
                      <a:lnTo>
                        <a:pt x="69" y="22"/>
                      </a:lnTo>
                      <a:lnTo>
                        <a:pt x="60" y="27"/>
                      </a:lnTo>
                      <a:lnTo>
                        <a:pt x="51" y="34"/>
                      </a:lnTo>
                      <a:lnTo>
                        <a:pt x="42" y="41"/>
                      </a:lnTo>
                      <a:lnTo>
                        <a:pt x="34" y="48"/>
                      </a:lnTo>
                      <a:lnTo>
                        <a:pt x="26" y="56"/>
                      </a:lnTo>
                      <a:lnTo>
                        <a:pt x="18" y="65"/>
                      </a:lnTo>
                      <a:lnTo>
                        <a:pt x="78" y="121"/>
                      </a:lnTo>
                      <a:lnTo>
                        <a:pt x="87" y="110"/>
                      </a:lnTo>
                      <a:lnTo>
                        <a:pt x="96" y="101"/>
                      </a:lnTo>
                      <a:lnTo>
                        <a:pt x="107" y="94"/>
                      </a:lnTo>
                      <a:lnTo>
                        <a:pt x="118" y="88"/>
                      </a:lnTo>
                      <a:lnTo>
                        <a:pt x="130" y="82"/>
                      </a:lnTo>
                      <a:lnTo>
                        <a:pt x="144" y="79"/>
                      </a:lnTo>
                      <a:lnTo>
                        <a:pt x="160" y="78"/>
                      </a:lnTo>
                      <a:lnTo>
                        <a:pt x="177" y="77"/>
                      </a:lnTo>
                      <a:lnTo>
                        <a:pt x="190" y="78"/>
                      </a:lnTo>
                      <a:lnTo>
                        <a:pt x="202" y="78"/>
                      </a:lnTo>
                      <a:lnTo>
                        <a:pt x="213" y="80"/>
                      </a:lnTo>
                      <a:lnTo>
                        <a:pt x="223" y="82"/>
                      </a:lnTo>
                      <a:lnTo>
                        <a:pt x="232" y="86"/>
                      </a:lnTo>
                      <a:lnTo>
                        <a:pt x="240" y="90"/>
                      </a:lnTo>
                      <a:lnTo>
                        <a:pt x="247" y="94"/>
                      </a:lnTo>
                      <a:lnTo>
                        <a:pt x="254" y="99"/>
                      </a:lnTo>
                      <a:lnTo>
                        <a:pt x="259" y="104"/>
                      </a:lnTo>
                      <a:lnTo>
                        <a:pt x="264" y="111"/>
                      </a:lnTo>
                      <a:lnTo>
                        <a:pt x="268" y="117"/>
                      </a:lnTo>
                      <a:lnTo>
                        <a:pt x="271" y="125"/>
                      </a:lnTo>
                      <a:lnTo>
                        <a:pt x="274" y="134"/>
                      </a:lnTo>
                      <a:lnTo>
                        <a:pt x="275" y="143"/>
                      </a:lnTo>
                      <a:lnTo>
                        <a:pt x="276" y="152"/>
                      </a:lnTo>
                      <a:lnTo>
                        <a:pt x="277" y="163"/>
                      </a:lnTo>
                      <a:lnTo>
                        <a:pt x="277" y="195"/>
                      </a:lnTo>
                      <a:lnTo>
                        <a:pt x="157" y="195"/>
                      </a:lnTo>
                      <a:lnTo>
                        <a:pt x="138" y="196"/>
                      </a:lnTo>
                      <a:lnTo>
                        <a:pt x="120" y="198"/>
                      </a:lnTo>
                      <a:lnTo>
                        <a:pt x="104" y="201"/>
                      </a:lnTo>
                      <a:lnTo>
                        <a:pt x="88" y="205"/>
                      </a:lnTo>
                      <a:lnTo>
                        <a:pt x="74" y="210"/>
                      </a:lnTo>
                      <a:lnTo>
                        <a:pt x="62" y="216"/>
                      </a:lnTo>
                      <a:lnTo>
                        <a:pt x="50" y="223"/>
                      </a:lnTo>
                      <a:lnTo>
                        <a:pt x="39" y="231"/>
                      </a:lnTo>
                      <a:lnTo>
                        <a:pt x="30" y="241"/>
                      </a:lnTo>
                      <a:lnTo>
                        <a:pt x="22" y="251"/>
                      </a:lnTo>
                      <a:lnTo>
                        <a:pt x="15" y="262"/>
                      </a:lnTo>
                      <a:lnTo>
                        <a:pt x="10" y="273"/>
                      </a:lnTo>
                      <a:lnTo>
                        <a:pt x="6" y="286"/>
                      </a:lnTo>
                      <a:lnTo>
                        <a:pt x="3" y="298"/>
                      </a:lnTo>
                      <a:lnTo>
                        <a:pt x="1" y="312"/>
                      </a:lnTo>
                      <a:lnTo>
                        <a:pt x="0" y="325"/>
                      </a:lnTo>
                      <a:lnTo>
                        <a:pt x="1" y="340"/>
                      </a:lnTo>
                      <a:lnTo>
                        <a:pt x="3" y="354"/>
                      </a:lnTo>
                      <a:lnTo>
                        <a:pt x="5" y="367"/>
                      </a:lnTo>
                      <a:lnTo>
                        <a:pt x="9" y="380"/>
                      </a:lnTo>
                      <a:lnTo>
                        <a:pt x="14" y="392"/>
                      </a:lnTo>
                      <a:lnTo>
                        <a:pt x="20" y="403"/>
                      </a:lnTo>
                      <a:lnTo>
                        <a:pt x="27" y="414"/>
                      </a:lnTo>
                      <a:lnTo>
                        <a:pt x="35" y="423"/>
                      </a:lnTo>
                      <a:lnTo>
                        <a:pt x="46" y="434"/>
                      </a:lnTo>
                      <a:lnTo>
                        <a:pt x="59" y="442"/>
                      </a:lnTo>
                      <a:lnTo>
                        <a:pt x="72" y="449"/>
                      </a:lnTo>
                      <a:lnTo>
                        <a:pt x="86" y="455"/>
                      </a:lnTo>
                      <a:lnTo>
                        <a:pt x="102" y="459"/>
                      </a:lnTo>
                      <a:lnTo>
                        <a:pt x="119" y="462"/>
                      </a:lnTo>
                      <a:lnTo>
                        <a:pt x="137" y="464"/>
                      </a:lnTo>
                      <a:lnTo>
                        <a:pt x="158" y="465"/>
                      </a:lnTo>
                      <a:lnTo>
                        <a:pt x="178" y="464"/>
                      </a:lnTo>
                      <a:lnTo>
                        <a:pt x="195" y="462"/>
                      </a:lnTo>
                      <a:lnTo>
                        <a:pt x="212" y="459"/>
                      </a:lnTo>
                      <a:lnTo>
                        <a:pt x="227" y="454"/>
                      </a:lnTo>
                      <a:lnTo>
                        <a:pt x="240" y="448"/>
                      </a:lnTo>
                      <a:lnTo>
                        <a:pt x="254" y="440"/>
                      </a:lnTo>
                      <a:lnTo>
                        <a:pt x="266" y="429"/>
                      </a:lnTo>
                      <a:lnTo>
                        <a:pt x="278" y="418"/>
                      </a:lnTo>
                      <a:lnTo>
                        <a:pt x="278" y="459"/>
                      </a:lnTo>
                      <a:lnTo>
                        <a:pt x="368" y="459"/>
                      </a:lnTo>
                      <a:close/>
                      <a:moveTo>
                        <a:pt x="277" y="296"/>
                      </a:moveTo>
                      <a:lnTo>
                        <a:pt x="276" y="307"/>
                      </a:lnTo>
                      <a:lnTo>
                        <a:pt x="276" y="317"/>
                      </a:lnTo>
                      <a:lnTo>
                        <a:pt x="274" y="327"/>
                      </a:lnTo>
                      <a:lnTo>
                        <a:pt x="272" y="336"/>
                      </a:lnTo>
                      <a:lnTo>
                        <a:pt x="269" y="344"/>
                      </a:lnTo>
                      <a:lnTo>
                        <a:pt x="266" y="351"/>
                      </a:lnTo>
                      <a:lnTo>
                        <a:pt x="262" y="357"/>
                      </a:lnTo>
                      <a:lnTo>
                        <a:pt x="257" y="362"/>
                      </a:lnTo>
                      <a:lnTo>
                        <a:pt x="247" y="370"/>
                      </a:lnTo>
                      <a:lnTo>
                        <a:pt x="238" y="376"/>
                      </a:lnTo>
                      <a:lnTo>
                        <a:pt x="229" y="382"/>
                      </a:lnTo>
                      <a:lnTo>
                        <a:pt x="219" y="385"/>
                      </a:lnTo>
                      <a:lnTo>
                        <a:pt x="208" y="387"/>
                      </a:lnTo>
                      <a:lnTo>
                        <a:pt x="196" y="388"/>
                      </a:lnTo>
                      <a:lnTo>
                        <a:pt x="184" y="389"/>
                      </a:lnTo>
                      <a:lnTo>
                        <a:pt x="172" y="389"/>
                      </a:lnTo>
                      <a:lnTo>
                        <a:pt x="162" y="389"/>
                      </a:lnTo>
                      <a:lnTo>
                        <a:pt x="152" y="388"/>
                      </a:lnTo>
                      <a:lnTo>
                        <a:pt x="143" y="387"/>
                      </a:lnTo>
                      <a:lnTo>
                        <a:pt x="134" y="385"/>
                      </a:lnTo>
                      <a:lnTo>
                        <a:pt x="127" y="382"/>
                      </a:lnTo>
                      <a:lnTo>
                        <a:pt x="120" y="379"/>
                      </a:lnTo>
                      <a:lnTo>
                        <a:pt x="114" y="375"/>
                      </a:lnTo>
                      <a:lnTo>
                        <a:pt x="109" y="371"/>
                      </a:lnTo>
                      <a:lnTo>
                        <a:pt x="104" y="367"/>
                      </a:lnTo>
                      <a:lnTo>
                        <a:pt x="100" y="362"/>
                      </a:lnTo>
                      <a:lnTo>
                        <a:pt x="96" y="357"/>
                      </a:lnTo>
                      <a:lnTo>
                        <a:pt x="93" y="352"/>
                      </a:lnTo>
                      <a:lnTo>
                        <a:pt x="91" y="345"/>
                      </a:lnTo>
                      <a:lnTo>
                        <a:pt x="89" y="339"/>
                      </a:lnTo>
                      <a:lnTo>
                        <a:pt x="89" y="331"/>
                      </a:lnTo>
                      <a:lnTo>
                        <a:pt x="88" y="324"/>
                      </a:lnTo>
                      <a:lnTo>
                        <a:pt x="89" y="316"/>
                      </a:lnTo>
                      <a:lnTo>
                        <a:pt x="90" y="309"/>
                      </a:lnTo>
                      <a:lnTo>
                        <a:pt x="91" y="303"/>
                      </a:lnTo>
                      <a:lnTo>
                        <a:pt x="93" y="297"/>
                      </a:lnTo>
                      <a:lnTo>
                        <a:pt x="96" y="291"/>
                      </a:lnTo>
                      <a:lnTo>
                        <a:pt x="101" y="286"/>
                      </a:lnTo>
                      <a:lnTo>
                        <a:pt x="105" y="280"/>
                      </a:lnTo>
                      <a:lnTo>
                        <a:pt x="109" y="275"/>
                      </a:lnTo>
                      <a:lnTo>
                        <a:pt x="115" y="272"/>
                      </a:lnTo>
                      <a:lnTo>
                        <a:pt x="121" y="268"/>
                      </a:lnTo>
                      <a:lnTo>
                        <a:pt x="127" y="265"/>
                      </a:lnTo>
                      <a:lnTo>
                        <a:pt x="134" y="263"/>
                      </a:lnTo>
                      <a:lnTo>
                        <a:pt x="142" y="261"/>
                      </a:lnTo>
                      <a:lnTo>
                        <a:pt x="152" y="260"/>
                      </a:lnTo>
                      <a:lnTo>
                        <a:pt x="161" y="259"/>
                      </a:lnTo>
                      <a:lnTo>
                        <a:pt x="170" y="259"/>
                      </a:lnTo>
                      <a:lnTo>
                        <a:pt x="277" y="259"/>
                      </a:lnTo>
                      <a:lnTo>
                        <a:pt x="277" y="296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8" name="Freeform 744"/>
                <p:cNvSpPr>
                  <a:spLocks noChangeAspect="1"/>
                </p:cNvSpPr>
                <p:nvPr/>
              </p:nvSpPr>
              <p:spPr bwMode="auto">
                <a:xfrm>
                  <a:off x="1103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6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4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4" y="10"/>
                    </a:cxn>
                    <a:cxn ang="0">
                      <a:pos x="243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5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1" y="170"/>
                    </a:cxn>
                    <a:cxn ang="0">
                      <a:pos x="96" y="147"/>
                    </a:cxn>
                    <a:cxn ang="0">
                      <a:pos x="103" y="128"/>
                    </a:cxn>
                    <a:cxn ang="0">
                      <a:pos x="113" y="112"/>
                    </a:cxn>
                    <a:cxn ang="0">
                      <a:pos x="126" y="100"/>
                    </a:cxn>
                    <a:cxn ang="0">
                      <a:pos x="140" y="91"/>
                    </a:cxn>
                    <a:cxn ang="0">
                      <a:pos x="158" y="85"/>
                    </a:cxn>
                    <a:cxn ang="0">
                      <a:pos x="176" y="81"/>
                    </a:cxn>
                    <a:cxn ang="0">
                      <a:pos x="195" y="81"/>
                    </a:cxn>
                    <a:cxn ang="0">
                      <a:pos x="213" y="85"/>
                    </a:cxn>
                    <a:cxn ang="0">
                      <a:pos x="229" y="91"/>
                    </a:cxn>
                    <a:cxn ang="0">
                      <a:pos x="243" y="100"/>
                    </a:cxn>
                    <a:cxn ang="0">
                      <a:pos x="256" y="112"/>
                    </a:cxn>
                    <a:cxn ang="0">
                      <a:pos x="266" y="127"/>
                    </a:cxn>
                    <a:cxn ang="0">
                      <a:pos x="272" y="147"/>
                    </a:cxn>
                    <a:cxn ang="0">
                      <a:pos x="276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6" y="133"/>
                      </a:lnTo>
                      <a:lnTo>
                        <a:pt x="363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39" y="61"/>
                      </a:lnTo>
                      <a:lnTo>
                        <a:pt x="334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2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4" y="10"/>
                      </a:lnTo>
                      <a:lnTo>
                        <a:pt x="259" y="6"/>
                      </a:lnTo>
                      <a:lnTo>
                        <a:pt x="243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5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1" y="170"/>
                      </a:lnTo>
                      <a:lnTo>
                        <a:pt x="94" y="158"/>
                      </a:lnTo>
                      <a:lnTo>
                        <a:pt x="96" y="147"/>
                      </a:lnTo>
                      <a:lnTo>
                        <a:pt x="99" y="138"/>
                      </a:lnTo>
                      <a:lnTo>
                        <a:pt x="103" y="128"/>
                      </a:lnTo>
                      <a:lnTo>
                        <a:pt x="108" y="119"/>
                      </a:lnTo>
                      <a:lnTo>
                        <a:pt x="113" y="112"/>
                      </a:lnTo>
                      <a:lnTo>
                        <a:pt x="119" y="106"/>
                      </a:lnTo>
                      <a:lnTo>
                        <a:pt x="126" y="100"/>
                      </a:lnTo>
                      <a:lnTo>
                        <a:pt x="133" y="95"/>
                      </a:lnTo>
                      <a:lnTo>
                        <a:pt x="140" y="91"/>
                      </a:lnTo>
                      <a:lnTo>
                        <a:pt x="149" y="88"/>
                      </a:lnTo>
                      <a:lnTo>
                        <a:pt x="158" y="85"/>
                      </a:lnTo>
                      <a:lnTo>
                        <a:pt x="166" y="82"/>
                      </a:lnTo>
                      <a:lnTo>
                        <a:pt x="176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3" y="85"/>
                      </a:lnTo>
                      <a:lnTo>
                        <a:pt x="221" y="87"/>
                      </a:lnTo>
                      <a:lnTo>
                        <a:pt x="229" y="91"/>
                      </a:lnTo>
                      <a:lnTo>
                        <a:pt x="236" y="95"/>
                      </a:lnTo>
                      <a:lnTo>
                        <a:pt x="243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6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5" y="158"/>
                      </a:lnTo>
                      <a:lnTo>
                        <a:pt x="276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39" name="Rectangle 745"/>
                <p:cNvSpPr>
                  <a:spLocks noChangeAspect="1" noChangeArrowheads="1"/>
                </p:cNvSpPr>
                <p:nvPr/>
              </p:nvSpPr>
              <p:spPr bwMode="auto">
                <a:xfrm>
                  <a:off x="1227" y="1399"/>
                  <a:ext cx="66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0" name="Freeform 746"/>
                <p:cNvSpPr>
                  <a:spLocks noChangeAspect="1" noEditPoints="1"/>
                </p:cNvSpPr>
                <p:nvPr/>
              </p:nvSpPr>
              <p:spPr bwMode="auto">
                <a:xfrm>
                  <a:off x="1310" y="1312"/>
                  <a:ext cx="136" cy="159"/>
                </a:xfrm>
                <a:custGeom>
                  <a:avLst/>
                  <a:gdLst/>
                  <a:ahLst/>
                  <a:cxnLst>
                    <a:cxn ang="0">
                      <a:pos x="545" y="638"/>
                    </a:cxn>
                    <a:cxn ang="0">
                      <a:pos x="311" y="0"/>
                    </a:cxn>
                    <a:cxn ang="0">
                      <a:pos x="234" y="0"/>
                    </a:cxn>
                    <a:cxn ang="0">
                      <a:pos x="0" y="638"/>
                    </a:cxn>
                    <a:cxn ang="0">
                      <a:pos x="103" y="638"/>
                    </a:cxn>
                    <a:cxn ang="0">
                      <a:pos x="147" y="510"/>
                    </a:cxn>
                    <a:cxn ang="0">
                      <a:pos x="398" y="510"/>
                    </a:cxn>
                    <a:cxn ang="0">
                      <a:pos x="442" y="638"/>
                    </a:cxn>
                    <a:cxn ang="0">
                      <a:pos x="545" y="638"/>
                    </a:cxn>
                    <a:cxn ang="0">
                      <a:pos x="371" y="428"/>
                    </a:cxn>
                    <a:cxn ang="0">
                      <a:pos x="176" y="428"/>
                    </a:cxn>
                    <a:cxn ang="0">
                      <a:pos x="274" y="144"/>
                    </a:cxn>
                    <a:cxn ang="0">
                      <a:pos x="371" y="428"/>
                    </a:cxn>
                  </a:cxnLst>
                  <a:rect l="0" t="0" r="r" b="b"/>
                  <a:pathLst>
                    <a:path w="545" h="638">
                      <a:moveTo>
                        <a:pt x="545" y="638"/>
                      </a:moveTo>
                      <a:lnTo>
                        <a:pt x="311" y="0"/>
                      </a:lnTo>
                      <a:lnTo>
                        <a:pt x="234" y="0"/>
                      </a:lnTo>
                      <a:lnTo>
                        <a:pt x="0" y="638"/>
                      </a:lnTo>
                      <a:lnTo>
                        <a:pt x="103" y="638"/>
                      </a:lnTo>
                      <a:lnTo>
                        <a:pt x="147" y="510"/>
                      </a:lnTo>
                      <a:lnTo>
                        <a:pt x="398" y="510"/>
                      </a:lnTo>
                      <a:lnTo>
                        <a:pt x="442" y="638"/>
                      </a:lnTo>
                      <a:lnTo>
                        <a:pt x="545" y="638"/>
                      </a:lnTo>
                      <a:close/>
                      <a:moveTo>
                        <a:pt x="371" y="428"/>
                      </a:moveTo>
                      <a:lnTo>
                        <a:pt x="176" y="428"/>
                      </a:lnTo>
                      <a:lnTo>
                        <a:pt x="274" y="144"/>
                      </a:lnTo>
                      <a:lnTo>
                        <a:pt x="371" y="42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1" name="Freeform 747"/>
                <p:cNvSpPr>
                  <a:spLocks noChangeAspect="1"/>
                </p:cNvSpPr>
                <p:nvPr/>
              </p:nvSpPr>
              <p:spPr bwMode="auto">
                <a:xfrm>
                  <a:off x="1465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8" y="557"/>
                    </a:cxn>
                    <a:cxn ang="0">
                      <a:pos x="114" y="555"/>
                    </a:cxn>
                    <a:cxn ang="0">
                      <a:pos x="110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100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2" y="507"/>
                    </a:cxn>
                    <a:cxn ang="0">
                      <a:pos x="92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8" y="561"/>
                    </a:cxn>
                    <a:cxn ang="0">
                      <a:pos x="12" y="572"/>
                    </a:cxn>
                    <a:cxn ang="0">
                      <a:pos x="17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8" y="623"/>
                    </a:cxn>
                    <a:cxn ang="0">
                      <a:pos x="69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10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8" y="557"/>
                      </a:lnTo>
                      <a:lnTo>
                        <a:pt x="114" y="555"/>
                      </a:lnTo>
                      <a:lnTo>
                        <a:pt x="110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100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2" y="507"/>
                      </a:lnTo>
                      <a:lnTo>
                        <a:pt x="92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8" y="561"/>
                      </a:lnTo>
                      <a:lnTo>
                        <a:pt x="12" y="572"/>
                      </a:lnTo>
                      <a:lnTo>
                        <a:pt x="17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8" y="623"/>
                      </a:lnTo>
                      <a:lnTo>
                        <a:pt x="69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10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2" name="Freeform 748"/>
                <p:cNvSpPr>
                  <a:spLocks noChangeAspect="1" noEditPoints="1"/>
                </p:cNvSpPr>
                <p:nvPr/>
              </p:nvSpPr>
              <p:spPr bwMode="auto">
                <a:xfrm>
                  <a:off x="1535" y="1312"/>
                  <a:ext cx="93" cy="161"/>
                </a:xfrm>
                <a:custGeom>
                  <a:avLst/>
                  <a:gdLst/>
                  <a:ahLst/>
                  <a:cxnLst>
                    <a:cxn ang="0">
                      <a:pos x="371" y="385"/>
                    </a:cxn>
                    <a:cxn ang="0">
                      <a:pos x="367" y="332"/>
                    </a:cxn>
                    <a:cxn ang="0">
                      <a:pos x="360" y="294"/>
                    </a:cxn>
                    <a:cxn ang="0">
                      <a:pos x="352" y="270"/>
                    </a:cxn>
                    <a:cxn ang="0">
                      <a:pos x="342" y="248"/>
                    </a:cxn>
                    <a:cxn ang="0">
                      <a:pos x="328" y="228"/>
                    </a:cxn>
                    <a:cxn ang="0">
                      <a:pos x="310" y="210"/>
                    </a:cxn>
                    <a:cxn ang="0">
                      <a:pos x="287" y="195"/>
                    </a:cxn>
                    <a:cxn ang="0">
                      <a:pos x="258" y="185"/>
                    </a:cxn>
                    <a:cxn ang="0">
                      <a:pos x="226" y="180"/>
                    </a:cxn>
                    <a:cxn ang="0">
                      <a:pos x="193" y="179"/>
                    </a:cxn>
                    <a:cxn ang="0">
                      <a:pos x="160" y="184"/>
                    </a:cxn>
                    <a:cxn ang="0">
                      <a:pos x="138" y="192"/>
                    </a:cxn>
                    <a:cxn ang="0">
                      <a:pos x="123" y="200"/>
                    </a:cxn>
                    <a:cxn ang="0">
                      <a:pos x="110" y="210"/>
                    </a:cxn>
                    <a:cxn ang="0">
                      <a:pos x="97" y="223"/>
                    </a:cxn>
                    <a:cxn ang="0">
                      <a:pos x="91" y="0"/>
                    </a:cxn>
                    <a:cxn ang="0">
                      <a:pos x="0" y="638"/>
                    </a:cxn>
                    <a:cxn ang="0">
                      <a:pos x="89" y="590"/>
                    </a:cxn>
                    <a:cxn ang="0">
                      <a:pos x="102" y="604"/>
                    </a:cxn>
                    <a:cxn ang="0">
                      <a:pos x="115" y="616"/>
                    </a:cxn>
                    <a:cxn ang="0">
                      <a:pos x="130" y="625"/>
                    </a:cxn>
                    <a:cxn ang="0">
                      <a:pos x="144" y="632"/>
                    </a:cxn>
                    <a:cxn ang="0">
                      <a:pos x="174" y="641"/>
                    </a:cxn>
                    <a:cxn ang="0">
                      <a:pos x="209" y="644"/>
                    </a:cxn>
                    <a:cxn ang="0">
                      <a:pos x="243" y="641"/>
                    </a:cxn>
                    <a:cxn ang="0">
                      <a:pos x="272" y="633"/>
                    </a:cxn>
                    <a:cxn ang="0">
                      <a:pos x="299" y="621"/>
                    </a:cxn>
                    <a:cxn ang="0">
                      <a:pos x="320" y="603"/>
                    </a:cxn>
                    <a:cxn ang="0">
                      <a:pos x="336" y="585"/>
                    </a:cxn>
                    <a:cxn ang="0">
                      <a:pos x="348" y="564"/>
                    </a:cxn>
                    <a:cxn ang="0">
                      <a:pos x="357" y="540"/>
                    </a:cxn>
                    <a:cxn ang="0">
                      <a:pos x="363" y="516"/>
                    </a:cxn>
                    <a:cxn ang="0">
                      <a:pos x="370" y="464"/>
                    </a:cxn>
                    <a:cxn ang="0">
                      <a:pos x="371" y="410"/>
                    </a:cxn>
                    <a:cxn ang="0">
                      <a:pos x="280" y="440"/>
                    </a:cxn>
                    <a:cxn ang="0">
                      <a:pos x="274" y="482"/>
                    </a:cxn>
                    <a:cxn ang="0">
                      <a:pos x="268" y="505"/>
                    </a:cxn>
                    <a:cxn ang="0">
                      <a:pos x="258" y="527"/>
                    </a:cxn>
                    <a:cxn ang="0">
                      <a:pos x="244" y="543"/>
                    </a:cxn>
                    <a:cxn ang="0">
                      <a:pos x="225" y="555"/>
                    </a:cxn>
                    <a:cxn ang="0">
                      <a:pos x="201" y="562"/>
                    </a:cxn>
                    <a:cxn ang="0">
                      <a:pos x="171" y="562"/>
                    </a:cxn>
                    <a:cxn ang="0">
                      <a:pos x="147" y="555"/>
                    </a:cxn>
                    <a:cxn ang="0">
                      <a:pos x="127" y="543"/>
                    </a:cxn>
                    <a:cxn ang="0">
                      <a:pos x="113" y="527"/>
                    </a:cxn>
                    <a:cxn ang="0">
                      <a:pos x="103" y="505"/>
                    </a:cxn>
                    <a:cxn ang="0">
                      <a:pos x="97" y="482"/>
                    </a:cxn>
                    <a:cxn ang="0">
                      <a:pos x="92" y="440"/>
                    </a:cxn>
                    <a:cxn ang="0">
                      <a:pos x="92" y="381"/>
                    </a:cxn>
                    <a:cxn ang="0">
                      <a:pos x="97" y="340"/>
                    </a:cxn>
                    <a:cxn ang="0">
                      <a:pos x="103" y="316"/>
                    </a:cxn>
                    <a:cxn ang="0">
                      <a:pos x="113" y="295"/>
                    </a:cxn>
                    <a:cxn ang="0">
                      <a:pos x="127" y="279"/>
                    </a:cxn>
                    <a:cxn ang="0">
                      <a:pos x="147" y="268"/>
                    </a:cxn>
                    <a:cxn ang="0">
                      <a:pos x="171" y="261"/>
                    </a:cxn>
                    <a:cxn ang="0">
                      <a:pos x="201" y="261"/>
                    </a:cxn>
                    <a:cxn ang="0">
                      <a:pos x="225" y="268"/>
                    </a:cxn>
                    <a:cxn ang="0">
                      <a:pos x="244" y="279"/>
                    </a:cxn>
                    <a:cxn ang="0">
                      <a:pos x="258" y="295"/>
                    </a:cxn>
                    <a:cxn ang="0">
                      <a:pos x="268" y="316"/>
                    </a:cxn>
                    <a:cxn ang="0">
                      <a:pos x="274" y="340"/>
                    </a:cxn>
                    <a:cxn ang="0">
                      <a:pos x="280" y="381"/>
                    </a:cxn>
                  </a:cxnLst>
                  <a:rect l="0" t="0" r="r" b="b"/>
                  <a:pathLst>
                    <a:path w="371" h="644">
                      <a:moveTo>
                        <a:pt x="371" y="410"/>
                      </a:moveTo>
                      <a:lnTo>
                        <a:pt x="371" y="385"/>
                      </a:lnTo>
                      <a:lnTo>
                        <a:pt x="370" y="358"/>
                      </a:lnTo>
                      <a:lnTo>
                        <a:pt x="367" y="332"/>
                      </a:lnTo>
                      <a:lnTo>
                        <a:pt x="363" y="306"/>
                      </a:lnTo>
                      <a:lnTo>
                        <a:pt x="360" y="294"/>
                      </a:lnTo>
                      <a:lnTo>
                        <a:pt x="357" y="282"/>
                      </a:lnTo>
                      <a:lnTo>
                        <a:pt x="352" y="270"/>
                      </a:lnTo>
                      <a:lnTo>
                        <a:pt x="348" y="258"/>
                      </a:lnTo>
                      <a:lnTo>
                        <a:pt x="342" y="248"/>
                      </a:lnTo>
                      <a:lnTo>
                        <a:pt x="336" y="237"/>
                      </a:lnTo>
                      <a:lnTo>
                        <a:pt x="328" y="228"/>
                      </a:lnTo>
                      <a:lnTo>
                        <a:pt x="320" y="219"/>
                      </a:lnTo>
                      <a:lnTo>
                        <a:pt x="310" y="210"/>
                      </a:lnTo>
                      <a:lnTo>
                        <a:pt x="299" y="202"/>
                      </a:lnTo>
                      <a:lnTo>
                        <a:pt x="287" y="195"/>
                      </a:lnTo>
                      <a:lnTo>
                        <a:pt x="273" y="189"/>
                      </a:lnTo>
                      <a:lnTo>
                        <a:pt x="258" y="185"/>
                      </a:lnTo>
                      <a:lnTo>
                        <a:pt x="243" y="182"/>
                      </a:lnTo>
                      <a:lnTo>
                        <a:pt x="226" y="180"/>
                      </a:lnTo>
                      <a:lnTo>
                        <a:pt x="210" y="179"/>
                      </a:lnTo>
                      <a:lnTo>
                        <a:pt x="193" y="179"/>
                      </a:lnTo>
                      <a:lnTo>
                        <a:pt x="175" y="181"/>
                      </a:lnTo>
                      <a:lnTo>
                        <a:pt x="160" y="184"/>
                      </a:lnTo>
                      <a:lnTo>
                        <a:pt x="145" y="189"/>
                      </a:lnTo>
                      <a:lnTo>
                        <a:pt x="138" y="192"/>
                      </a:lnTo>
                      <a:lnTo>
                        <a:pt x="131" y="196"/>
                      </a:lnTo>
                      <a:lnTo>
                        <a:pt x="123" y="200"/>
                      </a:lnTo>
                      <a:lnTo>
                        <a:pt x="116" y="205"/>
                      </a:lnTo>
                      <a:lnTo>
                        <a:pt x="110" y="210"/>
                      </a:lnTo>
                      <a:lnTo>
                        <a:pt x="104" y="217"/>
                      </a:lnTo>
                      <a:lnTo>
                        <a:pt x="97" y="223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89" y="638"/>
                      </a:lnTo>
                      <a:lnTo>
                        <a:pt x="89" y="590"/>
                      </a:lnTo>
                      <a:lnTo>
                        <a:pt x="96" y="597"/>
                      </a:lnTo>
                      <a:lnTo>
                        <a:pt x="102" y="604"/>
                      </a:lnTo>
                      <a:lnTo>
                        <a:pt x="109" y="611"/>
                      </a:lnTo>
                      <a:lnTo>
                        <a:pt x="115" y="616"/>
                      </a:lnTo>
                      <a:lnTo>
                        <a:pt x="122" y="621"/>
                      </a:lnTo>
                      <a:lnTo>
                        <a:pt x="130" y="625"/>
                      </a:lnTo>
                      <a:lnTo>
                        <a:pt x="137" y="629"/>
                      </a:lnTo>
                      <a:lnTo>
                        <a:pt x="144" y="632"/>
                      </a:lnTo>
                      <a:lnTo>
                        <a:pt x="158" y="638"/>
                      </a:lnTo>
                      <a:lnTo>
                        <a:pt x="174" y="641"/>
                      </a:lnTo>
                      <a:lnTo>
                        <a:pt x="192" y="643"/>
                      </a:lnTo>
                      <a:lnTo>
                        <a:pt x="209" y="644"/>
                      </a:lnTo>
                      <a:lnTo>
                        <a:pt x="226" y="643"/>
                      </a:lnTo>
                      <a:lnTo>
                        <a:pt x="243" y="641"/>
                      </a:lnTo>
                      <a:lnTo>
                        <a:pt x="258" y="638"/>
                      </a:lnTo>
                      <a:lnTo>
                        <a:pt x="272" y="633"/>
                      </a:lnTo>
                      <a:lnTo>
                        <a:pt x="287" y="627"/>
                      </a:lnTo>
                      <a:lnTo>
                        <a:pt x="299" y="621"/>
                      </a:lnTo>
                      <a:lnTo>
                        <a:pt x="310" y="613"/>
                      </a:lnTo>
                      <a:lnTo>
                        <a:pt x="320" y="603"/>
                      </a:lnTo>
                      <a:lnTo>
                        <a:pt x="328" y="594"/>
                      </a:lnTo>
                      <a:lnTo>
                        <a:pt x="336" y="585"/>
                      </a:lnTo>
                      <a:lnTo>
                        <a:pt x="342" y="575"/>
                      </a:lnTo>
                      <a:lnTo>
                        <a:pt x="348" y="564"/>
                      </a:lnTo>
                      <a:lnTo>
                        <a:pt x="352" y="552"/>
                      </a:lnTo>
                      <a:lnTo>
                        <a:pt x="357" y="540"/>
                      </a:lnTo>
                      <a:lnTo>
                        <a:pt x="360" y="528"/>
                      </a:lnTo>
                      <a:lnTo>
                        <a:pt x="363" y="516"/>
                      </a:lnTo>
                      <a:lnTo>
                        <a:pt x="367" y="490"/>
                      </a:lnTo>
                      <a:lnTo>
                        <a:pt x="370" y="464"/>
                      </a:lnTo>
                      <a:lnTo>
                        <a:pt x="371" y="437"/>
                      </a:lnTo>
                      <a:lnTo>
                        <a:pt x="371" y="410"/>
                      </a:lnTo>
                      <a:close/>
                      <a:moveTo>
                        <a:pt x="280" y="410"/>
                      </a:moveTo>
                      <a:lnTo>
                        <a:pt x="280" y="440"/>
                      </a:lnTo>
                      <a:lnTo>
                        <a:pt x="276" y="469"/>
                      </a:lnTo>
                      <a:lnTo>
                        <a:pt x="274" y="482"/>
                      </a:lnTo>
                      <a:lnTo>
                        <a:pt x="272" y="494"/>
                      </a:lnTo>
                      <a:lnTo>
                        <a:pt x="268" y="505"/>
                      </a:lnTo>
                      <a:lnTo>
                        <a:pt x="264" y="517"/>
                      </a:lnTo>
                      <a:lnTo>
                        <a:pt x="258" y="527"/>
                      </a:lnTo>
                      <a:lnTo>
                        <a:pt x="252" y="536"/>
                      </a:lnTo>
                      <a:lnTo>
                        <a:pt x="244" y="543"/>
                      </a:lnTo>
                      <a:lnTo>
                        <a:pt x="236" y="550"/>
                      </a:lnTo>
                      <a:lnTo>
                        <a:pt x="225" y="555"/>
                      </a:lnTo>
                      <a:lnTo>
                        <a:pt x="213" y="558"/>
                      </a:lnTo>
                      <a:lnTo>
                        <a:pt x="201" y="562"/>
                      </a:lnTo>
                      <a:lnTo>
                        <a:pt x="186" y="563"/>
                      </a:lnTo>
                      <a:lnTo>
                        <a:pt x="171" y="562"/>
                      </a:lnTo>
                      <a:lnTo>
                        <a:pt x="158" y="558"/>
                      </a:lnTo>
                      <a:lnTo>
                        <a:pt x="147" y="555"/>
                      </a:lnTo>
                      <a:lnTo>
                        <a:pt x="137" y="550"/>
                      </a:lnTo>
                      <a:lnTo>
                        <a:pt x="127" y="543"/>
                      </a:lnTo>
                      <a:lnTo>
                        <a:pt x="119" y="536"/>
                      </a:lnTo>
                      <a:lnTo>
                        <a:pt x="113" y="527"/>
                      </a:lnTo>
                      <a:lnTo>
                        <a:pt x="107" y="517"/>
                      </a:lnTo>
                      <a:lnTo>
                        <a:pt x="103" y="505"/>
                      </a:lnTo>
                      <a:lnTo>
                        <a:pt x="99" y="494"/>
                      </a:lnTo>
                      <a:lnTo>
                        <a:pt x="97" y="482"/>
                      </a:lnTo>
                      <a:lnTo>
                        <a:pt x="94" y="469"/>
                      </a:lnTo>
                      <a:lnTo>
                        <a:pt x="92" y="440"/>
                      </a:lnTo>
                      <a:lnTo>
                        <a:pt x="91" y="410"/>
                      </a:lnTo>
                      <a:lnTo>
                        <a:pt x="92" y="381"/>
                      </a:lnTo>
                      <a:lnTo>
                        <a:pt x="94" y="353"/>
                      </a:lnTo>
                      <a:lnTo>
                        <a:pt x="97" y="340"/>
                      </a:lnTo>
                      <a:lnTo>
                        <a:pt x="99" y="328"/>
                      </a:lnTo>
                      <a:lnTo>
                        <a:pt x="103" y="316"/>
                      </a:lnTo>
                      <a:lnTo>
                        <a:pt x="107" y="305"/>
                      </a:lnTo>
                      <a:lnTo>
                        <a:pt x="113" y="295"/>
                      </a:lnTo>
                      <a:lnTo>
                        <a:pt x="119" y="287"/>
                      </a:lnTo>
                      <a:lnTo>
                        <a:pt x="127" y="279"/>
                      </a:lnTo>
                      <a:lnTo>
                        <a:pt x="137" y="273"/>
                      </a:lnTo>
                      <a:lnTo>
                        <a:pt x="147" y="268"/>
                      </a:lnTo>
                      <a:lnTo>
                        <a:pt x="158" y="264"/>
                      </a:lnTo>
                      <a:lnTo>
                        <a:pt x="171" y="261"/>
                      </a:lnTo>
                      <a:lnTo>
                        <a:pt x="186" y="260"/>
                      </a:lnTo>
                      <a:lnTo>
                        <a:pt x="201" y="261"/>
                      </a:lnTo>
                      <a:lnTo>
                        <a:pt x="213" y="264"/>
                      </a:lnTo>
                      <a:lnTo>
                        <a:pt x="225" y="268"/>
                      </a:lnTo>
                      <a:lnTo>
                        <a:pt x="236" y="273"/>
                      </a:lnTo>
                      <a:lnTo>
                        <a:pt x="244" y="279"/>
                      </a:lnTo>
                      <a:lnTo>
                        <a:pt x="252" y="287"/>
                      </a:lnTo>
                      <a:lnTo>
                        <a:pt x="258" y="295"/>
                      </a:lnTo>
                      <a:lnTo>
                        <a:pt x="264" y="305"/>
                      </a:lnTo>
                      <a:lnTo>
                        <a:pt x="268" y="316"/>
                      </a:lnTo>
                      <a:lnTo>
                        <a:pt x="272" y="328"/>
                      </a:lnTo>
                      <a:lnTo>
                        <a:pt x="274" y="340"/>
                      </a:lnTo>
                      <a:lnTo>
                        <a:pt x="276" y="353"/>
                      </a:lnTo>
                      <a:lnTo>
                        <a:pt x="280" y="381"/>
                      </a:lnTo>
                      <a:lnTo>
                        <a:pt x="280" y="41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3" name="Freeform 749"/>
                <p:cNvSpPr>
                  <a:spLocks noChangeAspect="1"/>
                </p:cNvSpPr>
                <p:nvPr/>
              </p:nvSpPr>
              <p:spPr bwMode="auto">
                <a:xfrm>
                  <a:off x="1659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19" y="43"/>
                    </a:cxn>
                    <a:cxn ang="0">
                      <a:pos x="307" y="31"/>
                    </a:cxn>
                    <a:cxn ang="0">
                      <a:pos x="295" y="22"/>
                    </a:cxn>
                    <a:cxn ang="0">
                      <a:pos x="282" y="15"/>
                    </a:cxn>
                    <a:cxn ang="0">
                      <a:pos x="269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6" y="0"/>
                    </a:cxn>
                    <a:cxn ang="0">
                      <a:pos x="211" y="0"/>
                    </a:cxn>
                    <a:cxn ang="0">
                      <a:pos x="192" y="1"/>
                    </a:cxn>
                    <a:cxn ang="0">
                      <a:pos x="173" y="4"/>
                    </a:cxn>
                    <a:cxn ang="0">
                      <a:pos x="156" y="8"/>
                    </a:cxn>
                    <a:cxn ang="0">
                      <a:pos x="140" y="15"/>
                    </a:cxn>
                    <a:cxn ang="0">
                      <a:pos x="124" y="23"/>
                    </a:cxn>
                    <a:cxn ang="0">
                      <a:pos x="111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7" y="123"/>
                    </a:cxn>
                    <a:cxn ang="0">
                      <a:pos x="112" y="116"/>
                    </a:cxn>
                    <a:cxn ang="0">
                      <a:pos x="118" y="109"/>
                    </a:cxn>
                    <a:cxn ang="0">
                      <a:pos x="124" y="103"/>
                    </a:cxn>
                    <a:cxn ang="0">
                      <a:pos x="131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4" y="82"/>
                    </a:cxn>
                    <a:cxn ang="0">
                      <a:pos x="172" y="81"/>
                    </a:cxn>
                    <a:cxn ang="0">
                      <a:pos x="181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2" y="86"/>
                    </a:cxn>
                    <a:cxn ang="0">
                      <a:pos x="220" y="89"/>
                    </a:cxn>
                    <a:cxn ang="0">
                      <a:pos x="227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19" y="43"/>
                    </a:cxn>
                  </a:cxnLst>
                  <a:rect l="0" t="0" r="r" b="b"/>
                  <a:pathLst>
                    <a:path w="319" h="459">
                      <a:moveTo>
                        <a:pt x="319" y="43"/>
                      </a:moveTo>
                      <a:lnTo>
                        <a:pt x="307" y="31"/>
                      </a:lnTo>
                      <a:lnTo>
                        <a:pt x="295" y="22"/>
                      </a:lnTo>
                      <a:lnTo>
                        <a:pt x="282" y="15"/>
                      </a:lnTo>
                      <a:lnTo>
                        <a:pt x="269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6" y="0"/>
                      </a:lnTo>
                      <a:lnTo>
                        <a:pt x="211" y="0"/>
                      </a:lnTo>
                      <a:lnTo>
                        <a:pt x="192" y="1"/>
                      </a:lnTo>
                      <a:lnTo>
                        <a:pt x="173" y="4"/>
                      </a:lnTo>
                      <a:lnTo>
                        <a:pt x="156" y="8"/>
                      </a:lnTo>
                      <a:lnTo>
                        <a:pt x="140" y="15"/>
                      </a:lnTo>
                      <a:lnTo>
                        <a:pt x="124" y="23"/>
                      </a:lnTo>
                      <a:lnTo>
                        <a:pt x="111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7" y="123"/>
                      </a:lnTo>
                      <a:lnTo>
                        <a:pt x="112" y="116"/>
                      </a:lnTo>
                      <a:lnTo>
                        <a:pt x="118" y="109"/>
                      </a:lnTo>
                      <a:lnTo>
                        <a:pt x="124" y="103"/>
                      </a:lnTo>
                      <a:lnTo>
                        <a:pt x="131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4" y="82"/>
                      </a:lnTo>
                      <a:lnTo>
                        <a:pt x="172" y="81"/>
                      </a:lnTo>
                      <a:lnTo>
                        <a:pt x="181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2" y="86"/>
                      </a:lnTo>
                      <a:lnTo>
                        <a:pt x="220" y="89"/>
                      </a:lnTo>
                      <a:lnTo>
                        <a:pt x="227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19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4" name="Freeform 750"/>
                <p:cNvSpPr>
                  <a:spLocks noChangeAspect="1" noEditPoints="1"/>
                </p:cNvSpPr>
                <p:nvPr/>
              </p:nvSpPr>
              <p:spPr bwMode="auto">
                <a:xfrm>
                  <a:off x="1745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3" y="195"/>
                    </a:cxn>
                    <a:cxn ang="0">
                      <a:pos x="371" y="129"/>
                    </a:cxn>
                    <a:cxn ang="0">
                      <a:pos x="345" y="75"/>
                    </a:cxn>
                    <a:cxn ang="0">
                      <a:pos x="321" y="47"/>
                    </a:cxn>
                    <a:cxn ang="0">
                      <a:pos x="299" y="29"/>
                    </a:cxn>
                    <a:cxn ang="0">
                      <a:pos x="273" y="16"/>
                    </a:cxn>
                    <a:cxn ang="0">
                      <a:pos x="245" y="6"/>
                    </a:cxn>
                    <a:cxn ang="0">
                      <a:pos x="214" y="1"/>
                    </a:cxn>
                    <a:cxn ang="0">
                      <a:pos x="170" y="1"/>
                    </a:cxn>
                    <a:cxn ang="0">
                      <a:pos x="131" y="8"/>
                    </a:cxn>
                    <a:cxn ang="0">
                      <a:pos x="104" y="19"/>
                    </a:cxn>
                    <a:cxn ang="0">
                      <a:pos x="80" y="35"/>
                    </a:cxn>
                    <a:cxn ang="0">
                      <a:pos x="59" y="53"/>
                    </a:cxn>
                    <a:cxn ang="0">
                      <a:pos x="40" y="76"/>
                    </a:cxn>
                    <a:cxn ang="0">
                      <a:pos x="20" y="113"/>
                    </a:cxn>
                    <a:cxn ang="0">
                      <a:pos x="3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4" y="362"/>
                    </a:cxn>
                    <a:cxn ang="0">
                      <a:pos x="39" y="391"/>
                    </a:cxn>
                    <a:cxn ang="0">
                      <a:pos x="59" y="413"/>
                    </a:cxn>
                    <a:cxn ang="0">
                      <a:pos x="81" y="432"/>
                    </a:cxn>
                    <a:cxn ang="0">
                      <a:pos x="106" y="446"/>
                    </a:cxn>
                    <a:cxn ang="0">
                      <a:pos x="142" y="458"/>
                    </a:cxn>
                    <a:cxn ang="0">
                      <a:pos x="204" y="465"/>
                    </a:cxn>
                    <a:cxn ang="0">
                      <a:pos x="244" y="462"/>
                    </a:cxn>
                    <a:cxn ang="0">
                      <a:pos x="280" y="455"/>
                    </a:cxn>
                    <a:cxn ang="0">
                      <a:pos x="311" y="442"/>
                    </a:cxn>
                    <a:cxn ang="0">
                      <a:pos x="338" y="424"/>
                    </a:cxn>
                    <a:cxn ang="0">
                      <a:pos x="316" y="340"/>
                    </a:cxn>
                    <a:cxn ang="0">
                      <a:pos x="280" y="368"/>
                    </a:cxn>
                    <a:cxn ang="0">
                      <a:pos x="239" y="384"/>
                    </a:cxn>
                    <a:cxn ang="0">
                      <a:pos x="191" y="386"/>
                    </a:cxn>
                    <a:cxn ang="0">
                      <a:pos x="156" y="377"/>
                    </a:cxn>
                    <a:cxn ang="0">
                      <a:pos x="127" y="359"/>
                    </a:cxn>
                    <a:cxn ang="0">
                      <a:pos x="107" y="334"/>
                    </a:cxn>
                    <a:cxn ang="0">
                      <a:pos x="94" y="299"/>
                    </a:cxn>
                    <a:cxn ang="0">
                      <a:pos x="89" y="259"/>
                    </a:cxn>
                    <a:cxn ang="0">
                      <a:pos x="89" y="195"/>
                    </a:cxn>
                    <a:cxn ang="0">
                      <a:pos x="91" y="168"/>
                    </a:cxn>
                    <a:cxn ang="0">
                      <a:pos x="95" y="148"/>
                    </a:cxn>
                    <a:cxn ang="0">
                      <a:pos x="108" y="121"/>
                    </a:cxn>
                    <a:cxn ang="0">
                      <a:pos x="136" y="92"/>
                    </a:cxn>
                    <a:cxn ang="0">
                      <a:pos x="155" y="82"/>
                    </a:cxn>
                    <a:cxn ang="0">
                      <a:pos x="176" y="77"/>
                    </a:cxn>
                    <a:cxn ang="0">
                      <a:pos x="200" y="76"/>
                    </a:cxn>
                    <a:cxn ang="0">
                      <a:pos x="222" y="80"/>
                    </a:cxn>
                    <a:cxn ang="0">
                      <a:pos x="241" y="89"/>
                    </a:cxn>
                    <a:cxn ang="0">
                      <a:pos x="267" y="110"/>
                    </a:cxn>
                    <a:cxn ang="0">
                      <a:pos x="284" y="141"/>
                    </a:cxn>
                    <a:cxn ang="0">
                      <a:pos x="290" y="161"/>
                    </a:cxn>
                    <a:cxn ang="0">
                      <a:pos x="293" y="186"/>
                    </a:cxn>
                  </a:cxnLst>
                  <a:rect l="0" t="0" r="r" b="b"/>
                  <a:pathLst>
                    <a:path w="384" h="465">
                      <a:moveTo>
                        <a:pt x="384" y="259"/>
                      </a:moveTo>
                      <a:lnTo>
                        <a:pt x="384" y="218"/>
                      </a:lnTo>
                      <a:lnTo>
                        <a:pt x="383" y="195"/>
                      </a:lnTo>
                      <a:lnTo>
                        <a:pt x="381" y="172"/>
                      </a:lnTo>
                      <a:lnTo>
                        <a:pt x="377" y="150"/>
                      </a:lnTo>
                      <a:lnTo>
                        <a:pt x="371" y="129"/>
                      </a:lnTo>
                      <a:lnTo>
                        <a:pt x="364" y="110"/>
                      </a:lnTo>
                      <a:lnTo>
                        <a:pt x="356" y="93"/>
                      </a:lnTo>
                      <a:lnTo>
                        <a:pt x="345" y="75"/>
                      </a:lnTo>
                      <a:lnTo>
                        <a:pt x="334" y="61"/>
                      </a:lnTo>
                      <a:lnTo>
                        <a:pt x="327" y="54"/>
                      </a:lnTo>
                      <a:lnTo>
                        <a:pt x="321" y="47"/>
                      </a:lnTo>
                      <a:lnTo>
                        <a:pt x="314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0" y="24"/>
                      </a:lnTo>
                      <a:lnTo>
                        <a:pt x="282" y="20"/>
                      </a:lnTo>
                      <a:lnTo>
                        <a:pt x="273" y="16"/>
                      </a:lnTo>
                      <a:lnTo>
                        <a:pt x="264" y="12"/>
                      </a:lnTo>
                      <a:lnTo>
                        <a:pt x="255" y="9"/>
                      </a:lnTo>
                      <a:lnTo>
                        <a:pt x="245" y="6"/>
                      </a:lnTo>
                      <a:lnTo>
                        <a:pt x="235" y="4"/>
                      </a:lnTo>
                      <a:lnTo>
                        <a:pt x="225" y="2"/>
                      </a:lnTo>
                      <a:lnTo>
                        <a:pt x="214" y="1"/>
                      </a:lnTo>
                      <a:lnTo>
                        <a:pt x="203" y="0"/>
                      </a:lnTo>
                      <a:lnTo>
                        <a:pt x="191" y="0"/>
                      </a:lnTo>
                      <a:lnTo>
                        <a:pt x="170" y="1"/>
                      </a:lnTo>
                      <a:lnTo>
                        <a:pt x="151" y="4"/>
                      </a:lnTo>
                      <a:lnTo>
                        <a:pt x="140" y="6"/>
                      </a:lnTo>
                      <a:lnTo>
                        <a:pt x="131" y="8"/>
                      </a:lnTo>
                      <a:lnTo>
                        <a:pt x="122" y="12"/>
                      </a:lnTo>
                      <a:lnTo>
                        <a:pt x="113" y="15"/>
                      </a:lnTo>
                      <a:lnTo>
                        <a:pt x="104" y="19"/>
                      </a:lnTo>
                      <a:lnTo>
                        <a:pt x="95" y="24"/>
                      </a:lnTo>
                      <a:lnTo>
                        <a:pt x="87" y="28"/>
                      </a:lnTo>
                      <a:lnTo>
                        <a:pt x="80" y="35"/>
                      </a:lnTo>
                      <a:lnTo>
                        <a:pt x="72" y="41"/>
                      </a:lnTo>
                      <a:lnTo>
                        <a:pt x="65" y="47"/>
                      </a:lnTo>
                      <a:lnTo>
                        <a:pt x="59" y="53"/>
                      </a:lnTo>
                      <a:lnTo>
                        <a:pt x="52" y="61"/>
                      </a:lnTo>
                      <a:lnTo>
                        <a:pt x="46" y="68"/>
                      </a:lnTo>
                      <a:lnTo>
                        <a:pt x="40" y="76"/>
                      </a:lnTo>
                      <a:lnTo>
                        <a:pt x="34" y="85"/>
                      </a:lnTo>
                      <a:lnTo>
                        <a:pt x="29" y="94"/>
                      </a:lnTo>
                      <a:lnTo>
                        <a:pt x="20" y="113"/>
                      </a:lnTo>
                      <a:lnTo>
                        <a:pt x="13" y="134"/>
                      </a:lnTo>
                      <a:lnTo>
                        <a:pt x="7" y="156"/>
                      </a:lnTo>
                      <a:lnTo>
                        <a:pt x="3" y="179"/>
                      </a:lnTo>
                      <a:lnTo>
                        <a:pt x="0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5" y="341"/>
                      </a:lnTo>
                      <a:lnTo>
                        <a:pt x="19" y="352"/>
                      </a:lnTo>
                      <a:lnTo>
                        <a:pt x="24" y="362"/>
                      </a:lnTo>
                      <a:lnTo>
                        <a:pt x="28" y="372"/>
                      </a:lnTo>
                      <a:lnTo>
                        <a:pt x="34" y="382"/>
                      </a:lnTo>
                      <a:lnTo>
                        <a:pt x="39" y="391"/>
                      </a:lnTo>
                      <a:lnTo>
                        <a:pt x="46" y="399"/>
                      </a:lnTo>
                      <a:lnTo>
                        <a:pt x="52" y="406"/>
                      </a:lnTo>
                      <a:lnTo>
                        <a:pt x="59" y="413"/>
                      </a:lnTo>
                      <a:lnTo>
                        <a:pt x="66" y="419"/>
                      </a:lnTo>
                      <a:lnTo>
                        <a:pt x="73" y="425"/>
                      </a:lnTo>
                      <a:lnTo>
                        <a:pt x="81" y="432"/>
                      </a:lnTo>
                      <a:lnTo>
                        <a:pt x="88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5" y="450"/>
                      </a:lnTo>
                      <a:lnTo>
                        <a:pt x="123" y="453"/>
                      </a:lnTo>
                      <a:lnTo>
                        <a:pt x="142" y="458"/>
                      </a:lnTo>
                      <a:lnTo>
                        <a:pt x="162" y="462"/>
                      </a:lnTo>
                      <a:lnTo>
                        <a:pt x="182" y="464"/>
                      </a:lnTo>
                      <a:lnTo>
                        <a:pt x="204" y="465"/>
                      </a:lnTo>
                      <a:lnTo>
                        <a:pt x="218" y="464"/>
                      </a:lnTo>
                      <a:lnTo>
                        <a:pt x="232" y="464"/>
                      </a:lnTo>
                      <a:lnTo>
                        <a:pt x="244" y="462"/>
                      </a:lnTo>
                      <a:lnTo>
                        <a:pt x="257" y="460"/>
                      </a:lnTo>
                      <a:lnTo>
                        <a:pt x="269" y="458"/>
                      </a:lnTo>
                      <a:lnTo>
                        <a:pt x="280" y="455"/>
                      </a:lnTo>
                      <a:lnTo>
                        <a:pt x="290" y="451"/>
                      </a:lnTo>
                      <a:lnTo>
                        <a:pt x="301" y="447"/>
                      </a:lnTo>
                      <a:lnTo>
                        <a:pt x="311" y="442"/>
                      </a:lnTo>
                      <a:lnTo>
                        <a:pt x="320" y="437"/>
                      </a:lnTo>
                      <a:lnTo>
                        <a:pt x="329" y="432"/>
                      </a:lnTo>
                      <a:lnTo>
                        <a:pt x="338" y="424"/>
                      </a:lnTo>
                      <a:lnTo>
                        <a:pt x="357" y="410"/>
                      </a:lnTo>
                      <a:lnTo>
                        <a:pt x="374" y="394"/>
                      </a:lnTo>
                      <a:lnTo>
                        <a:pt x="316" y="340"/>
                      </a:lnTo>
                      <a:lnTo>
                        <a:pt x="304" y="351"/>
                      </a:lnTo>
                      <a:lnTo>
                        <a:pt x="291" y="360"/>
                      </a:lnTo>
                      <a:lnTo>
                        <a:pt x="280" y="368"/>
                      </a:lnTo>
                      <a:lnTo>
                        <a:pt x="267" y="374"/>
                      </a:lnTo>
                      <a:lnTo>
                        <a:pt x="254" y="379"/>
                      </a:lnTo>
                      <a:lnTo>
                        <a:pt x="239" y="384"/>
                      </a:lnTo>
                      <a:lnTo>
                        <a:pt x="223" y="386"/>
                      </a:lnTo>
                      <a:lnTo>
                        <a:pt x="206" y="386"/>
                      </a:lnTo>
                      <a:lnTo>
                        <a:pt x="191" y="386"/>
                      </a:lnTo>
                      <a:lnTo>
                        <a:pt x="179" y="384"/>
                      </a:lnTo>
                      <a:lnTo>
                        <a:pt x="167" y="380"/>
                      </a:lnTo>
                      <a:lnTo>
                        <a:pt x="156" y="377"/>
                      </a:lnTo>
                      <a:lnTo>
                        <a:pt x="145" y="372"/>
                      </a:lnTo>
                      <a:lnTo>
                        <a:pt x="136" y="366"/>
                      </a:lnTo>
                      <a:lnTo>
                        <a:pt x="127" y="359"/>
                      </a:lnTo>
                      <a:lnTo>
                        <a:pt x="120" y="352"/>
                      </a:lnTo>
                      <a:lnTo>
                        <a:pt x="113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4" y="299"/>
                      </a:lnTo>
                      <a:lnTo>
                        <a:pt x="91" y="287"/>
                      </a:lnTo>
                      <a:lnTo>
                        <a:pt x="90" y="273"/>
                      </a:lnTo>
                      <a:lnTo>
                        <a:pt x="89" y="259"/>
                      </a:lnTo>
                      <a:lnTo>
                        <a:pt x="384" y="259"/>
                      </a:lnTo>
                      <a:close/>
                      <a:moveTo>
                        <a:pt x="294" y="195"/>
                      </a:moveTo>
                      <a:lnTo>
                        <a:pt x="89" y="195"/>
                      </a:lnTo>
                      <a:lnTo>
                        <a:pt x="90" y="186"/>
                      </a:lnTo>
                      <a:lnTo>
                        <a:pt x="90" y="176"/>
                      </a:lnTo>
                      <a:lnTo>
                        <a:pt x="91" y="168"/>
                      </a:lnTo>
                      <a:lnTo>
                        <a:pt x="92" y="161"/>
                      </a:lnTo>
                      <a:lnTo>
                        <a:pt x="93" y="155"/>
                      </a:lnTo>
                      <a:lnTo>
                        <a:pt x="95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8" y="121"/>
                      </a:lnTo>
                      <a:lnTo>
                        <a:pt x="116" y="110"/>
                      </a:lnTo>
                      <a:lnTo>
                        <a:pt x="125" y="100"/>
                      </a:lnTo>
                      <a:lnTo>
                        <a:pt x="136" y="92"/>
                      </a:lnTo>
                      <a:lnTo>
                        <a:pt x="141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6" y="77"/>
                      </a:lnTo>
                      <a:lnTo>
                        <a:pt x="184" y="76"/>
                      </a:lnTo>
                      <a:lnTo>
                        <a:pt x="191" y="75"/>
                      </a:lnTo>
                      <a:lnTo>
                        <a:pt x="200" y="76"/>
                      </a:lnTo>
                      <a:lnTo>
                        <a:pt x="208" y="77"/>
                      </a:lnTo>
                      <a:lnTo>
                        <a:pt x="215" y="78"/>
                      </a:lnTo>
                      <a:lnTo>
                        <a:pt x="222" y="80"/>
                      </a:lnTo>
                      <a:lnTo>
                        <a:pt x="229" y="82"/>
                      </a:lnTo>
                      <a:lnTo>
                        <a:pt x="235" y="85"/>
                      </a:lnTo>
                      <a:lnTo>
                        <a:pt x="241" y="89"/>
                      </a:lnTo>
                      <a:lnTo>
                        <a:pt x="248" y="92"/>
                      </a:lnTo>
                      <a:lnTo>
                        <a:pt x="258" y="100"/>
                      </a:lnTo>
                      <a:lnTo>
                        <a:pt x="267" y="110"/>
                      </a:lnTo>
                      <a:lnTo>
                        <a:pt x="275" y="121"/>
                      </a:lnTo>
                      <a:lnTo>
                        <a:pt x="281" y="134"/>
                      </a:lnTo>
                      <a:lnTo>
                        <a:pt x="284" y="141"/>
                      </a:lnTo>
                      <a:lnTo>
                        <a:pt x="287" y="148"/>
                      </a:lnTo>
                      <a:lnTo>
                        <a:pt x="289" y="155"/>
                      </a:lnTo>
                      <a:lnTo>
                        <a:pt x="290" y="161"/>
                      </a:lnTo>
                      <a:lnTo>
                        <a:pt x="292" y="168"/>
                      </a:lnTo>
                      <a:lnTo>
                        <a:pt x="292" y="176"/>
                      </a:lnTo>
                      <a:lnTo>
                        <a:pt x="293" y="186"/>
                      </a:lnTo>
                      <a:lnTo>
                        <a:pt x="294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5" name="Freeform 751"/>
                <p:cNvSpPr>
                  <a:spLocks noChangeAspect="1"/>
                </p:cNvSpPr>
                <p:nvPr/>
              </p:nvSpPr>
              <p:spPr bwMode="auto">
                <a:xfrm>
                  <a:off x="1866" y="1356"/>
                  <a:ext cx="88" cy="117"/>
                </a:xfrm>
                <a:custGeom>
                  <a:avLst/>
                  <a:gdLst/>
                  <a:ahLst/>
                  <a:cxnLst>
                    <a:cxn ang="0">
                      <a:pos x="289" y="340"/>
                    </a:cxn>
                    <a:cxn ang="0">
                      <a:pos x="268" y="360"/>
                    </a:cxn>
                    <a:cxn ang="0">
                      <a:pos x="249" y="373"/>
                    </a:cxn>
                    <a:cxn ang="0">
                      <a:pos x="227" y="380"/>
                    </a:cxn>
                    <a:cxn ang="0">
                      <a:pos x="202" y="384"/>
                    </a:cxn>
                    <a:cxn ang="0">
                      <a:pos x="178" y="380"/>
                    </a:cxn>
                    <a:cxn ang="0">
                      <a:pos x="154" y="372"/>
                    </a:cxn>
                    <a:cxn ang="0">
                      <a:pos x="135" y="360"/>
                    </a:cxn>
                    <a:cxn ang="0">
                      <a:pos x="119" y="343"/>
                    </a:cxn>
                    <a:cxn ang="0">
                      <a:pos x="106" y="322"/>
                    </a:cxn>
                    <a:cxn ang="0">
                      <a:pos x="97" y="298"/>
                    </a:cxn>
                    <a:cxn ang="0">
                      <a:pos x="93" y="268"/>
                    </a:cxn>
                    <a:cxn ang="0">
                      <a:pos x="91" y="231"/>
                    </a:cxn>
                    <a:cxn ang="0">
                      <a:pos x="93" y="196"/>
                    </a:cxn>
                    <a:cxn ang="0">
                      <a:pos x="97" y="166"/>
                    </a:cxn>
                    <a:cxn ang="0">
                      <a:pos x="106" y="142"/>
                    </a:cxn>
                    <a:cxn ang="0">
                      <a:pos x="119" y="121"/>
                    </a:cxn>
                    <a:cxn ang="0">
                      <a:pos x="135" y="104"/>
                    </a:cxn>
                    <a:cxn ang="0">
                      <a:pos x="154" y="92"/>
                    </a:cxn>
                    <a:cxn ang="0">
                      <a:pos x="178" y="84"/>
                    </a:cxn>
                    <a:cxn ang="0">
                      <a:pos x="202" y="81"/>
                    </a:cxn>
                    <a:cxn ang="0">
                      <a:pos x="227" y="84"/>
                    </a:cxn>
                    <a:cxn ang="0">
                      <a:pos x="249" y="91"/>
                    </a:cxn>
                    <a:cxn ang="0">
                      <a:pos x="268" y="104"/>
                    </a:cxn>
                    <a:cxn ang="0">
                      <a:pos x="289" y="124"/>
                    </a:cxn>
                    <a:cxn ang="0">
                      <a:pos x="336" y="48"/>
                    </a:cxn>
                    <a:cxn ang="0">
                      <a:pos x="311" y="28"/>
                    </a:cxn>
                    <a:cxn ang="0">
                      <a:pos x="294" y="18"/>
                    </a:cxn>
                    <a:cxn ang="0">
                      <a:pos x="276" y="11"/>
                    </a:cxn>
                    <a:cxn ang="0">
                      <a:pos x="256" y="5"/>
                    </a:cxn>
                    <a:cxn ang="0">
                      <a:pos x="226" y="1"/>
                    </a:cxn>
                    <a:cxn ang="0">
                      <a:pos x="184" y="1"/>
                    </a:cxn>
                    <a:cxn ang="0">
                      <a:pos x="146" y="7"/>
                    </a:cxn>
                    <a:cxn ang="0">
                      <a:pos x="110" y="19"/>
                    </a:cxn>
                    <a:cxn ang="0">
                      <a:pos x="86" y="34"/>
                    </a:cxn>
                    <a:cxn ang="0">
                      <a:pos x="71" y="45"/>
                    </a:cxn>
                    <a:cxn ang="0">
                      <a:pos x="56" y="59"/>
                    </a:cxn>
                    <a:cxn ang="0">
                      <a:pos x="43" y="74"/>
                    </a:cxn>
                    <a:cxn ang="0">
                      <a:pos x="32" y="93"/>
                    </a:cxn>
                    <a:cxn ang="0">
                      <a:pos x="22" y="113"/>
                    </a:cxn>
                    <a:cxn ang="0">
                      <a:pos x="13" y="136"/>
                    </a:cxn>
                    <a:cxn ang="0">
                      <a:pos x="7" y="160"/>
                    </a:cxn>
                    <a:cxn ang="0">
                      <a:pos x="2" y="187"/>
                    </a:cxn>
                    <a:cxn ang="0">
                      <a:pos x="0" y="216"/>
                    </a:cxn>
                    <a:cxn ang="0">
                      <a:pos x="0" y="248"/>
                    </a:cxn>
                    <a:cxn ang="0">
                      <a:pos x="2" y="276"/>
                    </a:cxn>
                    <a:cxn ang="0">
                      <a:pos x="7" y="304"/>
                    </a:cxn>
                    <a:cxn ang="0">
                      <a:pos x="13" y="328"/>
                    </a:cxn>
                    <a:cxn ang="0">
                      <a:pos x="22" y="351"/>
                    </a:cxn>
                    <a:cxn ang="0">
                      <a:pos x="32" y="371"/>
                    </a:cxn>
                    <a:cxn ang="0">
                      <a:pos x="43" y="389"/>
                    </a:cxn>
                    <a:cxn ang="0">
                      <a:pos x="56" y="405"/>
                    </a:cxn>
                    <a:cxn ang="0">
                      <a:pos x="71" y="419"/>
                    </a:cxn>
                    <a:cxn ang="0">
                      <a:pos x="86" y="430"/>
                    </a:cxn>
                    <a:cxn ang="0">
                      <a:pos x="110" y="445"/>
                    </a:cxn>
                    <a:cxn ang="0">
                      <a:pos x="146" y="458"/>
                    </a:cxn>
                    <a:cxn ang="0">
                      <a:pos x="184" y="464"/>
                    </a:cxn>
                    <a:cxn ang="0">
                      <a:pos x="226" y="464"/>
                    </a:cxn>
                    <a:cxn ang="0">
                      <a:pos x="256" y="459"/>
                    </a:cxn>
                    <a:cxn ang="0">
                      <a:pos x="276" y="453"/>
                    </a:cxn>
                    <a:cxn ang="0">
                      <a:pos x="294" y="446"/>
                    </a:cxn>
                    <a:cxn ang="0">
                      <a:pos x="311" y="436"/>
                    </a:cxn>
                    <a:cxn ang="0">
                      <a:pos x="336" y="416"/>
                    </a:cxn>
                  </a:cxnLst>
                  <a:rect l="0" t="0" r="r" b="b"/>
                  <a:pathLst>
                    <a:path w="352" h="465">
                      <a:moveTo>
                        <a:pt x="352" y="400"/>
                      </a:moveTo>
                      <a:lnTo>
                        <a:pt x="289" y="340"/>
                      </a:lnTo>
                      <a:lnTo>
                        <a:pt x="279" y="351"/>
                      </a:lnTo>
                      <a:lnTo>
                        <a:pt x="268" y="360"/>
                      </a:lnTo>
                      <a:lnTo>
                        <a:pt x="258" y="367"/>
                      </a:lnTo>
                      <a:lnTo>
                        <a:pt x="249" y="373"/>
                      </a:lnTo>
                      <a:lnTo>
                        <a:pt x="238" y="377"/>
                      </a:lnTo>
                      <a:lnTo>
                        <a:pt x="227" y="380"/>
                      </a:lnTo>
                      <a:lnTo>
                        <a:pt x="215" y="383"/>
                      </a:lnTo>
                      <a:lnTo>
                        <a:pt x="202" y="384"/>
                      </a:lnTo>
                      <a:lnTo>
                        <a:pt x="190" y="383"/>
                      </a:lnTo>
                      <a:lnTo>
                        <a:pt x="178" y="380"/>
                      </a:lnTo>
                      <a:lnTo>
                        <a:pt x="165" y="377"/>
                      </a:lnTo>
                      <a:lnTo>
                        <a:pt x="154" y="372"/>
                      </a:lnTo>
                      <a:lnTo>
                        <a:pt x="144" y="367"/>
                      </a:lnTo>
                      <a:lnTo>
                        <a:pt x="135" y="360"/>
                      </a:lnTo>
                      <a:lnTo>
                        <a:pt x="126" y="352"/>
                      </a:lnTo>
                      <a:lnTo>
                        <a:pt x="119" y="343"/>
                      </a:lnTo>
                      <a:lnTo>
                        <a:pt x="111" y="333"/>
                      </a:lnTo>
                      <a:lnTo>
                        <a:pt x="106" y="322"/>
                      </a:lnTo>
                      <a:lnTo>
                        <a:pt x="101" y="311"/>
                      </a:lnTo>
                      <a:lnTo>
                        <a:pt x="97" y="298"/>
                      </a:lnTo>
                      <a:lnTo>
                        <a:pt x="95" y="284"/>
                      </a:lnTo>
                      <a:lnTo>
                        <a:pt x="93" y="268"/>
                      </a:lnTo>
                      <a:lnTo>
                        <a:pt x="92" y="251"/>
                      </a:lnTo>
                      <a:lnTo>
                        <a:pt x="91" y="231"/>
                      </a:lnTo>
                      <a:lnTo>
                        <a:pt x="92" y="213"/>
                      </a:lnTo>
                      <a:lnTo>
                        <a:pt x="93" y="196"/>
                      </a:lnTo>
                      <a:lnTo>
                        <a:pt x="95" y="180"/>
                      </a:lnTo>
                      <a:lnTo>
                        <a:pt x="97" y="166"/>
                      </a:lnTo>
                      <a:lnTo>
                        <a:pt x="101" y="154"/>
                      </a:lnTo>
                      <a:lnTo>
                        <a:pt x="106" y="142"/>
                      </a:lnTo>
                      <a:lnTo>
                        <a:pt x="111" y="131"/>
                      </a:lnTo>
                      <a:lnTo>
                        <a:pt x="119" y="121"/>
                      </a:lnTo>
                      <a:lnTo>
                        <a:pt x="126" y="112"/>
                      </a:lnTo>
                      <a:lnTo>
                        <a:pt x="135" y="104"/>
                      </a:lnTo>
                      <a:lnTo>
                        <a:pt x="144" y="98"/>
                      </a:lnTo>
                      <a:lnTo>
                        <a:pt x="154" y="92"/>
                      </a:lnTo>
                      <a:lnTo>
                        <a:pt x="165" y="88"/>
                      </a:lnTo>
                      <a:lnTo>
                        <a:pt x="178" y="84"/>
                      </a:lnTo>
                      <a:lnTo>
                        <a:pt x="190" y="81"/>
                      </a:lnTo>
                      <a:lnTo>
                        <a:pt x="202" y="81"/>
                      </a:lnTo>
                      <a:lnTo>
                        <a:pt x="215" y="81"/>
                      </a:lnTo>
                      <a:lnTo>
                        <a:pt x="227" y="84"/>
                      </a:lnTo>
                      <a:lnTo>
                        <a:pt x="238" y="87"/>
                      </a:lnTo>
                      <a:lnTo>
                        <a:pt x="249" y="91"/>
                      </a:lnTo>
                      <a:lnTo>
                        <a:pt x="258" y="97"/>
                      </a:lnTo>
                      <a:lnTo>
                        <a:pt x="268" y="104"/>
                      </a:lnTo>
                      <a:lnTo>
                        <a:pt x="279" y="113"/>
                      </a:lnTo>
                      <a:lnTo>
                        <a:pt x="289" y="124"/>
                      </a:lnTo>
                      <a:lnTo>
                        <a:pt x="352" y="63"/>
                      </a:lnTo>
                      <a:lnTo>
                        <a:pt x="336" y="48"/>
                      </a:lnTo>
                      <a:lnTo>
                        <a:pt x="320" y="35"/>
                      </a:lnTo>
                      <a:lnTo>
                        <a:pt x="311" y="28"/>
                      </a:lnTo>
                      <a:lnTo>
                        <a:pt x="302" y="23"/>
                      </a:lnTo>
                      <a:lnTo>
                        <a:pt x="294" y="18"/>
                      </a:lnTo>
                      <a:lnTo>
                        <a:pt x="285" y="14"/>
                      </a:lnTo>
                      <a:lnTo>
                        <a:pt x="276" y="11"/>
                      </a:lnTo>
                      <a:lnTo>
                        <a:pt x="266" y="8"/>
                      </a:lnTo>
                      <a:lnTo>
                        <a:pt x="256" y="5"/>
                      </a:lnTo>
                      <a:lnTo>
                        <a:pt x="246" y="3"/>
                      </a:lnTo>
                      <a:lnTo>
                        <a:pt x="226" y="1"/>
                      </a:lnTo>
                      <a:lnTo>
                        <a:pt x="202" y="0"/>
                      </a:lnTo>
                      <a:lnTo>
                        <a:pt x="184" y="1"/>
                      </a:lnTo>
                      <a:lnTo>
                        <a:pt x="164" y="3"/>
                      </a:lnTo>
                      <a:lnTo>
                        <a:pt x="146" y="7"/>
                      </a:lnTo>
                      <a:lnTo>
                        <a:pt x="128" y="12"/>
                      </a:lnTo>
                      <a:lnTo>
                        <a:pt x="110" y="19"/>
                      </a:lnTo>
                      <a:lnTo>
                        <a:pt x="94" y="28"/>
                      </a:lnTo>
                      <a:lnTo>
                        <a:pt x="86" y="34"/>
                      </a:lnTo>
                      <a:lnTo>
                        <a:pt x="78" y="39"/>
                      </a:lnTo>
                      <a:lnTo>
                        <a:pt x="71" y="45"/>
                      </a:lnTo>
                      <a:lnTo>
                        <a:pt x="63" y="52"/>
                      </a:lnTo>
                      <a:lnTo>
                        <a:pt x="56" y="59"/>
                      </a:lnTo>
                      <a:lnTo>
                        <a:pt x="49" y="66"/>
                      </a:lnTo>
                      <a:lnTo>
                        <a:pt x="43" y="74"/>
                      </a:lnTo>
                      <a:lnTo>
                        <a:pt x="37" y="84"/>
                      </a:lnTo>
                      <a:lnTo>
                        <a:pt x="32" y="93"/>
                      </a:lnTo>
                      <a:lnTo>
                        <a:pt x="27" y="103"/>
                      </a:lnTo>
                      <a:lnTo>
                        <a:pt x="22" y="113"/>
                      </a:lnTo>
                      <a:lnTo>
                        <a:pt x="18" y="123"/>
                      </a:lnTo>
                      <a:lnTo>
                        <a:pt x="13" y="136"/>
                      </a:lnTo>
                      <a:lnTo>
                        <a:pt x="10" y="147"/>
                      </a:lnTo>
                      <a:lnTo>
                        <a:pt x="7" y="160"/>
                      </a:lnTo>
                      <a:lnTo>
                        <a:pt x="4" y="173"/>
                      </a:lnTo>
                      <a:lnTo>
                        <a:pt x="2" y="187"/>
                      </a:lnTo>
                      <a:lnTo>
                        <a:pt x="1" y="201"/>
                      </a:lnTo>
                      <a:lnTo>
                        <a:pt x="0" y="216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2"/>
                      </a:lnTo>
                      <a:lnTo>
                        <a:pt x="2" y="276"/>
                      </a:lnTo>
                      <a:lnTo>
                        <a:pt x="4" y="291"/>
                      </a:lnTo>
                      <a:lnTo>
                        <a:pt x="7" y="304"/>
                      </a:lnTo>
                      <a:lnTo>
                        <a:pt x="10" y="316"/>
                      </a:lnTo>
                      <a:lnTo>
                        <a:pt x="13" y="328"/>
                      </a:lnTo>
                      <a:lnTo>
                        <a:pt x="18" y="340"/>
                      </a:lnTo>
                      <a:lnTo>
                        <a:pt x="22" y="351"/>
                      </a:lnTo>
                      <a:lnTo>
                        <a:pt x="27" y="361"/>
                      </a:lnTo>
                      <a:lnTo>
                        <a:pt x="32" y="371"/>
                      </a:lnTo>
                      <a:lnTo>
                        <a:pt x="37" y="380"/>
                      </a:lnTo>
                      <a:lnTo>
                        <a:pt x="43" y="389"/>
                      </a:lnTo>
                      <a:lnTo>
                        <a:pt x="49" y="397"/>
                      </a:lnTo>
                      <a:lnTo>
                        <a:pt x="56" y="405"/>
                      </a:lnTo>
                      <a:lnTo>
                        <a:pt x="63" y="412"/>
                      </a:lnTo>
                      <a:lnTo>
                        <a:pt x="71" y="419"/>
                      </a:lnTo>
                      <a:lnTo>
                        <a:pt x="78" y="425"/>
                      </a:lnTo>
                      <a:lnTo>
                        <a:pt x="86" y="430"/>
                      </a:lnTo>
                      <a:lnTo>
                        <a:pt x="94" y="436"/>
                      </a:lnTo>
                      <a:lnTo>
                        <a:pt x="110" y="445"/>
                      </a:lnTo>
                      <a:lnTo>
                        <a:pt x="128" y="452"/>
                      </a:lnTo>
                      <a:lnTo>
                        <a:pt x="146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2" y="465"/>
                      </a:lnTo>
                      <a:lnTo>
                        <a:pt x="226" y="464"/>
                      </a:lnTo>
                      <a:lnTo>
                        <a:pt x="246" y="461"/>
                      </a:lnTo>
                      <a:lnTo>
                        <a:pt x="256" y="459"/>
                      </a:lnTo>
                      <a:lnTo>
                        <a:pt x="266" y="456"/>
                      </a:lnTo>
                      <a:lnTo>
                        <a:pt x="276" y="453"/>
                      </a:lnTo>
                      <a:lnTo>
                        <a:pt x="285" y="450"/>
                      </a:lnTo>
                      <a:lnTo>
                        <a:pt x="294" y="446"/>
                      </a:lnTo>
                      <a:lnTo>
                        <a:pt x="302" y="441"/>
                      </a:lnTo>
                      <a:lnTo>
                        <a:pt x="311" y="436"/>
                      </a:lnTo>
                      <a:lnTo>
                        <a:pt x="320" y="429"/>
                      </a:lnTo>
                      <a:lnTo>
                        <a:pt x="336" y="416"/>
                      </a:lnTo>
                      <a:lnTo>
                        <a:pt x="352" y="40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6" name="Freeform 752"/>
                <p:cNvSpPr>
                  <a:spLocks noChangeAspect="1"/>
                </p:cNvSpPr>
                <p:nvPr/>
              </p:nvSpPr>
              <p:spPr bwMode="auto">
                <a:xfrm>
                  <a:off x="1980" y="1312"/>
                  <a:ext cx="92" cy="159"/>
                </a:xfrm>
                <a:custGeom>
                  <a:avLst/>
                  <a:gdLst/>
                  <a:ahLst/>
                  <a:cxnLst>
                    <a:cxn ang="0">
                      <a:pos x="367" y="345"/>
                    </a:cxn>
                    <a:cxn ang="0">
                      <a:pos x="363" y="309"/>
                    </a:cxn>
                    <a:cxn ang="0">
                      <a:pos x="355" y="278"/>
                    </a:cxn>
                    <a:cxn ang="0">
                      <a:pos x="343" y="249"/>
                    </a:cxn>
                    <a:cxn ang="0">
                      <a:pos x="326" y="225"/>
                    </a:cxn>
                    <a:cxn ang="0">
                      <a:pos x="303" y="205"/>
                    </a:cxn>
                    <a:cxn ang="0">
                      <a:pos x="276" y="191"/>
                    </a:cxn>
                    <a:cxn ang="0">
                      <a:pos x="244" y="182"/>
                    </a:cxn>
                    <a:cxn ang="0">
                      <a:pos x="208" y="179"/>
                    </a:cxn>
                    <a:cxn ang="0">
                      <a:pos x="176" y="182"/>
                    </a:cxn>
                    <a:cxn ang="0">
                      <a:pos x="145" y="191"/>
                    </a:cxn>
                    <a:cxn ang="0">
                      <a:pos x="117" y="207"/>
                    </a:cxn>
                    <a:cxn ang="0">
                      <a:pos x="91" y="230"/>
                    </a:cxn>
                    <a:cxn ang="0">
                      <a:pos x="0" y="0"/>
                    </a:cxn>
                    <a:cxn ang="0">
                      <a:pos x="91" y="638"/>
                    </a:cxn>
                    <a:cxn ang="0">
                      <a:pos x="92" y="347"/>
                    </a:cxn>
                    <a:cxn ang="0">
                      <a:pos x="95" y="325"/>
                    </a:cxn>
                    <a:cxn ang="0">
                      <a:pos x="102" y="306"/>
                    </a:cxn>
                    <a:cxn ang="0">
                      <a:pos x="112" y="291"/>
                    </a:cxn>
                    <a:cxn ang="0">
                      <a:pos x="125" y="279"/>
                    </a:cxn>
                    <a:cxn ang="0">
                      <a:pos x="139" y="270"/>
                    </a:cxn>
                    <a:cxn ang="0">
                      <a:pos x="156" y="264"/>
                    </a:cxn>
                    <a:cxn ang="0">
                      <a:pos x="174" y="260"/>
                    </a:cxn>
                    <a:cxn ang="0">
                      <a:pos x="193" y="260"/>
                    </a:cxn>
                    <a:cxn ang="0">
                      <a:pos x="210" y="264"/>
                    </a:cxn>
                    <a:cxn ang="0">
                      <a:pos x="227" y="270"/>
                    </a:cxn>
                    <a:cxn ang="0">
                      <a:pos x="242" y="279"/>
                    </a:cxn>
                    <a:cxn ang="0">
                      <a:pos x="254" y="290"/>
                    </a:cxn>
                    <a:cxn ang="0">
                      <a:pos x="263" y="306"/>
                    </a:cxn>
                    <a:cxn ang="0">
                      <a:pos x="271" y="325"/>
                    </a:cxn>
                    <a:cxn ang="0">
                      <a:pos x="275" y="347"/>
                    </a:cxn>
                    <a:cxn ang="0">
                      <a:pos x="275" y="638"/>
                    </a:cxn>
                  </a:cxnLst>
                  <a:rect l="0" t="0" r="r" b="b"/>
                  <a:pathLst>
                    <a:path w="367" h="638">
                      <a:moveTo>
                        <a:pt x="367" y="638"/>
                      </a:moveTo>
                      <a:lnTo>
                        <a:pt x="367" y="345"/>
                      </a:lnTo>
                      <a:lnTo>
                        <a:pt x="366" y="327"/>
                      </a:lnTo>
                      <a:lnTo>
                        <a:pt x="363" y="309"/>
                      </a:lnTo>
                      <a:lnTo>
                        <a:pt x="360" y="293"/>
                      </a:lnTo>
                      <a:lnTo>
                        <a:pt x="355" y="278"/>
                      </a:lnTo>
                      <a:lnTo>
                        <a:pt x="350" y="263"/>
                      </a:lnTo>
                      <a:lnTo>
                        <a:pt x="343" y="249"/>
                      </a:lnTo>
                      <a:lnTo>
                        <a:pt x="335" y="237"/>
                      </a:lnTo>
                      <a:lnTo>
                        <a:pt x="326" y="225"/>
                      </a:lnTo>
                      <a:lnTo>
                        <a:pt x="314" y="215"/>
                      </a:lnTo>
                      <a:lnTo>
                        <a:pt x="303" y="205"/>
                      </a:lnTo>
                      <a:lnTo>
                        <a:pt x="290" y="197"/>
                      </a:lnTo>
                      <a:lnTo>
                        <a:pt x="276" y="191"/>
                      </a:lnTo>
                      <a:lnTo>
                        <a:pt x="260" y="186"/>
                      </a:lnTo>
                      <a:lnTo>
                        <a:pt x="244" y="182"/>
                      </a:lnTo>
                      <a:lnTo>
                        <a:pt x="227" y="180"/>
                      </a:lnTo>
                      <a:lnTo>
                        <a:pt x="208" y="179"/>
                      </a:lnTo>
                      <a:lnTo>
                        <a:pt x="192" y="180"/>
                      </a:lnTo>
                      <a:lnTo>
                        <a:pt x="176" y="182"/>
                      </a:lnTo>
                      <a:lnTo>
                        <a:pt x="160" y="186"/>
                      </a:lnTo>
                      <a:lnTo>
                        <a:pt x="145" y="191"/>
                      </a:lnTo>
                      <a:lnTo>
                        <a:pt x="130" y="198"/>
                      </a:lnTo>
                      <a:lnTo>
                        <a:pt x="117" y="207"/>
                      </a:lnTo>
                      <a:lnTo>
                        <a:pt x="103" y="218"/>
                      </a:lnTo>
                      <a:lnTo>
                        <a:pt x="91" y="230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1" y="638"/>
                      </a:lnTo>
                      <a:lnTo>
                        <a:pt x="91" y="359"/>
                      </a:lnTo>
                      <a:lnTo>
                        <a:pt x="92" y="347"/>
                      </a:lnTo>
                      <a:lnTo>
                        <a:pt x="93" y="336"/>
                      </a:lnTo>
                      <a:lnTo>
                        <a:pt x="95" y="325"/>
                      </a:lnTo>
                      <a:lnTo>
                        <a:pt x="98" y="316"/>
                      </a:lnTo>
                      <a:lnTo>
                        <a:pt x="102" y="306"/>
                      </a:lnTo>
                      <a:lnTo>
                        <a:pt x="107" y="298"/>
                      </a:lnTo>
                      <a:lnTo>
                        <a:pt x="112" y="291"/>
                      </a:lnTo>
                      <a:lnTo>
                        <a:pt x="119" y="284"/>
                      </a:lnTo>
                      <a:lnTo>
                        <a:pt x="125" y="279"/>
                      </a:lnTo>
                      <a:lnTo>
                        <a:pt x="132" y="274"/>
                      </a:lnTo>
                      <a:lnTo>
                        <a:pt x="139" y="270"/>
                      </a:lnTo>
                      <a:lnTo>
                        <a:pt x="147" y="267"/>
                      </a:lnTo>
                      <a:lnTo>
                        <a:pt x="156" y="264"/>
                      </a:lnTo>
                      <a:lnTo>
                        <a:pt x="165" y="261"/>
                      </a:lnTo>
                      <a:lnTo>
                        <a:pt x="174" y="260"/>
                      </a:lnTo>
                      <a:lnTo>
                        <a:pt x="184" y="260"/>
                      </a:lnTo>
                      <a:lnTo>
                        <a:pt x="193" y="260"/>
                      </a:lnTo>
                      <a:lnTo>
                        <a:pt x="202" y="261"/>
                      </a:lnTo>
                      <a:lnTo>
                        <a:pt x="210" y="264"/>
                      </a:lnTo>
                      <a:lnTo>
                        <a:pt x="220" y="266"/>
                      </a:lnTo>
                      <a:lnTo>
                        <a:pt x="227" y="270"/>
                      </a:lnTo>
                      <a:lnTo>
                        <a:pt x="235" y="274"/>
                      </a:lnTo>
                      <a:lnTo>
                        <a:pt x="242" y="279"/>
                      </a:lnTo>
                      <a:lnTo>
                        <a:pt x="248" y="284"/>
                      </a:lnTo>
                      <a:lnTo>
                        <a:pt x="254" y="290"/>
                      </a:lnTo>
                      <a:lnTo>
                        <a:pt x="259" y="298"/>
                      </a:lnTo>
                      <a:lnTo>
                        <a:pt x="263" y="306"/>
                      </a:lnTo>
                      <a:lnTo>
                        <a:pt x="268" y="315"/>
                      </a:lnTo>
                      <a:lnTo>
                        <a:pt x="271" y="325"/>
                      </a:lnTo>
                      <a:lnTo>
                        <a:pt x="273" y="336"/>
                      </a:lnTo>
                      <a:lnTo>
                        <a:pt x="275" y="347"/>
                      </a:lnTo>
                      <a:lnTo>
                        <a:pt x="275" y="359"/>
                      </a:lnTo>
                      <a:lnTo>
                        <a:pt x="275" y="638"/>
                      </a:lnTo>
                      <a:lnTo>
                        <a:pt x="367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7" name="Freeform 753"/>
                <p:cNvSpPr>
                  <a:spLocks noChangeAspect="1"/>
                </p:cNvSpPr>
                <p:nvPr/>
              </p:nvSpPr>
              <p:spPr bwMode="auto">
                <a:xfrm>
                  <a:off x="2096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8" y="500"/>
                    </a:cxn>
                    <a:cxn ang="0">
                      <a:pos x="164" y="498"/>
                    </a:cxn>
                    <a:cxn ang="0">
                      <a:pos x="160" y="495"/>
                    </a:cxn>
                    <a:cxn ang="0">
                      <a:pos x="157" y="492"/>
                    </a:cxn>
                    <a:cxn ang="0">
                      <a:pos x="154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7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3" y="0"/>
                    </a:cxn>
                    <a:cxn ang="0">
                      <a:pos x="53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3" y="207"/>
                    </a:cxn>
                    <a:cxn ang="0">
                      <a:pos x="53" y="458"/>
                    </a:cxn>
                    <a:cxn ang="0">
                      <a:pos x="53" y="470"/>
                    </a:cxn>
                    <a:cxn ang="0">
                      <a:pos x="55" y="482"/>
                    </a:cxn>
                    <a:cxn ang="0">
                      <a:pos x="57" y="494"/>
                    </a:cxn>
                    <a:cxn ang="0">
                      <a:pos x="60" y="505"/>
                    </a:cxn>
                    <a:cxn ang="0">
                      <a:pos x="65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1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2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8" y="500"/>
                      </a:lnTo>
                      <a:lnTo>
                        <a:pt x="164" y="498"/>
                      </a:lnTo>
                      <a:lnTo>
                        <a:pt x="160" y="495"/>
                      </a:lnTo>
                      <a:lnTo>
                        <a:pt x="157" y="492"/>
                      </a:lnTo>
                      <a:lnTo>
                        <a:pt x="154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7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3" y="0"/>
                      </a:lnTo>
                      <a:lnTo>
                        <a:pt x="53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3" y="207"/>
                      </a:lnTo>
                      <a:lnTo>
                        <a:pt x="53" y="458"/>
                      </a:lnTo>
                      <a:lnTo>
                        <a:pt x="53" y="470"/>
                      </a:lnTo>
                      <a:lnTo>
                        <a:pt x="55" y="482"/>
                      </a:lnTo>
                      <a:lnTo>
                        <a:pt x="57" y="494"/>
                      </a:lnTo>
                      <a:lnTo>
                        <a:pt x="60" y="505"/>
                      </a:lnTo>
                      <a:lnTo>
                        <a:pt x="65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1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2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8" name="Freeform 754"/>
                <p:cNvSpPr>
                  <a:spLocks noChangeAspect="1"/>
                </p:cNvSpPr>
                <p:nvPr/>
              </p:nvSpPr>
              <p:spPr bwMode="auto">
                <a:xfrm>
                  <a:off x="2172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7" y="292"/>
                    </a:cxn>
                    <a:cxn ang="0">
                      <a:pos x="365" y="256"/>
                    </a:cxn>
                    <a:cxn ang="0">
                      <a:pos x="343" y="228"/>
                    </a:cxn>
                    <a:cxn ang="0">
                      <a:pos x="313" y="209"/>
                    </a:cxn>
                    <a:cxn ang="0">
                      <a:pos x="274" y="197"/>
                    </a:cxn>
                    <a:cxn ang="0">
                      <a:pos x="172" y="186"/>
                    </a:cxn>
                    <a:cxn ang="0">
                      <a:pos x="136" y="177"/>
                    </a:cxn>
                    <a:cxn ang="0">
                      <a:pos x="123" y="168"/>
                    </a:cxn>
                    <a:cxn ang="0">
                      <a:pos x="114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1" y="101"/>
                    </a:cxn>
                    <a:cxn ang="0">
                      <a:pos x="135" y="89"/>
                    </a:cxn>
                    <a:cxn ang="0">
                      <a:pos x="156" y="80"/>
                    </a:cxn>
                    <a:cxn ang="0">
                      <a:pos x="182" y="76"/>
                    </a:cxn>
                    <a:cxn ang="0">
                      <a:pos x="224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4" y="38"/>
                    </a:cxn>
                    <a:cxn ang="0">
                      <a:pos x="317" y="22"/>
                    </a:cxn>
                    <a:cxn ang="0">
                      <a:pos x="287" y="11"/>
                    </a:cxn>
                    <a:cxn ang="0">
                      <a:pos x="218" y="0"/>
                    </a:cxn>
                    <a:cxn ang="0">
                      <a:pos x="158" y="2"/>
                    </a:cxn>
                    <a:cxn ang="0">
                      <a:pos x="111" y="14"/>
                    </a:cxn>
                    <a:cxn ang="0">
                      <a:pos x="72" y="36"/>
                    </a:cxn>
                    <a:cxn ang="0">
                      <a:pos x="42" y="67"/>
                    </a:cxn>
                    <a:cxn ang="0">
                      <a:pos x="25" y="107"/>
                    </a:cxn>
                    <a:cxn ang="0">
                      <a:pos x="22" y="153"/>
                    </a:cxn>
                    <a:cxn ang="0">
                      <a:pos x="31" y="191"/>
                    </a:cxn>
                    <a:cxn ang="0">
                      <a:pos x="48" y="220"/>
                    </a:cxn>
                    <a:cxn ang="0">
                      <a:pos x="76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2" y="284"/>
                    </a:cxn>
                    <a:cxn ang="0">
                      <a:pos x="282" y="295"/>
                    </a:cxn>
                    <a:cxn ang="0">
                      <a:pos x="288" y="313"/>
                    </a:cxn>
                    <a:cxn ang="0">
                      <a:pos x="287" y="339"/>
                    </a:cxn>
                    <a:cxn ang="0">
                      <a:pos x="278" y="358"/>
                    </a:cxn>
                    <a:cxn ang="0">
                      <a:pos x="261" y="371"/>
                    </a:cxn>
                    <a:cxn ang="0">
                      <a:pos x="237" y="380"/>
                    </a:cxn>
                    <a:cxn ang="0">
                      <a:pos x="190" y="387"/>
                    </a:cxn>
                    <a:cxn ang="0">
                      <a:pos x="138" y="382"/>
                    </a:cxn>
                    <a:cxn ang="0">
                      <a:pos x="105" y="371"/>
                    </a:cxn>
                    <a:cxn ang="0">
                      <a:pos x="81" y="358"/>
                    </a:cxn>
                    <a:cxn ang="0">
                      <a:pos x="60" y="340"/>
                    </a:cxn>
                    <a:cxn ang="0">
                      <a:pos x="20" y="417"/>
                    </a:cxn>
                    <a:cxn ang="0">
                      <a:pos x="53" y="438"/>
                    </a:cxn>
                    <a:cxn ang="0">
                      <a:pos x="87" y="452"/>
                    </a:cxn>
                    <a:cxn ang="0">
                      <a:pos x="124" y="460"/>
                    </a:cxn>
                    <a:cxn ang="0">
                      <a:pos x="190" y="465"/>
                    </a:cxn>
                    <a:cxn ang="0">
                      <a:pos x="247" y="460"/>
                    </a:cxn>
                    <a:cxn ang="0">
                      <a:pos x="297" y="444"/>
                    </a:cxn>
                    <a:cxn ang="0">
                      <a:pos x="337" y="418"/>
                    </a:cxn>
                    <a:cxn ang="0">
                      <a:pos x="365" y="384"/>
                    </a:cxn>
                    <a:cxn ang="0">
                      <a:pos x="378" y="338"/>
                    </a:cxn>
                  </a:cxnLst>
                  <a:rect l="0" t="0" r="r" b="b"/>
                  <a:pathLst>
                    <a:path w="379" h="465">
                      <a:moveTo>
                        <a:pt x="379" y="320"/>
                      </a:moveTo>
                      <a:lnTo>
                        <a:pt x="378" y="306"/>
                      </a:lnTo>
                      <a:lnTo>
                        <a:pt x="377" y="292"/>
                      </a:lnTo>
                      <a:lnTo>
                        <a:pt x="374" y="279"/>
                      </a:lnTo>
                      <a:lnTo>
                        <a:pt x="370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3" y="228"/>
                      </a:lnTo>
                      <a:lnTo>
                        <a:pt x="334" y="221"/>
                      </a:lnTo>
                      <a:lnTo>
                        <a:pt x="324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8" y="200"/>
                      </a:lnTo>
                      <a:lnTo>
                        <a:pt x="274" y="197"/>
                      </a:lnTo>
                      <a:lnTo>
                        <a:pt x="260" y="194"/>
                      </a:lnTo>
                      <a:lnTo>
                        <a:pt x="243" y="193"/>
                      </a:lnTo>
                      <a:lnTo>
                        <a:pt x="172" y="186"/>
                      </a:lnTo>
                      <a:lnTo>
                        <a:pt x="156" y="184"/>
                      </a:lnTo>
                      <a:lnTo>
                        <a:pt x="142" y="179"/>
                      </a:lnTo>
                      <a:lnTo>
                        <a:pt x="136" y="177"/>
                      </a:lnTo>
                      <a:lnTo>
                        <a:pt x="131" y="174"/>
                      </a:lnTo>
                      <a:lnTo>
                        <a:pt x="127" y="171"/>
                      </a:lnTo>
                      <a:lnTo>
                        <a:pt x="123" y="168"/>
                      </a:lnTo>
                      <a:lnTo>
                        <a:pt x="119" y="165"/>
                      </a:lnTo>
                      <a:lnTo>
                        <a:pt x="117" y="161"/>
                      </a:lnTo>
                      <a:lnTo>
                        <a:pt x="114" y="157"/>
                      </a:lnTo>
                      <a:lnTo>
                        <a:pt x="113" y="153"/>
                      </a:lnTo>
                      <a:lnTo>
                        <a:pt x="110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8" y="106"/>
                      </a:lnTo>
                      <a:lnTo>
                        <a:pt x="121" y="101"/>
                      </a:lnTo>
                      <a:lnTo>
                        <a:pt x="125" y="96"/>
                      </a:lnTo>
                      <a:lnTo>
                        <a:pt x="130" y="92"/>
                      </a:lnTo>
                      <a:lnTo>
                        <a:pt x="135" y="89"/>
                      </a:lnTo>
                      <a:lnTo>
                        <a:pt x="141" y="86"/>
                      </a:lnTo>
                      <a:lnTo>
                        <a:pt x="148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3" y="77"/>
                      </a:lnTo>
                      <a:lnTo>
                        <a:pt x="182" y="76"/>
                      </a:lnTo>
                      <a:lnTo>
                        <a:pt x="192" y="75"/>
                      </a:lnTo>
                      <a:lnTo>
                        <a:pt x="208" y="76"/>
                      </a:lnTo>
                      <a:lnTo>
                        <a:pt x="224" y="77"/>
                      </a:lnTo>
                      <a:lnTo>
                        <a:pt x="238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0" y="94"/>
                      </a:lnTo>
                      <a:lnTo>
                        <a:pt x="292" y="101"/>
                      </a:lnTo>
                      <a:lnTo>
                        <a:pt x="304" y="109"/>
                      </a:lnTo>
                      <a:lnTo>
                        <a:pt x="361" y="51"/>
                      </a:lnTo>
                      <a:lnTo>
                        <a:pt x="354" y="44"/>
                      </a:lnTo>
                      <a:lnTo>
                        <a:pt x="344" y="38"/>
                      </a:lnTo>
                      <a:lnTo>
                        <a:pt x="336" y="32"/>
                      </a:lnTo>
                      <a:lnTo>
                        <a:pt x="327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7" y="15"/>
                      </a:lnTo>
                      <a:lnTo>
                        <a:pt x="287" y="11"/>
                      </a:lnTo>
                      <a:lnTo>
                        <a:pt x="265" y="6"/>
                      </a:lnTo>
                      <a:lnTo>
                        <a:pt x="242" y="3"/>
                      </a:lnTo>
                      <a:lnTo>
                        <a:pt x="218" y="0"/>
                      </a:lnTo>
                      <a:lnTo>
                        <a:pt x="192" y="0"/>
                      </a:lnTo>
                      <a:lnTo>
                        <a:pt x="175" y="0"/>
                      </a:lnTo>
                      <a:lnTo>
                        <a:pt x="158" y="2"/>
                      </a:lnTo>
                      <a:lnTo>
                        <a:pt x="141" y="5"/>
                      </a:lnTo>
                      <a:lnTo>
                        <a:pt x="126" y="9"/>
                      </a:lnTo>
                      <a:lnTo>
                        <a:pt x="111" y="14"/>
                      </a:lnTo>
                      <a:lnTo>
                        <a:pt x="96" y="20"/>
                      </a:lnTo>
                      <a:lnTo>
                        <a:pt x="84" y="27"/>
                      </a:lnTo>
                      <a:lnTo>
                        <a:pt x="72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2" y="67"/>
                      </a:lnTo>
                      <a:lnTo>
                        <a:pt x="35" y="79"/>
                      </a:lnTo>
                      <a:lnTo>
                        <a:pt x="29" y="93"/>
                      </a:lnTo>
                      <a:lnTo>
                        <a:pt x="25" y="107"/>
                      </a:lnTo>
                      <a:lnTo>
                        <a:pt x="23" y="122"/>
                      </a:lnTo>
                      <a:lnTo>
                        <a:pt x="22" y="139"/>
                      </a:lnTo>
                      <a:lnTo>
                        <a:pt x="22" y="153"/>
                      </a:lnTo>
                      <a:lnTo>
                        <a:pt x="24" y="166"/>
                      </a:lnTo>
                      <a:lnTo>
                        <a:pt x="27" y="179"/>
                      </a:lnTo>
                      <a:lnTo>
                        <a:pt x="31" y="191"/>
                      </a:lnTo>
                      <a:lnTo>
                        <a:pt x="35" y="202"/>
                      </a:lnTo>
                      <a:lnTo>
                        <a:pt x="41" y="211"/>
                      </a:lnTo>
                      <a:lnTo>
                        <a:pt x="48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6" y="242"/>
                      </a:lnTo>
                      <a:lnTo>
                        <a:pt x="87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6" y="260"/>
                      </a:lnTo>
                      <a:lnTo>
                        <a:pt x="140" y="262"/>
                      </a:lnTo>
                      <a:lnTo>
                        <a:pt x="156" y="264"/>
                      </a:lnTo>
                      <a:lnTo>
                        <a:pt x="229" y="270"/>
                      </a:lnTo>
                      <a:lnTo>
                        <a:pt x="243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2" y="284"/>
                      </a:lnTo>
                      <a:lnTo>
                        <a:pt x="276" y="287"/>
                      </a:lnTo>
                      <a:lnTo>
                        <a:pt x="279" y="291"/>
                      </a:lnTo>
                      <a:lnTo>
                        <a:pt x="282" y="295"/>
                      </a:lnTo>
                      <a:lnTo>
                        <a:pt x="284" y="299"/>
                      </a:lnTo>
                      <a:lnTo>
                        <a:pt x="286" y="303"/>
                      </a:lnTo>
                      <a:lnTo>
                        <a:pt x="288" y="313"/>
                      </a:lnTo>
                      <a:lnTo>
                        <a:pt x="289" y="324"/>
                      </a:lnTo>
                      <a:lnTo>
                        <a:pt x="289" y="331"/>
                      </a:lnTo>
                      <a:lnTo>
                        <a:pt x="287" y="339"/>
                      </a:lnTo>
                      <a:lnTo>
                        <a:pt x="285" y="346"/>
                      </a:lnTo>
                      <a:lnTo>
                        <a:pt x="282" y="352"/>
                      </a:lnTo>
                      <a:lnTo>
                        <a:pt x="278" y="358"/>
                      </a:lnTo>
                      <a:lnTo>
                        <a:pt x="273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6" y="378"/>
                      </a:lnTo>
                      <a:lnTo>
                        <a:pt x="237" y="380"/>
                      </a:lnTo>
                      <a:lnTo>
                        <a:pt x="229" y="383"/>
                      </a:lnTo>
                      <a:lnTo>
                        <a:pt x="211" y="386"/>
                      </a:lnTo>
                      <a:lnTo>
                        <a:pt x="190" y="387"/>
                      </a:lnTo>
                      <a:lnTo>
                        <a:pt x="173" y="387"/>
                      </a:lnTo>
                      <a:lnTo>
                        <a:pt x="156" y="385"/>
                      </a:lnTo>
                      <a:lnTo>
                        <a:pt x="138" y="382"/>
                      </a:lnTo>
                      <a:lnTo>
                        <a:pt x="122" y="377"/>
                      </a:lnTo>
                      <a:lnTo>
                        <a:pt x="113" y="374"/>
                      </a:lnTo>
                      <a:lnTo>
                        <a:pt x="105" y="371"/>
                      </a:lnTo>
                      <a:lnTo>
                        <a:pt x="96" y="367"/>
                      </a:lnTo>
                      <a:lnTo>
                        <a:pt x="89" y="362"/>
                      </a:lnTo>
                      <a:lnTo>
                        <a:pt x="81" y="358"/>
                      </a:lnTo>
                      <a:lnTo>
                        <a:pt x="74" y="352"/>
                      </a:lnTo>
                      <a:lnTo>
                        <a:pt x="66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0" y="417"/>
                      </a:lnTo>
                      <a:lnTo>
                        <a:pt x="30" y="425"/>
                      </a:lnTo>
                      <a:lnTo>
                        <a:pt x="41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5" y="448"/>
                      </a:lnTo>
                      <a:lnTo>
                        <a:pt x="87" y="452"/>
                      </a:lnTo>
                      <a:lnTo>
                        <a:pt x="98" y="455"/>
                      </a:lnTo>
                      <a:lnTo>
                        <a:pt x="111" y="458"/>
                      </a:lnTo>
                      <a:lnTo>
                        <a:pt x="124" y="460"/>
                      </a:lnTo>
                      <a:lnTo>
                        <a:pt x="136" y="462"/>
                      </a:lnTo>
                      <a:lnTo>
                        <a:pt x="163" y="464"/>
                      </a:lnTo>
                      <a:lnTo>
                        <a:pt x="190" y="465"/>
                      </a:lnTo>
                      <a:lnTo>
                        <a:pt x="210" y="464"/>
                      </a:lnTo>
                      <a:lnTo>
                        <a:pt x="229" y="462"/>
                      </a:lnTo>
                      <a:lnTo>
                        <a:pt x="247" y="460"/>
                      </a:lnTo>
                      <a:lnTo>
                        <a:pt x="266" y="456"/>
                      </a:lnTo>
                      <a:lnTo>
                        <a:pt x="282" y="451"/>
                      </a:lnTo>
                      <a:lnTo>
                        <a:pt x="297" y="444"/>
                      </a:lnTo>
                      <a:lnTo>
                        <a:pt x="312" y="437"/>
                      </a:lnTo>
                      <a:lnTo>
                        <a:pt x="325" y="428"/>
                      </a:lnTo>
                      <a:lnTo>
                        <a:pt x="337" y="418"/>
                      </a:lnTo>
                      <a:lnTo>
                        <a:pt x="347" y="408"/>
                      </a:lnTo>
                      <a:lnTo>
                        <a:pt x="357" y="396"/>
                      </a:lnTo>
                      <a:lnTo>
                        <a:pt x="365" y="384"/>
                      </a:lnTo>
                      <a:lnTo>
                        <a:pt x="371" y="369"/>
                      </a:lnTo>
                      <a:lnTo>
                        <a:pt x="375" y="354"/>
                      </a:lnTo>
                      <a:lnTo>
                        <a:pt x="378" y="338"/>
                      </a:lnTo>
                      <a:lnTo>
                        <a:pt x="379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49" name="Rectangle 755"/>
                <p:cNvSpPr>
                  <a:spLocks noChangeAspect="1" noChangeArrowheads="1"/>
                </p:cNvSpPr>
                <p:nvPr/>
              </p:nvSpPr>
              <p:spPr bwMode="auto">
                <a:xfrm>
                  <a:off x="2292" y="1399"/>
                  <a:ext cx="65" cy="21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0" name="Freeform 756"/>
                <p:cNvSpPr>
                  <a:spLocks noChangeAspect="1"/>
                </p:cNvSpPr>
                <p:nvPr/>
              </p:nvSpPr>
              <p:spPr bwMode="auto">
                <a:xfrm>
                  <a:off x="2391" y="1312"/>
                  <a:ext cx="114" cy="161"/>
                </a:xfrm>
                <a:custGeom>
                  <a:avLst/>
                  <a:gdLst/>
                  <a:ahLst/>
                  <a:cxnLst>
                    <a:cxn ang="0">
                      <a:pos x="458" y="0"/>
                    </a:cxn>
                    <a:cxn ang="0">
                      <a:pos x="361" y="419"/>
                    </a:cxn>
                    <a:cxn ang="0">
                      <a:pos x="358" y="449"/>
                    </a:cxn>
                    <a:cxn ang="0">
                      <a:pos x="351" y="476"/>
                    </a:cxn>
                    <a:cxn ang="0">
                      <a:pos x="340" y="500"/>
                    </a:cxn>
                    <a:cxn ang="0">
                      <a:pos x="324" y="520"/>
                    </a:cxn>
                    <a:cxn ang="0">
                      <a:pos x="305" y="536"/>
                    </a:cxn>
                    <a:cxn ang="0">
                      <a:pos x="282" y="547"/>
                    </a:cxn>
                    <a:cxn ang="0">
                      <a:pos x="257" y="554"/>
                    </a:cxn>
                    <a:cxn ang="0">
                      <a:pos x="228" y="556"/>
                    </a:cxn>
                    <a:cxn ang="0">
                      <a:pos x="200" y="554"/>
                    </a:cxn>
                    <a:cxn ang="0">
                      <a:pos x="174" y="547"/>
                    </a:cxn>
                    <a:cxn ang="0">
                      <a:pos x="152" y="536"/>
                    </a:cxn>
                    <a:cxn ang="0">
                      <a:pos x="132" y="520"/>
                    </a:cxn>
                    <a:cxn ang="0">
                      <a:pos x="117" y="500"/>
                    </a:cxn>
                    <a:cxn ang="0">
                      <a:pos x="106" y="476"/>
                    </a:cxn>
                    <a:cxn ang="0">
                      <a:pos x="99" y="449"/>
                    </a:cxn>
                    <a:cxn ang="0">
                      <a:pos x="97" y="419"/>
                    </a:cxn>
                    <a:cxn ang="0">
                      <a:pos x="0" y="0"/>
                    </a:cxn>
                    <a:cxn ang="0">
                      <a:pos x="0" y="436"/>
                    </a:cxn>
                    <a:cxn ang="0">
                      <a:pos x="2" y="459"/>
                    </a:cxn>
                    <a:cxn ang="0">
                      <a:pos x="7" y="482"/>
                    </a:cxn>
                    <a:cxn ang="0">
                      <a:pos x="13" y="503"/>
                    </a:cxn>
                    <a:cxn ang="0">
                      <a:pos x="21" y="523"/>
                    </a:cxn>
                    <a:cxn ang="0">
                      <a:pos x="31" y="542"/>
                    </a:cxn>
                    <a:cxn ang="0">
                      <a:pos x="44" y="559"/>
                    </a:cxn>
                    <a:cxn ang="0">
                      <a:pos x="58" y="576"/>
                    </a:cxn>
                    <a:cxn ang="0">
                      <a:pos x="73" y="590"/>
                    </a:cxn>
                    <a:cxn ang="0">
                      <a:pos x="90" y="603"/>
                    </a:cxn>
                    <a:cxn ang="0">
                      <a:pos x="108" y="615"/>
                    </a:cxn>
                    <a:cxn ang="0">
                      <a:pos x="127" y="624"/>
                    </a:cxn>
                    <a:cxn ang="0">
                      <a:pos x="148" y="632"/>
                    </a:cxn>
                    <a:cxn ang="0">
                      <a:pos x="170" y="637"/>
                    </a:cxn>
                    <a:cxn ang="0">
                      <a:pos x="193" y="641"/>
                    </a:cxn>
                    <a:cxn ang="0">
                      <a:pos x="216" y="643"/>
                    </a:cxn>
                    <a:cxn ang="0">
                      <a:pos x="241" y="643"/>
                    </a:cxn>
                    <a:cxn ang="0">
                      <a:pos x="264" y="641"/>
                    </a:cxn>
                    <a:cxn ang="0">
                      <a:pos x="287" y="637"/>
                    </a:cxn>
                    <a:cxn ang="0">
                      <a:pos x="308" y="632"/>
                    </a:cxn>
                    <a:cxn ang="0">
                      <a:pos x="329" y="624"/>
                    </a:cxn>
                    <a:cxn ang="0">
                      <a:pos x="349" y="615"/>
                    </a:cxn>
                    <a:cxn ang="0">
                      <a:pos x="367" y="603"/>
                    </a:cxn>
                    <a:cxn ang="0">
                      <a:pos x="383" y="590"/>
                    </a:cxn>
                    <a:cxn ang="0">
                      <a:pos x="399" y="576"/>
                    </a:cxn>
                    <a:cxn ang="0">
                      <a:pos x="413" y="559"/>
                    </a:cxn>
                    <a:cxn ang="0">
                      <a:pos x="425" y="542"/>
                    </a:cxn>
                    <a:cxn ang="0">
                      <a:pos x="436" y="523"/>
                    </a:cxn>
                    <a:cxn ang="0">
                      <a:pos x="444" y="503"/>
                    </a:cxn>
                    <a:cxn ang="0">
                      <a:pos x="451" y="482"/>
                    </a:cxn>
                    <a:cxn ang="0">
                      <a:pos x="455" y="459"/>
                    </a:cxn>
                    <a:cxn ang="0">
                      <a:pos x="457" y="436"/>
                    </a:cxn>
                  </a:cxnLst>
                  <a:rect l="0" t="0" r="r" b="b"/>
                  <a:pathLst>
                    <a:path w="458" h="644">
                      <a:moveTo>
                        <a:pt x="458" y="424"/>
                      </a:moveTo>
                      <a:lnTo>
                        <a:pt x="458" y="0"/>
                      </a:lnTo>
                      <a:lnTo>
                        <a:pt x="361" y="0"/>
                      </a:lnTo>
                      <a:lnTo>
                        <a:pt x="361" y="419"/>
                      </a:lnTo>
                      <a:lnTo>
                        <a:pt x="360" y="434"/>
                      </a:lnTo>
                      <a:lnTo>
                        <a:pt x="358" y="449"/>
                      </a:lnTo>
                      <a:lnTo>
                        <a:pt x="355" y="464"/>
                      </a:lnTo>
                      <a:lnTo>
                        <a:pt x="351" y="476"/>
                      </a:lnTo>
                      <a:lnTo>
                        <a:pt x="346" y="488"/>
                      </a:lnTo>
                      <a:lnTo>
                        <a:pt x="340" y="500"/>
                      </a:lnTo>
                      <a:lnTo>
                        <a:pt x="332" y="510"/>
                      </a:lnTo>
                      <a:lnTo>
                        <a:pt x="324" y="520"/>
                      </a:lnTo>
                      <a:lnTo>
                        <a:pt x="315" y="528"/>
                      </a:lnTo>
                      <a:lnTo>
                        <a:pt x="305" y="536"/>
                      </a:lnTo>
                      <a:lnTo>
                        <a:pt x="294" y="542"/>
                      </a:lnTo>
                      <a:lnTo>
                        <a:pt x="282" y="547"/>
                      </a:lnTo>
                      <a:lnTo>
                        <a:pt x="270" y="551"/>
                      </a:lnTo>
                      <a:lnTo>
                        <a:pt x="257" y="554"/>
                      </a:lnTo>
                      <a:lnTo>
                        <a:pt x="243" y="556"/>
                      </a:lnTo>
                      <a:lnTo>
                        <a:pt x="228" y="556"/>
                      </a:lnTo>
                      <a:lnTo>
                        <a:pt x="213" y="556"/>
                      </a:lnTo>
                      <a:lnTo>
                        <a:pt x="200" y="554"/>
                      </a:lnTo>
                      <a:lnTo>
                        <a:pt x="187" y="551"/>
                      </a:lnTo>
                      <a:lnTo>
                        <a:pt x="174" y="547"/>
                      </a:lnTo>
                      <a:lnTo>
                        <a:pt x="162" y="542"/>
                      </a:lnTo>
                      <a:lnTo>
                        <a:pt x="152" y="536"/>
                      </a:lnTo>
                      <a:lnTo>
                        <a:pt x="142" y="528"/>
                      </a:lnTo>
                      <a:lnTo>
                        <a:pt x="132" y="520"/>
                      </a:lnTo>
                      <a:lnTo>
                        <a:pt x="124" y="510"/>
                      </a:lnTo>
                      <a:lnTo>
                        <a:pt x="117" y="500"/>
                      </a:lnTo>
                      <a:lnTo>
                        <a:pt x="111" y="488"/>
                      </a:lnTo>
                      <a:lnTo>
                        <a:pt x="106" y="476"/>
                      </a:lnTo>
                      <a:lnTo>
                        <a:pt x="102" y="464"/>
                      </a:lnTo>
                      <a:lnTo>
                        <a:pt x="99" y="449"/>
                      </a:lnTo>
                      <a:lnTo>
                        <a:pt x="97" y="434"/>
                      </a:lnTo>
                      <a:lnTo>
                        <a:pt x="97" y="419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424"/>
                      </a:lnTo>
                      <a:lnTo>
                        <a:pt x="0" y="436"/>
                      </a:lnTo>
                      <a:lnTo>
                        <a:pt x="1" y="447"/>
                      </a:lnTo>
                      <a:lnTo>
                        <a:pt x="2" y="459"/>
                      </a:lnTo>
                      <a:lnTo>
                        <a:pt x="4" y="471"/>
                      </a:lnTo>
                      <a:lnTo>
                        <a:pt x="7" y="482"/>
                      </a:lnTo>
                      <a:lnTo>
                        <a:pt x="10" y="492"/>
                      </a:lnTo>
                      <a:lnTo>
                        <a:pt x="13" y="503"/>
                      </a:lnTo>
                      <a:lnTo>
                        <a:pt x="17" y="514"/>
                      </a:lnTo>
                      <a:lnTo>
                        <a:pt x="21" y="523"/>
                      </a:lnTo>
                      <a:lnTo>
                        <a:pt x="26" y="533"/>
                      </a:lnTo>
                      <a:lnTo>
                        <a:pt x="31" y="542"/>
                      </a:lnTo>
                      <a:lnTo>
                        <a:pt x="38" y="551"/>
                      </a:lnTo>
                      <a:lnTo>
                        <a:pt x="44" y="559"/>
                      </a:lnTo>
                      <a:lnTo>
                        <a:pt x="51" y="568"/>
                      </a:lnTo>
                      <a:lnTo>
                        <a:pt x="58" y="576"/>
                      </a:lnTo>
                      <a:lnTo>
                        <a:pt x="65" y="583"/>
                      </a:lnTo>
                      <a:lnTo>
                        <a:pt x="73" y="590"/>
                      </a:lnTo>
                      <a:lnTo>
                        <a:pt x="81" y="596"/>
                      </a:lnTo>
                      <a:lnTo>
                        <a:pt x="90" y="603"/>
                      </a:lnTo>
                      <a:lnTo>
                        <a:pt x="99" y="608"/>
                      </a:lnTo>
                      <a:lnTo>
                        <a:pt x="108" y="615"/>
                      </a:lnTo>
                      <a:lnTo>
                        <a:pt x="117" y="620"/>
                      </a:lnTo>
                      <a:lnTo>
                        <a:pt x="127" y="624"/>
                      </a:lnTo>
                      <a:lnTo>
                        <a:pt x="138" y="628"/>
                      </a:lnTo>
                      <a:lnTo>
                        <a:pt x="148" y="632"/>
                      </a:lnTo>
                      <a:lnTo>
                        <a:pt x="159" y="635"/>
                      </a:lnTo>
                      <a:lnTo>
                        <a:pt x="170" y="637"/>
                      </a:lnTo>
                      <a:lnTo>
                        <a:pt x="181" y="640"/>
                      </a:lnTo>
                      <a:lnTo>
                        <a:pt x="193" y="641"/>
                      </a:lnTo>
                      <a:lnTo>
                        <a:pt x="204" y="643"/>
                      </a:lnTo>
                      <a:lnTo>
                        <a:pt x="216" y="643"/>
                      </a:lnTo>
                      <a:lnTo>
                        <a:pt x="228" y="644"/>
                      </a:lnTo>
                      <a:lnTo>
                        <a:pt x="241" y="643"/>
                      </a:lnTo>
                      <a:lnTo>
                        <a:pt x="252" y="643"/>
                      </a:lnTo>
                      <a:lnTo>
                        <a:pt x="264" y="641"/>
                      </a:lnTo>
                      <a:lnTo>
                        <a:pt x="275" y="640"/>
                      </a:lnTo>
                      <a:lnTo>
                        <a:pt x="287" y="637"/>
                      </a:lnTo>
                      <a:lnTo>
                        <a:pt x="298" y="635"/>
                      </a:lnTo>
                      <a:lnTo>
                        <a:pt x="308" y="632"/>
                      </a:lnTo>
                      <a:lnTo>
                        <a:pt x="319" y="628"/>
                      </a:lnTo>
                      <a:lnTo>
                        <a:pt x="329" y="624"/>
                      </a:lnTo>
                      <a:lnTo>
                        <a:pt x="339" y="620"/>
                      </a:lnTo>
                      <a:lnTo>
                        <a:pt x="349" y="615"/>
                      </a:lnTo>
                      <a:lnTo>
                        <a:pt x="358" y="608"/>
                      </a:lnTo>
                      <a:lnTo>
                        <a:pt x="367" y="603"/>
                      </a:lnTo>
                      <a:lnTo>
                        <a:pt x="375" y="596"/>
                      </a:lnTo>
                      <a:lnTo>
                        <a:pt x="383" y="590"/>
                      </a:lnTo>
                      <a:lnTo>
                        <a:pt x="392" y="583"/>
                      </a:lnTo>
                      <a:lnTo>
                        <a:pt x="399" y="576"/>
                      </a:lnTo>
                      <a:lnTo>
                        <a:pt x="406" y="568"/>
                      </a:lnTo>
                      <a:lnTo>
                        <a:pt x="413" y="559"/>
                      </a:lnTo>
                      <a:lnTo>
                        <a:pt x="419" y="551"/>
                      </a:lnTo>
                      <a:lnTo>
                        <a:pt x="425" y="542"/>
                      </a:lnTo>
                      <a:lnTo>
                        <a:pt x="430" y="533"/>
                      </a:lnTo>
                      <a:lnTo>
                        <a:pt x="436" y="523"/>
                      </a:lnTo>
                      <a:lnTo>
                        <a:pt x="440" y="514"/>
                      </a:lnTo>
                      <a:lnTo>
                        <a:pt x="444" y="503"/>
                      </a:lnTo>
                      <a:lnTo>
                        <a:pt x="448" y="492"/>
                      </a:lnTo>
                      <a:lnTo>
                        <a:pt x="451" y="482"/>
                      </a:lnTo>
                      <a:lnTo>
                        <a:pt x="453" y="471"/>
                      </a:lnTo>
                      <a:lnTo>
                        <a:pt x="455" y="459"/>
                      </a:lnTo>
                      <a:lnTo>
                        <a:pt x="456" y="447"/>
                      </a:lnTo>
                      <a:lnTo>
                        <a:pt x="457" y="436"/>
                      </a:lnTo>
                      <a:lnTo>
                        <a:pt x="458" y="42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1" name="Freeform 757"/>
                <p:cNvSpPr>
                  <a:spLocks noChangeAspect="1"/>
                </p:cNvSpPr>
                <p:nvPr/>
              </p:nvSpPr>
              <p:spPr bwMode="auto">
                <a:xfrm>
                  <a:off x="2542" y="1356"/>
                  <a:ext cx="92" cy="115"/>
                </a:xfrm>
                <a:custGeom>
                  <a:avLst/>
                  <a:gdLst/>
                  <a:ahLst/>
                  <a:cxnLst>
                    <a:cxn ang="0">
                      <a:pos x="368" y="169"/>
                    </a:cxn>
                    <a:cxn ang="0">
                      <a:pos x="365" y="133"/>
                    </a:cxn>
                    <a:cxn ang="0">
                      <a:pos x="358" y="99"/>
                    </a:cxn>
                    <a:cxn ang="0">
                      <a:pos x="344" y="68"/>
                    </a:cxn>
                    <a:cxn ang="0">
                      <a:pos x="333" y="54"/>
                    </a:cxn>
                    <a:cxn ang="0">
                      <a:pos x="322" y="41"/>
                    </a:cxn>
                    <a:cxn ang="0">
                      <a:pos x="300" y="23"/>
                    </a:cxn>
                    <a:cxn ang="0">
                      <a:pos x="273" y="10"/>
                    </a:cxn>
                    <a:cxn ang="0">
                      <a:pos x="244" y="3"/>
                    </a:cxn>
                    <a:cxn ang="0">
                      <a:pos x="210" y="0"/>
                    </a:cxn>
                    <a:cxn ang="0">
                      <a:pos x="176" y="3"/>
                    </a:cxn>
                    <a:cxn ang="0">
                      <a:pos x="144" y="12"/>
                    </a:cxn>
                    <a:cxn ang="0">
                      <a:pos x="115" y="28"/>
                    </a:cxn>
                    <a:cxn ang="0">
                      <a:pos x="89" y="51"/>
                    </a:cxn>
                    <a:cxn ang="0">
                      <a:pos x="0" y="5"/>
                    </a:cxn>
                    <a:cxn ang="0">
                      <a:pos x="91" y="459"/>
                    </a:cxn>
                    <a:cxn ang="0">
                      <a:pos x="92" y="170"/>
                    </a:cxn>
                    <a:cxn ang="0">
                      <a:pos x="95" y="147"/>
                    </a:cxn>
                    <a:cxn ang="0">
                      <a:pos x="102" y="128"/>
                    </a:cxn>
                    <a:cxn ang="0">
                      <a:pos x="112" y="112"/>
                    </a:cxn>
                    <a:cxn ang="0">
                      <a:pos x="125" y="100"/>
                    </a:cxn>
                    <a:cxn ang="0">
                      <a:pos x="141" y="91"/>
                    </a:cxn>
                    <a:cxn ang="0">
                      <a:pos x="157" y="85"/>
                    </a:cxn>
                    <a:cxn ang="0">
                      <a:pos x="175" y="81"/>
                    </a:cxn>
                    <a:cxn ang="0">
                      <a:pos x="195" y="81"/>
                    </a:cxn>
                    <a:cxn ang="0">
                      <a:pos x="212" y="85"/>
                    </a:cxn>
                    <a:cxn ang="0">
                      <a:pos x="228" y="91"/>
                    </a:cxn>
                    <a:cxn ang="0">
                      <a:pos x="244" y="100"/>
                    </a:cxn>
                    <a:cxn ang="0">
                      <a:pos x="256" y="112"/>
                    </a:cxn>
                    <a:cxn ang="0">
                      <a:pos x="265" y="127"/>
                    </a:cxn>
                    <a:cxn ang="0">
                      <a:pos x="272" y="147"/>
                    </a:cxn>
                    <a:cxn ang="0">
                      <a:pos x="275" y="169"/>
                    </a:cxn>
                    <a:cxn ang="0">
                      <a:pos x="276" y="459"/>
                    </a:cxn>
                  </a:cxnLst>
                  <a:rect l="0" t="0" r="r" b="b"/>
                  <a:pathLst>
                    <a:path w="368" h="459">
                      <a:moveTo>
                        <a:pt x="368" y="459"/>
                      </a:moveTo>
                      <a:lnTo>
                        <a:pt x="368" y="169"/>
                      </a:lnTo>
                      <a:lnTo>
                        <a:pt x="367" y="150"/>
                      </a:lnTo>
                      <a:lnTo>
                        <a:pt x="365" y="133"/>
                      </a:lnTo>
                      <a:lnTo>
                        <a:pt x="362" y="115"/>
                      </a:lnTo>
                      <a:lnTo>
                        <a:pt x="358" y="99"/>
                      </a:lnTo>
                      <a:lnTo>
                        <a:pt x="352" y="82"/>
                      </a:lnTo>
                      <a:lnTo>
                        <a:pt x="344" y="68"/>
                      </a:lnTo>
                      <a:lnTo>
                        <a:pt x="340" y="61"/>
                      </a:lnTo>
                      <a:lnTo>
                        <a:pt x="333" y="54"/>
                      </a:lnTo>
                      <a:lnTo>
                        <a:pt x="328" y="48"/>
                      </a:lnTo>
                      <a:lnTo>
                        <a:pt x="322" y="41"/>
                      </a:lnTo>
                      <a:lnTo>
                        <a:pt x="311" y="31"/>
                      </a:lnTo>
                      <a:lnTo>
                        <a:pt x="300" y="23"/>
                      </a:lnTo>
                      <a:lnTo>
                        <a:pt x="287" y="16"/>
                      </a:lnTo>
                      <a:lnTo>
                        <a:pt x="273" y="10"/>
                      </a:lnTo>
                      <a:lnTo>
                        <a:pt x="259" y="6"/>
                      </a:lnTo>
                      <a:lnTo>
                        <a:pt x="244" y="3"/>
                      </a:lnTo>
                      <a:lnTo>
                        <a:pt x="227" y="1"/>
                      </a:lnTo>
                      <a:lnTo>
                        <a:pt x="210" y="0"/>
                      </a:lnTo>
                      <a:lnTo>
                        <a:pt x="193" y="1"/>
                      </a:lnTo>
                      <a:lnTo>
                        <a:pt x="176" y="3"/>
                      </a:lnTo>
                      <a:lnTo>
                        <a:pt x="160" y="7"/>
                      </a:lnTo>
                      <a:lnTo>
                        <a:pt x="144" y="12"/>
                      </a:lnTo>
                      <a:lnTo>
                        <a:pt x="129" y="19"/>
                      </a:lnTo>
                      <a:lnTo>
                        <a:pt x="115" y="28"/>
                      </a:lnTo>
                      <a:lnTo>
                        <a:pt x="102" y="39"/>
                      </a:lnTo>
                      <a:lnTo>
                        <a:pt x="89" y="51"/>
                      </a:lnTo>
                      <a:lnTo>
                        <a:pt x="89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1" y="459"/>
                      </a:lnTo>
                      <a:lnTo>
                        <a:pt x="91" y="183"/>
                      </a:lnTo>
                      <a:lnTo>
                        <a:pt x="92" y="170"/>
                      </a:lnTo>
                      <a:lnTo>
                        <a:pt x="93" y="158"/>
                      </a:lnTo>
                      <a:lnTo>
                        <a:pt x="95" y="147"/>
                      </a:lnTo>
                      <a:lnTo>
                        <a:pt x="99" y="138"/>
                      </a:lnTo>
                      <a:lnTo>
                        <a:pt x="102" y="128"/>
                      </a:lnTo>
                      <a:lnTo>
                        <a:pt x="107" y="119"/>
                      </a:lnTo>
                      <a:lnTo>
                        <a:pt x="112" y="112"/>
                      </a:lnTo>
                      <a:lnTo>
                        <a:pt x="119" y="106"/>
                      </a:lnTo>
                      <a:lnTo>
                        <a:pt x="125" y="100"/>
                      </a:lnTo>
                      <a:lnTo>
                        <a:pt x="132" y="95"/>
                      </a:lnTo>
                      <a:lnTo>
                        <a:pt x="141" y="91"/>
                      </a:lnTo>
                      <a:lnTo>
                        <a:pt x="149" y="88"/>
                      </a:lnTo>
                      <a:lnTo>
                        <a:pt x="157" y="85"/>
                      </a:lnTo>
                      <a:lnTo>
                        <a:pt x="166" y="82"/>
                      </a:lnTo>
                      <a:lnTo>
                        <a:pt x="175" y="81"/>
                      </a:lnTo>
                      <a:lnTo>
                        <a:pt x="185" y="81"/>
                      </a:lnTo>
                      <a:lnTo>
                        <a:pt x="195" y="81"/>
                      </a:lnTo>
                      <a:lnTo>
                        <a:pt x="204" y="82"/>
                      </a:lnTo>
                      <a:lnTo>
                        <a:pt x="212" y="85"/>
                      </a:lnTo>
                      <a:lnTo>
                        <a:pt x="220" y="87"/>
                      </a:lnTo>
                      <a:lnTo>
                        <a:pt x="228" y="91"/>
                      </a:lnTo>
                      <a:lnTo>
                        <a:pt x="237" y="95"/>
                      </a:lnTo>
                      <a:lnTo>
                        <a:pt x="244" y="100"/>
                      </a:lnTo>
                      <a:lnTo>
                        <a:pt x="250" y="105"/>
                      </a:lnTo>
                      <a:lnTo>
                        <a:pt x="256" y="112"/>
                      </a:lnTo>
                      <a:lnTo>
                        <a:pt x="261" y="119"/>
                      </a:lnTo>
                      <a:lnTo>
                        <a:pt x="265" y="127"/>
                      </a:lnTo>
                      <a:lnTo>
                        <a:pt x="269" y="137"/>
                      </a:lnTo>
                      <a:lnTo>
                        <a:pt x="272" y="147"/>
                      </a:lnTo>
                      <a:lnTo>
                        <a:pt x="274" y="158"/>
                      </a:lnTo>
                      <a:lnTo>
                        <a:pt x="275" y="169"/>
                      </a:lnTo>
                      <a:lnTo>
                        <a:pt x="276" y="183"/>
                      </a:lnTo>
                      <a:lnTo>
                        <a:pt x="276" y="459"/>
                      </a:lnTo>
                      <a:lnTo>
                        <a:pt x="368" y="459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2" name="Freeform 758"/>
                <p:cNvSpPr>
                  <a:spLocks noChangeAspect="1" noEditPoints="1"/>
                </p:cNvSpPr>
                <p:nvPr/>
              </p:nvSpPr>
              <p:spPr bwMode="auto">
                <a:xfrm>
                  <a:off x="2668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3" name="Freeform 759"/>
                <p:cNvSpPr>
                  <a:spLocks noChangeAspect="1"/>
                </p:cNvSpPr>
                <p:nvPr/>
              </p:nvSpPr>
              <p:spPr bwMode="auto">
                <a:xfrm>
                  <a:off x="2712" y="1358"/>
                  <a:ext cx="102" cy="113"/>
                </a:xfrm>
                <a:custGeom>
                  <a:avLst/>
                  <a:gdLst/>
                  <a:ahLst/>
                  <a:cxnLst>
                    <a:cxn ang="0">
                      <a:pos x="408" y="0"/>
                    </a:cxn>
                    <a:cxn ang="0">
                      <a:pos x="312" y="0"/>
                    </a:cxn>
                    <a:cxn ang="0">
                      <a:pos x="204" y="320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167" y="454"/>
                    </a:cxn>
                    <a:cxn ang="0">
                      <a:pos x="241" y="454"/>
                    </a:cxn>
                    <a:cxn ang="0">
                      <a:pos x="408" y="0"/>
                    </a:cxn>
                  </a:cxnLst>
                  <a:rect l="0" t="0" r="r" b="b"/>
                  <a:pathLst>
                    <a:path w="408" h="454">
                      <a:moveTo>
                        <a:pt x="408" y="0"/>
                      </a:moveTo>
                      <a:lnTo>
                        <a:pt x="312" y="0"/>
                      </a:lnTo>
                      <a:lnTo>
                        <a:pt x="204" y="320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167" y="454"/>
                      </a:lnTo>
                      <a:lnTo>
                        <a:pt x="241" y="454"/>
                      </a:lnTo>
                      <a:lnTo>
                        <a:pt x="408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4" name="Freeform 760"/>
                <p:cNvSpPr>
                  <a:spLocks noChangeAspect="1" noEditPoints="1"/>
                </p:cNvSpPr>
                <p:nvPr/>
              </p:nvSpPr>
              <p:spPr bwMode="auto">
                <a:xfrm>
                  <a:off x="2825" y="1356"/>
                  <a:ext cx="97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3" y="129"/>
                    </a:cxn>
                    <a:cxn ang="0">
                      <a:pos x="346" y="75"/>
                    </a:cxn>
                    <a:cxn ang="0">
                      <a:pos x="322" y="47"/>
                    </a:cxn>
                    <a:cxn ang="0">
                      <a:pos x="299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6" y="1"/>
                    </a:cxn>
                    <a:cxn ang="0">
                      <a:pos x="172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60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0" y="248"/>
                    </a:cxn>
                    <a:cxn ang="0">
                      <a:pos x="4" y="292"/>
                    </a:cxn>
                    <a:cxn ang="0">
                      <a:pos x="13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6" y="446"/>
                    </a:cxn>
                    <a:cxn ang="0">
                      <a:pos x="143" y="458"/>
                    </a:cxn>
                    <a:cxn ang="0">
                      <a:pos x="204" y="465"/>
                    </a:cxn>
                    <a:cxn ang="0">
                      <a:pos x="246" y="462"/>
                    </a:cxn>
                    <a:cxn ang="0">
                      <a:pos x="281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7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7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2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5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3" y="80"/>
                    </a:cxn>
                    <a:cxn ang="0">
                      <a:pos x="243" y="89"/>
                    </a:cxn>
                    <a:cxn ang="0">
                      <a:pos x="269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2" y="172"/>
                      </a:lnTo>
                      <a:lnTo>
                        <a:pt x="378" y="150"/>
                      </a:lnTo>
                      <a:lnTo>
                        <a:pt x="373" y="129"/>
                      </a:lnTo>
                      <a:lnTo>
                        <a:pt x="366" y="110"/>
                      </a:lnTo>
                      <a:lnTo>
                        <a:pt x="356" y="93"/>
                      </a:lnTo>
                      <a:lnTo>
                        <a:pt x="346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299" y="29"/>
                      </a:lnTo>
                      <a:lnTo>
                        <a:pt x="292" y="24"/>
                      </a:lnTo>
                      <a:lnTo>
                        <a:pt x="283" y="20"/>
                      </a:lnTo>
                      <a:lnTo>
                        <a:pt x="275" y="16"/>
                      </a:lnTo>
                      <a:lnTo>
                        <a:pt x="266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6" y="4"/>
                      </a:lnTo>
                      <a:lnTo>
                        <a:pt x="226" y="2"/>
                      </a:lnTo>
                      <a:lnTo>
                        <a:pt x="216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2" y="1"/>
                      </a:lnTo>
                      <a:lnTo>
                        <a:pt x="151" y="4"/>
                      </a:lnTo>
                      <a:lnTo>
                        <a:pt x="141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4" y="15"/>
                      </a:lnTo>
                      <a:lnTo>
                        <a:pt x="105" y="19"/>
                      </a:lnTo>
                      <a:lnTo>
                        <a:pt x="96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7" y="47"/>
                      </a:lnTo>
                      <a:lnTo>
                        <a:pt x="60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5" y="134"/>
                      </a:lnTo>
                      <a:lnTo>
                        <a:pt x="9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0" y="248"/>
                      </a:lnTo>
                      <a:lnTo>
                        <a:pt x="1" y="263"/>
                      </a:lnTo>
                      <a:lnTo>
                        <a:pt x="2" y="277"/>
                      </a:lnTo>
                      <a:lnTo>
                        <a:pt x="4" y="292"/>
                      </a:lnTo>
                      <a:lnTo>
                        <a:pt x="6" y="305"/>
                      </a:lnTo>
                      <a:lnTo>
                        <a:pt x="10" y="317"/>
                      </a:lnTo>
                      <a:lnTo>
                        <a:pt x="13" y="329"/>
                      </a:lnTo>
                      <a:lnTo>
                        <a:pt x="17" y="341"/>
                      </a:lnTo>
                      <a:lnTo>
                        <a:pt x="21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6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6" y="446"/>
                      </a:lnTo>
                      <a:lnTo>
                        <a:pt x="116" y="450"/>
                      </a:lnTo>
                      <a:lnTo>
                        <a:pt x="125" y="453"/>
                      </a:lnTo>
                      <a:lnTo>
                        <a:pt x="143" y="458"/>
                      </a:lnTo>
                      <a:lnTo>
                        <a:pt x="164" y="462"/>
                      </a:lnTo>
                      <a:lnTo>
                        <a:pt x="184" y="464"/>
                      </a:lnTo>
                      <a:lnTo>
                        <a:pt x="204" y="465"/>
                      </a:lnTo>
                      <a:lnTo>
                        <a:pt x="220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1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2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7" y="340"/>
                      </a:lnTo>
                      <a:lnTo>
                        <a:pt x="304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9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0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6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1" y="352"/>
                      </a:lnTo>
                      <a:lnTo>
                        <a:pt x="114" y="343"/>
                      </a:lnTo>
                      <a:lnTo>
                        <a:pt x="107" y="334"/>
                      </a:lnTo>
                      <a:lnTo>
                        <a:pt x="102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1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2" y="168"/>
                      </a:lnTo>
                      <a:lnTo>
                        <a:pt x="93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7" y="110"/>
                      </a:lnTo>
                      <a:lnTo>
                        <a:pt x="126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5" y="82"/>
                      </a:lnTo>
                      <a:lnTo>
                        <a:pt x="163" y="80"/>
                      </a:lnTo>
                      <a:lnTo>
                        <a:pt x="170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3" y="80"/>
                      </a:lnTo>
                      <a:lnTo>
                        <a:pt x="230" y="82"/>
                      </a:lnTo>
                      <a:lnTo>
                        <a:pt x="236" y="85"/>
                      </a:lnTo>
                      <a:lnTo>
                        <a:pt x="243" y="89"/>
                      </a:lnTo>
                      <a:lnTo>
                        <a:pt x="248" y="92"/>
                      </a:lnTo>
                      <a:lnTo>
                        <a:pt x="260" y="100"/>
                      </a:lnTo>
                      <a:lnTo>
                        <a:pt x="269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5" name="Freeform 761"/>
                <p:cNvSpPr>
                  <a:spLocks noChangeAspect="1"/>
                </p:cNvSpPr>
                <p:nvPr/>
              </p:nvSpPr>
              <p:spPr bwMode="auto">
                <a:xfrm>
                  <a:off x="2952" y="1356"/>
                  <a:ext cx="80" cy="115"/>
                </a:xfrm>
                <a:custGeom>
                  <a:avLst/>
                  <a:gdLst/>
                  <a:ahLst/>
                  <a:cxnLst>
                    <a:cxn ang="0">
                      <a:pos x="320" y="43"/>
                    </a:cxn>
                    <a:cxn ang="0">
                      <a:pos x="308" y="31"/>
                    </a:cxn>
                    <a:cxn ang="0">
                      <a:pos x="295" y="22"/>
                    </a:cxn>
                    <a:cxn ang="0">
                      <a:pos x="283" y="15"/>
                    </a:cxn>
                    <a:cxn ang="0">
                      <a:pos x="270" y="9"/>
                    </a:cxn>
                    <a:cxn ang="0">
                      <a:pos x="256" y="5"/>
                    </a:cxn>
                    <a:cxn ang="0">
                      <a:pos x="242" y="2"/>
                    </a:cxn>
                    <a:cxn ang="0">
                      <a:pos x="227" y="0"/>
                    </a:cxn>
                    <a:cxn ang="0">
                      <a:pos x="212" y="0"/>
                    </a:cxn>
                    <a:cxn ang="0">
                      <a:pos x="192" y="1"/>
                    </a:cxn>
                    <a:cxn ang="0">
                      <a:pos x="174" y="4"/>
                    </a:cxn>
                    <a:cxn ang="0">
                      <a:pos x="157" y="8"/>
                    </a:cxn>
                    <a:cxn ang="0">
                      <a:pos x="140" y="15"/>
                    </a:cxn>
                    <a:cxn ang="0">
                      <a:pos x="125" y="23"/>
                    </a:cxn>
                    <a:cxn ang="0">
                      <a:pos x="112" y="32"/>
                    </a:cxn>
                    <a:cxn ang="0">
                      <a:pos x="105" y="38"/>
                    </a:cxn>
                    <a:cxn ang="0">
                      <a:pos x="100" y="43"/>
                    </a:cxn>
                    <a:cxn ang="0">
                      <a:pos x="95" y="49"/>
                    </a:cxn>
                    <a:cxn ang="0">
                      <a:pos x="90" y="54"/>
                    </a:cxn>
                    <a:cxn ang="0">
                      <a:pos x="90" y="5"/>
                    </a:cxn>
                    <a:cxn ang="0">
                      <a:pos x="0" y="5"/>
                    </a:cxn>
                    <a:cxn ang="0">
                      <a:pos x="0" y="459"/>
                    </a:cxn>
                    <a:cxn ang="0">
                      <a:pos x="92" y="459"/>
                    </a:cxn>
                    <a:cxn ang="0">
                      <a:pos x="92" y="184"/>
                    </a:cxn>
                    <a:cxn ang="0">
                      <a:pos x="92" y="172"/>
                    </a:cxn>
                    <a:cxn ang="0">
                      <a:pos x="94" y="161"/>
                    </a:cxn>
                    <a:cxn ang="0">
                      <a:pos x="96" y="151"/>
                    </a:cxn>
                    <a:cxn ang="0">
                      <a:pos x="99" y="141"/>
                    </a:cxn>
                    <a:cxn ang="0">
                      <a:pos x="103" y="131"/>
                    </a:cxn>
                    <a:cxn ang="0">
                      <a:pos x="108" y="123"/>
                    </a:cxn>
                    <a:cxn ang="0">
                      <a:pos x="113" y="116"/>
                    </a:cxn>
                    <a:cxn ang="0">
                      <a:pos x="119" y="109"/>
                    </a:cxn>
                    <a:cxn ang="0">
                      <a:pos x="125" y="103"/>
                    </a:cxn>
                    <a:cxn ang="0">
                      <a:pos x="132" y="97"/>
                    </a:cxn>
                    <a:cxn ang="0">
                      <a:pos x="139" y="93"/>
                    </a:cxn>
                    <a:cxn ang="0">
                      <a:pos x="147" y="89"/>
                    </a:cxn>
                    <a:cxn ang="0">
                      <a:pos x="155" y="86"/>
                    </a:cxn>
                    <a:cxn ang="0">
                      <a:pos x="165" y="82"/>
                    </a:cxn>
                    <a:cxn ang="0">
                      <a:pos x="173" y="81"/>
                    </a:cxn>
                    <a:cxn ang="0">
                      <a:pos x="182" y="81"/>
                    </a:cxn>
                    <a:cxn ang="0">
                      <a:pos x="193" y="81"/>
                    </a:cxn>
                    <a:cxn ang="0">
                      <a:pos x="203" y="84"/>
                    </a:cxn>
                    <a:cxn ang="0">
                      <a:pos x="213" y="86"/>
                    </a:cxn>
                    <a:cxn ang="0">
                      <a:pos x="221" y="89"/>
                    </a:cxn>
                    <a:cxn ang="0">
                      <a:pos x="228" y="93"/>
                    </a:cxn>
                    <a:cxn ang="0">
                      <a:pos x="235" y="98"/>
                    </a:cxn>
                    <a:cxn ang="0">
                      <a:pos x="243" y="104"/>
                    </a:cxn>
                    <a:cxn ang="0">
                      <a:pos x="250" y="112"/>
                    </a:cxn>
                    <a:cxn ang="0">
                      <a:pos x="320" y="43"/>
                    </a:cxn>
                  </a:cxnLst>
                  <a:rect l="0" t="0" r="r" b="b"/>
                  <a:pathLst>
                    <a:path w="320" h="459">
                      <a:moveTo>
                        <a:pt x="320" y="43"/>
                      </a:moveTo>
                      <a:lnTo>
                        <a:pt x="308" y="31"/>
                      </a:lnTo>
                      <a:lnTo>
                        <a:pt x="295" y="22"/>
                      </a:lnTo>
                      <a:lnTo>
                        <a:pt x="283" y="15"/>
                      </a:lnTo>
                      <a:lnTo>
                        <a:pt x="270" y="9"/>
                      </a:lnTo>
                      <a:lnTo>
                        <a:pt x="256" y="5"/>
                      </a:lnTo>
                      <a:lnTo>
                        <a:pt x="242" y="2"/>
                      </a:lnTo>
                      <a:lnTo>
                        <a:pt x="227" y="0"/>
                      </a:lnTo>
                      <a:lnTo>
                        <a:pt x="212" y="0"/>
                      </a:lnTo>
                      <a:lnTo>
                        <a:pt x="192" y="1"/>
                      </a:lnTo>
                      <a:lnTo>
                        <a:pt x="174" y="4"/>
                      </a:lnTo>
                      <a:lnTo>
                        <a:pt x="157" y="8"/>
                      </a:lnTo>
                      <a:lnTo>
                        <a:pt x="140" y="15"/>
                      </a:lnTo>
                      <a:lnTo>
                        <a:pt x="125" y="23"/>
                      </a:lnTo>
                      <a:lnTo>
                        <a:pt x="112" y="32"/>
                      </a:lnTo>
                      <a:lnTo>
                        <a:pt x="105" y="38"/>
                      </a:lnTo>
                      <a:lnTo>
                        <a:pt x="100" y="43"/>
                      </a:lnTo>
                      <a:lnTo>
                        <a:pt x="95" y="49"/>
                      </a:lnTo>
                      <a:lnTo>
                        <a:pt x="90" y="54"/>
                      </a:lnTo>
                      <a:lnTo>
                        <a:pt x="90" y="5"/>
                      </a:lnTo>
                      <a:lnTo>
                        <a:pt x="0" y="5"/>
                      </a:lnTo>
                      <a:lnTo>
                        <a:pt x="0" y="459"/>
                      </a:lnTo>
                      <a:lnTo>
                        <a:pt x="92" y="459"/>
                      </a:lnTo>
                      <a:lnTo>
                        <a:pt x="92" y="184"/>
                      </a:lnTo>
                      <a:lnTo>
                        <a:pt x="92" y="172"/>
                      </a:lnTo>
                      <a:lnTo>
                        <a:pt x="94" y="161"/>
                      </a:lnTo>
                      <a:lnTo>
                        <a:pt x="96" y="151"/>
                      </a:lnTo>
                      <a:lnTo>
                        <a:pt x="99" y="141"/>
                      </a:lnTo>
                      <a:lnTo>
                        <a:pt x="103" y="131"/>
                      </a:lnTo>
                      <a:lnTo>
                        <a:pt x="108" y="123"/>
                      </a:lnTo>
                      <a:lnTo>
                        <a:pt x="113" y="116"/>
                      </a:lnTo>
                      <a:lnTo>
                        <a:pt x="119" y="109"/>
                      </a:lnTo>
                      <a:lnTo>
                        <a:pt x="125" y="103"/>
                      </a:lnTo>
                      <a:lnTo>
                        <a:pt x="132" y="97"/>
                      </a:lnTo>
                      <a:lnTo>
                        <a:pt x="139" y="93"/>
                      </a:lnTo>
                      <a:lnTo>
                        <a:pt x="147" y="89"/>
                      </a:lnTo>
                      <a:lnTo>
                        <a:pt x="155" y="86"/>
                      </a:lnTo>
                      <a:lnTo>
                        <a:pt x="165" y="82"/>
                      </a:lnTo>
                      <a:lnTo>
                        <a:pt x="173" y="81"/>
                      </a:lnTo>
                      <a:lnTo>
                        <a:pt x="182" y="81"/>
                      </a:lnTo>
                      <a:lnTo>
                        <a:pt x="193" y="81"/>
                      </a:lnTo>
                      <a:lnTo>
                        <a:pt x="203" y="84"/>
                      </a:lnTo>
                      <a:lnTo>
                        <a:pt x="213" y="86"/>
                      </a:lnTo>
                      <a:lnTo>
                        <a:pt x="221" y="89"/>
                      </a:lnTo>
                      <a:lnTo>
                        <a:pt x="228" y="93"/>
                      </a:lnTo>
                      <a:lnTo>
                        <a:pt x="235" y="98"/>
                      </a:lnTo>
                      <a:lnTo>
                        <a:pt x="243" y="104"/>
                      </a:lnTo>
                      <a:lnTo>
                        <a:pt x="250" y="112"/>
                      </a:lnTo>
                      <a:lnTo>
                        <a:pt x="320" y="43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6" name="Freeform 762"/>
                <p:cNvSpPr>
                  <a:spLocks noChangeAspect="1"/>
                </p:cNvSpPr>
                <p:nvPr/>
              </p:nvSpPr>
              <p:spPr bwMode="auto">
                <a:xfrm>
                  <a:off x="3037" y="1356"/>
                  <a:ext cx="95" cy="117"/>
                </a:xfrm>
                <a:custGeom>
                  <a:avLst/>
                  <a:gdLst/>
                  <a:ahLst/>
                  <a:cxnLst>
                    <a:cxn ang="0">
                      <a:pos x="378" y="292"/>
                    </a:cxn>
                    <a:cxn ang="0">
                      <a:pos x="365" y="256"/>
                    </a:cxn>
                    <a:cxn ang="0">
                      <a:pos x="344" y="228"/>
                    </a:cxn>
                    <a:cxn ang="0">
                      <a:pos x="313" y="209"/>
                    </a:cxn>
                    <a:cxn ang="0">
                      <a:pos x="275" y="197"/>
                    </a:cxn>
                    <a:cxn ang="0">
                      <a:pos x="173" y="186"/>
                    </a:cxn>
                    <a:cxn ang="0">
                      <a:pos x="137" y="177"/>
                    </a:cxn>
                    <a:cxn ang="0">
                      <a:pos x="124" y="168"/>
                    </a:cxn>
                    <a:cxn ang="0">
                      <a:pos x="115" y="157"/>
                    </a:cxn>
                    <a:cxn ang="0">
                      <a:pos x="110" y="135"/>
                    </a:cxn>
                    <a:cxn ang="0">
                      <a:pos x="113" y="116"/>
                    </a:cxn>
                    <a:cxn ang="0">
                      <a:pos x="122" y="101"/>
                    </a:cxn>
                    <a:cxn ang="0">
                      <a:pos x="136" y="89"/>
                    </a:cxn>
                    <a:cxn ang="0">
                      <a:pos x="156" y="80"/>
                    </a:cxn>
                    <a:cxn ang="0">
                      <a:pos x="183" y="76"/>
                    </a:cxn>
                    <a:cxn ang="0">
                      <a:pos x="225" y="77"/>
                    </a:cxn>
                    <a:cxn ang="0">
                      <a:pos x="267" y="88"/>
                    </a:cxn>
                    <a:cxn ang="0">
                      <a:pos x="304" y="109"/>
                    </a:cxn>
                    <a:cxn ang="0">
                      <a:pos x="345" y="38"/>
                    </a:cxn>
                    <a:cxn ang="0">
                      <a:pos x="317" y="22"/>
                    </a:cxn>
                    <a:cxn ang="0">
                      <a:pos x="288" y="11"/>
                    </a:cxn>
                    <a:cxn ang="0">
                      <a:pos x="219" y="0"/>
                    </a:cxn>
                    <a:cxn ang="0">
                      <a:pos x="159" y="2"/>
                    </a:cxn>
                    <a:cxn ang="0">
                      <a:pos x="111" y="14"/>
                    </a:cxn>
                    <a:cxn ang="0">
                      <a:pos x="73" y="36"/>
                    </a:cxn>
                    <a:cxn ang="0">
                      <a:pos x="43" y="67"/>
                    </a:cxn>
                    <a:cxn ang="0">
                      <a:pos x="26" y="107"/>
                    </a:cxn>
                    <a:cxn ang="0">
                      <a:pos x="23" y="153"/>
                    </a:cxn>
                    <a:cxn ang="0">
                      <a:pos x="32" y="191"/>
                    </a:cxn>
                    <a:cxn ang="0">
                      <a:pos x="49" y="220"/>
                    </a:cxn>
                    <a:cxn ang="0">
                      <a:pos x="77" y="242"/>
                    </a:cxn>
                    <a:cxn ang="0">
                      <a:pos x="112" y="257"/>
                    </a:cxn>
                    <a:cxn ang="0">
                      <a:pos x="156" y="264"/>
                    </a:cxn>
                    <a:cxn ang="0">
                      <a:pos x="257" y="275"/>
                    </a:cxn>
                    <a:cxn ang="0">
                      <a:pos x="273" y="284"/>
                    </a:cxn>
                    <a:cxn ang="0">
                      <a:pos x="283" y="295"/>
                    </a:cxn>
                    <a:cxn ang="0">
                      <a:pos x="289" y="313"/>
                    </a:cxn>
                    <a:cxn ang="0">
                      <a:pos x="288" y="339"/>
                    </a:cxn>
                    <a:cxn ang="0">
                      <a:pos x="279" y="358"/>
                    </a:cxn>
                    <a:cxn ang="0">
                      <a:pos x="261" y="371"/>
                    </a:cxn>
                    <a:cxn ang="0">
                      <a:pos x="239" y="380"/>
                    </a:cxn>
                    <a:cxn ang="0">
                      <a:pos x="191" y="387"/>
                    </a:cxn>
                    <a:cxn ang="0">
                      <a:pos x="139" y="382"/>
                    </a:cxn>
                    <a:cxn ang="0">
                      <a:pos x="105" y="371"/>
                    </a:cxn>
                    <a:cxn ang="0">
                      <a:pos x="82" y="358"/>
                    </a:cxn>
                    <a:cxn ang="0">
                      <a:pos x="60" y="340"/>
                    </a:cxn>
                    <a:cxn ang="0">
                      <a:pos x="21" y="417"/>
                    </a:cxn>
                    <a:cxn ang="0">
                      <a:pos x="53" y="438"/>
                    </a:cxn>
                    <a:cxn ang="0">
                      <a:pos x="88" y="452"/>
                    </a:cxn>
                    <a:cxn ang="0">
                      <a:pos x="125" y="460"/>
                    </a:cxn>
                    <a:cxn ang="0">
                      <a:pos x="191" y="465"/>
                    </a:cxn>
                    <a:cxn ang="0">
                      <a:pos x="248" y="460"/>
                    </a:cxn>
                    <a:cxn ang="0">
                      <a:pos x="298" y="444"/>
                    </a:cxn>
                    <a:cxn ang="0">
                      <a:pos x="338" y="418"/>
                    </a:cxn>
                    <a:cxn ang="0">
                      <a:pos x="365" y="384"/>
                    </a:cxn>
                    <a:cxn ang="0">
                      <a:pos x="379" y="338"/>
                    </a:cxn>
                  </a:cxnLst>
                  <a:rect l="0" t="0" r="r" b="b"/>
                  <a:pathLst>
                    <a:path w="380" h="465">
                      <a:moveTo>
                        <a:pt x="380" y="320"/>
                      </a:moveTo>
                      <a:lnTo>
                        <a:pt x="380" y="306"/>
                      </a:lnTo>
                      <a:lnTo>
                        <a:pt x="378" y="292"/>
                      </a:lnTo>
                      <a:lnTo>
                        <a:pt x="375" y="279"/>
                      </a:lnTo>
                      <a:lnTo>
                        <a:pt x="371" y="267"/>
                      </a:lnTo>
                      <a:lnTo>
                        <a:pt x="365" y="256"/>
                      </a:lnTo>
                      <a:lnTo>
                        <a:pt x="359" y="247"/>
                      </a:lnTo>
                      <a:lnTo>
                        <a:pt x="352" y="238"/>
                      </a:lnTo>
                      <a:lnTo>
                        <a:pt x="344" y="228"/>
                      </a:lnTo>
                      <a:lnTo>
                        <a:pt x="335" y="221"/>
                      </a:lnTo>
                      <a:lnTo>
                        <a:pt x="325" y="215"/>
                      </a:lnTo>
                      <a:lnTo>
                        <a:pt x="313" y="209"/>
                      </a:lnTo>
                      <a:lnTo>
                        <a:pt x="301" y="204"/>
                      </a:lnTo>
                      <a:lnTo>
                        <a:pt x="289" y="200"/>
                      </a:lnTo>
                      <a:lnTo>
                        <a:pt x="275" y="197"/>
                      </a:lnTo>
                      <a:lnTo>
                        <a:pt x="260" y="194"/>
                      </a:lnTo>
                      <a:lnTo>
                        <a:pt x="245" y="193"/>
                      </a:lnTo>
                      <a:lnTo>
                        <a:pt x="173" y="186"/>
                      </a:lnTo>
                      <a:lnTo>
                        <a:pt x="156" y="184"/>
                      </a:lnTo>
                      <a:lnTo>
                        <a:pt x="143" y="179"/>
                      </a:lnTo>
                      <a:lnTo>
                        <a:pt x="137" y="177"/>
                      </a:lnTo>
                      <a:lnTo>
                        <a:pt x="132" y="174"/>
                      </a:lnTo>
                      <a:lnTo>
                        <a:pt x="128" y="171"/>
                      </a:lnTo>
                      <a:lnTo>
                        <a:pt x="124" y="168"/>
                      </a:lnTo>
                      <a:lnTo>
                        <a:pt x="120" y="165"/>
                      </a:lnTo>
                      <a:lnTo>
                        <a:pt x="118" y="161"/>
                      </a:lnTo>
                      <a:lnTo>
                        <a:pt x="115" y="157"/>
                      </a:lnTo>
                      <a:lnTo>
                        <a:pt x="113" y="153"/>
                      </a:lnTo>
                      <a:lnTo>
                        <a:pt x="111" y="144"/>
                      </a:lnTo>
                      <a:lnTo>
                        <a:pt x="110" y="135"/>
                      </a:lnTo>
                      <a:lnTo>
                        <a:pt x="110" y="127"/>
                      </a:lnTo>
                      <a:lnTo>
                        <a:pt x="111" y="121"/>
                      </a:lnTo>
                      <a:lnTo>
                        <a:pt x="113" y="116"/>
                      </a:lnTo>
                      <a:lnTo>
                        <a:pt x="115" y="111"/>
                      </a:lnTo>
                      <a:lnTo>
                        <a:pt x="119" y="106"/>
                      </a:lnTo>
                      <a:lnTo>
                        <a:pt x="122" y="101"/>
                      </a:lnTo>
                      <a:lnTo>
                        <a:pt x="126" y="96"/>
                      </a:lnTo>
                      <a:lnTo>
                        <a:pt x="131" y="92"/>
                      </a:lnTo>
                      <a:lnTo>
                        <a:pt x="136" y="89"/>
                      </a:lnTo>
                      <a:lnTo>
                        <a:pt x="142" y="86"/>
                      </a:lnTo>
                      <a:lnTo>
                        <a:pt x="149" y="82"/>
                      </a:lnTo>
                      <a:lnTo>
                        <a:pt x="156" y="80"/>
                      </a:lnTo>
                      <a:lnTo>
                        <a:pt x="164" y="78"/>
                      </a:lnTo>
                      <a:lnTo>
                        <a:pt x="174" y="77"/>
                      </a:lnTo>
                      <a:lnTo>
                        <a:pt x="183" y="76"/>
                      </a:lnTo>
                      <a:lnTo>
                        <a:pt x="193" y="75"/>
                      </a:lnTo>
                      <a:lnTo>
                        <a:pt x="208" y="76"/>
                      </a:lnTo>
                      <a:lnTo>
                        <a:pt x="225" y="77"/>
                      </a:lnTo>
                      <a:lnTo>
                        <a:pt x="239" y="79"/>
                      </a:lnTo>
                      <a:lnTo>
                        <a:pt x="254" y="84"/>
                      </a:lnTo>
                      <a:lnTo>
                        <a:pt x="267" y="88"/>
                      </a:lnTo>
                      <a:lnTo>
                        <a:pt x="281" y="94"/>
                      </a:lnTo>
                      <a:lnTo>
                        <a:pt x="293" y="101"/>
                      </a:lnTo>
                      <a:lnTo>
                        <a:pt x="304" y="109"/>
                      </a:lnTo>
                      <a:lnTo>
                        <a:pt x="362" y="51"/>
                      </a:lnTo>
                      <a:lnTo>
                        <a:pt x="354" y="44"/>
                      </a:lnTo>
                      <a:lnTo>
                        <a:pt x="345" y="38"/>
                      </a:lnTo>
                      <a:lnTo>
                        <a:pt x="337" y="32"/>
                      </a:lnTo>
                      <a:lnTo>
                        <a:pt x="328" y="27"/>
                      </a:lnTo>
                      <a:lnTo>
                        <a:pt x="317" y="22"/>
                      </a:lnTo>
                      <a:lnTo>
                        <a:pt x="308" y="18"/>
                      </a:lnTo>
                      <a:lnTo>
                        <a:pt x="298" y="15"/>
                      </a:lnTo>
                      <a:lnTo>
                        <a:pt x="288" y="11"/>
                      </a:lnTo>
                      <a:lnTo>
                        <a:pt x="265" y="6"/>
                      </a:lnTo>
                      <a:lnTo>
                        <a:pt x="243" y="3"/>
                      </a:lnTo>
                      <a:lnTo>
                        <a:pt x="219" y="0"/>
                      </a:lnTo>
                      <a:lnTo>
                        <a:pt x="193" y="0"/>
                      </a:lnTo>
                      <a:lnTo>
                        <a:pt x="176" y="0"/>
                      </a:lnTo>
                      <a:lnTo>
                        <a:pt x="159" y="2"/>
                      </a:lnTo>
                      <a:lnTo>
                        <a:pt x="142" y="5"/>
                      </a:lnTo>
                      <a:lnTo>
                        <a:pt x="127" y="9"/>
                      </a:lnTo>
                      <a:lnTo>
                        <a:pt x="111" y="14"/>
                      </a:lnTo>
                      <a:lnTo>
                        <a:pt x="97" y="20"/>
                      </a:lnTo>
                      <a:lnTo>
                        <a:pt x="85" y="27"/>
                      </a:lnTo>
                      <a:lnTo>
                        <a:pt x="73" y="36"/>
                      </a:lnTo>
                      <a:lnTo>
                        <a:pt x="61" y="45"/>
                      </a:lnTo>
                      <a:lnTo>
                        <a:pt x="51" y="56"/>
                      </a:lnTo>
                      <a:lnTo>
                        <a:pt x="43" y="67"/>
                      </a:lnTo>
                      <a:lnTo>
                        <a:pt x="36" y="79"/>
                      </a:lnTo>
                      <a:lnTo>
                        <a:pt x="30" y="93"/>
                      </a:lnTo>
                      <a:lnTo>
                        <a:pt x="26" y="107"/>
                      </a:lnTo>
                      <a:lnTo>
                        <a:pt x="24" y="122"/>
                      </a:lnTo>
                      <a:lnTo>
                        <a:pt x="23" y="139"/>
                      </a:lnTo>
                      <a:lnTo>
                        <a:pt x="23" y="153"/>
                      </a:lnTo>
                      <a:lnTo>
                        <a:pt x="25" y="166"/>
                      </a:lnTo>
                      <a:lnTo>
                        <a:pt x="28" y="179"/>
                      </a:lnTo>
                      <a:lnTo>
                        <a:pt x="32" y="191"/>
                      </a:lnTo>
                      <a:lnTo>
                        <a:pt x="36" y="202"/>
                      </a:lnTo>
                      <a:lnTo>
                        <a:pt x="42" y="211"/>
                      </a:lnTo>
                      <a:lnTo>
                        <a:pt x="49" y="220"/>
                      </a:lnTo>
                      <a:lnTo>
                        <a:pt x="57" y="228"/>
                      </a:lnTo>
                      <a:lnTo>
                        <a:pt x="66" y="236"/>
                      </a:lnTo>
                      <a:lnTo>
                        <a:pt x="77" y="242"/>
                      </a:lnTo>
                      <a:lnTo>
                        <a:pt x="88" y="248"/>
                      </a:lnTo>
                      <a:lnTo>
                        <a:pt x="100" y="253"/>
                      </a:lnTo>
                      <a:lnTo>
                        <a:pt x="112" y="257"/>
                      </a:lnTo>
                      <a:lnTo>
                        <a:pt x="127" y="260"/>
                      </a:lnTo>
                      <a:lnTo>
                        <a:pt x="141" y="262"/>
                      </a:lnTo>
                      <a:lnTo>
                        <a:pt x="156" y="264"/>
                      </a:lnTo>
                      <a:lnTo>
                        <a:pt x="230" y="270"/>
                      </a:lnTo>
                      <a:lnTo>
                        <a:pt x="244" y="272"/>
                      </a:lnTo>
                      <a:lnTo>
                        <a:pt x="257" y="275"/>
                      </a:lnTo>
                      <a:lnTo>
                        <a:pt x="262" y="278"/>
                      </a:lnTo>
                      <a:lnTo>
                        <a:pt x="267" y="280"/>
                      </a:lnTo>
                      <a:lnTo>
                        <a:pt x="273" y="284"/>
                      </a:lnTo>
                      <a:lnTo>
                        <a:pt x="277" y="287"/>
                      </a:lnTo>
                      <a:lnTo>
                        <a:pt x="280" y="291"/>
                      </a:lnTo>
                      <a:lnTo>
                        <a:pt x="283" y="295"/>
                      </a:lnTo>
                      <a:lnTo>
                        <a:pt x="285" y="299"/>
                      </a:lnTo>
                      <a:lnTo>
                        <a:pt x="287" y="303"/>
                      </a:lnTo>
                      <a:lnTo>
                        <a:pt x="289" y="313"/>
                      </a:lnTo>
                      <a:lnTo>
                        <a:pt x="290" y="324"/>
                      </a:lnTo>
                      <a:lnTo>
                        <a:pt x="290" y="331"/>
                      </a:lnTo>
                      <a:lnTo>
                        <a:pt x="288" y="339"/>
                      </a:lnTo>
                      <a:lnTo>
                        <a:pt x="286" y="346"/>
                      </a:lnTo>
                      <a:lnTo>
                        <a:pt x="283" y="352"/>
                      </a:lnTo>
                      <a:lnTo>
                        <a:pt x="279" y="358"/>
                      </a:lnTo>
                      <a:lnTo>
                        <a:pt x="274" y="363"/>
                      </a:lnTo>
                      <a:lnTo>
                        <a:pt x="267" y="367"/>
                      </a:lnTo>
                      <a:lnTo>
                        <a:pt x="261" y="371"/>
                      </a:lnTo>
                      <a:lnTo>
                        <a:pt x="254" y="375"/>
                      </a:lnTo>
                      <a:lnTo>
                        <a:pt x="247" y="378"/>
                      </a:lnTo>
                      <a:lnTo>
                        <a:pt x="239" y="380"/>
                      </a:lnTo>
                      <a:lnTo>
                        <a:pt x="230" y="383"/>
                      </a:lnTo>
                      <a:lnTo>
                        <a:pt x="211" y="386"/>
                      </a:lnTo>
                      <a:lnTo>
                        <a:pt x="191" y="387"/>
                      </a:lnTo>
                      <a:lnTo>
                        <a:pt x="174" y="387"/>
                      </a:lnTo>
                      <a:lnTo>
                        <a:pt x="156" y="385"/>
                      </a:lnTo>
                      <a:lnTo>
                        <a:pt x="139" y="382"/>
                      </a:lnTo>
                      <a:lnTo>
                        <a:pt x="123" y="377"/>
                      </a:lnTo>
                      <a:lnTo>
                        <a:pt x="114" y="374"/>
                      </a:lnTo>
                      <a:lnTo>
                        <a:pt x="105" y="371"/>
                      </a:lnTo>
                      <a:lnTo>
                        <a:pt x="97" y="367"/>
                      </a:lnTo>
                      <a:lnTo>
                        <a:pt x="90" y="362"/>
                      </a:lnTo>
                      <a:lnTo>
                        <a:pt x="82" y="358"/>
                      </a:lnTo>
                      <a:lnTo>
                        <a:pt x="75" y="352"/>
                      </a:lnTo>
                      <a:lnTo>
                        <a:pt x="68" y="346"/>
                      </a:lnTo>
                      <a:lnTo>
                        <a:pt x="60" y="340"/>
                      </a:lnTo>
                      <a:lnTo>
                        <a:pt x="0" y="399"/>
                      </a:lnTo>
                      <a:lnTo>
                        <a:pt x="10" y="409"/>
                      </a:lnTo>
                      <a:lnTo>
                        <a:pt x="21" y="417"/>
                      </a:lnTo>
                      <a:lnTo>
                        <a:pt x="31" y="425"/>
                      </a:lnTo>
                      <a:lnTo>
                        <a:pt x="42" y="432"/>
                      </a:lnTo>
                      <a:lnTo>
                        <a:pt x="53" y="438"/>
                      </a:lnTo>
                      <a:lnTo>
                        <a:pt x="64" y="444"/>
                      </a:lnTo>
                      <a:lnTo>
                        <a:pt x="76" y="448"/>
                      </a:lnTo>
                      <a:lnTo>
                        <a:pt x="88" y="452"/>
                      </a:lnTo>
                      <a:lnTo>
                        <a:pt x="99" y="455"/>
                      </a:lnTo>
                      <a:lnTo>
                        <a:pt x="112" y="458"/>
                      </a:lnTo>
                      <a:lnTo>
                        <a:pt x="125" y="460"/>
                      </a:lnTo>
                      <a:lnTo>
                        <a:pt x="137" y="462"/>
                      </a:lnTo>
                      <a:lnTo>
                        <a:pt x="163" y="464"/>
                      </a:lnTo>
                      <a:lnTo>
                        <a:pt x="191" y="465"/>
                      </a:lnTo>
                      <a:lnTo>
                        <a:pt x="210" y="464"/>
                      </a:lnTo>
                      <a:lnTo>
                        <a:pt x="230" y="462"/>
                      </a:lnTo>
                      <a:lnTo>
                        <a:pt x="248" y="460"/>
                      </a:lnTo>
                      <a:lnTo>
                        <a:pt x="266" y="456"/>
                      </a:lnTo>
                      <a:lnTo>
                        <a:pt x="283" y="451"/>
                      </a:lnTo>
                      <a:lnTo>
                        <a:pt x="298" y="444"/>
                      </a:lnTo>
                      <a:lnTo>
                        <a:pt x="312" y="437"/>
                      </a:lnTo>
                      <a:lnTo>
                        <a:pt x="326" y="428"/>
                      </a:lnTo>
                      <a:lnTo>
                        <a:pt x="338" y="418"/>
                      </a:lnTo>
                      <a:lnTo>
                        <a:pt x="348" y="408"/>
                      </a:lnTo>
                      <a:lnTo>
                        <a:pt x="358" y="396"/>
                      </a:lnTo>
                      <a:lnTo>
                        <a:pt x="365" y="384"/>
                      </a:lnTo>
                      <a:lnTo>
                        <a:pt x="372" y="369"/>
                      </a:lnTo>
                      <a:lnTo>
                        <a:pt x="376" y="354"/>
                      </a:lnTo>
                      <a:lnTo>
                        <a:pt x="379" y="338"/>
                      </a:lnTo>
                      <a:lnTo>
                        <a:pt x="380" y="32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7" name="Freeform 763"/>
                <p:cNvSpPr>
                  <a:spLocks noChangeAspect="1" noEditPoints="1"/>
                </p:cNvSpPr>
                <p:nvPr/>
              </p:nvSpPr>
              <p:spPr bwMode="auto">
                <a:xfrm>
                  <a:off x="3159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5" y="641"/>
                    </a:cxn>
                    <a:cxn ang="0">
                      <a:pos x="95" y="187"/>
                    </a:cxn>
                    <a:cxn ang="0">
                      <a:pos x="3" y="187"/>
                    </a:cxn>
                    <a:cxn ang="0">
                      <a:pos x="3" y="641"/>
                    </a:cxn>
                    <a:cxn ang="0">
                      <a:pos x="95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5" y="641"/>
                      </a:moveTo>
                      <a:lnTo>
                        <a:pt x="95" y="187"/>
                      </a:lnTo>
                      <a:lnTo>
                        <a:pt x="3" y="187"/>
                      </a:lnTo>
                      <a:lnTo>
                        <a:pt x="3" y="641"/>
                      </a:lnTo>
                      <a:lnTo>
                        <a:pt x="95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8" name="Freeform 764"/>
                <p:cNvSpPr>
                  <a:spLocks noChangeAspect="1"/>
                </p:cNvSpPr>
                <p:nvPr/>
              </p:nvSpPr>
              <p:spPr bwMode="auto">
                <a:xfrm>
                  <a:off x="3208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1" y="584"/>
                    </a:cxn>
                    <a:cxn ang="0">
                      <a:pos x="231" y="507"/>
                    </a:cxn>
                    <a:cxn ang="0">
                      <a:pos x="194" y="507"/>
                    </a:cxn>
                    <a:cxn ang="0">
                      <a:pos x="181" y="505"/>
                    </a:cxn>
                    <a:cxn ang="0">
                      <a:pos x="171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1" y="485"/>
                    </a:cxn>
                    <a:cxn ang="0">
                      <a:pos x="149" y="480"/>
                    </a:cxn>
                    <a:cxn ang="0">
                      <a:pos x="147" y="476"/>
                    </a:cxn>
                    <a:cxn ang="0">
                      <a:pos x="145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1" y="207"/>
                    </a:cxn>
                    <a:cxn ang="0">
                      <a:pos x="231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3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60" y="505"/>
                    </a:cxn>
                    <a:cxn ang="0">
                      <a:pos x="64" y="517"/>
                    </a:cxn>
                    <a:cxn ang="0">
                      <a:pos x="69" y="527"/>
                    </a:cxn>
                    <a:cxn ang="0">
                      <a:pos x="75" y="536"/>
                    </a:cxn>
                    <a:cxn ang="0">
                      <a:pos x="82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1" y="574"/>
                    </a:cxn>
                    <a:cxn ang="0">
                      <a:pos x="133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6" y="584"/>
                    </a:cxn>
                    <a:cxn ang="0">
                      <a:pos x="231" y="584"/>
                    </a:cxn>
                  </a:cxnLst>
                  <a:rect l="0" t="0" r="r" b="b"/>
                  <a:pathLst>
                    <a:path w="231" h="584">
                      <a:moveTo>
                        <a:pt x="231" y="584"/>
                      </a:moveTo>
                      <a:lnTo>
                        <a:pt x="231" y="507"/>
                      </a:lnTo>
                      <a:lnTo>
                        <a:pt x="194" y="507"/>
                      </a:lnTo>
                      <a:lnTo>
                        <a:pt x="181" y="505"/>
                      </a:lnTo>
                      <a:lnTo>
                        <a:pt x="171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1" y="485"/>
                      </a:lnTo>
                      <a:lnTo>
                        <a:pt x="149" y="480"/>
                      </a:lnTo>
                      <a:lnTo>
                        <a:pt x="147" y="476"/>
                      </a:lnTo>
                      <a:lnTo>
                        <a:pt x="145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1" y="207"/>
                      </a:lnTo>
                      <a:lnTo>
                        <a:pt x="231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3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60" y="505"/>
                      </a:lnTo>
                      <a:lnTo>
                        <a:pt x="64" y="517"/>
                      </a:lnTo>
                      <a:lnTo>
                        <a:pt x="69" y="527"/>
                      </a:lnTo>
                      <a:lnTo>
                        <a:pt x="75" y="536"/>
                      </a:lnTo>
                      <a:lnTo>
                        <a:pt x="82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1" y="574"/>
                      </a:lnTo>
                      <a:lnTo>
                        <a:pt x="133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6" y="584"/>
                      </a:lnTo>
                      <a:lnTo>
                        <a:pt x="231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59" name="Freeform 765"/>
                <p:cNvSpPr>
                  <a:spLocks noChangeAspect="1" noEditPoints="1"/>
                </p:cNvSpPr>
                <p:nvPr/>
              </p:nvSpPr>
              <p:spPr bwMode="auto">
                <a:xfrm>
                  <a:off x="3287" y="1312"/>
                  <a:ext cx="92" cy="161"/>
                </a:xfrm>
                <a:custGeom>
                  <a:avLst/>
                  <a:gdLst/>
                  <a:ahLst/>
                  <a:cxnLst>
                    <a:cxn ang="0">
                      <a:pos x="367" y="316"/>
                    </a:cxn>
                    <a:cxn ang="0">
                      <a:pos x="356" y="267"/>
                    </a:cxn>
                    <a:cxn ang="0">
                      <a:pos x="332" y="229"/>
                    </a:cxn>
                    <a:cxn ang="0">
                      <a:pos x="295" y="201"/>
                    </a:cxn>
                    <a:cxn ang="0">
                      <a:pos x="244" y="184"/>
                    </a:cxn>
                    <a:cxn ang="0">
                      <a:pos x="181" y="179"/>
                    </a:cxn>
                    <a:cxn ang="0">
                      <a:pos x="118" y="184"/>
                    </a:cxn>
                    <a:cxn ang="0">
                      <a:pos x="87" y="192"/>
                    </a:cxn>
                    <a:cxn ang="0">
                      <a:pos x="59" y="206"/>
                    </a:cxn>
                    <a:cxn ang="0">
                      <a:pos x="34" y="227"/>
                    </a:cxn>
                    <a:cxn ang="0">
                      <a:pos x="78" y="300"/>
                    </a:cxn>
                    <a:cxn ang="0">
                      <a:pos x="107" y="273"/>
                    </a:cxn>
                    <a:cxn ang="0">
                      <a:pos x="144" y="258"/>
                    </a:cxn>
                    <a:cxn ang="0">
                      <a:pos x="190" y="257"/>
                    </a:cxn>
                    <a:cxn ang="0">
                      <a:pos x="222" y="261"/>
                    </a:cxn>
                    <a:cxn ang="0">
                      <a:pos x="247" y="273"/>
                    </a:cxn>
                    <a:cxn ang="0">
                      <a:pos x="263" y="290"/>
                    </a:cxn>
                    <a:cxn ang="0">
                      <a:pos x="273" y="313"/>
                    </a:cxn>
                    <a:cxn ang="0">
                      <a:pos x="277" y="342"/>
                    </a:cxn>
                    <a:cxn ang="0">
                      <a:pos x="138" y="375"/>
                    </a:cxn>
                    <a:cxn ang="0">
                      <a:pos x="88" y="384"/>
                    </a:cxn>
                    <a:cxn ang="0">
                      <a:pos x="50" y="402"/>
                    </a:cxn>
                    <a:cxn ang="0">
                      <a:pos x="21" y="430"/>
                    </a:cxn>
                    <a:cxn ang="0">
                      <a:pos x="5" y="465"/>
                    </a:cxn>
                    <a:cxn ang="0">
                      <a:pos x="0" y="504"/>
                    </a:cxn>
                    <a:cxn ang="0">
                      <a:pos x="5" y="546"/>
                    </a:cxn>
                    <a:cxn ang="0">
                      <a:pos x="20" y="582"/>
                    </a:cxn>
                    <a:cxn ang="0">
                      <a:pos x="46" y="613"/>
                    </a:cxn>
                    <a:cxn ang="0">
                      <a:pos x="86" y="634"/>
                    </a:cxn>
                    <a:cxn ang="0">
                      <a:pos x="137" y="643"/>
                    </a:cxn>
                    <a:cxn ang="0">
                      <a:pos x="195" y="641"/>
                    </a:cxn>
                    <a:cxn ang="0">
                      <a:pos x="241" y="627"/>
                    </a:cxn>
                    <a:cxn ang="0">
                      <a:pos x="279" y="597"/>
                    </a:cxn>
                    <a:cxn ang="0">
                      <a:pos x="277" y="475"/>
                    </a:cxn>
                    <a:cxn ang="0">
                      <a:pos x="273" y="506"/>
                    </a:cxn>
                    <a:cxn ang="0">
                      <a:pos x="265" y="530"/>
                    </a:cxn>
                    <a:cxn ang="0">
                      <a:pos x="248" y="549"/>
                    </a:cxn>
                    <a:cxn ang="0">
                      <a:pos x="218" y="564"/>
                    </a:cxn>
                    <a:cxn ang="0">
                      <a:pos x="185" y="568"/>
                    </a:cxn>
                    <a:cxn ang="0">
                      <a:pos x="152" y="567"/>
                    </a:cxn>
                    <a:cxn ang="0">
                      <a:pos x="127" y="561"/>
                    </a:cxn>
                    <a:cxn ang="0">
                      <a:pos x="108" y="550"/>
                    </a:cxn>
                    <a:cxn ang="0">
                      <a:pos x="96" y="536"/>
                    </a:cxn>
                    <a:cxn ang="0">
                      <a:pos x="90" y="518"/>
                    </a:cxn>
                    <a:cxn ang="0">
                      <a:pos x="89" y="495"/>
                    </a:cxn>
                    <a:cxn ang="0">
                      <a:pos x="94" y="476"/>
                    </a:cxn>
                    <a:cxn ang="0">
                      <a:pos x="104" y="459"/>
                    </a:cxn>
                    <a:cxn ang="0">
                      <a:pos x="120" y="447"/>
                    </a:cxn>
                    <a:cxn ang="0">
                      <a:pos x="143" y="440"/>
                    </a:cxn>
                    <a:cxn ang="0">
                      <a:pos x="170" y="438"/>
                    </a:cxn>
                    <a:cxn ang="0">
                      <a:pos x="330" y="97"/>
                    </a:cxn>
                    <a:cxn ang="0">
                      <a:pos x="247" y="97"/>
                    </a:cxn>
                    <a:cxn ang="0">
                      <a:pos x="136" y="0"/>
                    </a:cxn>
                    <a:cxn ang="0">
                      <a:pos x="136" y="97"/>
                    </a:cxn>
                  </a:cxnLst>
                  <a:rect l="0" t="0" r="r" b="b"/>
                  <a:pathLst>
                    <a:path w="368" h="644">
                      <a:moveTo>
                        <a:pt x="368" y="638"/>
                      </a:moveTo>
                      <a:lnTo>
                        <a:pt x="368" y="335"/>
                      </a:lnTo>
                      <a:lnTo>
                        <a:pt x="367" y="316"/>
                      </a:lnTo>
                      <a:lnTo>
                        <a:pt x="365" y="298"/>
                      </a:lnTo>
                      <a:lnTo>
                        <a:pt x="361" y="282"/>
                      </a:lnTo>
                      <a:lnTo>
                        <a:pt x="356" y="267"/>
                      </a:lnTo>
                      <a:lnTo>
                        <a:pt x="350" y="252"/>
                      </a:lnTo>
                      <a:lnTo>
                        <a:pt x="342" y="240"/>
                      </a:lnTo>
                      <a:lnTo>
                        <a:pt x="332" y="229"/>
                      </a:lnTo>
                      <a:lnTo>
                        <a:pt x="321" y="218"/>
                      </a:lnTo>
                      <a:lnTo>
                        <a:pt x="308" y="208"/>
                      </a:lnTo>
                      <a:lnTo>
                        <a:pt x="295" y="201"/>
                      </a:lnTo>
                      <a:lnTo>
                        <a:pt x="280" y="194"/>
                      </a:lnTo>
                      <a:lnTo>
                        <a:pt x="262" y="188"/>
                      </a:lnTo>
                      <a:lnTo>
                        <a:pt x="244" y="184"/>
                      </a:lnTo>
                      <a:lnTo>
                        <a:pt x="224" y="181"/>
                      </a:lnTo>
                      <a:lnTo>
                        <a:pt x="203" y="179"/>
                      </a:lnTo>
                      <a:lnTo>
                        <a:pt x="181" y="179"/>
                      </a:lnTo>
                      <a:lnTo>
                        <a:pt x="154" y="180"/>
                      </a:lnTo>
                      <a:lnTo>
                        <a:pt x="130" y="182"/>
                      </a:lnTo>
                      <a:lnTo>
                        <a:pt x="118" y="184"/>
                      </a:lnTo>
                      <a:lnTo>
                        <a:pt x="107" y="186"/>
                      </a:lnTo>
                      <a:lnTo>
                        <a:pt x="97" y="189"/>
                      </a:lnTo>
                      <a:lnTo>
                        <a:pt x="87" y="192"/>
                      </a:lnTo>
                      <a:lnTo>
                        <a:pt x="78" y="196"/>
                      </a:lnTo>
                      <a:lnTo>
                        <a:pt x="68" y="201"/>
                      </a:lnTo>
                      <a:lnTo>
                        <a:pt x="59" y="206"/>
                      </a:lnTo>
                      <a:lnTo>
                        <a:pt x="51" y="213"/>
                      </a:lnTo>
                      <a:lnTo>
                        <a:pt x="42" y="220"/>
                      </a:lnTo>
                      <a:lnTo>
                        <a:pt x="34" y="227"/>
                      </a:lnTo>
                      <a:lnTo>
                        <a:pt x="26" y="235"/>
                      </a:lnTo>
                      <a:lnTo>
                        <a:pt x="17" y="244"/>
                      </a:lnTo>
                      <a:lnTo>
                        <a:pt x="78" y="300"/>
                      </a:lnTo>
                      <a:lnTo>
                        <a:pt x="87" y="289"/>
                      </a:lnTo>
                      <a:lnTo>
                        <a:pt x="97" y="280"/>
                      </a:lnTo>
                      <a:lnTo>
                        <a:pt x="107" y="273"/>
                      </a:lnTo>
                      <a:lnTo>
                        <a:pt x="118" y="267"/>
                      </a:lnTo>
                      <a:lnTo>
                        <a:pt x="131" y="261"/>
                      </a:lnTo>
                      <a:lnTo>
                        <a:pt x="144" y="258"/>
                      </a:lnTo>
                      <a:lnTo>
                        <a:pt x="159" y="257"/>
                      </a:lnTo>
                      <a:lnTo>
                        <a:pt x="178" y="256"/>
                      </a:lnTo>
                      <a:lnTo>
                        <a:pt x="190" y="257"/>
                      </a:lnTo>
                      <a:lnTo>
                        <a:pt x="202" y="257"/>
                      </a:lnTo>
                      <a:lnTo>
                        <a:pt x="212" y="259"/>
                      </a:lnTo>
                      <a:lnTo>
                        <a:pt x="222" y="261"/>
                      </a:lnTo>
                      <a:lnTo>
                        <a:pt x="232" y="265"/>
                      </a:lnTo>
                      <a:lnTo>
                        <a:pt x="240" y="269"/>
                      </a:lnTo>
                      <a:lnTo>
                        <a:pt x="247" y="273"/>
                      </a:lnTo>
                      <a:lnTo>
                        <a:pt x="253" y="278"/>
                      </a:lnTo>
                      <a:lnTo>
                        <a:pt x="259" y="283"/>
                      </a:lnTo>
                      <a:lnTo>
                        <a:pt x="263" y="290"/>
                      </a:lnTo>
                      <a:lnTo>
                        <a:pt x="267" y="296"/>
                      </a:lnTo>
                      <a:lnTo>
                        <a:pt x="271" y="304"/>
                      </a:lnTo>
                      <a:lnTo>
                        <a:pt x="273" y="313"/>
                      </a:lnTo>
                      <a:lnTo>
                        <a:pt x="275" y="322"/>
                      </a:lnTo>
                      <a:lnTo>
                        <a:pt x="277" y="331"/>
                      </a:lnTo>
                      <a:lnTo>
                        <a:pt x="277" y="342"/>
                      </a:lnTo>
                      <a:lnTo>
                        <a:pt x="277" y="374"/>
                      </a:lnTo>
                      <a:lnTo>
                        <a:pt x="156" y="374"/>
                      </a:lnTo>
                      <a:lnTo>
                        <a:pt x="138" y="375"/>
                      </a:lnTo>
                      <a:lnTo>
                        <a:pt x="119" y="377"/>
                      </a:lnTo>
                      <a:lnTo>
                        <a:pt x="103" y="380"/>
                      </a:lnTo>
                      <a:lnTo>
                        <a:pt x="88" y="384"/>
                      </a:lnTo>
                      <a:lnTo>
                        <a:pt x="74" y="389"/>
                      </a:lnTo>
                      <a:lnTo>
                        <a:pt x="61" y="395"/>
                      </a:lnTo>
                      <a:lnTo>
                        <a:pt x="50" y="402"/>
                      </a:lnTo>
                      <a:lnTo>
                        <a:pt x="39" y="410"/>
                      </a:lnTo>
                      <a:lnTo>
                        <a:pt x="30" y="420"/>
                      </a:lnTo>
                      <a:lnTo>
                        <a:pt x="21" y="430"/>
                      </a:lnTo>
                      <a:lnTo>
                        <a:pt x="15" y="441"/>
                      </a:lnTo>
                      <a:lnTo>
                        <a:pt x="9" y="452"/>
                      </a:lnTo>
                      <a:lnTo>
                        <a:pt x="5" y="465"/>
                      </a:lnTo>
                      <a:lnTo>
                        <a:pt x="2" y="477"/>
                      </a:lnTo>
                      <a:lnTo>
                        <a:pt x="0" y="491"/>
                      </a:lnTo>
                      <a:lnTo>
                        <a:pt x="0" y="504"/>
                      </a:lnTo>
                      <a:lnTo>
                        <a:pt x="0" y="519"/>
                      </a:lnTo>
                      <a:lnTo>
                        <a:pt x="2" y="533"/>
                      </a:lnTo>
                      <a:lnTo>
                        <a:pt x="5" y="546"/>
                      </a:lnTo>
                      <a:lnTo>
                        <a:pt x="9" y="559"/>
                      </a:lnTo>
                      <a:lnTo>
                        <a:pt x="14" y="571"/>
                      </a:lnTo>
                      <a:lnTo>
                        <a:pt x="20" y="582"/>
                      </a:lnTo>
                      <a:lnTo>
                        <a:pt x="28" y="593"/>
                      </a:lnTo>
                      <a:lnTo>
                        <a:pt x="36" y="602"/>
                      </a:lnTo>
                      <a:lnTo>
                        <a:pt x="46" y="613"/>
                      </a:lnTo>
                      <a:lnTo>
                        <a:pt x="58" y="621"/>
                      </a:lnTo>
                      <a:lnTo>
                        <a:pt x="71" y="628"/>
                      </a:lnTo>
                      <a:lnTo>
                        <a:pt x="86" y="634"/>
                      </a:lnTo>
                      <a:lnTo>
                        <a:pt x="101" y="638"/>
                      </a:lnTo>
                      <a:lnTo>
                        <a:pt x="118" y="641"/>
                      </a:lnTo>
                      <a:lnTo>
                        <a:pt x="137" y="643"/>
                      </a:lnTo>
                      <a:lnTo>
                        <a:pt x="157" y="644"/>
                      </a:lnTo>
                      <a:lnTo>
                        <a:pt x="178" y="643"/>
                      </a:lnTo>
                      <a:lnTo>
                        <a:pt x="195" y="641"/>
                      </a:lnTo>
                      <a:lnTo>
                        <a:pt x="211" y="638"/>
                      </a:lnTo>
                      <a:lnTo>
                        <a:pt x="227" y="633"/>
                      </a:lnTo>
                      <a:lnTo>
                        <a:pt x="241" y="627"/>
                      </a:lnTo>
                      <a:lnTo>
                        <a:pt x="253" y="619"/>
                      </a:lnTo>
                      <a:lnTo>
                        <a:pt x="266" y="608"/>
                      </a:lnTo>
                      <a:lnTo>
                        <a:pt x="279" y="597"/>
                      </a:lnTo>
                      <a:lnTo>
                        <a:pt x="279" y="638"/>
                      </a:lnTo>
                      <a:lnTo>
                        <a:pt x="368" y="638"/>
                      </a:lnTo>
                      <a:close/>
                      <a:moveTo>
                        <a:pt x="277" y="475"/>
                      </a:moveTo>
                      <a:lnTo>
                        <a:pt x="277" y="486"/>
                      </a:lnTo>
                      <a:lnTo>
                        <a:pt x="275" y="496"/>
                      </a:lnTo>
                      <a:lnTo>
                        <a:pt x="273" y="506"/>
                      </a:lnTo>
                      <a:lnTo>
                        <a:pt x="271" y="515"/>
                      </a:lnTo>
                      <a:lnTo>
                        <a:pt x="269" y="523"/>
                      </a:lnTo>
                      <a:lnTo>
                        <a:pt x="265" y="530"/>
                      </a:lnTo>
                      <a:lnTo>
                        <a:pt x="261" y="536"/>
                      </a:lnTo>
                      <a:lnTo>
                        <a:pt x="257" y="541"/>
                      </a:lnTo>
                      <a:lnTo>
                        <a:pt x="248" y="549"/>
                      </a:lnTo>
                      <a:lnTo>
                        <a:pt x="238" y="555"/>
                      </a:lnTo>
                      <a:lnTo>
                        <a:pt x="229" y="561"/>
                      </a:lnTo>
                      <a:lnTo>
                        <a:pt x="218" y="564"/>
                      </a:lnTo>
                      <a:lnTo>
                        <a:pt x="207" y="566"/>
                      </a:lnTo>
                      <a:lnTo>
                        <a:pt x="196" y="567"/>
                      </a:lnTo>
                      <a:lnTo>
                        <a:pt x="185" y="568"/>
                      </a:lnTo>
                      <a:lnTo>
                        <a:pt x="171" y="568"/>
                      </a:lnTo>
                      <a:lnTo>
                        <a:pt x="161" y="568"/>
                      </a:lnTo>
                      <a:lnTo>
                        <a:pt x="152" y="567"/>
                      </a:lnTo>
                      <a:lnTo>
                        <a:pt x="143" y="566"/>
                      </a:lnTo>
                      <a:lnTo>
                        <a:pt x="135" y="564"/>
                      </a:lnTo>
                      <a:lnTo>
                        <a:pt x="127" y="561"/>
                      </a:lnTo>
                      <a:lnTo>
                        <a:pt x="120" y="558"/>
                      </a:lnTo>
                      <a:lnTo>
                        <a:pt x="114" y="554"/>
                      </a:lnTo>
                      <a:lnTo>
                        <a:pt x="108" y="550"/>
                      </a:lnTo>
                      <a:lnTo>
                        <a:pt x="104" y="546"/>
                      </a:lnTo>
                      <a:lnTo>
                        <a:pt x="100" y="541"/>
                      </a:lnTo>
                      <a:lnTo>
                        <a:pt x="96" y="536"/>
                      </a:lnTo>
                      <a:lnTo>
                        <a:pt x="93" y="531"/>
                      </a:lnTo>
                      <a:lnTo>
                        <a:pt x="91" y="524"/>
                      </a:lnTo>
                      <a:lnTo>
                        <a:pt x="90" y="518"/>
                      </a:lnTo>
                      <a:lnTo>
                        <a:pt x="89" y="510"/>
                      </a:lnTo>
                      <a:lnTo>
                        <a:pt x="89" y="503"/>
                      </a:lnTo>
                      <a:lnTo>
                        <a:pt x="89" y="495"/>
                      </a:lnTo>
                      <a:lnTo>
                        <a:pt x="90" y="488"/>
                      </a:lnTo>
                      <a:lnTo>
                        <a:pt x="91" y="482"/>
                      </a:lnTo>
                      <a:lnTo>
                        <a:pt x="94" y="476"/>
                      </a:lnTo>
                      <a:lnTo>
                        <a:pt x="97" y="470"/>
                      </a:lnTo>
                      <a:lnTo>
                        <a:pt x="100" y="465"/>
                      </a:lnTo>
                      <a:lnTo>
                        <a:pt x="104" y="459"/>
                      </a:lnTo>
                      <a:lnTo>
                        <a:pt x="109" y="454"/>
                      </a:lnTo>
                      <a:lnTo>
                        <a:pt x="114" y="451"/>
                      </a:lnTo>
                      <a:lnTo>
                        <a:pt x="120" y="447"/>
                      </a:lnTo>
                      <a:lnTo>
                        <a:pt x="128" y="444"/>
                      </a:lnTo>
                      <a:lnTo>
                        <a:pt x="135" y="442"/>
                      </a:lnTo>
                      <a:lnTo>
                        <a:pt x="143" y="440"/>
                      </a:lnTo>
                      <a:lnTo>
                        <a:pt x="151" y="439"/>
                      </a:lnTo>
                      <a:lnTo>
                        <a:pt x="160" y="438"/>
                      </a:lnTo>
                      <a:lnTo>
                        <a:pt x="170" y="438"/>
                      </a:lnTo>
                      <a:lnTo>
                        <a:pt x="277" y="438"/>
                      </a:lnTo>
                      <a:lnTo>
                        <a:pt x="277" y="475"/>
                      </a:lnTo>
                      <a:close/>
                      <a:moveTo>
                        <a:pt x="330" y="97"/>
                      </a:moveTo>
                      <a:lnTo>
                        <a:pt x="330" y="0"/>
                      </a:lnTo>
                      <a:lnTo>
                        <a:pt x="247" y="0"/>
                      </a:lnTo>
                      <a:lnTo>
                        <a:pt x="247" y="97"/>
                      </a:lnTo>
                      <a:lnTo>
                        <a:pt x="330" y="97"/>
                      </a:lnTo>
                      <a:close/>
                      <a:moveTo>
                        <a:pt x="136" y="97"/>
                      </a:moveTo>
                      <a:lnTo>
                        <a:pt x="136" y="0"/>
                      </a:lnTo>
                      <a:lnTo>
                        <a:pt x="53" y="0"/>
                      </a:lnTo>
                      <a:lnTo>
                        <a:pt x="53" y="97"/>
                      </a:lnTo>
                      <a:lnTo>
                        <a:pt x="136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0" name="Freeform 766"/>
                <p:cNvSpPr>
                  <a:spLocks noChangeAspect="1"/>
                </p:cNvSpPr>
                <p:nvPr/>
              </p:nvSpPr>
              <p:spPr bwMode="auto">
                <a:xfrm>
                  <a:off x="3404" y="1325"/>
                  <a:ext cx="58" cy="146"/>
                </a:xfrm>
                <a:custGeom>
                  <a:avLst/>
                  <a:gdLst/>
                  <a:ahLst/>
                  <a:cxnLst>
                    <a:cxn ang="0">
                      <a:pos x="232" y="584"/>
                    </a:cxn>
                    <a:cxn ang="0">
                      <a:pos x="232" y="507"/>
                    </a:cxn>
                    <a:cxn ang="0">
                      <a:pos x="194" y="507"/>
                    </a:cxn>
                    <a:cxn ang="0">
                      <a:pos x="182" y="505"/>
                    </a:cxn>
                    <a:cxn ang="0">
                      <a:pos x="172" y="502"/>
                    </a:cxn>
                    <a:cxn ang="0">
                      <a:pos x="167" y="500"/>
                    </a:cxn>
                    <a:cxn ang="0">
                      <a:pos x="163" y="498"/>
                    </a:cxn>
                    <a:cxn ang="0">
                      <a:pos x="159" y="495"/>
                    </a:cxn>
                    <a:cxn ang="0">
                      <a:pos x="156" y="492"/>
                    </a:cxn>
                    <a:cxn ang="0">
                      <a:pos x="153" y="489"/>
                    </a:cxn>
                    <a:cxn ang="0">
                      <a:pos x="150" y="485"/>
                    </a:cxn>
                    <a:cxn ang="0">
                      <a:pos x="148" y="480"/>
                    </a:cxn>
                    <a:cxn ang="0">
                      <a:pos x="146" y="476"/>
                    </a:cxn>
                    <a:cxn ang="0">
                      <a:pos x="144" y="466"/>
                    </a:cxn>
                    <a:cxn ang="0">
                      <a:pos x="144" y="453"/>
                    </a:cxn>
                    <a:cxn ang="0">
                      <a:pos x="144" y="207"/>
                    </a:cxn>
                    <a:cxn ang="0">
                      <a:pos x="232" y="207"/>
                    </a:cxn>
                    <a:cxn ang="0">
                      <a:pos x="232" y="138"/>
                    </a:cxn>
                    <a:cxn ang="0">
                      <a:pos x="144" y="138"/>
                    </a:cxn>
                    <a:cxn ang="0">
                      <a:pos x="144" y="0"/>
                    </a:cxn>
                    <a:cxn ang="0">
                      <a:pos x="52" y="0"/>
                    </a:cxn>
                    <a:cxn ang="0">
                      <a:pos x="52" y="138"/>
                    </a:cxn>
                    <a:cxn ang="0">
                      <a:pos x="0" y="138"/>
                    </a:cxn>
                    <a:cxn ang="0">
                      <a:pos x="0" y="207"/>
                    </a:cxn>
                    <a:cxn ang="0">
                      <a:pos x="52" y="207"/>
                    </a:cxn>
                    <a:cxn ang="0">
                      <a:pos x="52" y="458"/>
                    </a:cxn>
                    <a:cxn ang="0">
                      <a:pos x="52" y="470"/>
                    </a:cxn>
                    <a:cxn ang="0">
                      <a:pos x="54" y="482"/>
                    </a:cxn>
                    <a:cxn ang="0">
                      <a:pos x="56" y="494"/>
                    </a:cxn>
                    <a:cxn ang="0">
                      <a:pos x="59" y="505"/>
                    </a:cxn>
                    <a:cxn ang="0">
                      <a:pos x="64" y="517"/>
                    </a:cxn>
                    <a:cxn ang="0">
                      <a:pos x="70" y="527"/>
                    </a:cxn>
                    <a:cxn ang="0">
                      <a:pos x="76" y="536"/>
                    </a:cxn>
                    <a:cxn ang="0">
                      <a:pos x="83" y="545"/>
                    </a:cxn>
                    <a:cxn ang="0">
                      <a:pos x="91" y="554"/>
                    </a:cxn>
                    <a:cxn ang="0">
                      <a:pos x="100" y="562"/>
                    </a:cxn>
                    <a:cxn ang="0">
                      <a:pos x="110" y="568"/>
                    </a:cxn>
                    <a:cxn ang="0">
                      <a:pos x="122" y="574"/>
                    </a:cxn>
                    <a:cxn ang="0">
                      <a:pos x="134" y="578"/>
                    </a:cxn>
                    <a:cxn ang="0">
                      <a:pos x="147" y="582"/>
                    </a:cxn>
                    <a:cxn ang="0">
                      <a:pos x="161" y="584"/>
                    </a:cxn>
                    <a:cxn ang="0">
                      <a:pos x="177" y="584"/>
                    </a:cxn>
                    <a:cxn ang="0">
                      <a:pos x="232" y="584"/>
                    </a:cxn>
                  </a:cxnLst>
                  <a:rect l="0" t="0" r="r" b="b"/>
                  <a:pathLst>
                    <a:path w="232" h="584">
                      <a:moveTo>
                        <a:pt x="232" y="584"/>
                      </a:moveTo>
                      <a:lnTo>
                        <a:pt x="232" y="507"/>
                      </a:lnTo>
                      <a:lnTo>
                        <a:pt x="194" y="507"/>
                      </a:lnTo>
                      <a:lnTo>
                        <a:pt x="182" y="505"/>
                      </a:lnTo>
                      <a:lnTo>
                        <a:pt x="172" y="502"/>
                      </a:lnTo>
                      <a:lnTo>
                        <a:pt x="167" y="500"/>
                      </a:lnTo>
                      <a:lnTo>
                        <a:pt x="163" y="498"/>
                      </a:lnTo>
                      <a:lnTo>
                        <a:pt x="159" y="495"/>
                      </a:lnTo>
                      <a:lnTo>
                        <a:pt x="156" y="492"/>
                      </a:lnTo>
                      <a:lnTo>
                        <a:pt x="153" y="489"/>
                      </a:lnTo>
                      <a:lnTo>
                        <a:pt x="150" y="485"/>
                      </a:lnTo>
                      <a:lnTo>
                        <a:pt x="148" y="480"/>
                      </a:lnTo>
                      <a:lnTo>
                        <a:pt x="146" y="476"/>
                      </a:lnTo>
                      <a:lnTo>
                        <a:pt x="144" y="466"/>
                      </a:lnTo>
                      <a:lnTo>
                        <a:pt x="144" y="453"/>
                      </a:lnTo>
                      <a:lnTo>
                        <a:pt x="144" y="207"/>
                      </a:lnTo>
                      <a:lnTo>
                        <a:pt x="232" y="207"/>
                      </a:lnTo>
                      <a:lnTo>
                        <a:pt x="232" y="138"/>
                      </a:lnTo>
                      <a:lnTo>
                        <a:pt x="144" y="138"/>
                      </a:lnTo>
                      <a:lnTo>
                        <a:pt x="144" y="0"/>
                      </a:lnTo>
                      <a:lnTo>
                        <a:pt x="52" y="0"/>
                      </a:lnTo>
                      <a:lnTo>
                        <a:pt x="52" y="138"/>
                      </a:lnTo>
                      <a:lnTo>
                        <a:pt x="0" y="138"/>
                      </a:lnTo>
                      <a:lnTo>
                        <a:pt x="0" y="207"/>
                      </a:lnTo>
                      <a:lnTo>
                        <a:pt x="52" y="207"/>
                      </a:lnTo>
                      <a:lnTo>
                        <a:pt x="52" y="458"/>
                      </a:lnTo>
                      <a:lnTo>
                        <a:pt x="52" y="470"/>
                      </a:lnTo>
                      <a:lnTo>
                        <a:pt x="54" y="482"/>
                      </a:lnTo>
                      <a:lnTo>
                        <a:pt x="56" y="494"/>
                      </a:lnTo>
                      <a:lnTo>
                        <a:pt x="59" y="505"/>
                      </a:lnTo>
                      <a:lnTo>
                        <a:pt x="64" y="517"/>
                      </a:lnTo>
                      <a:lnTo>
                        <a:pt x="70" y="527"/>
                      </a:lnTo>
                      <a:lnTo>
                        <a:pt x="76" y="536"/>
                      </a:lnTo>
                      <a:lnTo>
                        <a:pt x="83" y="545"/>
                      </a:lnTo>
                      <a:lnTo>
                        <a:pt x="91" y="554"/>
                      </a:lnTo>
                      <a:lnTo>
                        <a:pt x="100" y="562"/>
                      </a:lnTo>
                      <a:lnTo>
                        <a:pt x="110" y="568"/>
                      </a:lnTo>
                      <a:lnTo>
                        <a:pt x="122" y="574"/>
                      </a:lnTo>
                      <a:lnTo>
                        <a:pt x="134" y="578"/>
                      </a:lnTo>
                      <a:lnTo>
                        <a:pt x="147" y="582"/>
                      </a:lnTo>
                      <a:lnTo>
                        <a:pt x="161" y="584"/>
                      </a:lnTo>
                      <a:lnTo>
                        <a:pt x="177" y="584"/>
                      </a:lnTo>
                      <a:lnTo>
                        <a:pt x="232" y="58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1" name="Freeform 767"/>
                <p:cNvSpPr>
                  <a:spLocks noChangeAspect="1"/>
                </p:cNvSpPr>
                <p:nvPr/>
              </p:nvSpPr>
              <p:spPr bwMode="auto">
                <a:xfrm>
                  <a:off x="3536" y="1358"/>
                  <a:ext cx="85" cy="113"/>
                </a:xfrm>
                <a:custGeom>
                  <a:avLst/>
                  <a:gdLst/>
                  <a:ahLst/>
                  <a:cxnLst>
                    <a:cxn ang="0">
                      <a:pos x="339" y="454"/>
                    </a:cxn>
                    <a:cxn ang="0">
                      <a:pos x="339" y="372"/>
                    </a:cxn>
                    <a:cxn ang="0">
                      <a:pos x="111" y="372"/>
                    </a:cxn>
                    <a:cxn ang="0">
                      <a:pos x="339" y="72"/>
                    </a:cxn>
                    <a:cxn ang="0">
                      <a:pos x="339" y="0"/>
                    </a:cxn>
                    <a:cxn ang="0">
                      <a:pos x="12" y="0"/>
                    </a:cxn>
                    <a:cxn ang="0">
                      <a:pos x="12" y="82"/>
                    </a:cxn>
                    <a:cxn ang="0">
                      <a:pos x="225" y="82"/>
                    </a:cxn>
                    <a:cxn ang="0">
                      <a:pos x="0" y="382"/>
                    </a:cxn>
                    <a:cxn ang="0">
                      <a:pos x="0" y="454"/>
                    </a:cxn>
                    <a:cxn ang="0">
                      <a:pos x="339" y="454"/>
                    </a:cxn>
                  </a:cxnLst>
                  <a:rect l="0" t="0" r="r" b="b"/>
                  <a:pathLst>
                    <a:path w="339" h="454">
                      <a:moveTo>
                        <a:pt x="339" y="454"/>
                      </a:moveTo>
                      <a:lnTo>
                        <a:pt x="339" y="372"/>
                      </a:lnTo>
                      <a:lnTo>
                        <a:pt x="111" y="372"/>
                      </a:lnTo>
                      <a:lnTo>
                        <a:pt x="339" y="72"/>
                      </a:lnTo>
                      <a:lnTo>
                        <a:pt x="339" y="0"/>
                      </a:lnTo>
                      <a:lnTo>
                        <a:pt x="12" y="0"/>
                      </a:lnTo>
                      <a:lnTo>
                        <a:pt x="12" y="82"/>
                      </a:lnTo>
                      <a:lnTo>
                        <a:pt x="225" y="82"/>
                      </a:lnTo>
                      <a:lnTo>
                        <a:pt x="0" y="382"/>
                      </a:lnTo>
                      <a:lnTo>
                        <a:pt x="0" y="454"/>
                      </a:lnTo>
                      <a:lnTo>
                        <a:pt x="339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2" name="Freeform 768"/>
                <p:cNvSpPr>
                  <a:spLocks noChangeAspect="1"/>
                </p:cNvSpPr>
                <p:nvPr/>
              </p:nvSpPr>
              <p:spPr bwMode="auto">
                <a:xfrm>
                  <a:off x="3648" y="1358"/>
                  <a:ext cx="93" cy="115"/>
                </a:xfrm>
                <a:custGeom>
                  <a:avLst/>
                  <a:gdLst/>
                  <a:ahLst/>
                  <a:cxnLst>
                    <a:cxn ang="0">
                      <a:pos x="368" y="0"/>
                    </a:cxn>
                    <a:cxn ang="0">
                      <a:pos x="276" y="276"/>
                    </a:cxn>
                    <a:cxn ang="0">
                      <a:pos x="274" y="301"/>
                    </a:cxn>
                    <a:cxn ang="0">
                      <a:pos x="269" y="322"/>
                    </a:cxn>
                    <a:cxn ang="0">
                      <a:pos x="260" y="340"/>
                    </a:cxn>
                    <a:cxn ang="0">
                      <a:pos x="249" y="354"/>
                    </a:cxn>
                    <a:cxn ang="0">
                      <a:pos x="234" y="364"/>
                    </a:cxn>
                    <a:cxn ang="0">
                      <a:pos x="218" y="372"/>
                    </a:cxn>
                    <a:cxn ang="0">
                      <a:pos x="201" y="377"/>
                    </a:cxn>
                    <a:cxn ang="0">
                      <a:pos x="182" y="379"/>
                    </a:cxn>
                    <a:cxn ang="0">
                      <a:pos x="164" y="377"/>
                    </a:cxn>
                    <a:cxn ang="0">
                      <a:pos x="147" y="372"/>
                    </a:cxn>
                    <a:cxn ang="0">
                      <a:pos x="131" y="365"/>
                    </a:cxn>
                    <a:cxn ang="0">
                      <a:pos x="117" y="354"/>
                    </a:cxn>
                    <a:cxn ang="0">
                      <a:pos x="107" y="340"/>
                    </a:cxn>
                    <a:cxn ang="0">
                      <a:pos x="98" y="322"/>
                    </a:cxn>
                    <a:cxn ang="0">
                      <a:pos x="93" y="302"/>
                    </a:cxn>
                    <a:cxn ang="0">
                      <a:pos x="91" y="276"/>
                    </a:cxn>
                    <a:cxn ang="0">
                      <a:pos x="0" y="0"/>
                    </a:cxn>
                    <a:cxn ang="0">
                      <a:pos x="0" y="309"/>
                    </a:cxn>
                    <a:cxn ang="0">
                      <a:pos x="5" y="344"/>
                    </a:cxn>
                    <a:cxn ang="0">
                      <a:pos x="15" y="377"/>
                    </a:cxn>
                    <a:cxn ang="0">
                      <a:pos x="28" y="398"/>
                    </a:cxn>
                    <a:cxn ang="0">
                      <a:pos x="38" y="412"/>
                    </a:cxn>
                    <a:cxn ang="0">
                      <a:pos x="56" y="428"/>
                    </a:cxn>
                    <a:cxn ang="0">
                      <a:pos x="80" y="443"/>
                    </a:cxn>
                    <a:cxn ang="0">
                      <a:pos x="108" y="454"/>
                    </a:cxn>
                    <a:cxn ang="0">
                      <a:pos x="141" y="459"/>
                    </a:cxn>
                    <a:cxn ang="0">
                      <a:pos x="174" y="459"/>
                    </a:cxn>
                    <a:cxn ang="0">
                      <a:pos x="207" y="453"/>
                    </a:cxn>
                    <a:cxn ang="0">
                      <a:pos x="238" y="440"/>
                    </a:cxn>
                    <a:cxn ang="0">
                      <a:pos x="266" y="420"/>
                    </a:cxn>
                    <a:cxn ang="0">
                      <a:pos x="278" y="454"/>
                    </a:cxn>
                  </a:cxnLst>
                  <a:rect l="0" t="0" r="r" b="b"/>
                  <a:pathLst>
                    <a:path w="368" h="460">
                      <a:moveTo>
                        <a:pt x="368" y="454"/>
                      </a:moveTo>
                      <a:lnTo>
                        <a:pt x="368" y="0"/>
                      </a:lnTo>
                      <a:lnTo>
                        <a:pt x="276" y="0"/>
                      </a:lnTo>
                      <a:lnTo>
                        <a:pt x="276" y="276"/>
                      </a:lnTo>
                      <a:lnTo>
                        <a:pt x="276" y="290"/>
                      </a:lnTo>
                      <a:lnTo>
                        <a:pt x="274" y="301"/>
                      </a:lnTo>
                      <a:lnTo>
                        <a:pt x="272" y="312"/>
                      </a:lnTo>
                      <a:lnTo>
                        <a:pt x="269" y="322"/>
                      </a:lnTo>
                      <a:lnTo>
                        <a:pt x="265" y="332"/>
                      </a:lnTo>
                      <a:lnTo>
                        <a:pt x="260" y="340"/>
                      </a:lnTo>
                      <a:lnTo>
                        <a:pt x="255" y="347"/>
                      </a:lnTo>
                      <a:lnTo>
                        <a:pt x="249" y="354"/>
                      </a:lnTo>
                      <a:lnTo>
                        <a:pt x="242" y="359"/>
                      </a:lnTo>
                      <a:lnTo>
                        <a:pt x="234" y="364"/>
                      </a:lnTo>
                      <a:lnTo>
                        <a:pt x="226" y="368"/>
                      </a:lnTo>
                      <a:lnTo>
                        <a:pt x="218" y="372"/>
                      </a:lnTo>
                      <a:lnTo>
                        <a:pt x="210" y="374"/>
                      </a:lnTo>
                      <a:lnTo>
                        <a:pt x="201" y="377"/>
                      </a:lnTo>
                      <a:lnTo>
                        <a:pt x="192" y="378"/>
                      </a:lnTo>
                      <a:lnTo>
                        <a:pt x="182" y="379"/>
                      </a:lnTo>
                      <a:lnTo>
                        <a:pt x="173" y="378"/>
                      </a:lnTo>
                      <a:lnTo>
                        <a:pt x="164" y="377"/>
                      </a:lnTo>
                      <a:lnTo>
                        <a:pt x="155" y="374"/>
                      </a:lnTo>
                      <a:lnTo>
                        <a:pt x="147" y="372"/>
                      </a:lnTo>
                      <a:lnTo>
                        <a:pt x="138" y="369"/>
                      </a:lnTo>
                      <a:lnTo>
                        <a:pt x="131" y="365"/>
                      </a:lnTo>
                      <a:lnTo>
                        <a:pt x="124" y="360"/>
                      </a:lnTo>
                      <a:lnTo>
                        <a:pt x="117" y="354"/>
                      </a:lnTo>
                      <a:lnTo>
                        <a:pt x="112" y="348"/>
                      </a:lnTo>
                      <a:lnTo>
                        <a:pt x="107" y="340"/>
                      </a:lnTo>
                      <a:lnTo>
                        <a:pt x="102" y="332"/>
                      </a:lnTo>
                      <a:lnTo>
                        <a:pt x="98" y="322"/>
                      </a:lnTo>
                      <a:lnTo>
                        <a:pt x="95" y="312"/>
                      </a:lnTo>
                      <a:lnTo>
                        <a:pt x="93" y="302"/>
                      </a:lnTo>
                      <a:lnTo>
                        <a:pt x="92" y="290"/>
                      </a:lnTo>
                      <a:lnTo>
                        <a:pt x="91" y="276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291"/>
                      </a:lnTo>
                      <a:lnTo>
                        <a:pt x="0" y="309"/>
                      </a:lnTo>
                      <a:lnTo>
                        <a:pt x="2" y="328"/>
                      </a:lnTo>
                      <a:lnTo>
                        <a:pt x="5" y="344"/>
                      </a:lnTo>
                      <a:lnTo>
                        <a:pt x="9" y="361"/>
                      </a:lnTo>
                      <a:lnTo>
                        <a:pt x="15" y="377"/>
                      </a:lnTo>
                      <a:lnTo>
                        <a:pt x="23" y="391"/>
                      </a:lnTo>
                      <a:lnTo>
                        <a:pt x="28" y="398"/>
                      </a:lnTo>
                      <a:lnTo>
                        <a:pt x="33" y="405"/>
                      </a:lnTo>
                      <a:lnTo>
                        <a:pt x="38" y="412"/>
                      </a:lnTo>
                      <a:lnTo>
                        <a:pt x="46" y="418"/>
                      </a:lnTo>
                      <a:lnTo>
                        <a:pt x="56" y="428"/>
                      </a:lnTo>
                      <a:lnTo>
                        <a:pt x="67" y="436"/>
                      </a:lnTo>
                      <a:lnTo>
                        <a:pt x="80" y="443"/>
                      </a:lnTo>
                      <a:lnTo>
                        <a:pt x="94" y="449"/>
                      </a:lnTo>
                      <a:lnTo>
                        <a:pt x="108" y="454"/>
                      </a:lnTo>
                      <a:lnTo>
                        <a:pt x="124" y="457"/>
                      </a:lnTo>
                      <a:lnTo>
                        <a:pt x="141" y="459"/>
                      </a:lnTo>
                      <a:lnTo>
                        <a:pt x="157" y="460"/>
                      </a:lnTo>
                      <a:lnTo>
                        <a:pt x="174" y="459"/>
                      </a:lnTo>
                      <a:lnTo>
                        <a:pt x="191" y="457"/>
                      </a:lnTo>
                      <a:lnTo>
                        <a:pt x="207" y="453"/>
                      </a:lnTo>
                      <a:lnTo>
                        <a:pt x="223" y="447"/>
                      </a:lnTo>
                      <a:lnTo>
                        <a:pt x="238" y="440"/>
                      </a:lnTo>
                      <a:lnTo>
                        <a:pt x="253" y="431"/>
                      </a:lnTo>
                      <a:lnTo>
                        <a:pt x="266" y="420"/>
                      </a:lnTo>
                      <a:lnTo>
                        <a:pt x="278" y="408"/>
                      </a:lnTo>
                      <a:lnTo>
                        <a:pt x="278" y="454"/>
                      </a:lnTo>
                      <a:lnTo>
                        <a:pt x="368" y="454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3" name="Freeform 769"/>
                <p:cNvSpPr>
                  <a:spLocks noChangeAspect="1"/>
                </p:cNvSpPr>
                <p:nvPr/>
              </p:nvSpPr>
              <p:spPr bwMode="auto">
                <a:xfrm>
                  <a:off x="3833" y="1312"/>
                  <a:ext cx="125" cy="159"/>
                </a:xfrm>
                <a:custGeom>
                  <a:avLst/>
                  <a:gdLst/>
                  <a:ahLst/>
                  <a:cxnLst>
                    <a:cxn ang="0">
                      <a:pos x="498" y="638"/>
                    </a:cxn>
                    <a:cxn ang="0">
                      <a:pos x="270" y="250"/>
                    </a:cxn>
                    <a:cxn ang="0">
                      <a:pos x="476" y="0"/>
                    </a:cxn>
                    <a:cxn ang="0">
                      <a:pos x="358" y="0"/>
                    </a:cxn>
                    <a:cxn ang="0">
                      <a:pos x="97" y="321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638"/>
                    </a:cxn>
                    <a:cxn ang="0">
                      <a:pos x="97" y="638"/>
                    </a:cxn>
                    <a:cxn ang="0">
                      <a:pos x="97" y="452"/>
                    </a:cxn>
                    <a:cxn ang="0">
                      <a:pos x="204" y="324"/>
                    </a:cxn>
                    <a:cxn ang="0">
                      <a:pos x="384" y="638"/>
                    </a:cxn>
                    <a:cxn ang="0">
                      <a:pos x="498" y="638"/>
                    </a:cxn>
                  </a:cxnLst>
                  <a:rect l="0" t="0" r="r" b="b"/>
                  <a:pathLst>
                    <a:path w="498" h="638">
                      <a:moveTo>
                        <a:pt x="498" y="638"/>
                      </a:moveTo>
                      <a:lnTo>
                        <a:pt x="270" y="250"/>
                      </a:lnTo>
                      <a:lnTo>
                        <a:pt x="476" y="0"/>
                      </a:lnTo>
                      <a:lnTo>
                        <a:pt x="358" y="0"/>
                      </a:lnTo>
                      <a:lnTo>
                        <a:pt x="97" y="321"/>
                      </a:ln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638"/>
                      </a:lnTo>
                      <a:lnTo>
                        <a:pt x="97" y="638"/>
                      </a:lnTo>
                      <a:lnTo>
                        <a:pt x="97" y="452"/>
                      </a:lnTo>
                      <a:lnTo>
                        <a:pt x="204" y="324"/>
                      </a:lnTo>
                      <a:lnTo>
                        <a:pt x="384" y="638"/>
                      </a:lnTo>
                      <a:lnTo>
                        <a:pt x="498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4" name="Freeform 770"/>
                <p:cNvSpPr>
                  <a:spLocks noChangeAspect="1" noEditPoints="1"/>
                </p:cNvSpPr>
                <p:nvPr/>
              </p:nvSpPr>
              <p:spPr bwMode="auto">
                <a:xfrm>
                  <a:off x="3977" y="1311"/>
                  <a:ext cx="24" cy="160"/>
                </a:xfrm>
                <a:custGeom>
                  <a:avLst/>
                  <a:gdLst/>
                  <a:ahLst/>
                  <a:cxnLst>
                    <a:cxn ang="0">
                      <a:pos x="94" y="641"/>
                    </a:cxn>
                    <a:cxn ang="0">
                      <a:pos x="94" y="187"/>
                    </a:cxn>
                    <a:cxn ang="0">
                      <a:pos x="2" y="187"/>
                    </a:cxn>
                    <a:cxn ang="0">
                      <a:pos x="2" y="641"/>
                    </a:cxn>
                    <a:cxn ang="0">
                      <a:pos x="94" y="641"/>
                    </a:cxn>
                    <a:cxn ang="0">
                      <a:pos x="97" y="97"/>
                    </a:cxn>
                    <a:cxn ang="0">
                      <a:pos x="97" y="0"/>
                    </a:cxn>
                    <a:cxn ang="0">
                      <a:pos x="0" y="0"/>
                    </a:cxn>
                    <a:cxn ang="0">
                      <a:pos x="0" y="97"/>
                    </a:cxn>
                    <a:cxn ang="0">
                      <a:pos x="97" y="97"/>
                    </a:cxn>
                  </a:cxnLst>
                  <a:rect l="0" t="0" r="r" b="b"/>
                  <a:pathLst>
                    <a:path w="97" h="641">
                      <a:moveTo>
                        <a:pt x="94" y="641"/>
                      </a:moveTo>
                      <a:lnTo>
                        <a:pt x="94" y="187"/>
                      </a:lnTo>
                      <a:lnTo>
                        <a:pt x="2" y="187"/>
                      </a:lnTo>
                      <a:lnTo>
                        <a:pt x="2" y="641"/>
                      </a:lnTo>
                      <a:lnTo>
                        <a:pt x="94" y="641"/>
                      </a:lnTo>
                      <a:close/>
                      <a:moveTo>
                        <a:pt x="97" y="97"/>
                      </a:moveTo>
                      <a:lnTo>
                        <a:pt x="97" y="0"/>
                      </a:lnTo>
                      <a:lnTo>
                        <a:pt x="0" y="0"/>
                      </a:lnTo>
                      <a:lnTo>
                        <a:pt x="0" y="97"/>
                      </a:lnTo>
                      <a:lnTo>
                        <a:pt x="97" y="97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5" name="Freeform 771"/>
                <p:cNvSpPr>
                  <a:spLocks noChangeAspect="1" noEditPoints="1"/>
                </p:cNvSpPr>
                <p:nvPr/>
              </p:nvSpPr>
              <p:spPr bwMode="auto">
                <a:xfrm>
                  <a:off x="4031" y="1356"/>
                  <a:ext cx="96" cy="117"/>
                </a:xfrm>
                <a:custGeom>
                  <a:avLst/>
                  <a:gdLst/>
                  <a:ahLst/>
                  <a:cxnLst>
                    <a:cxn ang="0">
                      <a:pos x="385" y="195"/>
                    </a:cxn>
                    <a:cxn ang="0">
                      <a:pos x="372" y="129"/>
                    </a:cxn>
                    <a:cxn ang="0">
                      <a:pos x="347" y="75"/>
                    </a:cxn>
                    <a:cxn ang="0">
                      <a:pos x="322" y="47"/>
                    </a:cxn>
                    <a:cxn ang="0">
                      <a:pos x="300" y="29"/>
                    </a:cxn>
                    <a:cxn ang="0">
                      <a:pos x="275" y="16"/>
                    </a:cxn>
                    <a:cxn ang="0">
                      <a:pos x="246" y="6"/>
                    </a:cxn>
                    <a:cxn ang="0">
                      <a:pos x="215" y="1"/>
                    </a:cxn>
                    <a:cxn ang="0">
                      <a:pos x="171" y="1"/>
                    </a:cxn>
                    <a:cxn ang="0">
                      <a:pos x="132" y="8"/>
                    </a:cxn>
                    <a:cxn ang="0">
                      <a:pos x="105" y="19"/>
                    </a:cxn>
                    <a:cxn ang="0">
                      <a:pos x="81" y="35"/>
                    </a:cxn>
                    <a:cxn ang="0">
                      <a:pos x="59" y="53"/>
                    </a:cxn>
                    <a:cxn ang="0">
                      <a:pos x="41" y="76"/>
                    </a:cxn>
                    <a:cxn ang="0">
                      <a:pos x="22" y="113"/>
                    </a:cxn>
                    <a:cxn ang="0">
                      <a:pos x="4" y="179"/>
                    </a:cxn>
                    <a:cxn ang="0">
                      <a:pos x="1" y="248"/>
                    </a:cxn>
                    <a:cxn ang="0">
                      <a:pos x="4" y="292"/>
                    </a:cxn>
                    <a:cxn ang="0">
                      <a:pos x="12" y="329"/>
                    </a:cxn>
                    <a:cxn ang="0">
                      <a:pos x="25" y="362"/>
                    </a:cxn>
                    <a:cxn ang="0">
                      <a:pos x="41" y="391"/>
                    </a:cxn>
                    <a:cxn ang="0">
                      <a:pos x="60" y="413"/>
                    </a:cxn>
                    <a:cxn ang="0">
                      <a:pos x="82" y="432"/>
                    </a:cxn>
                    <a:cxn ang="0">
                      <a:pos x="107" y="446"/>
                    </a:cxn>
                    <a:cxn ang="0">
                      <a:pos x="144" y="458"/>
                    </a:cxn>
                    <a:cxn ang="0">
                      <a:pos x="205" y="465"/>
                    </a:cxn>
                    <a:cxn ang="0">
                      <a:pos x="246" y="462"/>
                    </a:cxn>
                    <a:cxn ang="0">
                      <a:pos x="282" y="455"/>
                    </a:cxn>
                    <a:cxn ang="0">
                      <a:pos x="312" y="442"/>
                    </a:cxn>
                    <a:cxn ang="0">
                      <a:pos x="340" y="424"/>
                    </a:cxn>
                    <a:cxn ang="0">
                      <a:pos x="316" y="340"/>
                    </a:cxn>
                    <a:cxn ang="0">
                      <a:pos x="281" y="368"/>
                    </a:cxn>
                    <a:cxn ang="0">
                      <a:pos x="241" y="384"/>
                    </a:cxn>
                    <a:cxn ang="0">
                      <a:pos x="193" y="386"/>
                    </a:cxn>
                    <a:cxn ang="0">
                      <a:pos x="157" y="377"/>
                    </a:cxn>
                    <a:cxn ang="0">
                      <a:pos x="129" y="359"/>
                    </a:cxn>
                    <a:cxn ang="0">
                      <a:pos x="108" y="334"/>
                    </a:cxn>
                    <a:cxn ang="0">
                      <a:pos x="95" y="299"/>
                    </a:cxn>
                    <a:cxn ang="0">
                      <a:pos x="91" y="259"/>
                    </a:cxn>
                    <a:cxn ang="0">
                      <a:pos x="91" y="195"/>
                    </a:cxn>
                    <a:cxn ang="0">
                      <a:pos x="93" y="168"/>
                    </a:cxn>
                    <a:cxn ang="0">
                      <a:pos x="97" y="148"/>
                    </a:cxn>
                    <a:cxn ang="0">
                      <a:pos x="109" y="121"/>
                    </a:cxn>
                    <a:cxn ang="0">
                      <a:pos x="137" y="92"/>
                    </a:cxn>
                    <a:cxn ang="0">
                      <a:pos x="156" y="82"/>
                    </a:cxn>
                    <a:cxn ang="0">
                      <a:pos x="178" y="77"/>
                    </a:cxn>
                    <a:cxn ang="0">
                      <a:pos x="201" y="76"/>
                    </a:cxn>
                    <a:cxn ang="0">
                      <a:pos x="224" y="80"/>
                    </a:cxn>
                    <a:cxn ang="0">
                      <a:pos x="243" y="89"/>
                    </a:cxn>
                    <a:cxn ang="0">
                      <a:pos x="268" y="110"/>
                    </a:cxn>
                    <a:cxn ang="0">
                      <a:pos x="286" y="141"/>
                    </a:cxn>
                    <a:cxn ang="0">
                      <a:pos x="292" y="161"/>
                    </a:cxn>
                    <a:cxn ang="0">
                      <a:pos x="295" y="186"/>
                    </a:cxn>
                  </a:cxnLst>
                  <a:rect l="0" t="0" r="r" b="b"/>
                  <a:pathLst>
                    <a:path w="386" h="465">
                      <a:moveTo>
                        <a:pt x="386" y="259"/>
                      </a:moveTo>
                      <a:lnTo>
                        <a:pt x="386" y="218"/>
                      </a:lnTo>
                      <a:lnTo>
                        <a:pt x="385" y="195"/>
                      </a:lnTo>
                      <a:lnTo>
                        <a:pt x="383" y="172"/>
                      </a:lnTo>
                      <a:lnTo>
                        <a:pt x="379" y="150"/>
                      </a:lnTo>
                      <a:lnTo>
                        <a:pt x="372" y="129"/>
                      </a:lnTo>
                      <a:lnTo>
                        <a:pt x="365" y="110"/>
                      </a:lnTo>
                      <a:lnTo>
                        <a:pt x="357" y="93"/>
                      </a:lnTo>
                      <a:lnTo>
                        <a:pt x="347" y="75"/>
                      </a:lnTo>
                      <a:lnTo>
                        <a:pt x="335" y="61"/>
                      </a:lnTo>
                      <a:lnTo>
                        <a:pt x="329" y="54"/>
                      </a:lnTo>
                      <a:lnTo>
                        <a:pt x="322" y="47"/>
                      </a:lnTo>
                      <a:lnTo>
                        <a:pt x="315" y="41"/>
                      </a:lnTo>
                      <a:lnTo>
                        <a:pt x="307" y="35"/>
                      </a:lnTo>
                      <a:lnTo>
                        <a:pt x="300" y="29"/>
                      </a:lnTo>
                      <a:lnTo>
                        <a:pt x="292" y="24"/>
                      </a:lnTo>
                      <a:lnTo>
                        <a:pt x="284" y="20"/>
                      </a:lnTo>
                      <a:lnTo>
                        <a:pt x="275" y="16"/>
                      </a:lnTo>
                      <a:lnTo>
                        <a:pt x="265" y="12"/>
                      </a:lnTo>
                      <a:lnTo>
                        <a:pt x="256" y="9"/>
                      </a:lnTo>
                      <a:lnTo>
                        <a:pt x="246" y="6"/>
                      </a:lnTo>
                      <a:lnTo>
                        <a:pt x="237" y="4"/>
                      </a:lnTo>
                      <a:lnTo>
                        <a:pt x="226" y="2"/>
                      </a:lnTo>
                      <a:lnTo>
                        <a:pt x="215" y="1"/>
                      </a:lnTo>
                      <a:lnTo>
                        <a:pt x="204" y="0"/>
                      </a:lnTo>
                      <a:lnTo>
                        <a:pt x="193" y="0"/>
                      </a:lnTo>
                      <a:lnTo>
                        <a:pt x="171" y="1"/>
                      </a:lnTo>
                      <a:lnTo>
                        <a:pt x="151" y="4"/>
                      </a:lnTo>
                      <a:lnTo>
                        <a:pt x="142" y="6"/>
                      </a:lnTo>
                      <a:lnTo>
                        <a:pt x="132" y="8"/>
                      </a:lnTo>
                      <a:lnTo>
                        <a:pt x="123" y="12"/>
                      </a:lnTo>
                      <a:lnTo>
                        <a:pt x="113" y="15"/>
                      </a:lnTo>
                      <a:lnTo>
                        <a:pt x="105" y="19"/>
                      </a:lnTo>
                      <a:lnTo>
                        <a:pt x="97" y="24"/>
                      </a:lnTo>
                      <a:lnTo>
                        <a:pt x="89" y="28"/>
                      </a:lnTo>
                      <a:lnTo>
                        <a:pt x="81" y="35"/>
                      </a:lnTo>
                      <a:lnTo>
                        <a:pt x="74" y="41"/>
                      </a:lnTo>
                      <a:lnTo>
                        <a:pt x="66" y="47"/>
                      </a:lnTo>
                      <a:lnTo>
                        <a:pt x="59" y="53"/>
                      </a:lnTo>
                      <a:lnTo>
                        <a:pt x="53" y="61"/>
                      </a:lnTo>
                      <a:lnTo>
                        <a:pt x="47" y="68"/>
                      </a:lnTo>
                      <a:lnTo>
                        <a:pt x="41" y="76"/>
                      </a:lnTo>
                      <a:lnTo>
                        <a:pt x="36" y="85"/>
                      </a:lnTo>
                      <a:lnTo>
                        <a:pt x="31" y="94"/>
                      </a:lnTo>
                      <a:lnTo>
                        <a:pt x="22" y="113"/>
                      </a:lnTo>
                      <a:lnTo>
                        <a:pt x="14" y="134"/>
                      </a:lnTo>
                      <a:lnTo>
                        <a:pt x="8" y="156"/>
                      </a:lnTo>
                      <a:lnTo>
                        <a:pt x="4" y="179"/>
                      </a:lnTo>
                      <a:lnTo>
                        <a:pt x="1" y="205"/>
                      </a:lnTo>
                      <a:lnTo>
                        <a:pt x="0" y="231"/>
                      </a:lnTo>
                      <a:lnTo>
                        <a:pt x="1" y="248"/>
                      </a:lnTo>
                      <a:lnTo>
                        <a:pt x="1" y="263"/>
                      </a:lnTo>
                      <a:lnTo>
                        <a:pt x="3" y="277"/>
                      </a:lnTo>
                      <a:lnTo>
                        <a:pt x="4" y="292"/>
                      </a:lnTo>
                      <a:lnTo>
                        <a:pt x="7" y="305"/>
                      </a:lnTo>
                      <a:lnTo>
                        <a:pt x="9" y="317"/>
                      </a:lnTo>
                      <a:lnTo>
                        <a:pt x="12" y="329"/>
                      </a:lnTo>
                      <a:lnTo>
                        <a:pt x="16" y="341"/>
                      </a:lnTo>
                      <a:lnTo>
                        <a:pt x="20" y="352"/>
                      </a:lnTo>
                      <a:lnTo>
                        <a:pt x="25" y="362"/>
                      </a:lnTo>
                      <a:lnTo>
                        <a:pt x="30" y="372"/>
                      </a:lnTo>
                      <a:lnTo>
                        <a:pt x="35" y="382"/>
                      </a:lnTo>
                      <a:lnTo>
                        <a:pt x="41" y="391"/>
                      </a:lnTo>
                      <a:lnTo>
                        <a:pt x="47" y="399"/>
                      </a:lnTo>
                      <a:lnTo>
                        <a:pt x="53" y="406"/>
                      </a:lnTo>
                      <a:lnTo>
                        <a:pt x="60" y="413"/>
                      </a:lnTo>
                      <a:lnTo>
                        <a:pt x="67" y="419"/>
                      </a:lnTo>
                      <a:lnTo>
                        <a:pt x="75" y="425"/>
                      </a:lnTo>
                      <a:lnTo>
                        <a:pt x="82" y="432"/>
                      </a:lnTo>
                      <a:lnTo>
                        <a:pt x="90" y="437"/>
                      </a:lnTo>
                      <a:lnTo>
                        <a:pt x="98" y="442"/>
                      </a:lnTo>
                      <a:lnTo>
                        <a:pt x="107" y="446"/>
                      </a:lnTo>
                      <a:lnTo>
                        <a:pt x="115" y="450"/>
                      </a:lnTo>
                      <a:lnTo>
                        <a:pt x="125" y="453"/>
                      </a:lnTo>
                      <a:lnTo>
                        <a:pt x="144" y="458"/>
                      </a:lnTo>
                      <a:lnTo>
                        <a:pt x="163" y="462"/>
                      </a:lnTo>
                      <a:lnTo>
                        <a:pt x="184" y="464"/>
                      </a:lnTo>
                      <a:lnTo>
                        <a:pt x="205" y="465"/>
                      </a:lnTo>
                      <a:lnTo>
                        <a:pt x="219" y="464"/>
                      </a:lnTo>
                      <a:lnTo>
                        <a:pt x="233" y="464"/>
                      </a:lnTo>
                      <a:lnTo>
                        <a:pt x="246" y="462"/>
                      </a:lnTo>
                      <a:lnTo>
                        <a:pt x="258" y="460"/>
                      </a:lnTo>
                      <a:lnTo>
                        <a:pt x="270" y="458"/>
                      </a:lnTo>
                      <a:lnTo>
                        <a:pt x="282" y="455"/>
                      </a:lnTo>
                      <a:lnTo>
                        <a:pt x="292" y="451"/>
                      </a:lnTo>
                      <a:lnTo>
                        <a:pt x="302" y="447"/>
                      </a:lnTo>
                      <a:lnTo>
                        <a:pt x="312" y="442"/>
                      </a:lnTo>
                      <a:lnTo>
                        <a:pt x="321" y="437"/>
                      </a:lnTo>
                      <a:lnTo>
                        <a:pt x="331" y="432"/>
                      </a:lnTo>
                      <a:lnTo>
                        <a:pt x="340" y="424"/>
                      </a:lnTo>
                      <a:lnTo>
                        <a:pt x="357" y="410"/>
                      </a:lnTo>
                      <a:lnTo>
                        <a:pt x="375" y="394"/>
                      </a:lnTo>
                      <a:lnTo>
                        <a:pt x="316" y="340"/>
                      </a:lnTo>
                      <a:lnTo>
                        <a:pt x="305" y="351"/>
                      </a:lnTo>
                      <a:lnTo>
                        <a:pt x="293" y="360"/>
                      </a:lnTo>
                      <a:lnTo>
                        <a:pt x="281" y="368"/>
                      </a:lnTo>
                      <a:lnTo>
                        <a:pt x="268" y="374"/>
                      </a:lnTo>
                      <a:lnTo>
                        <a:pt x="255" y="379"/>
                      </a:lnTo>
                      <a:lnTo>
                        <a:pt x="241" y="384"/>
                      </a:lnTo>
                      <a:lnTo>
                        <a:pt x="225" y="386"/>
                      </a:lnTo>
                      <a:lnTo>
                        <a:pt x="206" y="386"/>
                      </a:lnTo>
                      <a:lnTo>
                        <a:pt x="193" y="386"/>
                      </a:lnTo>
                      <a:lnTo>
                        <a:pt x="181" y="384"/>
                      </a:lnTo>
                      <a:lnTo>
                        <a:pt x="168" y="380"/>
                      </a:lnTo>
                      <a:lnTo>
                        <a:pt x="157" y="377"/>
                      </a:lnTo>
                      <a:lnTo>
                        <a:pt x="147" y="372"/>
                      </a:lnTo>
                      <a:lnTo>
                        <a:pt x="137" y="366"/>
                      </a:lnTo>
                      <a:lnTo>
                        <a:pt x="129" y="359"/>
                      </a:lnTo>
                      <a:lnTo>
                        <a:pt x="120" y="352"/>
                      </a:lnTo>
                      <a:lnTo>
                        <a:pt x="114" y="343"/>
                      </a:lnTo>
                      <a:lnTo>
                        <a:pt x="108" y="334"/>
                      </a:lnTo>
                      <a:lnTo>
                        <a:pt x="103" y="322"/>
                      </a:lnTo>
                      <a:lnTo>
                        <a:pt x="98" y="311"/>
                      </a:lnTo>
                      <a:lnTo>
                        <a:pt x="95" y="299"/>
                      </a:lnTo>
                      <a:lnTo>
                        <a:pt x="93" y="287"/>
                      </a:lnTo>
                      <a:lnTo>
                        <a:pt x="92" y="273"/>
                      </a:lnTo>
                      <a:lnTo>
                        <a:pt x="91" y="259"/>
                      </a:lnTo>
                      <a:lnTo>
                        <a:pt x="386" y="259"/>
                      </a:lnTo>
                      <a:close/>
                      <a:moveTo>
                        <a:pt x="295" y="195"/>
                      </a:moveTo>
                      <a:lnTo>
                        <a:pt x="91" y="195"/>
                      </a:lnTo>
                      <a:lnTo>
                        <a:pt x="91" y="186"/>
                      </a:lnTo>
                      <a:lnTo>
                        <a:pt x="92" y="176"/>
                      </a:lnTo>
                      <a:lnTo>
                        <a:pt x="93" y="168"/>
                      </a:lnTo>
                      <a:lnTo>
                        <a:pt x="94" y="161"/>
                      </a:lnTo>
                      <a:lnTo>
                        <a:pt x="95" y="155"/>
                      </a:lnTo>
                      <a:lnTo>
                        <a:pt x="97" y="148"/>
                      </a:lnTo>
                      <a:lnTo>
                        <a:pt x="99" y="141"/>
                      </a:lnTo>
                      <a:lnTo>
                        <a:pt x="102" y="134"/>
                      </a:lnTo>
                      <a:lnTo>
                        <a:pt x="109" y="121"/>
                      </a:lnTo>
                      <a:lnTo>
                        <a:pt x="116" y="110"/>
                      </a:lnTo>
                      <a:lnTo>
                        <a:pt x="127" y="100"/>
                      </a:lnTo>
                      <a:lnTo>
                        <a:pt x="137" y="92"/>
                      </a:lnTo>
                      <a:lnTo>
                        <a:pt x="143" y="89"/>
                      </a:lnTo>
                      <a:lnTo>
                        <a:pt x="149" y="85"/>
                      </a:lnTo>
                      <a:lnTo>
                        <a:pt x="156" y="82"/>
                      </a:lnTo>
                      <a:lnTo>
                        <a:pt x="162" y="80"/>
                      </a:lnTo>
                      <a:lnTo>
                        <a:pt x="169" y="78"/>
                      </a:lnTo>
                      <a:lnTo>
                        <a:pt x="178" y="77"/>
                      </a:lnTo>
                      <a:lnTo>
                        <a:pt x="185" y="76"/>
                      </a:lnTo>
                      <a:lnTo>
                        <a:pt x="193" y="75"/>
                      </a:lnTo>
                      <a:lnTo>
                        <a:pt x="201" y="76"/>
                      </a:lnTo>
                      <a:lnTo>
                        <a:pt x="208" y="77"/>
                      </a:lnTo>
                      <a:lnTo>
                        <a:pt x="216" y="78"/>
                      </a:lnTo>
                      <a:lnTo>
                        <a:pt x="224" y="80"/>
                      </a:lnTo>
                      <a:lnTo>
                        <a:pt x="230" y="82"/>
                      </a:lnTo>
                      <a:lnTo>
                        <a:pt x="237" y="85"/>
                      </a:lnTo>
                      <a:lnTo>
                        <a:pt x="243" y="89"/>
                      </a:lnTo>
                      <a:lnTo>
                        <a:pt x="249" y="92"/>
                      </a:lnTo>
                      <a:lnTo>
                        <a:pt x="259" y="100"/>
                      </a:lnTo>
                      <a:lnTo>
                        <a:pt x="268" y="110"/>
                      </a:lnTo>
                      <a:lnTo>
                        <a:pt x="277" y="121"/>
                      </a:lnTo>
                      <a:lnTo>
                        <a:pt x="283" y="134"/>
                      </a:lnTo>
                      <a:lnTo>
                        <a:pt x="286" y="141"/>
                      </a:lnTo>
                      <a:lnTo>
                        <a:pt x="288" y="148"/>
                      </a:lnTo>
                      <a:lnTo>
                        <a:pt x="290" y="155"/>
                      </a:lnTo>
                      <a:lnTo>
                        <a:pt x="292" y="161"/>
                      </a:lnTo>
                      <a:lnTo>
                        <a:pt x="293" y="168"/>
                      </a:lnTo>
                      <a:lnTo>
                        <a:pt x="294" y="176"/>
                      </a:lnTo>
                      <a:lnTo>
                        <a:pt x="295" y="186"/>
                      </a:lnTo>
                      <a:lnTo>
                        <a:pt x="295" y="195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66" name="Freeform 772"/>
                <p:cNvSpPr>
                  <a:spLocks noChangeAspect="1"/>
                </p:cNvSpPr>
                <p:nvPr/>
              </p:nvSpPr>
              <p:spPr bwMode="auto">
                <a:xfrm>
                  <a:off x="4157" y="1312"/>
                  <a:ext cx="45" cy="159"/>
                </a:xfrm>
                <a:custGeom>
                  <a:avLst/>
                  <a:gdLst/>
                  <a:ahLst/>
                  <a:cxnLst>
                    <a:cxn ang="0">
                      <a:pos x="181" y="638"/>
                    </a:cxn>
                    <a:cxn ang="0">
                      <a:pos x="181" y="561"/>
                    </a:cxn>
                    <a:cxn ang="0">
                      <a:pos x="141" y="561"/>
                    </a:cxn>
                    <a:cxn ang="0">
                      <a:pos x="128" y="559"/>
                    </a:cxn>
                    <a:cxn ang="0">
                      <a:pos x="117" y="557"/>
                    </a:cxn>
                    <a:cxn ang="0">
                      <a:pos x="112" y="555"/>
                    </a:cxn>
                    <a:cxn ang="0">
                      <a:pos x="109" y="552"/>
                    </a:cxn>
                    <a:cxn ang="0">
                      <a:pos x="105" y="550"/>
                    </a:cxn>
                    <a:cxn ang="0">
                      <a:pos x="102" y="547"/>
                    </a:cxn>
                    <a:cxn ang="0">
                      <a:pos x="99" y="543"/>
                    </a:cxn>
                    <a:cxn ang="0">
                      <a:pos x="97" y="539"/>
                    </a:cxn>
                    <a:cxn ang="0">
                      <a:pos x="95" y="535"/>
                    </a:cxn>
                    <a:cxn ang="0">
                      <a:pos x="94" y="531"/>
                    </a:cxn>
                    <a:cxn ang="0">
                      <a:pos x="92" y="520"/>
                    </a:cxn>
                    <a:cxn ang="0">
                      <a:pos x="91" y="507"/>
                    </a:cxn>
                    <a:cxn ang="0">
                      <a:pos x="91" y="0"/>
                    </a:cxn>
                    <a:cxn ang="0">
                      <a:pos x="0" y="0"/>
                    </a:cxn>
                    <a:cxn ang="0">
                      <a:pos x="0" y="513"/>
                    </a:cxn>
                    <a:cxn ang="0">
                      <a:pos x="0" y="526"/>
                    </a:cxn>
                    <a:cxn ang="0">
                      <a:pos x="2" y="538"/>
                    </a:cxn>
                    <a:cxn ang="0">
                      <a:pos x="4" y="549"/>
                    </a:cxn>
                    <a:cxn ang="0">
                      <a:pos x="7" y="561"/>
                    </a:cxn>
                    <a:cxn ang="0">
                      <a:pos x="11" y="572"/>
                    </a:cxn>
                    <a:cxn ang="0">
                      <a:pos x="16" y="582"/>
                    </a:cxn>
                    <a:cxn ang="0">
                      <a:pos x="23" y="592"/>
                    </a:cxn>
                    <a:cxn ang="0">
                      <a:pos x="30" y="600"/>
                    </a:cxn>
                    <a:cxn ang="0">
                      <a:pos x="38" y="609"/>
                    </a:cxn>
                    <a:cxn ang="0">
                      <a:pos x="47" y="617"/>
                    </a:cxn>
                    <a:cxn ang="0">
                      <a:pos x="57" y="623"/>
                    </a:cxn>
                    <a:cxn ang="0">
                      <a:pos x="68" y="628"/>
                    </a:cxn>
                    <a:cxn ang="0">
                      <a:pos x="81" y="633"/>
                    </a:cxn>
                    <a:cxn ang="0">
                      <a:pos x="94" y="636"/>
                    </a:cxn>
                    <a:cxn ang="0">
                      <a:pos x="108" y="638"/>
                    </a:cxn>
                    <a:cxn ang="0">
                      <a:pos x="125" y="638"/>
                    </a:cxn>
                    <a:cxn ang="0">
                      <a:pos x="181" y="638"/>
                    </a:cxn>
                  </a:cxnLst>
                  <a:rect l="0" t="0" r="r" b="b"/>
                  <a:pathLst>
                    <a:path w="181" h="638">
                      <a:moveTo>
                        <a:pt x="181" y="638"/>
                      </a:moveTo>
                      <a:lnTo>
                        <a:pt x="181" y="561"/>
                      </a:lnTo>
                      <a:lnTo>
                        <a:pt x="141" y="561"/>
                      </a:lnTo>
                      <a:lnTo>
                        <a:pt x="128" y="559"/>
                      </a:lnTo>
                      <a:lnTo>
                        <a:pt x="117" y="557"/>
                      </a:lnTo>
                      <a:lnTo>
                        <a:pt x="112" y="555"/>
                      </a:lnTo>
                      <a:lnTo>
                        <a:pt x="109" y="552"/>
                      </a:lnTo>
                      <a:lnTo>
                        <a:pt x="105" y="550"/>
                      </a:lnTo>
                      <a:lnTo>
                        <a:pt x="102" y="547"/>
                      </a:lnTo>
                      <a:lnTo>
                        <a:pt x="99" y="543"/>
                      </a:lnTo>
                      <a:lnTo>
                        <a:pt x="97" y="539"/>
                      </a:lnTo>
                      <a:lnTo>
                        <a:pt x="95" y="535"/>
                      </a:lnTo>
                      <a:lnTo>
                        <a:pt x="94" y="531"/>
                      </a:lnTo>
                      <a:lnTo>
                        <a:pt x="92" y="520"/>
                      </a:lnTo>
                      <a:lnTo>
                        <a:pt x="91" y="507"/>
                      </a:lnTo>
                      <a:lnTo>
                        <a:pt x="91" y="0"/>
                      </a:lnTo>
                      <a:lnTo>
                        <a:pt x="0" y="0"/>
                      </a:lnTo>
                      <a:lnTo>
                        <a:pt x="0" y="513"/>
                      </a:lnTo>
                      <a:lnTo>
                        <a:pt x="0" y="526"/>
                      </a:lnTo>
                      <a:lnTo>
                        <a:pt x="2" y="538"/>
                      </a:lnTo>
                      <a:lnTo>
                        <a:pt x="4" y="549"/>
                      </a:lnTo>
                      <a:lnTo>
                        <a:pt x="7" y="561"/>
                      </a:lnTo>
                      <a:lnTo>
                        <a:pt x="11" y="572"/>
                      </a:lnTo>
                      <a:lnTo>
                        <a:pt x="16" y="582"/>
                      </a:lnTo>
                      <a:lnTo>
                        <a:pt x="23" y="592"/>
                      </a:lnTo>
                      <a:lnTo>
                        <a:pt x="30" y="600"/>
                      </a:lnTo>
                      <a:lnTo>
                        <a:pt x="38" y="609"/>
                      </a:lnTo>
                      <a:lnTo>
                        <a:pt x="47" y="617"/>
                      </a:lnTo>
                      <a:lnTo>
                        <a:pt x="57" y="623"/>
                      </a:lnTo>
                      <a:lnTo>
                        <a:pt x="68" y="628"/>
                      </a:lnTo>
                      <a:lnTo>
                        <a:pt x="81" y="633"/>
                      </a:lnTo>
                      <a:lnTo>
                        <a:pt x="94" y="636"/>
                      </a:lnTo>
                      <a:lnTo>
                        <a:pt x="108" y="638"/>
                      </a:lnTo>
                      <a:lnTo>
                        <a:pt x="125" y="638"/>
                      </a:lnTo>
                      <a:lnTo>
                        <a:pt x="181" y="638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  <p:grpSp>
            <p:nvGrpSpPr>
              <p:cNvPr id="6" name="Group 773"/>
              <p:cNvGrpSpPr>
                <a:grpSpLocks noChangeAspect="1"/>
              </p:cNvGrpSpPr>
              <p:nvPr/>
            </p:nvGrpSpPr>
            <p:grpSpPr bwMode="auto">
              <a:xfrm>
                <a:off x="226" y="226"/>
                <a:ext cx="2041" cy="707"/>
                <a:chOff x="226" y="226"/>
                <a:chExt cx="2041" cy="707"/>
              </a:xfrm>
            </p:grpSpPr>
            <p:sp>
              <p:nvSpPr>
                <p:cNvPr id="24" name="Rectangle 774"/>
                <p:cNvSpPr>
                  <a:spLocks noChangeAspect="1" noChangeArrowheads="1"/>
                </p:cNvSpPr>
                <p:nvPr/>
              </p:nvSpPr>
              <p:spPr bwMode="auto">
                <a:xfrm>
                  <a:off x="226" y="226"/>
                  <a:ext cx="2041" cy="692"/>
                </a:xfrm>
                <a:prstGeom prst="rect">
                  <a:avLst/>
                </a:prstGeom>
                <a:solidFill>
                  <a:srgbClr val="000000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5" name="Rectangle 775"/>
                <p:cNvSpPr>
                  <a:spLocks noChangeAspect="1" noChangeArrowheads="1"/>
                </p:cNvSpPr>
                <p:nvPr/>
              </p:nvSpPr>
              <p:spPr bwMode="auto">
                <a:xfrm>
                  <a:off x="895" y="412"/>
                  <a:ext cx="22" cy="521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6" name="Rectangle 776"/>
                <p:cNvSpPr>
                  <a:spLocks noChangeAspect="1" noChangeArrowheads="1"/>
                </p:cNvSpPr>
                <p:nvPr/>
              </p:nvSpPr>
              <p:spPr bwMode="auto">
                <a:xfrm>
                  <a:off x="1575" y="226"/>
                  <a:ext cx="23" cy="499"/>
                </a:xfrm>
                <a:prstGeom prst="rect">
                  <a:avLst/>
                </a:prstGeom>
                <a:solidFill>
                  <a:srgbClr val="FFFFFF"/>
                </a:solidFill>
                <a:ln w="9525">
                  <a:noFill/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7" name="Freeform 777"/>
                <p:cNvSpPr>
                  <a:spLocks noChangeAspect="1"/>
                </p:cNvSpPr>
                <p:nvPr/>
              </p:nvSpPr>
              <p:spPr bwMode="auto">
                <a:xfrm>
                  <a:off x="1804" y="418"/>
                  <a:ext cx="245" cy="301"/>
                </a:xfrm>
                <a:custGeom>
                  <a:avLst/>
                  <a:gdLst/>
                  <a:ahLst/>
                  <a:cxnLst>
                    <a:cxn ang="0">
                      <a:pos x="982" y="0"/>
                    </a:cxn>
                    <a:cxn ang="0">
                      <a:pos x="711" y="698"/>
                    </a:cxn>
                    <a:cxn ang="0">
                      <a:pos x="708" y="762"/>
                    </a:cxn>
                    <a:cxn ang="0">
                      <a:pos x="700" y="817"/>
                    </a:cxn>
                    <a:cxn ang="0">
                      <a:pos x="694" y="841"/>
                    </a:cxn>
                    <a:cxn ang="0">
                      <a:pos x="686" y="863"/>
                    </a:cxn>
                    <a:cxn ang="0">
                      <a:pos x="677" y="883"/>
                    </a:cxn>
                    <a:cxn ang="0">
                      <a:pos x="664" y="900"/>
                    </a:cxn>
                    <a:cxn ang="0">
                      <a:pos x="651" y="916"/>
                    </a:cxn>
                    <a:cxn ang="0">
                      <a:pos x="636" y="929"/>
                    </a:cxn>
                    <a:cxn ang="0">
                      <a:pos x="619" y="940"/>
                    </a:cxn>
                    <a:cxn ang="0">
                      <a:pos x="599" y="949"/>
                    </a:cxn>
                    <a:cxn ang="0">
                      <a:pos x="577" y="957"/>
                    </a:cxn>
                    <a:cxn ang="0">
                      <a:pos x="553" y="962"/>
                    </a:cxn>
                    <a:cxn ang="0">
                      <a:pos x="527" y="965"/>
                    </a:cxn>
                    <a:cxn ang="0">
                      <a:pos x="497" y="966"/>
                    </a:cxn>
                    <a:cxn ang="0">
                      <a:pos x="469" y="965"/>
                    </a:cxn>
                    <a:cxn ang="0">
                      <a:pos x="441" y="962"/>
                    </a:cxn>
                    <a:cxn ang="0">
                      <a:pos x="417" y="957"/>
                    </a:cxn>
                    <a:cxn ang="0">
                      <a:pos x="393" y="949"/>
                    </a:cxn>
                    <a:cxn ang="0">
                      <a:pos x="373" y="940"/>
                    </a:cxn>
                    <a:cxn ang="0">
                      <a:pos x="354" y="929"/>
                    </a:cxn>
                    <a:cxn ang="0">
                      <a:pos x="338" y="916"/>
                    </a:cxn>
                    <a:cxn ang="0">
                      <a:pos x="323" y="900"/>
                    </a:cxn>
                    <a:cxn ang="0">
                      <a:pos x="310" y="883"/>
                    </a:cxn>
                    <a:cxn ang="0">
                      <a:pos x="299" y="864"/>
                    </a:cxn>
                    <a:cxn ang="0">
                      <a:pos x="290" y="841"/>
                    </a:cxn>
                    <a:cxn ang="0">
                      <a:pos x="283" y="818"/>
                    </a:cxn>
                    <a:cxn ang="0">
                      <a:pos x="274" y="763"/>
                    </a:cxn>
                    <a:cxn ang="0">
                      <a:pos x="271" y="698"/>
                    </a:cxn>
                    <a:cxn ang="0">
                      <a:pos x="0" y="0"/>
                    </a:cxn>
                    <a:cxn ang="0">
                      <a:pos x="0" y="744"/>
                    </a:cxn>
                    <a:cxn ang="0">
                      <a:pos x="3" y="793"/>
                    </a:cxn>
                    <a:cxn ang="0">
                      <a:pos x="10" y="841"/>
                    </a:cxn>
                    <a:cxn ang="0">
                      <a:pos x="22" y="887"/>
                    </a:cxn>
                    <a:cxn ang="0">
                      <a:pos x="36" y="930"/>
                    </a:cxn>
                    <a:cxn ang="0">
                      <a:pos x="53" y="972"/>
                    </a:cxn>
                    <a:cxn ang="0">
                      <a:pos x="76" y="1011"/>
                    </a:cxn>
                    <a:cxn ang="0">
                      <a:pos x="101" y="1046"/>
                    </a:cxn>
                    <a:cxn ang="0">
                      <a:pos x="132" y="1079"/>
                    </a:cxn>
                    <a:cxn ang="0">
                      <a:pos x="166" y="1109"/>
                    </a:cxn>
                    <a:cxn ang="0">
                      <a:pos x="204" y="1135"/>
                    </a:cxn>
                    <a:cxn ang="0">
                      <a:pos x="247" y="1158"/>
                    </a:cxn>
                    <a:cxn ang="0">
                      <a:pos x="294" y="1176"/>
                    </a:cxn>
                    <a:cxn ang="0">
                      <a:pos x="346" y="1190"/>
                    </a:cxn>
                    <a:cxn ang="0">
                      <a:pos x="402" y="1200"/>
                    </a:cxn>
                    <a:cxn ang="0">
                      <a:pos x="463" y="1205"/>
                    </a:cxn>
                    <a:cxn ang="0">
                      <a:pos x="529" y="1205"/>
                    </a:cxn>
                    <a:cxn ang="0">
                      <a:pos x="590" y="1200"/>
                    </a:cxn>
                    <a:cxn ang="0">
                      <a:pos x="646" y="1189"/>
                    </a:cxn>
                    <a:cxn ang="0">
                      <a:pos x="697" y="1174"/>
                    </a:cxn>
                    <a:cxn ang="0">
                      <a:pos x="744" y="1155"/>
                    </a:cxn>
                    <a:cxn ang="0">
                      <a:pos x="786" y="1132"/>
                    </a:cxn>
                    <a:cxn ang="0">
                      <a:pos x="823" y="1105"/>
                    </a:cxn>
                    <a:cxn ang="0">
                      <a:pos x="856" y="1074"/>
                    </a:cxn>
                    <a:cxn ang="0">
                      <a:pos x="885" y="1040"/>
                    </a:cxn>
                    <a:cxn ang="0">
                      <a:pos x="910" y="1005"/>
                    </a:cxn>
                    <a:cxn ang="0">
                      <a:pos x="931" y="966"/>
                    </a:cxn>
                    <a:cxn ang="0">
                      <a:pos x="948" y="924"/>
                    </a:cxn>
                    <a:cxn ang="0">
                      <a:pos x="961" y="881"/>
                    </a:cxn>
                    <a:cxn ang="0">
                      <a:pos x="972" y="836"/>
                    </a:cxn>
                    <a:cxn ang="0">
                      <a:pos x="978" y="790"/>
                    </a:cxn>
                    <a:cxn ang="0">
                      <a:pos x="981" y="743"/>
                    </a:cxn>
                  </a:cxnLst>
                  <a:rect l="0" t="0" r="r" b="b"/>
                  <a:pathLst>
                    <a:path w="982" h="1205">
                      <a:moveTo>
                        <a:pt x="982" y="720"/>
                      </a:moveTo>
                      <a:lnTo>
                        <a:pt x="982" y="0"/>
                      </a:lnTo>
                      <a:lnTo>
                        <a:pt x="711" y="0"/>
                      </a:lnTo>
                      <a:lnTo>
                        <a:pt x="711" y="698"/>
                      </a:lnTo>
                      <a:lnTo>
                        <a:pt x="710" y="731"/>
                      </a:lnTo>
                      <a:lnTo>
                        <a:pt x="708" y="762"/>
                      </a:lnTo>
                      <a:lnTo>
                        <a:pt x="705" y="790"/>
                      </a:lnTo>
                      <a:lnTo>
                        <a:pt x="700" y="817"/>
                      </a:lnTo>
                      <a:lnTo>
                        <a:pt x="697" y="829"/>
                      </a:lnTo>
                      <a:lnTo>
                        <a:pt x="694" y="841"/>
                      </a:lnTo>
                      <a:lnTo>
                        <a:pt x="690" y="853"/>
                      </a:lnTo>
                      <a:lnTo>
                        <a:pt x="686" y="863"/>
                      </a:lnTo>
                      <a:lnTo>
                        <a:pt x="682" y="873"/>
                      </a:lnTo>
                      <a:lnTo>
                        <a:pt x="677" y="883"/>
                      </a:lnTo>
                      <a:lnTo>
                        <a:pt x="671" y="891"/>
                      </a:lnTo>
                      <a:lnTo>
                        <a:pt x="664" y="900"/>
                      </a:lnTo>
                      <a:lnTo>
                        <a:pt x="658" y="909"/>
                      </a:lnTo>
                      <a:lnTo>
                        <a:pt x="651" y="916"/>
                      </a:lnTo>
                      <a:lnTo>
                        <a:pt x="644" y="923"/>
                      </a:lnTo>
                      <a:lnTo>
                        <a:pt x="636" y="929"/>
                      </a:lnTo>
                      <a:lnTo>
                        <a:pt x="628" y="935"/>
                      </a:lnTo>
                      <a:lnTo>
                        <a:pt x="619" y="940"/>
                      </a:lnTo>
                      <a:lnTo>
                        <a:pt x="609" y="945"/>
                      </a:lnTo>
                      <a:lnTo>
                        <a:pt x="599" y="949"/>
                      </a:lnTo>
                      <a:lnTo>
                        <a:pt x="588" y="954"/>
                      </a:lnTo>
                      <a:lnTo>
                        <a:pt x="577" y="957"/>
                      </a:lnTo>
                      <a:lnTo>
                        <a:pt x="565" y="959"/>
                      </a:lnTo>
                      <a:lnTo>
                        <a:pt x="553" y="962"/>
                      </a:lnTo>
                      <a:lnTo>
                        <a:pt x="540" y="963"/>
                      </a:lnTo>
                      <a:lnTo>
                        <a:pt x="527" y="965"/>
                      </a:lnTo>
                      <a:lnTo>
                        <a:pt x="512" y="965"/>
                      </a:lnTo>
                      <a:lnTo>
                        <a:pt x="497" y="966"/>
                      </a:lnTo>
                      <a:lnTo>
                        <a:pt x="483" y="965"/>
                      </a:lnTo>
                      <a:lnTo>
                        <a:pt x="469" y="965"/>
                      </a:lnTo>
                      <a:lnTo>
                        <a:pt x="454" y="963"/>
                      </a:lnTo>
                      <a:lnTo>
                        <a:pt x="441" y="962"/>
                      </a:lnTo>
                      <a:lnTo>
                        <a:pt x="429" y="960"/>
                      </a:lnTo>
                      <a:lnTo>
                        <a:pt x="417" y="957"/>
                      </a:lnTo>
                      <a:lnTo>
                        <a:pt x="404" y="954"/>
                      </a:lnTo>
                      <a:lnTo>
                        <a:pt x="393" y="949"/>
                      </a:lnTo>
                      <a:lnTo>
                        <a:pt x="383" y="945"/>
                      </a:lnTo>
                      <a:lnTo>
                        <a:pt x="373" y="940"/>
                      </a:lnTo>
                      <a:lnTo>
                        <a:pt x="363" y="935"/>
                      </a:lnTo>
                      <a:lnTo>
                        <a:pt x="354" y="929"/>
                      </a:lnTo>
                      <a:lnTo>
                        <a:pt x="345" y="923"/>
                      </a:lnTo>
                      <a:lnTo>
                        <a:pt x="338" y="916"/>
                      </a:lnTo>
                      <a:lnTo>
                        <a:pt x="330" y="909"/>
                      </a:lnTo>
                      <a:lnTo>
                        <a:pt x="323" y="900"/>
                      </a:lnTo>
                      <a:lnTo>
                        <a:pt x="317" y="892"/>
                      </a:lnTo>
                      <a:lnTo>
                        <a:pt x="310" y="883"/>
                      </a:lnTo>
                      <a:lnTo>
                        <a:pt x="304" y="874"/>
                      </a:lnTo>
                      <a:lnTo>
                        <a:pt x="299" y="864"/>
                      </a:lnTo>
                      <a:lnTo>
                        <a:pt x="294" y="853"/>
                      </a:lnTo>
                      <a:lnTo>
                        <a:pt x="290" y="841"/>
                      </a:lnTo>
                      <a:lnTo>
                        <a:pt x="286" y="830"/>
                      </a:lnTo>
                      <a:lnTo>
                        <a:pt x="283" y="818"/>
                      </a:lnTo>
                      <a:lnTo>
                        <a:pt x="277" y="791"/>
                      </a:lnTo>
                      <a:lnTo>
                        <a:pt x="274" y="763"/>
                      </a:lnTo>
                      <a:lnTo>
                        <a:pt x="271" y="731"/>
                      </a:lnTo>
                      <a:lnTo>
                        <a:pt x="271" y="698"/>
                      </a:lnTo>
                      <a:lnTo>
                        <a:pt x="271" y="0"/>
                      </a:lnTo>
                      <a:lnTo>
                        <a:pt x="0" y="0"/>
                      </a:lnTo>
                      <a:lnTo>
                        <a:pt x="0" y="720"/>
                      </a:lnTo>
                      <a:lnTo>
                        <a:pt x="0" y="744"/>
                      </a:lnTo>
                      <a:lnTo>
                        <a:pt x="1" y="769"/>
                      </a:lnTo>
                      <a:lnTo>
                        <a:pt x="3" y="793"/>
                      </a:lnTo>
                      <a:lnTo>
                        <a:pt x="6" y="818"/>
                      </a:lnTo>
                      <a:lnTo>
                        <a:pt x="10" y="841"/>
                      </a:lnTo>
                      <a:lnTo>
                        <a:pt x="16" y="864"/>
                      </a:lnTo>
                      <a:lnTo>
                        <a:pt x="22" y="887"/>
                      </a:lnTo>
                      <a:lnTo>
                        <a:pt x="28" y="909"/>
                      </a:lnTo>
                      <a:lnTo>
                        <a:pt x="36" y="930"/>
                      </a:lnTo>
                      <a:lnTo>
                        <a:pt x="44" y="952"/>
                      </a:lnTo>
                      <a:lnTo>
                        <a:pt x="53" y="972"/>
                      </a:lnTo>
                      <a:lnTo>
                        <a:pt x="65" y="991"/>
                      </a:lnTo>
                      <a:lnTo>
                        <a:pt x="76" y="1011"/>
                      </a:lnTo>
                      <a:lnTo>
                        <a:pt x="88" y="1029"/>
                      </a:lnTo>
                      <a:lnTo>
                        <a:pt x="101" y="1046"/>
                      </a:lnTo>
                      <a:lnTo>
                        <a:pt x="116" y="1063"/>
                      </a:lnTo>
                      <a:lnTo>
                        <a:pt x="132" y="1079"/>
                      </a:lnTo>
                      <a:lnTo>
                        <a:pt x="148" y="1094"/>
                      </a:lnTo>
                      <a:lnTo>
                        <a:pt x="166" y="1109"/>
                      </a:lnTo>
                      <a:lnTo>
                        <a:pt x="185" y="1122"/>
                      </a:lnTo>
                      <a:lnTo>
                        <a:pt x="204" y="1135"/>
                      </a:lnTo>
                      <a:lnTo>
                        <a:pt x="225" y="1146"/>
                      </a:lnTo>
                      <a:lnTo>
                        <a:pt x="247" y="1158"/>
                      </a:lnTo>
                      <a:lnTo>
                        <a:pt x="270" y="1167"/>
                      </a:lnTo>
                      <a:lnTo>
                        <a:pt x="294" y="1176"/>
                      </a:lnTo>
                      <a:lnTo>
                        <a:pt x="320" y="1183"/>
                      </a:lnTo>
                      <a:lnTo>
                        <a:pt x="346" y="1190"/>
                      </a:lnTo>
                      <a:lnTo>
                        <a:pt x="374" y="1195"/>
                      </a:lnTo>
                      <a:lnTo>
                        <a:pt x="402" y="1200"/>
                      </a:lnTo>
                      <a:lnTo>
                        <a:pt x="433" y="1203"/>
                      </a:lnTo>
                      <a:lnTo>
                        <a:pt x="463" y="1205"/>
                      </a:lnTo>
                      <a:lnTo>
                        <a:pt x="496" y="1205"/>
                      </a:lnTo>
                      <a:lnTo>
                        <a:pt x="529" y="1205"/>
                      </a:lnTo>
                      <a:lnTo>
                        <a:pt x="559" y="1203"/>
                      </a:lnTo>
                      <a:lnTo>
                        <a:pt x="590" y="1200"/>
                      </a:lnTo>
                      <a:lnTo>
                        <a:pt x="619" y="1194"/>
                      </a:lnTo>
                      <a:lnTo>
                        <a:pt x="646" y="1189"/>
                      </a:lnTo>
                      <a:lnTo>
                        <a:pt x="672" y="1182"/>
                      </a:lnTo>
                      <a:lnTo>
                        <a:pt x="697" y="1174"/>
                      </a:lnTo>
                      <a:lnTo>
                        <a:pt x="721" y="1165"/>
                      </a:lnTo>
                      <a:lnTo>
                        <a:pt x="744" y="1155"/>
                      </a:lnTo>
                      <a:lnTo>
                        <a:pt x="765" y="1143"/>
                      </a:lnTo>
                      <a:lnTo>
                        <a:pt x="786" y="1132"/>
                      </a:lnTo>
                      <a:lnTo>
                        <a:pt x="805" y="1119"/>
                      </a:lnTo>
                      <a:lnTo>
                        <a:pt x="823" y="1105"/>
                      </a:lnTo>
                      <a:lnTo>
                        <a:pt x="840" y="1090"/>
                      </a:lnTo>
                      <a:lnTo>
                        <a:pt x="856" y="1074"/>
                      </a:lnTo>
                      <a:lnTo>
                        <a:pt x="872" y="1058"/>
                      </a:lnTo>
                      <a:lnTo>
                        <a:pt x="885" y="1040"/>
                      </a:lnTo>
                      <a:lnTo>
                        <a:pt x="898" y="1023"/>
                      </a:lnTo>
                      <a:lnTo>
                        <a:pt x="910" y="1005"/>
                      </a:lnTo>
                      <a:lnTo>
                        <a:pt x="921" y="985"/>
                      </a:lnTo>
                      <a:lnTo>
                        <a:pt x="931" y="966"/>
                      </a:lnTo>
                      <a:lnTo>
                        <a:pt x="940" y="945"/>
                      </a:lnTo>
                      <a:lnTo>
                        <a:pt x="948" y="924"/>
                      </a:lnTo>
                      <a:lnTo>
                        <a:pt x="955" y="903"/>
                      </a:lnTo>
                      <a:lnTo>
                        <a:pt x="961" y="881"/>
                      </a:lnTo>
                      <a:lnTo>
                        <a:pt x="966" y="859"/>
                      </a:lnTo>
                      <a:lnTo>
                        <a:pt x="972" y="836"/>
                      </a:lnTo>
                      <a:lnTo>
                        <a:pt x="975" y="814"/>
                      </a:lnTo>
                      <a:lnTo>
                        <a:pt x="978" y="790"/>
                      </a:lnTo>
                      <a:lnTo>
                        <a:pt x="980" y="767"/>
                      </a:lnTo>
                      <a:lnTo>
                        <a:pt x="981" y="743"/>
                      </a:lnTo>
                      <a:lnTo>
                        <a:pt x="982" y="720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8" name="Freeform 778"/>
                <p:cNvSpPr>
                  <a:spLocks noChangeAspect="1" noEditPoints="1"/>
                </p:cNvSpPr>
                <p:nvPr/>
              </p:nvSpPr>
              <p:spPr bwMode="auto">
                <a:xfrm>
                  <a:off x="1098" y="404"/>
                  <a:ext cx="297" cy="315"/>
                </a:xfrm>
                <a:custGeom>
                  <a:avLst/>
                  <a:gdLst/>
                  <a:ahLst/>
                  <a:cxnLst>
                    <a:cxn ang="0">
                      <a:pos x="1188" y="1263"/>
                    </a:cxn>
                    <a:cxn ang="0">
                      <a:pos x="592" y="0"/>
                    </a:cxn>
                    <a:cxn ang="0">
                      <a:pos x="0" y="1263"/>
                    </a:cxn>
                    <a:cxn ang="0">
                      <a:pos x="288" y="1263"/>
                    </a:cxn>
                    <a:cxn ang="0">
                      <a:pos x="412" y="988"/>
                    </a:cxn>
                    <a:cxn ang="0">
                      <a:pos x="776" y="988"/>
                    </a:cxn>
                    <a:cxn ang="0">
                      <a:pos x="900" y="1263"/>
                    </a:cxn>
                    <a:cxn ang="0">
                      <a:pos x="1188" y="1263"/>
                    </a:cxn>
                    <a:cxn ang="0">
                      <a:pos x="696" y="793"/>
                    </a:cxn>
                    <a:cxn ang="0">
                      <a:pos x="486" y="793"/>
                    </a:cxn>
                    <a:cxn ang="0">
                      <a:pos x="586" y="570"/>
                    </a:cxn>
                    <a:cxn ang="0">
                      <a:pos x="696" y="793"/>
                    </a:cxn>
                  </a:cxnLst>
                  <a:rect l="0" t="0" r="r" b="b"/>
                  <a:pathLst>
                    <a:path w="1188" h="1263">
                      <a:moveTo>
                        <a:pt x="1188" y="1263"/>
                      </a:moveTo>
                      <a:lnTo>
                        <a:pt x="592" y="0"/>
                      </a:lnTo>
                      <a:lnTo>
                        <a:pt x="0" y="1263"/>
                      </a:lnTo>
                      <a:lnTo>
                        <a:pt x="288" y="1263"/>
                      </a:lnTo>
                      <a:lnTo>
                        <a:pt x="412" y="988"/>
                      </a:lnTo>
                      <a:lnTo>
                        <a:pt x="776" y="988"/>
                      </a:lnTo>
                      <a:lnTo>
                        <a:pt x="900" y="1263"/>
                      </a:lnTo>
                      <a:lnTo>
                        <a:pt x="1188" y="1263"/>
                      </a:lnTo>
                      <a:close/>
                      <a:moveTo>
                        <a:pt x="696" y="793"/>
                      </a:moveTo>
                      <a:lnTo>
                        <a:pt x="486" y="793"/>
                      </a:lnTo>
                      <a:lnTo>
                        <a:pt x="586" y="570"/>
                      </a:lnTo>
                      <a:lnTo>
                        <a:pt x="696" y="793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  <p:sp>
              <p:nvSpPr>
                <p:cNvPr id="29" name="Freeform 779"/>
                <p:cNvSpPr>
                  <a:spLocks noChangeAspect="1"/>
                </p:cNvSpPr>
                <p:nvPr/>
              </p:nvSpPr>
              <p:spPr bwMode="auto">
                <a:xfrm>
                  <a:off x="425" y="411"/>
                  <a:ext cx="282" cy="310"/>
                </a:xfrm>
                <a:custGeom>
                  <a:avLst/>
                  <a:gdLst/>
                  <a:ahLst/>
                  <a:cxnLst>
                    <a:cxn ang="0">
                      <a:pos x="923" y="860"/>
                    </a:cxn>
                    <a:cxn ang="0">
                      <a:pos x="884" y="908"/>
                    </a:cxn>
                    <a:cxn ang="0">
                      <a:pos x="844" y="944"/>
                    </a:cxn>
                    <a:cxn ang="0">
                      <a:pos x="778" y="981"/>
                    </a:cxn>
                    <a:cxn ang="0">
                      <a:pos x="698" y="1003"/>
                    </a:cxn>
                    <a:cxn ang="0">
                      <a:pos x="634" y="1008"/>
                    </a:cxn>
                    <a:cxn ang="0">
                      <a:pos x="554" y="1000"/>
                    </a:cxn>
                    <a:cxn ang="0">
                      <a:pos x="481" y="978"/>
                    </a:cxn>
                    <a:cxn ang="0">
                      <a:pos x="419" y="942"/>
                    </a:cxn>
                    <a:cxn ang="0">
                      <a:pos x="366" y="895"/>
                    </a:cxn>
                    <a:cxn ang="0">
                      <a:pos x="324" y="837"/>
                    </a:cxn>
                    <a:cxn ang="0">
                      <a:pos x="294" y="770"/>
                    </a:cxn>
                    <a:cxn ang="0">
                      <a:pos x="275" y="696"/>
                    </a:cxn>
                    <a:cxn ang="0">
                      <a:pos x="269" y="616"/>
                    </a:cxn>
                    <a:cxn ang="0">
                      <a:pos x="276" y="533"/>
                    </a:cxn>
                    <a:cxn ang="0">
                      <a:pos x="298" y="458"/>
                    </a:cxn>
                    <a:cxn ang="0">
                      <a:pos x="331" y="393"/>
                    </a:cxn>
                    <a:cxn ang="0">
                      <a:pos x="375" y="339"/>
                    </a:cxn>
                    <a:cxn ang="0">
                      <a:pos x="428" y="295"/>
                    </a:cxn>
                    <a:cxn ang="0">
                      <a:pos x="488" y="263"/>
                    </a:cxn>
                    <a:cxn ang="0">
                      <a:pos x="553" y="243"/>
                    </a:cxn>
                    <a:cxn ang="0">
                      <a:pos x="622" y="237"/>
                    </a:cxn>
                    <a:cxn ang="0">
                      <a:pos x="717" y="246"/>
                    </a:cxn>
                    <a:cxn ang="0">
                      <a:pos x="800" y="270"/>
                    </a:cxn>
                    <a:cxn ang="0">
                      <a:pos x="866" y="309"/>
                    </a:cxn>
                    <a:cxn ang="0">
                      <a:pos x="911" y="359"/>
                    </a:cxn>
                    <a:cxn ang="0">
                      <a:pos x="1049" y="151"/>
                    </a:cxn>
                    <a:cxn ang="0">
                      <a:pos x="999" y="107"/>
                    </a:cxn>
                    <a:cxn ang="0">
                      <a:pos x="945" y="71"/>
                    </a:cxn>
                    <a:cxn ang="0">
                      <a:pos x="842" y="28"/>
                    </a:cxn>
                    <a:cxn ang="0">
                      <a:pos x="715" y="4"/>
                    </a:cxn>
                    <a:cxn ang="0">
                      <a:pos x="586" y="1"/>
                    </a:cxn>
                    <a:cxn ang="0">
                      <a:pos x="463" y="18"/>
                    </a:cxn>
                    <a:cxn ang="0">
                      <a:pos x="349" y="58"/>
                    </a:cxn>
                    <a:cxn ang="0">
                      <a:pos x="247" y="118"/>
                    </a:cxn>
                    <a:cxn ang="0">
                      <a:pos x="159" y="196"/>
                    </a:cxn>
                    <a:cxn ang="0">
                      <a:pos x="89" y="290"/>
                    </a:cxn>
                    <a:cxn ang="0">
                      <a:pos x="37" y="398"/>
                    </a:cxn>
                    <a:cxn ang="0">
                      <a:pos x="7" y="518"/>
                    </a:cxn>
                    <a:cxn ang="0">
                      <a:pos x="1" y="650"/>
                    </a:cxn>
                    <a:cxn ang="0">
                      <a:pos x="18" y="781"/>
                    </a:cxn>
                    <a:cxn ang="0">
                      <a:pos x="58" y="898"/>
                    </a:cxn>
                    <a:cxn ang="0">
                      <a:pos x="117" y="1000"/>
                    </a:cxn>
                    <a:cxn ang="0">
                      <a:pos x="195" y="1087"/>
                    </a:cxn>
                    <a:cxn ang="0">
                      <a:pos x="290" y="1155"/>
                    </a:cxn>
                    <a:cxn ang="0">
                      <a:pos x="400" y="1205"/>
                    </a:cxn>
                    <a:cxn ang="0">
                      <a:pos x="522" y="1233"/>
                    </a:cxn>
                    <a:cxn ang="0">
                      <a:pos x="653" y="1239"/>
                    </a:cxn>
                    <a:cxn ang="0">
                      <a:pos x="783" y="1221"/>
                    </a:cxn>
                    <a:cxn ang="0">
                      <a:pos x="867" y="1195"/>
                    </a:cxn>
                    <a:cxn ang="0">
                      <a:pos x="932" y="1162"/>
                    </a:cxn>
                    <a:cxn ang="0">
                      <a:pos x="996" y="1117"/>
                    </a:cxn>
                    <a:cxn ang="0">
                      <a:pos x="1056" y="1061"/>
                    </a:cxn>
                    <a:cxn ang="0">
                      <a:pos x="1112" y="990"/>
                    </a:cxn>
                  </a:cxnLst>
                  <a:rect l="0" t="0" r="r" b="b"/>
                  <a:pathLst>
                    <a:path w="1124" h="1240">
                      <a:moveTo>
                        <a:pt x="1124" y="969"/>
                      </a:moveTo>
                      <a:lnTo>
                        <a:pt x="941" y="831"/>
                      </a:lnTo>
                      <a:lnTo>
                        <a:pt x="931" y="846"/>
                      </a:lnTo>
                      <a:lnTo>
                        <a:pt x="923" y="860"/>
                      </a:lnTo>
                      <a:lnTo>
                        <a:pt x="914" y="873"/>
                      </a:lnTo>
                      <a:lnTo>
                        <a:pt x="904" y="886"/>
                      </a:lnTo>
                      <a:lnTo>
                        <a:pt x="895" y="897"/>
                      </a:lnTo>
                      <a:lnTo>
                        <a:pt x="884" y="908"/>
                      </a:lnTo>
                      <a:lnTo>
                        <a:pt x="874" y="918"/>
                      </a:lnTo>
                      <a:lnTo>
                        <a:pt x="864" y="928"/>
                      </a:lnTo>
                      <a:lnTo>
                        <a:pt x="854" y="936"/>
                      </a:lnTo>
                      <a:lnTo>
                        <a:pt x="844" y="944"/>
                      </a:lnTo>
                      <a:lnTo>
                        <a:pt x="832" y="952"/>
                      </a:lnTo>
                      <a:lnTo>
                        <a:pt x="822" y="958"/>
                      </a:lnTo>
                      <a:lnTo>
                        <a:pt x="800" y="970"/>
                      </a:lnTo>
                      <a:lnTo>
                        <a:pt x="778" y="981"/>
                      </a:lnTo>
                      <a:lnTo>
                        <a:pt x="758" y="989"/>
                      </a:lnTo>
                      <a:lnTo>
                        <a:pt x="736" y="995"/>
                      </a:lnTo>
                      <a:lnTo>
                        <a:pt x="717" y="1000"/>
                      </a:lnTo>
                      <a:lnTo>
                        <a:pt x="698" y="1003"/>
                      </a:lnTo>
                      <a:lnTo>
                        <a:pt x="679" y="1005"/>
                      </a:lnTo>
                      <a:lnTo>
                        <a:pt x="663" y="1007"/>
                      </a:lnTo>
                      <a:lnTo>
                        <a:pt x="648" y="1007"/>
                      </a:lnTo>
                      <a:lnTo>
                        <a:pt x="634" y="1008"/>
                      </a:lnTo>
                      <a:lnTo>
                        <a:pt x="613" y="1007"/>
                      </a:lnTo>
                      <a:lnTo>
                        <a:pt x="593" y="1006"/>
                      </a:lnTo>
                      <a:lnTo>
                        <a:pt x="573" y="1003"/>
                      </a:lnTo>
                      <a:lnTo>
                        <a:pt x="554" y="1000"/>
                      </a:lnTo>
                      <a:lnTo>
                        <a:pt x="534" y="996"/>
                      </a:lnTo>
                      <a:lnTo>
                        <a:pt x="516" y="991"/>
                      </a:lnTo>
                      <a:lnTo>
                        <a:pt x="499" y="985"/>
                      </a:lnTo>
                      <a:lnTo>
                        <a:pt x="481" y="978"/>
                      </a:lnTo>
                      <a:lnTo>
                        <a:pt x="465" y="969"/>
                      </a:lnTo>
                      <a:lnTo>
                        <a:pt x="449" y="961"/>
                      </a:lnTo>
                      <a:lnTo>
                        <a:pt x="433" y="952"/>
                      </a:lnTo>
                      <a:lnTo>
                        <a:pt x="419" y="942"/>
                      </a:lnTo>
                      <a:lnTo>
                        <a:pt x="405" y="932"/>
                      </a:lnTo>
                      <a:lnTo>
                        <a:pt x="392" y="919"/>
                      </a:lnTo>
                      <a:lnTo>
                        <a:pt x="378" y="907"/>
                      </a:lnTo>
                      <a:lnTo>
                        <a:pt x="366" y="895"/>
                      </a:lnTo>
                      <a:lnTo>
                        <a:pt x="355" y="882"/>
                      </a:lnTo>
                      <a:lnTo>
                        <a:pt x="345" y="867"/>
                      </a:lnTo>
                      <a:lnTo>
                        <a:pt x="334" y="852"/>
                      </a:lnTo>
                      <a:lnTo>
                        <a:pt x="324" y="837"/>
                      </a:lnTo>
                      <a:lnTo>
                        <a:pt x="316" y="821"/>
                      </a:lnTo>
                      <a:lnTo>
                        <a:pt x="308" y="805"/>
                      </a:lnTo>
                      <a:lnTo>
                        <a:pt x="301" y="788"/>
                      </a:lnTo>
                      <a:lnTo>
                        <a:pt x="294" y="770"/>
                      </a:lnTo>
                      <a:lnTo>
                        <a:pt x="289" y="752"/>
                      </a:lnTo>
                      <a:lnTo>
                        <a:pt x="283" y="735"/>
                      </a:lnTo>
                      <a:lnTo>
                        <a:pt x="278" y="715"/>
                      </a:lnTo>
                      <a:lnTo>
                        <a:pt x="275" y="696"/>
                      </a:lnTo>
                      <a:lnTo>
                        <a:pt x="272" y="676"/>
                      </a:lnTo>
                      <a:lnTo>
                        <a:pt x="270" y="657"/>
                      </a:lnTo>
                      <a:lnTo>
                        <a:pt x="269" y="637"/>
                      </a:lnTo>
                      <a:lnTo>
                        <a:pt x="269" y="616"/>
                      </a:lnTo>
                      <a:lnTo>
                        <a:pt x="269" y="594"/>
                      </a:lnTo>
                      <a:lnTo>
                        <a:pt x="271" y="573"/>
                      </a:lnTo>
                      <a:lnTo>
                        <a:pt x="273" y="553"/>
                      </a:lnTo>
                      <a:lnTo>
                        <a:pt x="276" y="533"/>
                      </a:lnTo>
                      <a:lnTo>
                        <a:pt x="280" y="513"/>
                      </a:lnTo>
                      <a:lnTo>
                        <a:pt x="286" y="494"/>
                      </a:lnTo>
                      <a:lnTo>
                        <a:pt x="292" y="475"/>
                      </a:lnTo>
                      <a:lnTo>
                        <a:pt x="298" y="458"/>
                      </a:lnTo>
                      <a:lnTo>
                        <a:pt x="305" y="441"/>
                      </a:lnTo>
                      <a:lnTo>
                        <a:pt x="313" y="424"/>
                      </a:lnTo>
                      <a:lnTo>
                        <a:pt x="322" y="408"/>
                      </a:lnTo>
                      <a:lnTo>
                        <a:pt x="331" y="393"/>
                      </a:lnTo>
                      <a:lnTo>
                        <a:pt x="342" y="378"/>
                      </a:lnTo>
                      <a:lnTo>
                        <a:pt x="352" y="364"/>
                      </a:lnTo>
                      <a:lnTo>
                        <a:pt x="363" y="351"/>
                      </a:lnTo>
                      <a:lnTo>
                        <a:pt x="375" y="339"/>
                      </a:lnTo>
                      <a:lnTo>
                        <a:pt x="388" y="326"/>
                      </a:lnTo>
                      <a:lnTo>
                        <a:pt x="401" y="315"/>
                      </a:lnTo>
                      <a:lnTo>
                        <a:pt x="414" y="305"/>
                      </a:lnTo>
                      <a:lnTo>
                        <a:pt x="428" y="295"/>
                      </a:lnTo>
                      <a:lnTo>
                        <a:pt x="443" y="286"/>
                      </a:lnTo>
                      <a:lnTo>
                        <a:pt x="457" y="277"/>
                      </a:lnTo>
                      <a:lnTo>
                        <a:pt x="472" y="269"/>
                      </a:lnTo>
                      <a:lnTo>
                        <a:pt x="488" y="263"/>
                      </a:lnTo>
                      <a:lnTo>
                        <a:pt x="504" y="257"/>
                      </a:lnTo>
                      <a:lnTo>
                        <a:pt x="520" y="251"/>
                      </a:lnTo>
                      <a:lnTo>
                        <a:pt x="536" y="247"/>
                      </a:lnTo>
                      <a:lnTo>
                        <a:pt x="553" y="243"/>
                      </a:lnTo>
                      <a:lnTo>
                        <a:pt x="570" y="240"/>
                      </a:lnTo>
                      <a:lnTo>
                        <a:pt x="587" y="238"/>
                      </a:lnTo>
                      <a:lnTo>
                        <a:pt x="605" y="237"/>
                      </a:lnTo>
                      <a:lnTo>
                        <a:pt x="622" y="237"/>
                      </a:lnTo>
                      <a:lnTo>
                        <a:pt x="647" y="237"/>
                      </a:lnTo>
                      <a:lnTo>
                        <a:pt x="671" y="239"/>
                      </a:lnTo>
                      <a:lnTo>
                        <a:pt x="695" y="242"/>
                      </a:lnTo>
                      <a:lnTo>
                        <a:pt x="717" y="246"/>
                      </a:lnTo>
                      <a:lnTo>
                        <a:pt x="740" y="250"/>
                      </a:lnTo>
                      <a:lnTo>
                        <a:pt x="761" y="256"/>
                      </a:lnTo>
                      <a:lnTo>
                        <a:pt x="780" y="263"/>
                      </a:lnTo>
                      <a:lnTo>
                        <a:pt x="800" y="270"/>
                      </a:lnTo>
                      <a:lnTo>
                        <a:pt x="818" y="280"/>
                      </a:lnTo>
                      <a:lnTo>
                        <a:pt x="835" y="289"/>
                      </a:lnTo>
                      <a:lnTo>
                        <a:pt x="851" y="299"/>
                      </a:lnTo>
                      <a:lnTo>
                        <a:pt x="866" y="309"/>
                      </a:lnTo>
                      <a:lnTo>
                        <a:pt x="879" y="321"/>
                      </a:lnTo>
                      <a:lnTo>
                        <a:pt x="892" y="334"/>
                      </a:lnTo>
                      <a:lnTo>
                        <a:pt x="902" y="346"/>
                      </a:lnTo>
                      <a:lnTo>
                        <a:pt x="911" y="359"/>
                      </a:lnTo>
                      <a:lnTo>
                        <a:pt x="1081" y="191"/>
                      </a:lnTo>
                      <a:lnTo>
                        <a:pt x="1071" y="176"/>
                      </a:lnTo>
                      <a:lnTo>
                        <a:pt x="1060" y="163"/>
                      </a:lnTo>
                      <a:lnTo>
                        <a:pt x="1049" y="151"/>
                      </a:lnTo>
                      <a:lnTo>
                        <a:pt x="1036" y="139"/>
                      </a:lnTo>
                      <a:lnTo>
                        <a:pt x="1024" y="127"/>
                      </a:lnTo>
                      <a:lnTo>
                        <a:pt x="1012" y="117"/>
                      </a:lnTo>
                      <a:lnTo>
                        <a:pt x="999" y="107"/>
                      </a:lnTo>
                      <a:lnTo>
                        <a:pt x="986" y="97"/>
                      </a:lnTo>
                      <a:lnTo>
                        <a:pt x="972" y="88"/>
                      </a:lnTo>
                      <a:lnTo>
                        <a:pt x="959" y="79"/>
                      </a:lnTo>
                      <a:lnTo>
                        <a:pt x="945" y="71"/>
                      </a:lnTo>
                      <a:lnTo>
                        <a:pt x="931" y="64"/>
                      </a:lnTo>
                      <a:lnTo>
                        <a:pt x="902" y="50"/>
                      </a:lnTo>
                      <a:lnTo>
                        <a:pt x="872" y="39"/>
                      </a:lnTo>
                      <a:lnTo>
                        <a:pt x="842" y="28"/>
                      </a:lnTo>
                      <a:lnTo>
                        <a:pt x="811" y="20"/>
                      </a:lnTo>
                      <a:lnTo>
                        <a:pt x="779" y="13"/>
                      </a:lnTo>
                      <a:lnTo>
                        <a:pt x="748" y="8"/>
                      </a:lnTo>
                      <a:lnTo>
                        <a:pt x="715" y="4"/>
                      </a:lnTo>
                      <a:lnTo>
                        <a:pt x="683" y="2"/>
                      </a:lnTo>
                      <a:lnTo>
                        <a:pt x="651" y="0"/>
                      </a:lnTo>
                      <a:lnTo>
                        <a:pt x="619" y="0"/>
                      </a:lnTo>
                      <a:lnTo>
                        <a:pt x="586" y="1"/>
                      </a:lnTo>
                      <a:lnTo>
                        <a:pt x="555" y="3"/>
                      </a:lnTo>
                      <a:lnTo>
                        <a:pt x="523" y="6"/>
                      </a:lnTo>
                      <a:lnTo>
                        <a:pt x="493" y="12"/>
                      </a:lnTo>
                      <a:lnTo>
                        <a:pt x="463" y="18"/>
                      </a:lnTo>
                      <a:lnTo>
                        <a:pt x="433" y="26"/>
                      </a:lnTo>
                      <a:lnTo>
                        <a:pt x="404" y="36"/>
                      </a:lnTo>
                      <a:lnTo>
                        <a:pt x="376" y="46"/>
                      </a:lnTo>
                      <a:lnTo>
                        <a:pt x="349" y="58"/>
                      </a:lnTo>
                      <a:lnTo>
                        <a:pt x="322" y="71"/>
                      </a:lnTo>
                      <a:lnTo>
                        <a:pt x="296" y="86"/>
                      </a:lnTo>
                      <a:lnTo>
                        <a:pt x="271" y="101"/>
                      </a:lnTo>
                      <a:lnTo>
                        <a:pt x="247" y="118"/>
                      </a:lnTo>
                      <a:lnTo>
                        <a:pt x="223" y="136"/>
                      </a:lnTo>
                      <a:lnTo>
                        <a:pt x="201" y="155"/>
                      </a:lnTo>
                      <a:lnTo>
                        <a:pt x="179" y="174"/>
                      </a:lnTo>
                      <a:lnTo>
                        <a:pt x="159" y="196"/>
                      </a:lnTo>
                      <a:lnTo>
                        <a:pt x="140" y="218"/>
                      </a:lnTo>
                      <a:lnTo>
                        <a:pt x="121" y="241"/>
                      </a:lnTo>
                      <a:lnTo>
                        <a:pt x="105" y="265"/>
                      </a:lnTo>
                      <a:lnTo>
                        <a:pt x="89" y="290"/>
                      </a:lnTo>
                      <a:lnTo>
                        <a:pt x="73" y="315"/>
                      </a:lnTo>
                      <a:lnTo>
                        <a:pt x="60" y="343"/>
                      </a:lnTo>
                      <a:lnTo>
                        <a:pt x="48" y="370"/>
                      </a:lnTo>
                      <a:lnTo>
                        <a:pt x="37" y="398"/>
                      </a:lnTo>
                      <a:lnTo>
                        <a:pt x="27" y="427"/>
                      </a:lnTo>
                      <a:lnTo>
                        <a:pt x="19" y="457"/>
                      </a:lnTo>
                      <a:lnTo>
                        <a:pt x="12" y="488"/>
                      </a:lnTo>
                      <a:lnTo>
                        <a:pt x="7" y="518"/>
                      </a:lnTo>
                      <a:lnTo>
                        <a:pt x="3" y="550"/>
                      </a:lnTo>
                      <a:lnTo>
                        <a:pt x="1" y="583"/>
                      </a:lnTo>
                      <a:lnTo>
                        <a:pt x="0" y="616"/>
                      </a:lnTo>
                      <a:lnTo>
                        <a:pt x="1" y="650"/>
                      </a:lnTo>
                      <a:lnTo>
                        <a:pt x="3" y="684"/>
                      </a:lnTo>
                      <a:lnTo>
                        <a:pt x="7" y="716"/>
                      </a:lnTo>
                      <a:lnTo>
                        <a:pt x="12" y="749"/>
                      </a:lnTo>
                      <a:lnTo>
                        <a:pt x="18" y="781"/>
                      </a:lnTo>
                      <a:lnTo>
                        <a:pt x="26" y="811"/>
                      </a:lnTo>
                      <a:lnTo>
                        <a:pt x="36" y="841"/>
                      </a:lnTo>
                      <a:lnTo>
                        <a:pt x="46" y="869"/>
                      </a:lnTo>
                      <a:lnTo>
                        <a:pt x="58" y="898"/>
                      </a:lnTo>
                      <a:lnTo>
                        <a:pt x="71" y="924"/>
                      </a:lnTo>
                      <a:lnTo>
                        <a:pt x="86" y="951"/>
                      </a:lnTo>
                      <a:lnTo>
                        <a:pt x="101" y="975"/>
                      </a:lnTo>
                      <a:lnTo>
                        <a:pt x="117" y="1000"/>
                      </a:lnTo>
                      <a:lnTo>
                        <a:pt x="136" y="1023"/>
                      </a:lnTo>
                      <a:lnTo>
                        <a:pt x="154" y="1046"/>
                      </a:lnTo>
                      <a:lnTo>
                        <a:pt x="174" y="1066"/>
                      </a:lnTo>
                      <a:lnTo>
                        <a:pt x="195" y="1087"/>
                      </a:lnTo>
                      <a:lnTo>
                        <a:pt x="217" y="1105"/>
                      </a:lnTo>
                      <a:lnTo>
                        <a:pt x="241" y="1123"/>
                      </a:lnTo>
                      <a:lnTo>
                        <a:pt x="265" y="1140"/>
                      </a:lnTo>
                      <a:lnTo>
                        <a:pt x="290" y="1155"/>
                      </a:lnTo>
                      <a:lnTo>
                        <a:pt x="316" y="1169"/>
                      </a:lnTo>
                      <a:lnTo>
                        <a:pt x="343" y="1183"/>
                      </a:lnTo>
                      <a:lnTo>
                        <a:pt x="371" y="1194"/>
                      </a:lnTo>
                      <a:lnTo>
                        <a:pt x="400" y="1205"/>
                      </a:lnTo>
                      <a:lnTo>
                        <a:pt x="429" y="1214"/>
                      </a:lnTo>
                      <a:lnTo>
                        <a:pt x="459" y="1221"/>
                      </a:lnTo>
                      <a:lnTo>
                        <a:pt x="491" y="1228"/>
                      </a:lnTo>
                      <a:lnTo>
                        <a:pt x="522" y="1233"/>
                      </a:lnTo>
                      <a:lnTo>
                        <a:pt x="555" y="1237"/>
                      </a:lnTo>
                      <a:lnTo>
                        <a:pt x="589" y="1239"/>
                      </a:lnTo>
                      <a:lnTo>
                        <a:pt x="622" y="1240"/>
                      </a:lnTo>
                      <a:lnTo>
                        <a:pt x="653" y="1239"/>
                      </a:lnTo>
                      <a:lnTo>
                        <a:pt x="685" y="1237"/>
                      </a:lnTo>
                      <a:lnTo>
                        <a:pt x="717" y="1234"/>
                      </a:lnTo>
                      <a:lnTo>
                        <a:pt x="750" y="1229"/>
                      </a:lnTo>
                      <a:lnTo>
                        <a:pt x="783" y="1221"/>
                      </a:lnTo>
                      <a:lnTo>
                        <a:pt x="817" y="1212"/>
                      </a:lnTo>
                      <a:lnTo>
                        <a:pt x="833" y="1207"/>
                      </a:lnTo>
                      <a:lnTo>
                        <a:pt x="850" y="1201"/>
                      </a:lnTo>
                      <a:lnTo>
                        <a:pt x="867" y="1195"/>
                      </a:lnTo>
                      <a:lnTo>
                        <a:pt x="883" y="1188"/>
                      </a:lnTo>
                      <a:lnTo>
                        <a:pt x="900" y="1180"/>
                      </a:lnTo>
                      <a:lnTo>
                        <a:pt x="916" y="1171"/>
                      </a:lnTo>
                      <a:lnTo>
                        <a:pt x="932" y="1162"/>
                      </a:lnTo>
                      <a:lnTo>
                        <a:pt x="949" y="1152"/>
                      </a:lnTo>
                      <a:lnTo>
                        <a:pt x="964" y="1142"/>
                      </a:lnTo>
                      <a:lnTo>
                        <a:pt x="980" y="1130"/>
                      </a:lnTo>
                      <a:lnTo>
                        <a:pt x="996" y="1117"/>
                      </a:lnTo>
                      <a:lnTo>
                        <a:pt x="1011" y="1105"/>
                      </a:lnTo>
                      <a:lnTo>
                        <a:pt x="1026" y="1091"/>
                      </a:lnTo>
                      <a:lnTo>
                        <a:pt x="1042" y="1077"/>
                      </a:lnTo>
                      <a:lnTo>
                        <a:pt x="1056" y="1061"/>
                      </a:lnTo>
                      <a:lnTo>
                        <a:pt x="1070" y="1044"/>
                      </a:lnTo>
                      <a:lnTo>
                        <a:pt x="1084" y="1027"/>
                      </a:lnTo>
                      <a:lnTo>
                        <a:pt x="1099" y="1009"/>
                      </a:lnTo>
                      <a:lnTo>
                        <a:pt x="1112" y="990"/>
                      </a:lnTo>
                      <a:lnTo>
                        <a:pt x="1124" y="969"/>
                      </a:lnTo>
                      <a:close/>
                    </a:path>
                  </a:pathLst>
                </a:custGeom>
                <a:solidFill>
                  <a:srgbClr val="FFFFFF"/>
                </a:solidFill>
                <a:ln w="9525">
                  <a:noFill/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de-DE"/>
                </a:p>
              </p:txBody>
            </p:sp>
          </p:grpSp>
        </p:grpSp>
      </p:grpSp>
      <p:sp>
        <p:nvSpPr>
          <p:cNvPr id="19" name="Fußzeilenplatzhalter 18"/>
          <p:cNvSpPr>
            <a:spLocks noGrp="1"/>
          </p:cNvSpPr>
          <p:nvPr>
            <p:ph type="ftr" sz="quarter" idx="11"/>
          </p:nvPr>
        </p:nvSpPr>
        <p:spPr>
          <a:xfrm>
            <a:off x="1647825" y="6248400"/>
            <a:ext cx="5848350" cy="457200"/>
          </a:xfrm>
        </p:spPr>
        <p:txBody>
          <a:bodyPr anchor="b"/>
          <a:lstStyle/>
          <a:p>
            <a:pPr>
              <a:defRPr/>
            </a:pPr>
            <a:endParaRPr lang="de-DE" dirty="0">
              <a:solidFill>
                <a:schemeClr val="bg1">
                  <a:lumMod val="50000"/>
                </a:schemeClr>
              </a:solidFill>
            </a:endParaRPr>
          </a:p>
        </p:txBody>
      </p:sp>
      <p:sp>
        <p:nvSpPr>
          <p:cNvPr id="90" name="Foliennummernplatzhalter 5"/>
          <p:cNvSpPr txBox="1">
            <a:spLocks/>
          </p:cNvSpPr>
          <p:nvPr/>
        </p:nvSpPr>
        <p:spPr bwMode="auto">
          <a:xfrm>
            <a:off x="8059794" y="0"/>
            <a:ext cx="1002367" cy="3655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 anchor="ctr"/>
          <a:lstStyle>
            <a:lvl1pPr>
              <a:defRPr sz="2200">
                <a:solidFill>
                  <a:schemeClr val="bg1"/>
                </a:solidFill>
                <a:latin typeface="Arial" charset="0"/>
              </a:defRPr>
            </a:lvl1pPr>
            <a:lvl2pPr marL="742950" indent="-285750">
              <a:defRPr sz="2200">
                <a:solidFill>
                  <a:schemeClr val="bg1"/>
                </a:solidFill>
                <a:latin typeface="Arial" charset="0"/>
              </a:defRPr>
            </a:lvl2pPr>
            <a:lvl3pPr marL="1143000" indent="-228600">
              <a:defRPr sz="2200">
                <a:solidFill>
                  <a:schemeClr val="bg1"/>
                </a:solidFill>
                <a:latin typeface="Arial" charset="0"/>
              </a:defRPr>
            </a:lvl3pPr>
            <a:lvl4pPr marL="1600200" indent="-228600">
              <a:defRPr sz="2200">
                <a:solidFill>
                  <a:schemeClr val="bg1"/>
                </a:solidFill>
                <a:latin typeface="Arial" charset="0"/>
              </a:defRPr>
            </a:lvl4pPr>
            <a:lvl5pPr marL="2057400" indent="-228600">
              <a:defRPr sz="2200">
                <a:solidFill>
                  <a:schemeClr val="bg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2200">
                <a:solidFill>
                  <a:schemeClr val="bg1"/>
                </a:solidFill>
                <a:latin typeface="Arial" charset="0"/>
              </a:defRPr>
            </a:lvl9pPr>
          </a:lstStyle>
          <a:p>
            <a:pPr algn="r"/>
            <a:endParaRPr lang="de-DE" sz="1800" b="1" dirty="0">
              <a:latin typeface="+mn-lt"/>
              <a:ea typeface="Verdana" pitchFamily="34" charset="0"/>
              <a:cs typeface="Verdana" pitchFamily="34" charset="0"/>
            </a:endParaRPr>
          </a:p>
        </p:txBody>
      </p:sp>
      <p:sp>
        <p:nvSpPr>
          <p:cNvPr id="91" name="Textfeld 8"/>
          <p:cNvSpPr txBox="1">
            <a:spLocks noChangeArrowheads="1"/>
          </p:cNvSpPr>
          <p:nvPr/>
        </p:nvSpPr>
        <p:spPr bwMode="auto">
          <a:xfrm>
            <a:off x="467544" y="2571744"/>
            <a:ext cx="7776863" cy="36933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>
            <a:spAutoFit/>
          </a:bodyPr>
          <a:lstStyle/>
          <a:p>
            <a:pPr marL="819150" lvl="2" indent="-361950" defTabSz="361950">
              <a:buClr>
                <a:schemeClr val="tx2"/>
              </a:buClr>
              <a:defRPr/>
            </a:pPr>
            <a:endParaRPr lang="de-DE" dirty="0">
              <a:solidFill>
                <a:schemeClr val="tx2"/>
              </a:solidFill>
            </a:endParaRPr>
          </a:p>
        </p:txBody>
      </p:sp>
      <p:pic>
        <p:nvPicPr>
          <p:cNvPr id="92" name="Grafik 91" descr="M-P_4_Kopfkleinpassend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71406" y="142852"/>
            <a:ext cx="1071197" cy="285752"/>
          </a:xfrm>
          <a:prstGeom prst="rect">
            <a:avLst/>
          </a:prstGeom>
          <a:noFill/>
        </p:spPr>
      </p:pic>
      <p:sp>
        <p:nvSpPr>
          <p:cNvPr id="93" name="Textfeld 92"/>
          <p:cNvSpPr txBox="1"/>
          <p:nvPr/>
        </p:nvSpPr>
        <p:spPr>
          <a:xfrm>
            <a:off x="0" y="500042"/>
            <a:ext cx="1285852" cy="8617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e-DE" sz="800" dirty="0" smtClean="0"/>
              <a:t>Max-Planck-Institut für Bildungsforschung</a:t>
            </a:r>
          </a:p>
          <a:p>
            <a:r>
              <a:rPr lang="en-US" sz="800" dirty="0" smtClean="0"/>
              <a:t>Max Planck Institute for Human Development</a:t>
            </a:r>
            <a:endParaRPr lang="de-DE" sz="800" dirty="0" smtClean="0"/>
          </a:p>
          <a:p>
            <a:endParaRPr lang="de-DE" dirty="0"/>
          </a:p>
        </p:txBody>
      </p:sp>
      <p:sp>
        <p:nvSpPr>
          <p:cNvPr id="94" name="Textfeld 93"/>
          <p:cNvSpPr txBox="1"/>
          <p:nvPr/>
        </p:nvSpPr>
        <p:spPr>
          <a:xfrm>
            <a:off x="323528" y="1196752"/>
            <a:ext cx="8820472" cy="5078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de-DE" dirty="0" smtClean="0">
                <a:solidFill>
                  <a:schemeClr val="tx2"/>
                </a:solidFill>
              </a:rPr>
              <a:t>	</a:t>
            </a:r>
            <a:endParaRPr lang="de-DE" dirty="0" smtClean="0">
              <a:solidFill>
                <a:srgbClr val="800080"/>
              </a:solidFill>
            </a:endParaRPr>
          </a:p>
        </p:txBody>
      </p:sp>
      <p:pic>
        <p:nvPicPr>
          <p:cNvPr id="96" name="Picture 3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195736" y="30980"/>
            <a:ext cx="4176464" cy="9916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7" name="Textfeld 96"/>
          <p:cNvSpPr txBox="1"/>
          <p:nvPr/>
        </p:nvSpPr>
        <p:spPr>
          <a:xfrm>
            <a:off x="1259632" y="1120044"/>
            <a:ext cx="6984776" cy="55399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endParaRPr lang="en-US" sz="28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pPr algn="ctr"/>
            <a:r>
              <a:rPr lang="en-US" sz="2800" dirty="0" err="1" smtClean="0">
                <a:solidFill>
                  <a:schemeClr val="tx2"/>
                </a:solidFill>
              </a:rPr>
              <a:t>Vielen</a:t>
            </a:r>
            <a:r>
              <a:rPr lang="en-US" sz="2800" dirty="0" smtClean="0">
                <a:solidFill>
                  <a:schemeClr val="tx2"/>
                </a:solidFill>
              </a:rPr>
              <a:t> Dank </a:t>
            </a:r>
            <a:r>
              <a:rPr lang="en-US" sz="2800" dirty="0" err="1" smtClean="0">
                <a:solidFill>
                  <a:schemeClr val="tx2"/>
                </a:solidFill>
              </a:rPr>
              <a:t>für</a:t>
            </a:r>
            <a:r>
              <a:rPr lang="en-US" sz="2800" dirty="0" smtClean="0">
                <a:solidFill>
                  <a:schemeClr val="tx2"/>
                </a:solidFill>
              </a:rPr>
              <a:t> die </a:t>
            </a:r>
            <a:r>
              <a:rPr lang="en-US" sz="2800" dirty="0" err="1" smtClean="0">
                <a:solidFill>
                  <a:schemeClr val="tx2"/>
                </a:solidFill>
              </a:rPr>
              <a:t>Aufmerksamkeit</a:t>
            </a:r>
            <a:r>
              <a:rPr lang="en-US" sz="2800" dirty="0" smtClean="0">
                <a:solidFill>
                  <a:schemeClr val="tx2"/>
                </a:solidFill>
              </a:rPr>
              <a:t>!</a:t>
            </a:r>
          </a:p>
          <a:p>
            <a:pPr algn="ctr"/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Thank you for your attention</a:t>
            </a:r>
          </a:p>
          <a:p>
            <a:pPr algn="ctr"/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Merci beaucoup pour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votre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attention</a:t>
            </a:r>
          </a:p>
          <a:p>
            <a:pPr algn="ctr"/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Σας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ευχαριστούμε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πολύ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για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την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υποστήριξή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σας</a:t>
            </a:r>
            <a:endParaRPr lang="en-US" sz="28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pPr algn="ctr"/>
            <a:r>
              <a:rPr lang="de-DE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Ringraziamo</a:t>
            </a:r>
            <a:r>
              <a:rPr lang="de-DE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per la </a:t>
            </a:r>
            <a:r>
              <a:rPr lang="de-DE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cortese</a:t>
            </a:r>
            <a:r>
              <a:rPr lang="de-DE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attenzione</a:t>
            </a:r>
            <a:endParaRPr lang="de-DE" sz="28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pPr algn="ctr"/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Dziękujemy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za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uwagę</a:t>
            </a:r>
            <a:endParaRPr lang="de-DE" sz="28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pPr algn="ctr"/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Muito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obrigado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pela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sua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atenção</a:t>
            </a:r>
            <a:endParaRPr lang="de-DE" sz="28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pPr algn="ctr"/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Большое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спасибо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за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Ваше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внимание</a:t>
            </a:r>
            <a:endParaRPr lang="en-US" sz="28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pPr algn="ctr"/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Muchas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gracias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para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su</a:t>
            </a:r>
            <a:r>
              <a:rPr lang="en-US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en-US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atención</a:t>
            </a:r>
            <a:endParaRPr lang="en-US" sz="28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pPr algn="ctr"/>
            <a:r>
              <a:rPr lang="de-DE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Dikkatiniz</a:t>
            </a:r>
            <a:r>
              <a:rPr lang="de-DE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için</a:t>
            </a:r>
            <a:r>
              <a:rPr lang="de-DE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çok</a:t>
            </a:r>
            <a:r>
              <a:rPr lang="de-DE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teşekür</a:t>
            </a:r>
            <a:r>
              <a:rPr lang="de-DE" sz="2800" dirty="0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 </a:t>
            </a:r>
            <a:r>
              <a:rPr lang="de-DE" sz="2800" dirty="0" err="1" smtClean="0">
                <a:solidFill>
                  <a:schemeClr val="tx2">
                    <a:lumMod val="60000"/>
                    <a:lumOff val="40000"/>
                  </a:schemeClr>
                </a:solidFill>
              </a:rPr>
              <a:t>ederiz</a:t>
            </a:r>
            <a:endParaRPr lang="de-DE" sz="2800" dirty="0" smtClean="0">
              <a:solidFill>
                <a:schemeClr val="tx2">
                  <a:lumMod val="60000"/>
                  <a:lumOff val="40000"/>
                </a:schemeClr>
              </a:solidFill>
            </a:endParaRPr>
          </a:p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7754079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Zaunbauer">
  <a:themeElements>
    <a:clrScheme name="Office 2007-2010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Arial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>
    <a:extraClrScheme>
      <a:clrScheme name="Zaunbauer 1">
        <a:dk1>
          <a:srgbClr val="25252F"/>
        </a:dk1>
        <a:lt1>
          <a:srgbClr val="9999FF"/>
        </a:lt1>
        <a:dk2>
          <a:srgbClr val="000000"/>
        </a:dk2>
        <a:lt2>
          <a:srgbClr val="FFFFFF"/>
        </a:lt2>
        <a:accent1>
          <a:srgbClr val="3366FF"/>
        </a:accent1>
        <a:accent2>
          <a:srgbClr val="003399"/>
        </a:accent2>
        <a:accent3>
          <a:srgbClr val="AAAAAA"/>
        </a:accent3>
        <a:accent4>
          <a:srgbClr val="8282DA"/>
        </a:accent4>
        <a:accent5>
          <a:srgbClr val="ADB8FF"/>
        </a:accent5>
        <a:accent6>
          <a:srgbClr val="002D8A"/>
        </a:accent6>
        <a:hlink>
          <a:srgbClr val="009999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Zaunbauer 2">
        <a:dk1>
          <a:srgbClr val="314183"/>
        </a:dk1>
        <a:lt1>
          <a:srgbClr val="FFFFFF"/>
        </a:lt1>
        <a:dk2>
          <a:srgbClr val="0B1E45"/>
        </a:dk2>
        <a:lt2>
          <a:srgbClr val="FFFFFF"/>
        </a:lt2>
        <a:accent1>
          <a:srgbClr val="6666FF"/>
        </a:accent1>
        <a:accent2>
          <a:srgbClr val="0066FF"/>
        </a:accent2>
        <a:accent3>
          <a:srgbClr val="AAABB0"/>
        </a:accent3>
        <a:accent4>
          <a:srgbClr val="DADADA"/>
        </a:accent4>
        <a:accent5>
          <a:srgbClr val="B8B8FF"/>
        </a:accent5>
        <a:accent6>
          <a:srgbClr val="005CE7"/>
        </a:accent6>
        <a:hlink>
          <a:srgbClr val="006699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Zaunbauer 3">
        <a:dk1>
          <a:srgbClr val="194349"/>
        </a:dk1>
        <a:lt1>
          <a:srgbClr val="FFFFCC"/>
        </a:lt1>
        <a:dk2>
          <a:srgbClr val="006666"/>
        </a:dk2>
        <a:lt2>
          <a:srgbClr val="FFFFFF"/>
        </a:lt2>
        <a:accent1>
          <a:srgbClr val="99CC00"/>
        </a:accent1>
        <a:accent2>
          <a:srgbClr val="00B6B2"/>
        </a:accent2>
        <a:accent3>
          <a:srgbClr val="AAB8B8"/>
        </a:accent3>
        <a:accent4>
          <a:srgbClr val="DADAAE"/>
        </a:accent4>
        <a:accent5>
          <a:srgbClr val="CAE2AA"/>
        </a:accent5>
        <a:accent6>
          <a:srgbClr val="00A5A1"/>
        </a:accent6>
        <a:hlink>
          <a:srgbClr val="669900"/>
        </a:hlink>
        <a:folHlink>
          <a:srgbClr val="6666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Zaunbauer 4">
        <a:dk1>
          <a:srgbClr val="194349"/>
        </a:dk1>
        <a:lt1>
          <a:srgbClr val="FFFFCC"/>
        </a:lt1>
        <a:dk2>
          <a:srgbClr val="0000FF"/>
        </a:dk2>
        <a:lt2>
          <a:srgbClr val="FFFFFF"/>
        </a:lt2>
        <a:accent1>
          <a:srgbClr val="0099FF"/>
        </a:accent1>
        <a:accent2>
          <a:srgbClr val="33CC33"/>
        </a:accent2>
        <a:accent3>
          <a:srgbClr val="AAAAFF"/>
        </a:accent3>
        <a:accent4>
          <a:srgbClr val="DADAAE"/>
        </a:accent4>
        <a:accent5>
          <a:srgbClr val="AACAFF"/>
        </a:accent5>
        <a:accent6>
          <a:srgbClr val="2DB92D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Zaunbauer 5">
        <a:dk1>
          <a:srgbClr val="194349"/>
        </a:dk1>
        <a:lt1>
          <a:srgbClr val="FFFFCC"/>
        </a:lt1>
        <a:dk2>
          <a:srgbClr val="72A497"/>
        </a:dk2>
        <a:lt2>
          <a:srgbClr val="000000"/>
        </a:lt2>
        <a:accent1>
          <a:srgbClr val="805D32"/>
        </a:accent1>
        <a:accent2>
          <a:srgbClr val="7D2F3C"/>
        </a:accent2>
        <a:accent3>
          <a:srgbClr val="BCCFC9"/>
        </a:accent3>
        <a:accent4>
          <a:srgbClr val="DADAAE"/>
        </a:accent4>
        <a:accent5>
          <a:srgbClr val="C0B6AD"/>
        </a:accent5>
        <a:accent6>
          <a:srgbClr val="712A35"/>
        </a:accent6>
        <a:hlink>
          <a:srgbClr val="CC9900"/>
        </a:hlink>
        <a:folHlink>
          <a:srgbClr val="B2B2B2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Zaunbauer 6">
        <a:dk1>
          <a:srgbClr val="1C1C1C"/>
        </a:dk1>
        <a:lt1>
          <a:srgbClr val="FFFFFF"/>
        </a:lt1>
        <a:dk2>
          <a:srgbClr val="710F0F"/>
        </a:dk2>
        <a:lt2>
          <a:srgbClr val="FFFFFF"/>
        </a:lt2>
        <a:accent1>
          <a:srgbClr val="FF9900"/>
        </a:accent1>
        <a:accent2>
          <a:srgbClr val="FF3300"/>
        </a:accent2>
        <a:accent3>
          <a:srgbClr val="BBAAAA"/>
        </a:accent3>
        <a:accent4>
          <a:srgbClr val="DADADA"/>
        </a:accent4>
        <a:accent5>
          <a:srgbClr val="FFCAAA"/>
        </a:accent5>
        <a:accent6>
          <a:srgbClr val="E72D00"/>
        </a:accent6>
        <a:hlink>
          <a:srgbClr val="666699"/>
        </a:hlink>
        <a:folHlink>
          <a:srgbClr val="996633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Zaunbauer 7">
        <a:dk1>
          <a:srgbClr val="336666"/>
        </a:dk1>
        <a:lt1>
          <a:srgbClr val="FFFFFF"/>
        </a:lt1>
        <a:dk2>
          <a:srgbClr val="000000"/>
        </a:dk2>
        <a:lt2>
          <a:srgbClr val="666699"/>
        </a:lt2>
        <a:accent1>
          <a:srgbClr val="99CCCC"/>
        </a:accent1>
        <a:accent2>
          <a:srgbClr val="CCCCCC"/>
        </a:accent2>
        <a:accent3>
          <a:srgbClr val="FFFFFF"/>
        </a:accent3>
        <a:accent4>
          <a:srgbClr val="2A5656"/>
        </a:accent4>
        <a:accent5>
          <a:srgbClr val="CAE2E2"/>
        </a:accent5>
        <a:accent6>
          <a:srgbClr val="B9B9B9"/>
        </a:accent6>
        <a:hlink>
          <a:srgbClr val="006666"/>
        </a:hlink>
        <a:folHlink>
          <a:srgbClr val="B2B2B2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Zaunbauer 8">
        <a:dk1>
          <a:srgbClr val="000000"/>
        </a:dk1>
        <a:lt1>
          <a:srgbClr val="FFFFFF"/>
        </a:lt1>
        <a:dk2>
          <a:srgbClr val="000000"/>
        </a:dk2>
        <a:lt2>
          <a:srgbClr val="666699"/>
        </a:lt2>
        <a:accent1>
          <a:srgbClr val="FF9900"/>
        </a:accent1>
        <a:accent2>
          <a:srgbClr val="FF0000"/>
        </a:accent2>
        <a:accent3>
          <a:srgbClr val="FFFFFF"/>
        </a:accent3>
        <a:accent4>
          <a:srgbClr val="000000"/>
        </a:accent4>
        <a:accent5>
          <a:srgbClr val="FFCAAA"/>
        </a:accent5>
        <a:accent6>
          <a:srgbClr val="E70000"/>
        </a:accent6>
        <a:hlink>
          <a:srgbClr val="336699"/>
        </a:hlink>
        <a:folHlink>
          <a:srgbClr val="8080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Zaunbauer 9">
        <a:dk1>
          <a:srgbClr val="000000"/>
        </a:dk1>
        <a:lt1>
          <a:srgbClr val="FFFFFF"/>
        </a:lt1>
        <a:dk2>
          <a:srgbClr val="000000"/>
        </a:dk2>
        <a:lt2>
          <a:srgbClr val="666699"/>
        </a:lt2>
        <a:accent1>
          <a:srgbClr val="CC3300"/>
        </a:accent1>
        <a:accent2>
          <a:srgbClr val="CC9900"/>
        </a:accent2>
        <a:accent3>
          <a:srgbClr val="FFFFFF"/>
        </a:accent3>
        <a:accent4>
          <a:srgbClr val="000000"/>
        </a:accent4>
        <a:accent5>
          <a:srgbClr val="E2ADAA"/>
        </a:accent5>
        <a:accent6>
          <a:srgbClr val="B98A00"/>
        </a:accent6>
        <a:hlink>
          <a:srgbClr val="CC6600"/>
        </a:hlink>
        <a:folHlink>
          <a:srgbClr val="80808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Zaunbauer 10">
        <a:dk1>
          <a:srgbClr val="000000"/>
        </a:dk1>
        <a:lt1>
          <a:srgbClr val="FFFFFF"/>
        </a:lt1>
        <a:dk2>
          <a:srgbClr val="000000"/>
        </a:dk2>
        <a:lt2>
          <a:srgbClr val="666699"/>
        </a:lt2>
        <a:accent1>
          <a:srgbClr val="666699"/>
        </a:accent1>
        <a:accent2>
          <a:srgbClr val="9999FF"/>
        </a:accent2>
        <a:accent3>
          <a:srgbClr val="FFFFFF"/>
        </a:accent3>
        <a:accent4>
          <a:srgbClr val="000000"/>
        </a:accent4>
        <a:accent5>
          <a:srgbClr val="B8B8CA"/>
        </a:accent5>
        <a:accent6>
          <a:srgbClr val="8A8AE7"/>
        </a:accent6>
        <a:hlink>
          <a:srgbClr val="3366FF"/>
        </a:hlink>
        <a:folHlink>
          <a:srgbClr val="808080"/>
        </a:folHlink>
      </a:clrScheme>
      <a:clrMap bg1="lt1" tx1="dk1" bg2="lt2" tx2="dk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3_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Larissa-Design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Larissa-Design">
  <a:themeElements>
    <a:clrScheme name="Larissa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Larissa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Larissa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4167</Words>
  <Application>Microsoft Office PowerPoint</Application>
  <PresentationFormat>Bildschirmpräsentation (4:3)</PresentationFormat>
  <Paragraphs>1303</Paragraphs>
  <Slides>98</Slides>
  <Notes>91</Notes>
  <HiddenSlides>0</HiddenSlides>
  <MMClips>0</MMClips>
  <ScaleCrop>false</ScaleCrop>
  <HeadingPairs>
    <vt:vector size="4" baseType="variant">
      <vt:variant>
        <vt:lpstr>Design</vt:lpstr>
      </vt:variant>
      <vt:variant>
        <vt:i4>4</vt:i4>
      </vt:variant>
      <vt:variant>
        <vt:lpstr>Folientitel</vt:lpstr>
      </vt:variant>
      <vt:variant>
        <vt:i4>98</vt:i4>
      </vt:variant>
    </vt:vector>
  </HeadingPairs>
  <TitlesOfParts>
    <vt:vector size="102" baseType="lpstr">
      <vt:lpstr>Zaunbauer</vt:lpstr>
      <vt:lpstr>3_Larissa-Design</vt:lpstr>
      <vt:lpstr>4_Larissa-Design</vt:lpstr>
      <vt:lpstr>Larissa-Design</vt:lpstr>
      <vt:lpstr> Bilingualer Spracherwerb in der Primar- und Sekundarstufe 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 Erhebung 2014- Ergebnisse der Primarstufe</vt:lpstr>
      <vt:lpstr>PowerPoint-Präsentation</vt:lpstr>
      <vt:lpstr>PowerPoint-Präsentation</vt:lpstr>
      <vt:lpstr>PowerPoint-Präsentation</vt:lpstr>
      <vt:lpstr>Schülerbefragung  Sprache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 Leistungstests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 Erhebung 2014 Ergebnisse der Sekundarstufe</vt:lpstr>
      <vt:lpstr>PowerPoint-Präsentation</vt:lpstr>
      <vt:lpstr>PowerPoint-Präsentation</vt:lpstr>
      <vt:lpstr>Sozio-ökonomischer und sprachlicher Hintergrund</vt:lpstr>
      <vt:lpstr>PowerPoint-Präsentation</vt:lpstr>
      <vt:lpstr>PowerPoint-Präsentation</vt:lpstr>
      <vt:lpstr>PowerPoint-Präsentation</vt:lpstr>
      <vt:lpstr>PowerPoint-Präsentation</vt:lpstr>
      <vt:lpstr>Ergebnisse der Leistungstests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Muttersprachliche und fremdsprachliche  Lesekompetenz immersiv unterrichteter Kinder</dc:title>
  <dc:creator>Zaunbauer</dc:creator>
  <cp:lastModifiedBy>Moeller, Jens</cp:lastModifiedBy>
  <cp:revision>2686</cp:revision>
  <cp:lastPrinted>2016-08-25T08:43:29Z</cp:lastPrinted>
  <dcterms:created xsi:type="dcterms:W3CDTF">2005-08-11T18:09:30Z</dcterms:created>
  <dcterms:modified xsi:type="dcterms:W3CDTF">2016-08-31T14:36:33Z</dcterms:modified>
</cp:coreProperties>
</file>